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8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7" name="Shape 1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" name="Google Shape;120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9" name="Google Shape;120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6" name="Shape 1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" name="Google Shape;1307;g12d11390b93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8" name="Google Shape;1308;g12d11390b93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2" name="Shape 1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" name="Google Shape;1313;gefdec0f754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4" name="Google Shape;1314;gefdec0f754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8" name="Shape 1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" name="Google Shape;1319;g12d11390b93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0" name="Google Shape;1320;g12d11390b93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4" name="Shape 1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5" name="Google Shape;1325;gefdec0f754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6" name="Google Shape;1326;gefdec0f754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0" name="Shape 1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" name="Google Shape;1331;gefdec0f754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2" name="Google Shape;1332;gefdec0f754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3" name="Shape 1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" name="Google Shape;1214;gf2ff1539ec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5" name="Google Shape;1215;gf2ff1539ec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2" name="Shape 1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3" name="Google Shape;1243;gf4a0eb274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4" name="Google Shape;1244;gf4a0eb274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3" name="Shape 1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4" name="Google Shape;1264;g12d11390b93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5" name="Google Shape;1265;g12d11390b93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9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Google Shape;1270;gefdec0f754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1" name="Google Shape;1271;gefdec0f754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5" name="Shape 1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6" name="Google Shape;1276;g12d11390b93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7" name="Google Shape;1277;g12d11390b9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1" name="Shape 1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2" name="Google Shape;1282;gefdec0f754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3" name="Google Shape;1283;gefdec0f754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7" name="Shape 1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8" name="Google Shape;1288;g12d11390b93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9" name="Google Shape;1289;g12d11390b93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0" name="Shape 1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" name="Google Shape;1301;gefdec0f754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2" name="Google Shape;1302;gefdec0f754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2040000" y="1313600"/>
            <a:ext cx="5064000" cy="184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1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040004" y="3268950"/>
            <a:ext cx="5064000" cy="41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>
            <a:off x="6004025" y="3759125"/>
            <a:ext cx="2479815" cy="1452289"/>
          </a:xfrm>
          <a:custGeom>
            <a:rect b="b" l="l" r="r" t="t"/>
            <a:pathLst>
              <a:path extrusionOk="0" h="19790" w="33793">
                <a:moveTo>
                  <a:pt x="20129" y="1217"/>
                </a:moveTo>
                <a:cubicBezTo>
                  <a:pt x="20166" y="1217"/>
                  <a:pt x="20202" y="1228"/>
                  <a:pt x="20234" y="1252"/>
                </a:cubicBezTo>
                <a:cubicBezTo>
                  <a:pt x="20367" y="1331"/>
                  <a:pt x="20326" y="1531"/>
                  <a:pt x="20206" y="1600"/>
                </a:cubicBezTo>
                <a:cubicBezTo>
                  <a:pt x="20160" y="1600"/>
                  <a:pt x="20068" y="1599"/>
                  <a:pt x="20022" y="1599"/>
                </a:cubicBezTo>
                <a:cubicBezTo>
                  <a:pt x="19975" y="1548"/>
                  <a:pt x="19904" y="1502"/>
                  <a:pt x="19908" y="1424"/>
                </a:cubicBezTo>
                <a:cubicBezTo>
                  <a:pt x="19908" y="1310"/>
                  <a:pt x="20020" y="1217"/>
                  <a:pt x="20129" y="1217"/>
                </a:cubicBezTo>
                <a:close/>
                <a:moveTo>
                  <a:pt x="18968" y="1634"/>
                </a:moveTo>
                <a:cubicBezTo>
                  <a:pt x="19168" y="1634"/>
                  <a:pt x="19326" y="1818"/>
                  <a:pt x="19284" y="2026"/>
                </a:cubicBezTo>
                <a:cubicBezTo>
                  <a:pt x="19222" y="2093"/>
                  <a:pt x="19168" y="2180"/>
                  <a:pt x="19074" y="2206"/>
                </a:cubicBezTo>
                <a:cubicBezTo>
                  <a:pt x="19047" y="2217"/>
                  <a:pt x="19020" y="2222"/>
                  <a:pt x="18992" y="2222"/>
                </a:cubicBezTo>
                <a:cubicBezTo>
                  <a:pt x="18814" y="2222"/>
                  <a:pt x="18645" y="2010"/>
                  <a:pt x="18727" y="1837"/>
                </a:cubicBezTo>
                <a:cubicBezTo>
                  <a:pt x="18753" y="1748"/>
                  <a:pt x="18837" y="1698"/>
                  <a:pt x="18903" y="1641"/>
                </a:cubicBezTo>
                <a:cubicBezTo>
                  <a:pt x="18925" y="1636"/>
                  <a:pt x="18947" y="1634"/>
                  <a:pt x="18968" y="1634"/>
                </a:cubicBezTo>
                <a:close/>
                <a:moveTo>
                  <a:pt x="10633" y="2384"/>
                </a:moveTo>
                <a:cubicBezTo>
                  <a:pt x="10644" y="2384"/>
                  <a:pt x="10655" y="2386"/>
                  <a:pt x="10668" y="2389"/>
                </a:cubicBezTo>
                <a:cubicBezTo>
                  <a:pt x="10775" y="2403"/>
                  <a:pt x="10791" y="2530"/>
                  <a:pt x="10751" y="2612"/>
                </a:cubicBezTo>
                <a:cubicBezTo>
                  <a:pt x="10716" y="2632"/>
                  <a:pt x="10676" y="2642"/>
                  <a:pt x="10636" y="2642"/>
                </a:cubicBezTo>
                <a:cubicBezTo>
                  <a:pt x="10599" y="2642"/>
                  <a:pt x="10561" y="2633"/>
                  <a:pt x="10527" y="2615"/>
                </a:cubicBezTo>
                <a:cubicBezTo>
                  <a:pt x="10477" y="2521"/>
                  <a:pt x="10526" y="2384"/>
                  <a:pt x="10633" y="2384"/>
                </a:cubicBezTo>
                <a:close/>
                <a:moveTo>
                  <a:pt x="28367" y="2345"/>
                </a:moveTo>
                <a:cubicBezTo>
                  <a:pt x="28418" y="2360"/>
                  <a:pt x="28469" y="2376"/>
                  <a:pt x="28523" y="2390"/>
                </a:cubicBezTo>
                <a:cubicBezTo>
                  <a:pt x="28562" y="2466"/>
                  <a:pt x="28622" y="2569"/>
                  <a:pt x="28559" y="2648"/>
                </a:cubicBezTo>
                <a:cubicBezTo>
                  <a:pt x="28509" y="2724"/>
                  <a:pt x="28438" y="2754"/>
                  <a:pt x="28360" y="2754"/>
                </a:cubicBezTo>
                <a:cubicBezTo>
                  <a:pt x="28221" y="2754"/>
                  <a:pt x="28063" y="2657"/>
                  <a:pt x="27981" y="2557"/>
                </a:cubicBezTo>
                <a:cubicBezTo>
                  <a:pt x="28104" y="2476"/>
                  <a:pt x="28228" y="2395"/>
                  <a:pt x="28367" y="2345"/>
                </a:cubicBezTo>
                <a:close/>
                <a:moveTo>
                  <a:pt x="21143" y="3066"/>
                </a:moveTo>
                <a:cubicBezTo>
                  <a:pt x="21255" y="3066"/>
                  <a:pt x="21346" y="3182"/>
                  <a:pt x="21335" y="3291"/>
                </a:cubicBezTo>
                <a:cubicBezTo>
                  <a:pt x="21310" y="3371"/>
                  <a:pt x="21234" y="3412"/>
                  <a:pt x="21172" y="3460"/>
                </a:cubicBezTo>
                <a:cubicBezTo>
                  <a:pt x="21106" y="3415"/>
                  <a:pt x="20983" y="3395"/>
                  <a:pt x="20985" y="3293"/>
                </a:cubicBezTo>
                <a:cubicBezTo>
                  <a:pt x="20964" y="3201"/>
                  <a:pt x="21021" y="3092"/>
                  <a:pt x="21115" y="3068"/>
                </a:cubicBezTo>
                <a:cubicBezTo>
                  <a:pt x="21125" y="3067"/>
                  <a:pt x="21134" y="3066"/>
                  <a:pt x="21143" y="3066"/>
                </a:cubicBezTo>
                <a:close/>
                <a:moveTo>
                  <a:pt x="11370" y="3031"/>
                </a:moveTo>
                <a:cubicBezTo>
                  <a:pt x="11440" y="3031"/>
                  <a:pt x="11512" y="3052"/>
                  <a:pt x="11570" y="3086"/>
                </a:cubicBezTo>
                <a:cubicBezTo>
                  <a:pt x="11587" y="3109"/>
                  <a:pt x="11623" y="3160"/>
                  <a:pt x="11642" y="3184"/>
                </a:cubicBezTo>
                <a:cubicBezTo>
                  <a:pt x="11689" y="3343"/>
                  <a:pt x="11616" y="3554"/>
                  <a:pt x="11430" y="3568"/>
                </a:cubicBezTo>
                <a:cubicBezTo>
                  <a:pt x="11411" y="3573"/>
                  <a:pt x="11392" y="3575"/>
                  <a:pt x="11373" y="3575"/>
                </a:cubicBezTo>
                <a:cubicBezTo>
                  <a:pt x="11169" y="3575"/>
                  <a:pt x="11019" y="3308"/>
                  <a:pt x="11153" y="3138"/>
                </a:cubicBezTo>
                <a:cubicBezTo>
                  <a:pt x="11203" y="3062"/>
                  <a:pt x="11285" y="3031"/>
                  <a:pt x="11370" y="3031"/>
                </a:cubicBezTo>
                <a:close/>
                <a:moveTo>
                  <a:pt x="12500" y="3115"/>
                </a:moveTo>
                <a:cubicBezTo>
                  <a:pt x="12548" y="3115"/>
                  <a:pt x="12595" y="3130"/>
                  <a:pt x="12632" y="3164"/>
                </a:cubicBezTo>
                <a:cubicBezTo>
                  <a:pt x="12775" y="3261"/>
                  <a:pt x="12735" y="3506"/>
                  <a:pt x="12576" y="3564"/>
                </a:cubicBezTo>
                <a:cubicBezTo>
                  <a:pt x="12548" y="3579"/>
                  <a:pt x="12517" y="3586"/>
                  <a:pt x="12486" y="3586"/>
                </a:cubicBezTo>
                <a:cubicBezTo>
                  <a:pt x="12361" y="3586"/>
                  <a:pt x="12233" y="3473"/>
                  <a:pt x="12262" y="3340"/>
                </a:cubicBezTo>
                <a:cubicBezTo>
                  <a:pt x="12251" y="3211"/>
                  <a:pt x="12379" y="3115"/>
                  <a:pt x="12500" y="3115"/>
                </a:cubicBezTo>
                <a:close/>
                <a:moveTo>
                  <a:pt x="28393" y="3345"/>
                </a:moveTo>
                <a:cubicBezTo>
                  <a:pt x="28463" y="3345"/>
                  <a:pt x="28527" y="3366"/>
                  <a:pt x="28546" y="3445"/>
                </a:cubicBezTo>
                <a:cubicBezTo>
                  <a:pt x="28598" y="3525"/>
                  <a:pt x="28543" y="3612"/>
                  <a:pt x="28520" y="3692"/>
                </a:cubicBezTo>
                <a:cubicBezTo>
                  <a:pt x="28480" y="3695"/>
                  <a:pt x="28437" y="3705"/>
                  <a:pt x="28396" y="3705"/>
                </a:cubicBezTo>
                <a:cubicBezTo>
                  <a:pt x="28355" y="3705"/>
                  <a:pt x="28316" y="3695"/>
                  <a:pt x="28287" y="3658"/>
                </a:cubicBezTo>
                <a:cubicBezTo>
                  <a:pt x="28187" y="3589"/>
                  <a:pt x="28227" y="3461"/>
                  <a:pt x="28249" y="3363"/>
                </a:cubicBezTo>
                <a:cubicBezTo>
                  <a:pt x="28291" y="3355"/>
                  <a:pt x="28344" y="3345"/>
                  <a:pt x="28393" y="3345"/>
                </a:cubicBezTo>
                <a:close/>
                <a:moveTo>
                  <a:pt x="26857" y="3559"/>
                </a:moveTo>
                <a:cubicBezTo>
                  <a:pt x="26862" y="3559"/>
                  <a:pt x="26868" y="3559"/>
                  <a:pt x="26873" y="3560"/>
                </a:cubicBezTo>
                <a:cubicBezTo>
                  <a:pt x="26876" y="3560"/>
                  <a:pt x="26879" y="3559"/>
                  <a:pt x="26881" y="3559"/>
                </a:cubicBezTo>
                <a:cubicBezTo>
                  <a:pt x="26949" y="3559"/>
                  <a:pt x="26922" y="3665"/>
                  <a:pt x="26934" y="3712"/>
                </a:cubicBezTo>
                <a:cubicBezTo>
                  <a:pt x="26927" y="3710"/>
                  <a:pt x="26918" y="3709"/>
                  <a:pt x="26909" y="3709"/>
                </a:cubicBezTo>
                <a:cubicBezTo>
                  <a:pt x="26880" y="3709"/>
                  <a:pt x="26844" y="3717"/>
                  <a:pt x="26813" y="3717"/>
                </a:cubicBezTo>
                <a:cubicBezTo>
                  <a:pt x="26782" y="3717"/>
                  <a:pt x="26757" y="3709"/>
                  <a:pt x="26749" y="3676"/>
                </a:cubicBezTo>
                <a:cubicBezTo>
                  <a:pt x="26698" y="3606"/>
                  <a:pt x="26793" y="3559"/>
                  <a:pt x="26857" y="3559"/>
                </a:cubicBezTo>
                <a:close/>
                <a:moveTo>
                  <a:pt x="20554" y="3890"/>
                </a:moveTo>
                <a:cubicBezTo>
                  <a:pt x="20616" y="3890"/>
                  <a:pt x="20673" y="3904"/>
                  <a:pt x="20701" y="3969"/>
                </a:cubicBezTo>
                <a:cubicBezTo>
                  <a:pt x="20772" y="4067"/>
                  <a:pt x="20705" y="4177"/>
                  <a:pt x="20684" y="4279"/>
                </a:cubicBezTo>
                <a:cubicBezTo>
                  <a:pt x="20647" y="4286"/>
                  <a:pt x="20606" y="4292"/>
                  <a:pt x="20566" y="4292"/>
                </a:cubicBezTo>
                <a:cubicBezTo>
                  <a:pt x="20498" y="4292"/>
                  <a:pt x="20435" y="4273"/>
                  <a:pt x="20402" y="4201"/>
                </a:cubicBezTo>
                <a:cubicBezTo>
                  <a:pt x="20316" y="4112"/>
                  <a:pt x="20375" y="3991"/>
                  <a:pt x="20423" y="3899"/>
                </a:cubicBezTo>
                <a:cubicBezTo>
                  <a:pt x="20463" y="3898"/>
                  <a:pt x="20510" y="3890"/>
                  <a:pt x="20554" y="3890"/>
                </a:cubicBezTo>
                <a:close/>
                <a:moveTo>
                  <a:pt x="18002" y="3716"/>
                </a:moveTo>
                <a:cubicBezTo>
                  <a:pt x="18027" y="3716"/>
                  <a:pt x="18053" y="3720"/>
                  <a:pt x="18079" y="3730"/>
                </a:cubicBezTo>
                <a:cubicBezTo>
                  <a:pt x="18247" y="3763"/>
                  <a:pt x="18348" y="3973"/>
                  <a:pt x="18276" y="4125"/>
                </a:cubicBezTo>
                <a:cubicBezTo>
                  <a:pt x="18241" y="4243"/>
                  <a:pt x="18122" y="4304"/>
                  <a:pt x="18004" y="4304"/>
                </a:cubicBezTo>
                <a:cubicBezTo>
                  <a:pt x="17911" y="4304"/>
                  <a:pt x="17818" y="4266"/>
                  <a:pt x="17767" y="4187"/>
                </a:cubicBezTo>
                <a:cubicBezTo>
                  <a:pt x="17693" y="4110"/>
                  <a:pt x="17724" y="3996"/>
                  <a:pt x="17717" y="3900"/>
                </a:cubicBezTo>
                <a:cubicBezTo>
                  <a:pt x="17787" y="3813"/>
                  <a:pt x="17887" y="3716"/>
                  <a:pt x="18002" y="3716"/>
                </a:cubicBezTo>
                <a:close/>
                <a:moveTo>
                  <a:pt x="29708" y="3995"/>
                </a:moveTo>
                <a:cubicBezTo>
                  <a:pt x="29856" y="3995"/>
                  <a:pt x="29977" y="4083"/>
                  <a:pt x="30101" y="4149"/>
                </a:cubicBezTo>
                <a:cubicBezTo>
                  <a:pt x="30152" y="4239"/>
                  <a:pt x="30145" y="4341"/>
                  <a:pt x="30101" y="4433"/>
                </a:cubicBezTo>
                <a:cubicBezTo>
                  <a:pt x="30045" y="4462"/>
                  <a:pt x="29980" y="4487"/>
                  <a:pt x="29918" y="4487"/>
                </a:cubicBezTo>
                <a:cubicBezTo>
                  <a:pt x="29872" y="4487"/>
                  <a:pt x="29828" y="4474"/>
                  <a:pt x="29790" y="4440"/>
                </a:cubicBezTo>
                <a:cubicBezTo>
                  <a:pt x="29650" y="4338"/>
                  <a:pt x="29663" y="4146"/>
                  <a:pt x="29694" y="3995"/>
                </a:cubicBezTo>
                <a:cubicBezTo>
                  <a:pt x="29699" y="3995"/>
                  <a:pt x="29704" y="3995"/>
                  <a:pt x="29708" y="3995"/>
                </a:cubicBezTo>
                <a:close/>
                <a:moveTo>
                  <a:pt x="22117" y="4467"/>
                </a:moveTo>
                <a:cubicBezTo>
                  <a:pt x="22163" y="4467"/>
                  <a:pt x="22209" y="4482"/>
                  <a:pt x="22245" y="4510"/>
                </a:cubicBezTo>
                <a:cubicBezTo>
                  <a:pt x="22307" y="4583"/>
                  <a:pt x="22274" y="4681"/>
                  <a:pt x="22260" y="4766"/>
                </a:cubicBezTo>
                <a:cubicBezTo>
                  <a:pt x="22210" y="4789"/>
                  <a:pt x="22160" y="4804"/>
                  <a:pt x="22110" y="4804"/>
                </a:cubicBezTo>
                <a:cubicBezTo>
                  <a:pt x="22066" y="4804"/>
                  <a:pt x="22023" y="4793"/>
                  <a:pt x="21981" y="4767"/>
                </a:cubicBezTo>
                <a:cubicBezTo>
                  <a:pt x="21970" y="4692"/>
                  <a:pt x="21929" y="4605"/>
                  <a:pt x="21978" y="4534"/>
                </a:cubicBezTo>
                <a:cubicBezTo>
                  <a:pt x="22011" y="4488"/>
                  <a:pt x="22064" y="4467"/>
                  <a:pt x="22117" y="4467"/>
                </a:cubicBezTo>
                <a:close/>
                <a:moveTo>
                  <a:pt x="10101" y="4528"/>
                </a:moveTo>
                <a:cubicBezTo>
                  <a:pt x="10169" y="4531"/>
                  <a:pt x="10237" y="4536"/>
                  <a:pt x="10305" y="4543"/>
                </a:cubicBezTo>
                <a:cubicBezTo>
                  <a:pt x="10324" y="4594"/>
                  <a:pt x="10343" y="4646"/>
                  <a:pt x="10361" y="4697"/>
                </a:cubicBezTo>
                <a:cubicBezTo>
                  <a:pt x="10344" y="4739"/>
                  <a:pt x="10325" y="4782"/>
                  <a:pt x="10308" y="4826"/>
                </a:cubicBezTo>
                <a:cubicBezTo>
                  <a:pt x="10262" y="4830"/>
                  <a:pt x="10214" y="4846"/>
                  <a:pt x="10166" y="4846"/>
                </a:cubicBezTo>
                <a:cubicBezTo>
                  <a:pt x="10144" y="4846"/>
                  <a:pt x="10123" y="4842"/>
                  <a:pt x="10101" y="4832"/>
                </a:cubicBezTo>
                <a:cubicBezTo>
                  <a:pt x="10004" y="4807"/>
                  <a:pt x="10033" y="4683"/>
                  <a:pt x="10024" y="4608"/>
                </a:cubicBezTo>
                <a:cubicBezTo>
                  <a:pt x="10051" y="4581"/>
                  <a:pt x="10077" y="4554"/>
                  <a:pt x="10101" y="4528"/>
                </a:cubicBezTo>
                <a:close/>
                <a:moveTo>
                  <a:pt x="26655" y="4997"/>
                </a:moveTo>
                <a:cubicBezTo>
                  <a:pt x="26674" y="4997"/>
                  <a:pt x="26694" y="5006"/>
                  <a:pt x="26714" y="5027"/>
                </a:cubicBezTo>
                <a:cubicBezTo>
                  <a:pt x="26800" y="5079"/>
                  <a:pt x="26744" y="5222"/>
                  <a:pt x="26656" y="5222"/>
                </a:cubicBezTo>
                <a:cubicBezTo>
                  <a:pt x="26646" y="5222"/>
                  <a:pt x="26636" y="5220"/>
                  <a:pt x="26625" y="5216"/>
                </a:cubicBezTo>
                <a:cubicBezTo>
                  <a:pt x="26502" y="5192"/>
                  <a:pt x="26568" y="4997"/>
                  <a:pt x="26655" y="4997"/>
                </a:cubicBezTo>
                <a:close/>
                <a:moveTo>
                  <a:pt x="19512" y="5124"/>
                </a:moveTo>
                <a:lnTo>
                  <a:pt x="19512" y="5124"/>
                </a:lnTo>
                <a:cubicBezTo>
                  <a:pt x="19696" y="5182"/>
                  <a:pt x="19687" y="5513"/>
                  <a:pt x="19494" y="5513"/>
                </a:cubicBezTo>
                <a:cubicBezTo>
                  <a:pt x="19479" y="5513"/>
                  <a:pt x="19464" y="5511"/>
                  <a:pt x="19447" y="5507"/>
                </a:cubicBezTo>
                <a:cubicBezTo>
                  <a:pt x="19304" y="5461"/>
                  <a:pt x="19310" y="5306"/>
                  <a:pt x="19338" y="5187"/>
                </a:cubicBezTo>
                <a:cubicBezTo>
                  <a:pt x="19396" y="5166"/>
                  <a:pt x="19454" y="5144"/>
                  <a:pt x="19512" y="5124"/>
                </a:cubicBezTo>
                <a:close/>
                <a:moveTo>
                  <a:pt x="21407" y="5362"/>
                </a:moveTo>
                <a:lnTo>
                  <a:pt x="21407" y="5362"/>
                </a:lnTo>
                <a:cubicBezTo>
                  <a:pt x="21424" y="5372"/>
                  <a:pt x="21460" y="5391"/>
                  <a:pt x="21479" y="5401"/>
                </a:cubicBezTo>
                <a:cubicBezTo>
                  <a:pt x="21498" y="5449"/>
                  <a:pt x="21519" y="5499"/>
                  <a:pt x="21537" y="5547"/>
                </a:cubicBezTo>
                <a:cubicBezTo>
                  <a:pt x="21496" y="5591"/>
                  <a:pt x="21453" y="5634"/>
                  <a:pt x="21409" y="5678"/>
                </a:cubicBezTo>
                <a:cubicBezTo>
                  <a:pt x="21307" y="5592"/>
                  <a:pt x="21335" y="5457"/>
                  <a:pt x="21407" y="5362"/>
                </a:cubicBezTo>
                <a:close/>
                <a:moveTo>
                  <a:pt x="28507" y="5185"/>
                </a:moveTo>
                <a:cubicBezTo>
                  <a:pt x="28562" y="5185"/>
                  <a:pt x="28617" y="5194"/>
                  <a:pt x="28671" y="5212"/>
                </a:cubicBezTo>
                <a:cubicBezTo>
                  <a:pt x="28804" y="5318"/>
                  <a:pt x="28889" y="5511"/>
                  <a:pt x="28786" y="5665"/>
                </a:cubicBezTo>
                <a:cubicBezTo>
                  <a:pt x="28734" y="5776"/>
                  <a:pt x="28618" y="5828"/>
                  <a:pt x="28501" y="5828"/>
                </a:cubicBezTo>
                <a:cubicBezTo>
                  <a:pt x="28350" y="5828"/>
                  <a:pt x="28198" y="5742"/>
                  <a:pt x="28179" y="5582"/>
                </a:cubicBezTo>
                <a:cubicBezTo>
                  <a:pt x="28148" y="5444"/>
                  <a:pt x="28208" y="5320"/>
                  <a:pt x="28303" y="5226"/>
                </a:cubicBezTo>
                <a:cubicBezTo>
                  <a:pt x="28369" y="5199"/>
                  <a:pt x="28438" y="5185"/>
                  <a:pt x="28507" y="5185"/>
                </a:cubicBezTo>
                <a:close/>
                <a:moveTo>
                  <a:pt x="11881" y="5415"/>
                </a:moveTo>
                <a:cubicBezTo>
                  <a:pt x="11899" y="5415"/>
                  <a:pt x="11917" y="5418"/>
                  <a:pt x="11936" y="5424"/>
                </a:cubicBezTo>
                <a:cubicBezTo>
                  <a:pt x="12023" y="5459"/>
                  <a:pt x="12109" y="5533"/>
                  <a:pt x="12094" y="5636"/>
                </a:cubicBezTo>
                <a:cubicBezTo>
                  <a:pt x="12103" y="5761"/>
                  <a:pt x="11989" y="5845"/>
                  <a:pt x="11877" y="5845"/>
                </a:cubicBezTo>
                <a:cubicBezTo>
                  <a:pt x="11820" y="5845"/>
                  <a:pt x="11764" y="5824"/>
                  <a:pt x="11725" y="5775"/>
                </a:cubicBezTo>
                <a:cubicBezTo>
                  <a:pt x="11612" y="5641"/>
                  <a:pt x="11716" y="5415"/>
                  <a:pt x="11881" y="5415"/>
                </a:cubicBezTo>
                <a:close/>
                <a:moveTo>
                  <a:pt x="13511" y="5644"/>
                </a:moveTo>
                <a:cubicBezTo>
                  <a:pt x="13534" y="5644"/>
                  <a:pt x="13558" y="5648"/>
                  <a:pt x="13582" y="5657"/>
                </a:cubicBezTo>
                <a:cubicBezTo>
                  <a:pt x="13691" y="5711"/>
                  <a:pt x="13655" y="5844"/>
                  <a:pt x="13649" y="5942"/>
                </a:cubicBezTo>
                <a:cubicBezTo>
                  <a:pt x="13598" y="5967"/>
                  <a:pt x="13544" y="5984"/>
                  <a:pt x="13490" y="5984"/>
                </a:cubicBezTo>
                <a:cubicBezTo>
                  <a:pt x="13449" y="5984"/>
                  <a:pt x="13409" y="5974"/>
                  <a:pt x="13370" y="5952"/>
                </a:cubicBezTo>
                <a:cubicBezTo>
                  <a:pt x="13357" y="5921"/>
                  <a:pt x="13330" y="5858"/>
                  <a:pt x="13316" y="5827"/>
                </a:cubicBezTo>
                <a:cubicBezTo>
                  <a:pt x="13326" y="5718"/>
                  <a:pt x="13411" y="5644"/>
                  <a:pt x="13511" y="5644"/>
                </a:cubicBezTo>
                <a:close/>
                <a:moveTo>
                  <a:pt x="10236" y="6039"/>
                </a:moveTo>
                <a:cubicBezTo>
                  <a:pt x="10290" y="6039"/>
                  <a:pt x="10344" y="6045"/>
                  <a:pt x="10397" y="6059"/>
                </a:cubicBezTo>
                <a:cubicBezTo>
                  <a:pt x="10414" y="6088"/>
                  <a:pt x="10448" y="6142"/>
                  <a:pt x="10466" y="6171"/>
                </a:cubicBezTo>
                <a:lnTo>
                  <a:pt x="10466" y="6325"/>
                </a:lnTo>
                <a:cubicBezTo>
                  <a:pt x="10447" y="6350"/>
                  <a:pt x="10412" y="6403"/>
                  <a:pt x="10396" y="6428"/>
                </a:cubicBezTo>
                <a:cubicBezTo>
                  <a:pt x="10344" y="6457"/>
                  <a:pt x="10290" y="6471"/>
                  <a:pt x="10235" y="6471"/>
                </a:cubicBezTo>
                <a:cubicBezTo>
                  <a:pt x="10186" y="6471"/>
                  <a:pt x="10136" y="6460"/>
                  <a:pt x="10087" y="6439"/>
                </a:cubicBezTo>
                <a:cubicBezTo>
                  <a:pt x="10001" y="6321"/>
                  <a:pt x="10006" y="6170"/>
                  <a:pt x="10092" y="6053"/>
                </a:cubicBezTo>
                <a:cubicBezTo>
                  <a:pt x="10140" y="6044"/>
                  <a:pt x="10188" y="6039"/>
                  <a:pt x="10236" y="6039"/>
                </a:cubicBezTo>
                <a:close/>
                <a:moveTo>
                  <a:pt x="27236" y="6202"/>
                </a:moveTo>
                <a:cubicBezTo>
                  <a:pt x="27287" y="6203"/>
                  <a:pt x="27339" y="6202"/>
                  <a:pt x="27389" y="6211"/>
                </a:cubicBezTo>
                <a:cubicBezTo>
                  <a:pt x="27476" y="6254"/>
                  <a:pt x="27453" y="6354"/>
                  <a:pt x="27462" y="6433"/>
                </a:cubicBezTo>
                <a:cubicBezTo>
                  <a:pt x="27413" y="6452"/>
                  <a:pt x="27354" y="6491"/>
                  <a:pt x="27298" y="6491"/>
                </a:cubicBezTo>
                <a:cubicBezTo>
                  <a:pt x="27277" y="6491"/>
                  <a:pt x="27256" y="6486"/>
                  <a:pt x="27236" y="6470"/>
                </a:cubicBezTo>
                <a:cubicBezTo>
                  <a:pt x="27175" y="6437"/>
                  <a:pt x="27173" y="6366"/>
                  <a:pt x="27163" y="6305"/>
                </a:cubicBezTo>
                <a:cubicBezTo>
                  <a:pt x="27180" y="6280"/>
                  <a:pt x="27217" y="6227"/>
                  <a:pt x="27236" y="6202"/>
                </a:cubicBezTo>
                <a:close/>
                <a:moveTo>
                  <a:pt x="21826" y="6340"/>
                </a:moveTo>
                <a:cubicBezTo>
                  <a:pt x="21932" y="6363"/>
                  <a:pt x="21929" y="6532"/>
                  <a:pt x="21958" y="6619"/>
                </a:cubicBezTo>
                <a:cubicBezTo>
                  <a:pt x="21986" y="6724"/>
                  <a:pt x="21863" y="6696"/>
                  <a:pt x="21804" y="6704"/>
                </a:cubicBezTo>
                <a:cubicBezTo>
                  <a:pt x="21793" y="6582"/>
                  <a:pt x="21786" y="6458"/>
                  <a:pt x="21826" y="6340"/>
                </a:cubicBezTo>
                <a:close/>
                <a:moveTo>
                  <a:pt x="20347" y="6350"/>
                </a:moveTo>
                <a:cubicBezTo>
                  <a:pt x="20519" y="6403"/>
                  <a:pt x="20515" y="6664"/>
                  <a:pt x="20350" y="6722"/>
                </a:cubicBezTo>
                <a:cubicBezTo>
                  <a:pt x="20279" y="6608"/>
                  <a:pt x="20287" y="6467"/>
                  <a:pt x="20347" y="6350"/>
                </a:cubicBezTo>
                <a:close/>
                <a:moveTo>
                  <a:pt x="17930" y="6284"/>
                </a:moveTo>
                <a:cubicBezTo>
                  <a:pt x="17974" y="6284"/>
                  <a:pt x="18020" y="6292"/>
                  <a:pt x="18061" y="6304"/>
                </a:cubicBezTo>
                <a:cubicBezTo>
                  <a:pt x="18292" y="6414"/>
                  <a:pt x="18247" y="6802"/>
                  <a:pt x="17991" y="6839"/>
                </a:cubicBezTo>
                <a:cubicBezTo>
                  <a:pt x="17967" y="6846"/>
                  <a:pt x="17944" y="6849"/>
                  <a:pt x="17921" y="6849"/>
                </a:cubicBezTo>
                <a:cubicBezTo>
                  <a:pt x="17708" y="6849"/>
                  <a:pt x="17564" y="6563"/>
                  <a:pt x="17708" y="6390"/>
                </a:cubicBezTo>
                <a:cubicBezTo>
                  <a:pt x="17758" y="6313"/>
                  <a:pt x="17843" y="6284"/>
                  <a:pt x="17930" y="6284"/>
                </a:cubicBezTo>
                <a:close/>
                <a:moveTo>
                  <a:pt x="28821" y="6574"/>
                </a:moveTo>
                <a:cubicBezTo>
                  <a:pt x="28920" y="6574"/>
                  <a:pt x="29017" y="6610"/>
                  <a:pt x="29077" y="6687"/>
                </a:cubicBezTo>
                <a:cubicBezTo>
                  <a:pt x="29157" y="6770"/>
                  <a:pt x="29140" y="6900"/>
                  <a:pt x="29120" y="7003"/>
                </a:cubicBezTo>
                <a:cubicBezTo>
                  <a:pt x="29067" y="7140"/>
                  <a:pt x="28912" y="7178"/>
                  <a:pt x="28777" y="7178"/>
                </a:cubicBezTo>
                <a:cubicBezTo>
                  <a:pt x="28767" y="7178"/>
                  <a:pt x="28756" y="7178"/>
                  <a:pt x="28746" y="7178"/>
                </a:cubicBezTo>
                <a:cubicBezTo>
                  <a:pt x="28606" y="7107"/>
                  <a:pt x="28480" y="6980"/>
                  <a:pt x="28483" y="6813"/>
                </a:cubicBezTo>
                <a:cubicBezTo>
                  <a:pt x="28511" y="6660"/>
                  <a:pt x="28668" y="6574"/>
                  <a:pt x="28821" y="6574"/>
                </a:cubicBezTo>
                <a:close/>
                <a:moveTo>
                  <a:pt x="12847" y="6813"/>
                </a:moveTo>
                <a:cubicBezTo>
                  <a:pt x="12977" y="6813"/>
                  <a:pt x="13112" y="6854"/>
                  <a:pt x="13124" y="7002"/>
                </a:cubicBezTo>
                <a:cubicBezTo>
                  <a:pt x="13181" y="7174"/>
                  <a:pt x="13028" y="7329"/>
                  <a:pt x="12869" y="7329"/>
                </a:cubicBezTo>
                <a:cubicBezTo>
                  <a:pt x="12828" y="7329"/>
                  <a:pt x="12787" y="7319"/>
                  <a:pt x="12749" y="7297"/>
                </a:cubicBezTo>
                <a:cubicBezTo>
                  <a:pt x="12566" y="7206"/>
                  <a:pt x="12578" y="6937"/>
                  <a:pt x="12731" y="6823"/>
                </a:cubicBezTo>
                <a:cubicBezTo>
                  <a:pt x="12766" y="6817"/>
                  <a:pt x="12806" y="6813"/>
                  <a:pt x="12847" y="6813"/>
                </a:cubicBezTo>
                <a:close/>
                <a:moveTo>
                  <a:pt x="14388" y="6982"/>
                </a:moveTo>
                <a:cubicBezTo>
                  <a:pt x="14427" y="6982"/>
                  <a:pt x="14466" y="6994"/>
                  <a:pt x="14496" y="7024"/>
                </a:cubicBezTo>
                <a:cubicBezTo>
                  <a:pt x="14607" y="7088"/>
                  <a:pt x="14609" y="7261"/>
                  <a:pt x="14500" y="7327"/>
                </a:cubicBezTo>
                <a:cubicBezTo>
                  <a:pt x="14470" y="7356"/>
                  <a:pt x="14433" y="7368"/>
                  <a:pt x="14395" y="7368"/>
                </a:cubicBezTo>
                <a:cubicBezTo>
                  <a:pt x="14286" y="7368"/>
                  <a:pt x="14170" y="7266"/>
                  <a:pt x="14193" y="7152"/>
                </a:cubicBezTo>
                <a:cubicBezTo>
                  <a:pt x="14194" y="7054"/>
                  <a:pt x="14293" y="6982"/>
                  <a:pt x="14388" y="6982"/>
                </a:cubicBezTo>
                <a:close/>
                <a:moveTo>
                  <a:pt x="11274" y="6580"/>
                </a:moveTo>
                <a:cubicBezTo>
                  <a:pt x="11411" y="6580"/>
                  <a:pt x="11528" y="6668"/>
                  <a:pt x="11618" y="6767"/>
                </a:cubicBezTo>
                <a:cubicBezTo>
                  <a:pt x="11661" y="6889"/>
                  <a:pt x="11715" y="7022"/>
                  <a:pt x="11648" y="7147"/>
                </a:cubicBezTo>
                <a:cubicBezTo>
                  <a:pt x="11592" y="7340"/>
                  <a:pt x="11402" y="7431"/>
                  <a:pt x="11214" y="7431"/>
                </a:cubicBezTo>
                <a:cubicBezTo>
                  <a:pt x="11182" y="7431"/>
                  <a:pt x="11150" y="7428"/>
                  <a:pt x="11119" y="7423"/>
                </a:cubicBezTo>
                <a:cubicBezTo>
                  <a:pt x="11025" y="7368"/>
                  <a:pt x="10940" y="7301"/>
                  <a:pt x="10869" y="7217"/>
                </a:cubicBezTo>
                <a:cubicBezTo>
                  <a:pt x="10731" y="6958"/>
                  <a:pt x="10912" y="6583"/>
                  <a:pt x="11217" y="6583"/>
                </a:cubicBezTo>
                <a:cubicBezTo>
                  <a:pt x="11220" y="6583"/>
                  <a:pt x="11223" y="6583"/>
                  <a:pt x="11226" y="6583"/>
                </a:cubicBezTo>
                <a:cubicBezTo>
                  <a:pt x="11242" y="6581"/>
                  <a:pt x="11258" y="6580"/>
                  <a:pt x="11274" y="6580"/>
                </a:cubicBezTo>
                <a:close/>
                <a:moveTo>
                  <a:pt x="25573" y="7280"/>
                </a:moveTo>
                <a:cubicBezTo>
                  <a:pt x="25608" y="7361"/>
                  <a:pt x="25634" y="7445"/>
                  <a:pt x="25616" y="7536"/>
                </a:cubicBezTo>
                <a:cubicBezTo>
                  <a:pt x="25584" y="7536"/>
                  <a:pt x="25518" y="7535"/>
                  <a:pt x="25486" y="7535"/>
                </a:cubicBezTo>
                <a:cubicBezTo>
                  <a:pt x="25457" y="7434"/>
                  <a:pt x="25471" y="7329"/>
                  <a:pt x="25573" y="7280"/>
                </a:cubicBezTo>
                <a:close/>
                <a:moveTo>
                  <a:pt x="20324" y="7413"/>
                </a:moveTo>
                <a:cubicBezTo>
                  <a:pt x="20417" y="7413"/>
                  <a:pt x="20507" y="7429"/>
                  <a:pt x="20567" y="7506"/>
                </a:cubicBezTo>
                <a:cubicBezTo>
                  <a:pt x="20677" y="7603"/>
                  <a:pt x="20679" y="7764"/>
                  <a:pt x="20646" y="7896"/>
                </a:cubicBezTo>
                <a:cubicBezTo>
                  <a:pt x="20578" y="8037"/>
                  <a:pt x="20431" y="8109"/>
                  <a:pt x="20281" y="8109"/>
                </a:cubicBezTo>
                <a:cubicBezTo>
                  <a:pt x="20262" y="8109"/>
                  <a:pt x="20242" y="8108"/>
                  <a:pt x="20223" y="8105"/>
                </a:cubicBezTo>
                <a:cubicBezTo>
                  <a:pt x="20121" y="8040"/>
                  <a:pt x="20012" y="7963"/>
                  <a:pt x="19984" y="7835"/>
                </a:cubicBezTo>
                <a:cubicBezTo>
                  <a:pt x="19936" y="7668"/>
                  <a:pt x="20048" y="7514"/>
                  <a:pt x="20176" y="7420"/>
                </a:cubicBezTo>
                <a:cubicBezTo>
                  <a:pt x="20223" y="7418"/>
                  <a:pt x="20274" y="7413"/>
                  <a:pt x="20324" y="7413"/>
                </a:cubicBezTo>
                <a:close/>
                <a:moveTo>
                  <a:pt x="21953" y="7893"/>
                </a:moveTo>
                <a:cubicBezTo>
                  <a:pt x="22071" y="7893"/>
                  <a:pt x="22178" y="8000"/>
                  <a:pt x="22135" y="8128"/>
                </a:cubicBezTo>
                <a:cubicBezTo>
                  <a:pt x="22116" y="8220"/>
                  <a:pt x="22043" y="8255"/>
                  <a:pt x="21964" y="8255"/>
                </a:cubicBezTo>
                <a:cubicBezTo>
                  <a:pt x="21898" y="8255"/>
                  <a:pt x="21827" y="8230"/>
                  <a:pt x="21778" y="8192"/>
                </a:cubicBezTo>
                <a:cubicBezTo>
                  <a:pt x="21777" y="8091"/>
                  <a:pt x="21735" y="7942"/>
                  <a:pt x="21871" y="7911"/>
                </a:cubicBezTo>
                <a:cubicBezTo>
                  <a:pt x="21897" y="7899"/>
                  <a:pt x="21925" y="7893"/>
                  <a:pt x="21953" y="7893"/>
                </a:cubicBezTo>
                <a:close/>
                <a:moveTo>
                  <a:pt x="27059" y="7959"/>
                </a:moveTo>
                <a:cubicBezTo>
                  <a:pt x="27161" y="7959"/>
                  <a:pt x="27233" y="8064"/>
                  <a:pt x="27248" y="8164"/>
                </a:cubicBezTo>
                <a:cubicBezTo>
                  <a:pt x="27233" y="8207"/>
                  <a:pt x="27217" y="8250"/>
                  <a:pt x="27202" y="8294"/>
                </a:cubicBezTo>
                <a:cubicBezTo>
                  <a:pt x="27163" y="8322"/>
                  <a:pt x="27122" y="8333"/>
                  <a:pt x="27080" y="8333"/>
                </a:cubicBezTo>
                <a:cubicBezTo>
                  <a:pt x="27028" y="8333"/>
                  <a:pt x="26975" y="8316"/>
                  <a:pt x="26925" y="8291"/>
                </a:cubicBezTo>
                <a:cubicBezTo>
                  <a:pt x="26906" y="8182"/>
                  <a:pt x="26867" y="8032"/>
                  <a:pt x="26994" y="7973"/>
                </a:cubicBezTo>
                <a:cubicBezTo>
                  <a:pt x="27017" y="7963"/>
                  <a:pt x="27039" y="7959"/>
                  <a:pt x="27059" y="7959"/>
                </a:cubicBezTo>
                <a:close/>
                <a:moveTo>
                  <a:pt x="14260" y="8247"/>
                </a:moveTo>
                <a:cubicBezTo>
                  <a:pt x="14353" y="8247"/>
                  <a:pt x="14445" y="8269"/>
                  <a:pt x="14486" y="8366"/>
                </a:cubicBezTo>
                <a:cubicBezTo>
                  <a:pt x="14584" y="8501"/>
                  <a:pt x="14485" y="8658"/>
                  <a:pt x="14374" y="8748"/>
                </a:cubicBezTo>
                <a:cubicBezTo>
                  <a:pt x="14358" y="8749"/>
                  <a:pt x="14343" y="8750"/>
                  <a:pt x="14328" y="8750"/>
                </a:cubicBezTo>
                <a:cubicBezTo>
                  <a:pt x="14220" y="8750"/>
                  <a:pt x="14118" y="8714"/>
                  <a:pt x="14039" y="8634"/>
                </a:cubicBezTo>
                <a:cubicBezTo>
                  <a:pt x="14035" y="8542"/>
                  <a:pt x="14035" y="8453"/>
                  <a:pt x="14039" y="8363"/>
                </a:cubicBezTo>
                <a:cubicBezTo>
                  <a:pt x="14080" y="8326"/>
                  <a:pt x="14120" y="8290"/>
                  <a:pt x="14160" y="8253"/>
                </a:cubicBezTo>
                <a:cubicBezTo>
                  <a:pt x="14192" y="8250"/>
                  <a:pt x="14226" y="8247"/>
                  <a:pt x="14260" y="8247"/>
                </a:cubicBezTo>
                <a:close/>
                <a:moveTo>
                  <a:pt x="19112" y="8581"/>
                </a:moveTo>
                <a:cubicBezTo>
                  <a:pt x="19136" y="8613"/>
                  <a:pt x="19160" y="8644"/>
                  <a:pt x="19185" y="8675"/>
                </a:cubicBezTo>
                <a:cubicBezTo>
                  <a:pt x="19186" y="8781"/>
                  <a:pt x="19100" y="8857"/>
                  <a:pt x="19000" y="8857"/>
                </a:cubicBezTo>
                <a:cubicBezTo>
                  <a:pt x="18988" y="8857"/>
                  <a:pt x="18976" y="8856"/>
                  <a:pt x="18964" y="8853"/>
                </a:cubicBezTo>
                <a:cubicBezTo>
                  <a:pt x="18940" y="8825"/>
                  <a:pt x="18917" y="8797"/>
                  <a:pt x="18892" y="8769"/>
                </a:cubicBezTo>
                <a:cubicBezTo>
                  <a:pt x="18894" y="8715"/>
                  <a:pt x="18899" y="8659"/>
                  <a:pt x="18902" y="8604"/>
                </a:cubicBezTo>
                <a:cubicBezTo>
                  <a:pt x="18970" y="8592"/>
                  <a:pt x="19041" y="8584"/>
                  <a:pt x="19112" y="8581"/>
                </a:cubicBezTo>
                <a:close/>
                <a:moveTo>
                  <a:pt x="15390" y="8638"/>
                </a:moveTo>
                <a:cubicBezTo>
                  <a:pt x="15435" y="8708"/>
                  <a:pt x="15526" y="8767"/>
                  <a:pt x="15517" y="8860"/>
                </a:cubicBezTo>
                <a:cubicBezTo>
                  <a:pt x="15527" y="8947"/>
                  <a:pt x="15441" y="9006"/>
                  <a:pt x="15360" y="9006"/>
                </a:cubicBezTo>
                <a:cubicBezTo>
                  <a:pt x="15330" y="9006"/>
                  <a:pt x="15301" y="8998"/>
                  <a:pt x="15278" y="8982"/>
                </a:cubicBezTo>
                <a:cubicBezTo>
                  <a:pt x="15154" y="8879"/>
                  <a:pt x="15276" y="8694"/>
                  <a:pt x="15390" y="8638"/>
                </a:cubicBezTo>
                <a:close/>
                <a:moveTo>
                  <a:pt x="11148" y="9038"/>
                </a:moveTo>
                <a:cubicBezTo>
                  <a:pt x="11176" y="9038"/>
                  <a:pt x="11231" y="9039"/>
                  <a:pt x="11258" y="9039"/>
                </a:cubicBezTo>
                <a:cubicBezTo>
                  <a:pt x="11261" y="9039"/>
                  <a:pt x="11264" y="9038"/>
                  <a:pt x="11267" y="9038"/>
                </a:cubicBezTo>
                <a:cubicBezTo>
                  <a:pt x="11325" y="9038"/>
                  <a:pt x="11313" y="9135"/>
                  <a:pt x="11285" y="9168"/>
                </a:cubicBezTo>
                <a:cubicBezTo>
                  <a:pt x="11272" y="9176"/>
                  <a:pt x="11258" y="9179"/>
                  <a:pt x="11245" y="9179"/>
                </a:cubicBezTo>
                <a:cubicBezTo>
                  <a:pt x="11180" y="9179"/>
                  <a:pt x="11117" y="9103"/>
                  <a:pt x="11148" y="9038"/>
                </a:cubicBezTo>
                <a:close/>
                <a:moveTo>
                  <a:pt x="12169" y="9074"/>
                </a:moveTo>
                <a:cubicBezTo>
                  <a:pt x="12264" y="9074"/>
                  <a:pt x="12348" y="9164"/>
                  <a:pt x="12383" y="9257"/>
                </a:cubicBezTo>
                <a:cubicBezTo>
                  <a:pt x="12336" y="9318"/>
                  <a:pt x="12306" y="9432"/>
                  <a:pt x="12213" y="9432"/>
                </a:cubicBezTo>
                <a:cubicBezTo>
                  <a:pt x="12210" y="9432"/>
                  <a:pt x="12206" y="9431"/>
                  <a:pt x="12203" y="9431"/>
                </a:cubicBezTo>
                <a:cubicBezTo>
                  <a:pt x="12191" y="9434"/>
                  <a:pt x="12179" y="9435"/>
                  <a:pt x="12167" y="9435"/>
                </a:cubicBezTo>
                <a:cubicBezTo>
                  <a:pt x="12013" y="9435"/>
                  <a:pt x="11922" y="9202"/>
                  <a:pt x="12068" y="9110"/>
                </a:cubicBezTo>
                <a:cubicBezTo>
                  <a:pt x="12102" y="9085"/>
                  <a:pt x="12136" y="9074"/>
                  <a:pt x="12169" y="9074"/>
                </a:cubicBezTo>
                <a:close/>
                <a:moveTo>
                  <a:pt x="18129" y="9246"/>
                </a:moveTo>
                <a:cubicBezTo>
                  <a:pt x="18159" y="9260"/>
                  <a:pt x="18215" y="9288"/>
                  <a:pt x="18242" y="9302"/>
                </a:cubicBezTo>
                <a:lnTo>
                  <a:pt x="18250" y="9475"/>
                </a:lnTo>
                <a:cubicBezTo>
                  <a:pt x="18210" y="9499"/>
                  <a:pt x="18169" y="9511"/>
                  <a:pt x="18128" y="9511"/>
                </a:cubicBezTo>
                <a:cubicBezTo>
                  <a:pt x="18086" y="9511"/>
                  <a:pt x="18044" y="9499"/>
                  <a:pt x="18004" y="9475"/>
                </a:cubicBezTo>
                <a:lnTo>
                  <a:pt x="18007" y="9295"/>
                </a:lnTo>
                <a:cubicBezTo>
                  <a:pt x="18037" y="9282"/>
                  <a:pt x="18098" y="9259"/>
                  <a:pt x="18129" y="9246"/>
                </a:cubicBezTo>
                <a:close/>
                <a:moveTo>
                  <a:pt x="25414" y="9130"/>
                </a:moveTo>
                <a:cubicBezTo>
                  <a:pt x="25559" y="9130"/>
                  <a:pt x="25645" y="9278"/>
                  <a:pt x="25691" y="9406"/>
                </a:cubicBezTo>
                <a:cubicBezTo>
                  <a:pt x="25651" y="9566"/>
                  <a:pt x="25542" y="9693"/>
                  <a:pt x="25374" y="9722"/>
                </a:cubicBezTo>
                <a:cubicBezTo>
                  <a:pt x="25287" y="9678"/>
                  <a:pt x="25177" y="9645"/>
                  <a:pt x="25143" y="9543"/>
                </a:cubicBezTo>
                <a:cubicBezTo>
                  <a:pt x="25048" y="9380"/>
                  <a:pt x="25171" y="9133"/>
                  <a:pt x="25365" y="9133"/>
                </a:cubicBezTo>
                <a:cubicBezTo>
                  <a:pt x="25368" y="9133"/>
                  <a:pt x="25370" y="9133"/>
                  <a:pt x="25373" y="9134"/>
                </a:cubicBezTo>
                <a:cubicBezTo>
                  <a:pt x="25387" y="9131"/>
                  <a:pt x="25401" y="9130"/>
                  <a:pt x="25414" y="9130"/>
                </a:cubicBezTo>
                <a:close/>
                <a:moveTo>
                  <a:pt x="20808" y="9183"/>
                </a:moveTo>
                <a:cubicBezTo>
                  <a:pt x="20853" y="9183"/>
                  <a:pt x="20939" y="9185"/>
                  <a:pt x="20982" y="9187"/>
                </a:cubicBezTo>
                <a:cubicBezTo>
                  <a:pt x="21180" y="9306"/>
                  <a:pt x="21137" y="9589"/>
                  <a:pt x="20981" y="9726"/>
                </a:cubicBezTo>
                <a:cubicBezTo>
                  <a:pt x="20956" y="9733"/>
                  <a:pt x="20931" y="9736"/>
                  <a:pt x="20908" y="9736"/>
                </a:cubicBezTo>
                <a:cubicBezTo>
                  <a:pt x="20648" y="9736"/>
                  <a:pt x="20548" y="9297"/>
                  <a:pt x="20808" y="9183"/>
                </a:cubicBezTo>
                <a:close/>
                <a:moveTo>
                  <a:pt x="14341" y="9533"/>
                </a:moveTo>
                <a:cubicBezTo>
                  <a:pt x="14374" y="9533"/>
                  <a:pt x="14405" y="9545"/>
                  <a:pt x="14429" y="9578"/>
                </a:cubicBezTo>
                <a:cubicBezTo>
                  <a:pt x="14495" y="9651"/>
                  <a:pt x="14453" y="9741"/>
                  <a:pt x="14423" y="9818"/>
                </a:cubicBezTo>
                <a:cubicBezTo>
                  <a:pt x="14381" y="9818"/>
                  <a:pt x="14296" y="9820"/>
                  <a:pt x="14255" y="9820"/>
                </a:cubicBezTo>
                <a:cubicBezTo>
                  <a:pt x="14158" y="9779"/>
                  <a:pt x="14189" y="9669"/>
                  <a:pt x="14177" y="9587"/>
                </a:cubicBezTo>
                <a:cubicBezTo>
                  <a:pt x="14225" y="9565"/>
                  <a:pt x="14286" y="9533"/>
                  <a:pt x="14341" y="9533"/>
                </a:cubicBezTo>
                <a:close/>
                <a:moveTo>
                  <a:pt x="27800" y="9035"/>
                </a:moveTo>
                <a:cubicBezTo>
                  <a:pt x="28065" y="9035"/>
                  <a:pt x="28312" y="9336"/>
                  <a:pt x="28203" y="9595"/>
                </a:cubicBezTo>
                <a:cubicBezTo>
                  <a:pt x="28171" y="9731"/>
                  <a:pt x="28049" y="9805"/>
                  <a:pt x="27935" y="9865"/>
                </a:cubicBezTo>
                <a:cubicBezTo>
                  <a:pt x="27862" y="9864"/>
                  <a:pt x="27790" y="9864"/>
                  <a:pt x="27717" y="9864"/>
                </a:cubicBezTo>
                <a:cubicBezTo>
                  <a:pt x="27606" y="9801"/>
                  <a:pt x="27478" y="9732"/>
                  <a:pt x="27447" y="9597"/>
                </a:cubicBezTo>
                <a:cubicBezTo>
                  <a:pt x="27361" y="9397"/>
                  <a:pt x="27468" y="9137"/>
                  <a:pt x="27673" y="9060"/>
                </a:cubicBezTo>
                <a:cubicBezTo>
                  <a:pt x="27715" y="9043"/>
                  <a:pt x="27758" y="9035"/>
                  <a:pt x="27800" y="9035"/>
                </a:cubicBezTo>
                <a:close/>
                <a:moveTo>
                  <a:pt x="18823" y="10372"/>
                </a:moveTo>
                <a:cubicBezTo>
                  <a:pt x="18848" y="10373"/>
                  <a:pt x="18902" y="10374"/>
                  <a:pt x="18929" y="10375"/>
                </a:cubicBezTo>
                <a:cubicBezTo>
                  <a:pt x="18956" y="10478"/>
                  <a:pt x="18995" y="10631"/>
                  <a:pt x="18882" y="10697"/>
                </a:cubicBezTo>
                <a:cubicBezTo>
                  <a:pt x="18874" y="10698"/>
                  <a:pt x="18866" y="10698"/>
                  <a:pt x="18859" y="10698"/>
                </a:cubicBezTo>
                <a:cubicBezTo>
                  <a:pt x="18730" y="10698"/>
                  <a:pt x="18727" y="10524"/>
                  <a:pt x="18732" y="10427"/>
                </a:cubicBezTo>
                <a:cubicBezTo>
                  <a:pt x="18763" y="10409"/>
                  <a:pt x="18792" y="10390"/>
                  <a:pt x="18823" y="10372"/>
                </a:cubicBezTo>
                <a:close/>
                <a:moveTo>
                  <a:pt x="13068" y="10704"/>
                </a:moveTo>
                <a:cubicBezTo>
                  <a:pt x="13081" y="10704"/>
                  <a:pt x="13094" y="10705"/>
                  <a:pt x="13107" y="10705"/>
                </a:cubicBezTo>
                <a:cubicBezTo>
                  <a:pt x="13115" y="10705"/>
                  <a:pt x="13123" y="10705"/>
                  <a:pt x="13131" y="10705"/>
                </a:cubicBezTo>
                <a:cubicBezTo>
                  <a:pt x="13169" y="10705"/>
                  <a:pt x="13206" y="10706"/>
                  <a:pt x="13242" y="10718"/>
                </a:cubicBezTo>
                <a:cubicBezTo>
                  <a:pt x="13291" y="10786"/>
                  <a:pt x="13278" y="10868"/>
                  <a:pt x="13258" y="10945"/>
                </a:cubicBezTo>
                <a:lnTo>
                  <a:pt x="13063" y="10945"/>
                </a:lnTo>
                <a:cubicBezTo>
                  <a:pt x="13053" y="10865"/>
                  <a:pt x="13055" y="10784"/>
                  <a:pt x="13068" y="10704"/>
                </a:cubicBezTo>
                <a:close/>
                <a:moveTo>
                  <a:pt x="20321" y="10728"/>
                </a:moveTo>
                <a:cubicBezTo>
                  <a:pt x="20410" y="10728"/>
                  <a:pt x="20374" y="10883"/>
                  <a:pt x="20374" y="10958"/>
                </a:cubicBezTo>
                <a:cubicBezTo>
                  <a:pt x="20347" y="10955"/>
                  <a:pt x="20293" y="10952"/>
                  <a:pt x="20267" y="10949"/>
                </a:cubicBezTo>
                <a:cubicBezTo>
                  <a:pt x="20268" y="10880"/>
                  <a:pt x="20267" y="10809"/>
                  <a:pt x="20273" y="10740"/>
                </a:cubicBezTo>
                <a:cubicBezTo>
                  <a:pt x="20292" y="10732"/>
                  <a:pt x="20308" y="10728"/>
                  <a:pt x="20321" y="10728"/>
                </a:cubicBezTo>
                <a:close/>
                <a:moveTo>
                  <a:pt x="22167" y="10779"/>
                </a:moveTo>
                <a:cubicBezTo>
                  <a:pt x="22184" y="10872"/>
                  <a:pt x="22188" y="10968"/>
                  <a:pt x="22177" y="11062"/>
                </a:cubicBezTo>
                <a:cubicBezTo>
                  <a:pt x="22117" y="11051"/>
                  <a:pt x="22058" y="11037"/>
                  <a:pt x="21999" y="11024"/>
                </a:cubicBezTo>
                <a:cubicBezTo>
                  <a:pt x="22044" y="10935"/>
                  <a:pt x="22059" y="10812"/>
                  <a:pt x="22167" y="10779"/>
                </a:cubicBezTo>
                <a:close/>
                <a:moveTo>
                  <a:pt x="26680" y="10552"/>
                </a:moveTo>
                <a:cubicBezTo>
                  <a:pt x="26691" y="10552"/>
                  <a:pt x="26701" y="10552"/>
                  <a:pt x="26711" y="10553"/>
                </a:cubicBezTo>
                <a:cubicBezTo>
                  <a:pt x="26794" y="10625"/>
                  <a:pt x="26904" y="10699"/>
                  <a:pt x="26886" y="10826"/>
                </a:cubicBezTo>
                <a:cubicBezTo>
                  <a:pt x="26896" y="10973"/>
                  <a:pt x="26757" y="11090"/>
                  <a:pt x="26620" y="11090"/>
                </a:cubicBezTo>
                <a:cubicBezTo>
                  <a:pt x="26571" y="11090"/>
                  <a:pt x="26522" y="11075"/>
                  <a:pt x="26481" y="11040"/>
                </a:cubicBezTo>
                <a:cubicBezTo>
                  <a:pt x="26364" y="10971"/>
                  <a:pt x="26378" y="10829"/>
                  <a:pt x="26376" y="10713"/>
                </a:cubicBezTo>
                <a:cubicBezTo>
                  <a:pt x="26450" y="10614"/>
                  <a:pt x="26557" y="10552"/>
                  <a:pt x="26680" y="10552"/>
                </a:cubicBezTo>
                <a:close/>
                <a:moveTo>
                  <a:pt x="6872" y="10500"/>
                </a:moveTo>
                <a:cubicBezTo>
                  <a:pt x="6890" y="10500"/>
                  <a:pt x="6908" y="10502"/>
                  <a:pt x="6926" y="10506"/>
                </a:cubicBezTo>
                <a:cubicBezTo>
                  <a:pt x="7132" y="10519"/>
                  <a:pt x="7231" y="10748"/>
                  <a:pt x="7188" y="10932"/>
                </a:cubicBezTo>
                <a:cubicBezTo>
                  <a:pt x="7129" y="11049"/>
                  <a:pt x="6996" y="11116"/>
                  <a:pt x="6868" y="11116"/>
                </a:cubicBezTo>
                <a:cubicBezTo>
                  <a:pt x="6759" y="11116"/>
                  <a:pt x="6654" y="11068"/>
                  <a:pt x="6600" y="10964"/>
                </a:cubicBezTo>
                <a:cubicBezTo>
                  <a:pt x="6478" y="10771"/>
                  <a:pt x="6655" y="10500"/>
                  <a:pt x="6872" y="10500"/>
                </a:cubicBezTo>
                <a:close/>
                <a:moveTo>
                  <a:pt x="15338" y="10851"/>
                </a:moveTo>
                <a:cubicBezTo>
                  <a:pt x="15399" y="10851"/>
                  <a:pt x="15465" y="10882"/>
                  <a:pt x="15517" y="10907"/>
                </a:cubicBezTo>
                <a:cubicBezTo>
                  <a:pt x="15525" y="10995"/>
                  <a:pt x="15522" y="11083"/>
                  <a:pt x="15507" y="11171"/>
                </a:cubicBezTo>
                <a:cubicBezTo>
                  <a:pt x="15450" y="11193"/>
                  <a:pt x="15393" y="11215"/>
                  <a:pt x="15335" y="11237"/>
                </a:cubicBezTo>
                <a:cubicBezTo>
                  <a:pt x="15176" y="11216"/>
                  <a:pt x="15105" y="11020"/>
                  <a:pt x="15225" y="10908"/>
                </a:cubicBezTo>
                <a:cubicBezTo>
                  <a:pt x="15256" y="10866"/>
                  <a:pt x="15295" y="10851"/>
                  <a:pt x="15338" y="10851"/>
                </a:cubicBezTo>
                <a:close/>
                <a:moveTo>
                  <a:pt x="11828" y="10899"/>
                </a:moveTo>
                <a:cubicBezTo>
                  <a:pt x="11947" y="10960"/>
                  <a:pt x="12069" y="11067"/>
                  <a:pt x="12042" y="11217"/>
                </a:cubicBezTo>
                <a:cubicBezTo>
                  <a:pt x="12047" y="11392"/>
                  <a:pt x="11875" y="11488"/>
                  <a:pt x="11718" y="11488"/>
                </a:cubicBezTo>
                <a:cubicBezTo>
                  <a:pt x="11698" y="11488"/>
                  <a:pt x="11678" y="11487"/>
                  <a:pt x="11659" y="11484"/>
                </a:cubicBezTo>
                <a:cubicBezTo>
                  <a:pt x="11565" y="11416"/>
                  <a:pt x="11493" y="11325"/>
                  <a:pt x="11449" y="11217"/>
                </a:cubicBezTo>
                <a:cubicBezTo>
                  <a:pt x="11482" y="11127"/>
                  <a:pt x="11520" y="11040"/>
                  <a:pt x="11566" y="10957"/>
                </a:cubicBezTo>
                <a:cubicBezTo>
                  <a:pt x="11652" y="10930"/>
                  <a:pt x="11739" y="10909"/>
                  <a:pt x="11828" y="10899"/>
                </a:cubicBezTo>
                <a:close/>
                <a:moveTo>
                  <a:pt x="24424" y="10985"/>
                </a:moveTo>
                <a:cubicBezTo>
                  <a:pt x="24455" y="10985"/>
                  <a:pt x="24487" y="10991"/>
                  <a:pt x="24518" y="11003"/>
                </a:cubicBezTo>
                <a:cubicBezTo>
                  <a:pt x="24631" y="11060"/>
                  <a:pt x="24701" y="11183"/>
                  <a:pt x="24667" y="11309"/>
                </a:cubicBezTo>
                <a:cubicBezTo>
                  <a:pt x="24648" y="11435"/>
                  <a:pt x="24528" y="11501"/>
                  <a:pt x="24411" y="11501"/>
                </a:cubicBezTo>
                <a:cubicBezTo>
                  <a:pt x="24300" y="11501"/>
                  <a:pt x="24191" y="11443"/>
                  <a:pt x="24171" y="11322"/>
                </a:cubicBezTo>
                <a:cubicBezTo>
                  <a:pt x="24113" y="11149"/>
                  <a:pt x="24260" y="10985"/>
                  <a:pt x="24424" y="10985"/>
                </a:cubicBezTo>
                <a:close/>
                <a:moveTo>
                  <a:pt x="5435" y="11091"/>
                </a:moveTo>
                <a:cubicBezTo>
                  <a:pt x="5476" y="11093"/>
                  <a:pt x="5557" y="11101"/>
                  <a:pt x="5598" y="11104"/>
                </a:cubicBezTo>
                <a:cubicBezTo>
                  <a:pt x="5639" y="11140"/>
                  <a:pt x="5679" y="11176"/>
                  <a:pt x="5718" y="11214"/>
                </a:cubicBezTo>
                <a:cubicBezTo>
                  <a:pt x="5720" y="11304"/>
                  <a:pt x="5752" y="11417"/>
                  <a:pt x="5669" y="11483"/>
                </a:cubicBezTo>
                <a:cubicBezTo>
                  <a:pt x="5629" y="11528"/>
                  <a:pt x="5569" y="11550"/>
                  <a:pt x="5509" y="11550"/>
                </a:cubicBezTo>
                <a:cubicBezTo>
                  <a:pt x="5423" y="11550"/>
                  <a:pt x="5335" y="11505"/>
                  <a:pt x="5306" y="11419"/>
                </a:cubicBezTo>
                <a:cubicBezTo>
                  <a:pt x="5230" y="11289"/>
                  <a:pt x="5334" y="11163"/>
                  <a:pt x="5435" y="11091"/>
                </a:cubicBezTo>
                <a:close/>
                <a:moveTo>
                  <a:pt x="8196" y="11393"/>
                </a:moveTo>
                <a:cubicBezTo>
                  <a:pt x="8266" y="11393"/>
                  <a:pt x="8338" y="11428"/>
                  <a:pt x="8403" y="11453"/>
                </a:cubicBezTo>
                <a:cubicBezTo>
                  <a:pt x="8416" y="11520"/>
                  <a:pt x="8472" y="11590"/>
                  <a:pt x="8439" y="11660"/>
                </a:cubicBezTo>
                <a:cubicBezTo>
                  <a:pt x="8415" y="11752"/>
                  <a:pt x="8327" y="11796"/>
                  <a:pt x="8238" y="11796"/>
                </a:cubicBezTo>
                <a:cubicBezTo>
                  <a:pt x="8146" y="11796"/>
                  <a:pt x="8052" y="11748"/>
                  <a:pt x="8026" y="11658"/>
                </a:cubicBezTo>
                <a:cubicBezTo>
                  <a:pt x="8004" y="11575"/>
                  <a:pt x="8006" y="11453"/>
                  <a:pt x="8102" y="11420"/>
                </a:cubicBezTo>
                <a:cubicBezTo>
                  <a:pt x="8133" y="11401"/>
                  <a:pt x="8164" y="11393"/>
                  <a:pt x="8196" y="11393"/>
                </a:cubicBezTo>
                <a:close/>
                <a:moveTo>
                  <a:pt x="6870" y="12184"/>
                </a:moveTo>
                <a:cubicBezTo>
                  <a:pt x="6900" y="12194"/>
                  <a:pt x="6964" y="12212"/>
                  <a:pt x="6997" y="12222"/>
                </a:cubicBezTo>
                <a:cubicBezTo>
                  <a:pt x="6990" y="12279"/>
                  <a:pt x="6995" y="12341"/>
                  <a:pt x="6972" y="12396"/>
                </a:cubicBezTo>
                <a:cubicBezTo>
                  <a:pt x="6963" y="12397"/>
                  <a:pt x="6954" y="12397"/>
                  <a:pt x="6944" y="12397"/>
                </a:cubicBezTo>
                <a:cubicBezTo>
                  <a:pt x="6910" y="12397"/>
                  <a:pt x="6876" y="12393"/>
                  <a:pt x="6841" y="12390"/>
                </a:cubicBezTo>
                <a:cubicBezTo>
                  <a:pt x="6855" y="12324"/>
                  <a:pt x="6810" y="12230"/>
                  <a:pt x="6870" y="12184"/>
                </a:cubicBezTo>
                <a:close/>
                <a:moveTo>
                  <a:pt x="20471" y="11887"/>
                </a:moveTo>
                <a:cubicBezTo>
                  <a:pt x="20576" y="11887"/>
                  <a:pt x="20677" y="11935"/>
                  <a:pt x="20724" y="12042"/>
                </a:cubicBezTo>
                <a:cubicBezTo>
                  <a:pt x="20819" y="12211"/>
                  <a:pt x="20690" y="12391"/>
                  <a:pt x="20537" y="12466"/>
                </a:cubicBezTo>
                <a:cubicBezTo>
                  <a:pt x="20429" y="12453"/>
                  <a:pt x="20299" y="12437"/>
                  <a:pt x="20238" y="12332"/>
                </a:cubicBezTo>
                <a:cubicBezTo>
                  <a:pt x="20156" y="12210"/>
                  <a:pt x="20201" y="12052"/>
                  <a:pt x="20279" y="11940"/>
                </a:cubicBezTo>
                <a:cubicBezTo>
                  <a:pt x="20336" y="11906"/>
                  <a:pt x="20405" y="11887"/>
                  <a:pt x="20471" y="11887"/>
                </a:cubicBezTo>
                <a:close/>
                <a:moveTo>
                  <a:pt x="24006" y="12388"/>
                </a:moveTo>
                <a:cubicBezTo>
                  <a:pt x="24042" y="12388"/>
                  <a:pt x="24075" y="12405"/>
                  <a:pt x="24080" y="12443"/>
                </a:cubicBezTo>
                <a:cubicBezTo>
                  <a:pt x="24103" y="12511"/>
                  <a:pt x="24046" y="12550"/>
                  <a:pt x="24003" y="12590"/>
                </a:cubicBezTo>
                <a:cubicBezTo>
                  <a:pt x="23976" y="12535"/>
                  <a:pt x="23947" y="12479"/>
                  <a:pt x="23926" y="12421"/>
                </a:cubicBezTo>
                <a:cubicBezTo>
                  <a:pt x="23946" y="12399"/>
                  <a:pt x="23977" y="12388"/>
                  <a:pt x="24006" y="12388"/>
                </a:cubicBezTo>
                <a:close/>
                <a:moveTo>
                  <a:pt x="12343" y="12057"/>
                </a:moveTo>
                <a:cubicBezTo>
                  <a:pt x="12445" y="12057"/>
                  <a:pt x="12544" y="12094"/>
                  <a:pt x="12585" y="12199"/>
                </a:cubicBezTo>
                <a:cubicBezTo>
                  <a:pt x="12694" y="12368"/>
                  <a:pt x="12529" y="12598"/>
                  <a:pt x="12348" y="12598"/>
                </a:cubicBezTo>
                <a:cubicBezTo>
                  <a:pt x="12319" y="12598"/>
                  <a:pt x="12290" y="12592"/>
                  <a:pt x="12262" y="12580"/>
                </a:cubicBezTo>
                <a:cubicBezTo>
                  <a:pt x="12094" y="12536"/>
                  <a:pt x="12054" y="12343"/>
                  <a:pt x="12093" y="12195"/>
                </a:cubicBezTo>
                <a:cubicBezTo>
                  <a:pt x="12131" y="12156"/>
                  <a:pt x="12169" y="12117"/>
                  <a:pt x="12206" y="12077"/>
                </a:cubicBezTo>
                <a:cubicBezTo>
                  <a:pt x="12249" y="12065"/>
                  <a:pt x="12296" y="12057"/>
                  <a:pt x="12343" y="12057"/>
                </a:cubicBezTo>
                <a:close/>
                <a:moveTo>
                  <a:pt x="9206" y="12468"/>
                </a:moveTo>
                <a:cubicBezTo>
                  <a:pt x="9251" y="12556"/>
                  <a:pt x="9312" y="12715"/>
                  <a:pt x="9173" y="12753"/>
                </a:cubicBezTo>
                <a:cubicBezTo>
                  <a:pt x="9029" y="12704"/>
                  <a:pt x="9097" y="12513"/>
                  <a:pt x="9206" y="12468"/>
                </a:cubicBezTo>
                <a:close/>
                <a:moveTo>
                  <a:pt x="14209" y="12466"/>
                </a:moveTo>
                <a:cubicBezTo>
                  <a:pt x="14238" y="12481"/>
                  <a:pt x="14295" y="12513"/>
                  <a:pt x="14322" y="12528"/>
                </a:cubicBezTo>
                <a:cubicBezTo>
                  <a:pt x="14336" y="12555"/>
                  <a:pt x="14362" y="12610"/>
                  <a:pt x="14377" y="12636"/>
                </a:cubicBezTo>
                <a:lnTo>
                  <a:pt x="14319" y="12797"/>
                </a:lnTo>
                <a:cubicBezTo>
                  <a:pt x="14288" y="12805"/>
                  <a:pt x="14258" y="12809"/>
                  <a:pt x="14228" y="12809"/>
                </a:cubicBezTo>
                <a:cubicBezTo>
                  <a:pt x="14161" y="12809"/>
                  <a:pt x="14097" y="12788"/>
                  <a:pt x="14043" y="12739"/>
                </a:cubicBezTo>
                <a:cubicBezTo>
                  <a:pt x="14015" y="12606"/>
                  <a:pt x="14090" y="12509"/>
                  <a:pt x="14209" y="12466"/>
                </a:cubicBezTo>
                <a:close/>
                <a:moveTo>
                  <a:pt x="18592" y="12454"/>
                </a:moveTo>
                <a:cubicBezTo>
                  <a:pt x="18659" y="12454"/>
                  <a:pt x="18725" y="12478"/>
                  <a:pt x="18771" y="12528"/>
                </a:cubicBezTo>
                <a:cubicBezTo>
                  <a:pt x="18905" y="12631"/>
                  <a:pt x="18871" y="12827"/>
                  <a:pt x="18776" y="12944"/>
                </a:cubicBezTo>
                <a:cubicBezTo>
                  <a:pt x="18729" y="12975"/>
                  <a:pt x="18675" y="12990"/>
                  <a:pt x="18622" y="12990"/>
                </a:cubicBezTo>
                <a:cubicBezTo>
                  <a:pt x="18462" y="12990"/>
                  <a:pt x="18309" y="12861"/>
                  <a:pt x="18339" y="12681"/>
                </a:cubicBezTo>
                <a:cubicBezTo>
                  <a:pt x="18334" y="12539"/>
                  <a:pt x="18464" y="12454"/>
                  <a:pt x="18592" y="12454"/>
                </a:cubicBezTo>
                <a:close/>
                <a:moveTo>
                  <a:pt x="6141" y="12888"/>
                </a:moveTo>
                <a:cubicBezTo>
                  <a:pt x="6261" y="12888"/>
                  <a:pt x="6365" y="13068"/>
                  <a:pt x="6263" y="13157"/>
                </a:cubicBezTo>
                <a:cubicBezTo>
                  <a:pt x="6239" y="13187"/>
                  <a:pt x="6209" y="13199"/>
                  <a:pt x="6178" y="13199"/>
                </a:cubicBezTo>
                <a:cubicBezTo>
                  <a:pt x="6122" y="13199"/>
                  <a:pt x="6060" y="13162"/>
                  <a:pt x="6013" y="13136"/>
                </a:cubicBezTo>
                <a:cubicBezTo>
                  <a:pt x="6024" y="13058"/>
                  <a:pt x="5981" y="12921"/>
                  <a:pt x="6091" y="12899"/>
                </a:cubicBezTo>
                <a:cubicBezTo>
                  <a:pt x="6107" y="12891"/>
                  <a:pt x="6124" y="12888"/>
                  <a:pt x="6141" y="12888"/>
                </a:cubicBezTo>
                <a:close/>
                <a:moveTo>
                  <a:pt x="25401" y="12771"/>
                </a:moveTo>
                <a:cubicBezTo>
                  <a:pt x="25465" y="12771"/>
                  <a:pt x="25533" y="12795"/>
                  <a:pt x="25591" y="12822"/>
                </a:cubicBezTo>
                <a:cubicBezTo>
                  <a:pt x="25650" y="12990"/>
                  <a:pt x="25620" y="13197"/>
                  <a:pt x="25426" y="13252"/>
                </a:cubicBezTo>
                <a:cubicBezTo>
                  <a:pt x="25259" y="13208"/>
                  <a:pt x="25122" y="13003"/>
                  <a:pt x="25246" y="12851"/>
                </a:cubicBezTo>
                <a:cubicBezTo>
                  <a:pt x="25285" y="12792"/>
                  <a:pt x="25341" y="12771"/>
                  <a:pt x="25401" y="12771"/>
                </a:cubicBezTo>
                <a:close/>
                <a:moveTo>
                  <a:pt x="15393" y="12813"/>
                </a:moveTo>
                <a:cubicBezTo>
                  <a:pt x="15459" y="12813"/>
                  <a:pt x="15528" y="12841"/>
                  <a:pt x="15588" y="12868"/>
                </a:cubicBezTo>
                <a:cubicBezTo>
                  <a:pt x="15604" y="12895"/>
                  <a:pt x="15640" y="12948"/>
                  <a:pt x="15659" y="12974"/>
                </a:cubicBezTo>
                <a:cubicBezTo>
                  <a:pt x="15706" y="13157"/>
                  <a:pt x="15551" y="13319"/>
                  <a:pt x="15377" y="13319"/>
                </a:cubicBezTo>
                <a:cubicBezTo>
                  <a:pt x="15349" y="13319"/>
                  <a:pt x="15320" y="13314"/>
                  <a:pt x="15292" y="13305"/>
                </a:cubicBezTo>
                <a:cubicBezTo>
                  <a:pt x="15086" y="13264"/>
                  <a:pt x="15115" y="12946"/>
                  <a:pt x="15270" y="12856"/>
                </a:cubicBezTo>
                <a:cubicBezTo>
                  <a:pt x="15308" y="12825"/>
                  <a:pt x="15350" y="12813"/>
                  <a:pt x="15393" y="12813"/>
                </a:cubicBezTo>
                <a:close/>
                <a:moveTo>
                  <a:pt x="32377" y="13106"/>
                </a:moveTo>
                <a:cubicBezTo>
                  <a:pt x="32419" y="13106"/>
                  <a:pt x="32460" y="13118"/>
                  <a:pt x="32498" y="13145"/>
                </a:cubicBezTo>
                <a:cubicBezTo>
                  <a:pt x="32582" y="13192"/>
                  <a:pt x="32610" y="13288"/>
                  <a:pt x="32645" y="13370"/>
                </a:cubicBezTo>
                <a:cubicBezTo>
                  <a:pt x="32599" y="13461"/>
                  <a:pt x="32551" y="13581"/>
                  <a:pt x="32435" y="13596"/>
                </a:cubicBezTo>
                <a:cubicBezTo>
                  <a:pt x="32413" y="13602"/>
                  <a:pt x="32391" y="13605"/>
                  <a:pt x="32370" y="13605"/>
                </a:cubicBezTo>
                <a:cubicBezTo>
                  <a:pt x="32259" y="13605"/>
                  <a:pt x="32156" y="13529"/>
                  <a:pt x="32117" y="13425"/>
                </a:cubicBezTo>
                <a:cubicBezTo>
                  <a:pt x="32068" y="13266"/>
                  <a:pt x="32224" y="13106"/>
                  <a:pt x="32377" y="13106"/>
                </a:cubicBezTo>
                <a:close/>
                <a:moveTo>
                  <a:pt x="17183" y="13381"/>
                </a:moveTo>
                <a:lnTo>
                  <a:pt x="17183" y="13381"/>
                </a:lnTo>
                <a:cubicBezTo>
                  <a:pt x="17222" y="13469"/>
                  <a:pt x="17222" y="13561"/>
                  <a:pt x="17174" y="13646"/>
                </a:cubicBezTo>
                <a:cubicBezTo>
                  <a:pt x="17112" y="13641"/>
                  <a:pt x="17049" y="13637"/>
                  <a:pt x="16986" y="13631"/>
                </a:cubicBezTo>
                <a:cubicBezTo>
                  <a:pt x="16982" y="13554"/>
                  <a:pt x="16982" y="13478"/>
                  <a:pt x="16986" y="13401"/>
                </a:cubicBezTo>
                <a:cubicBezTo>
                  <a:pt x="17051" y="13393"/>
                  <a:pt x="17117" y="13386"/>
                  <a:pt x="17183" y="13381"/>
                </a:cubicBezTo>
                <a:close/>
                <a:moveTo>
                  <a:pt x="26584" y="13283"/>
                </a:moveTo>
                <a:cubicBezTo>
                  <a:pt x="26722" y="13283"/>
                  <a:pt x="26862" y="13371"/>
                  <a:pt x="26879" y="13520"/>
                </a:cubicBezTo>
                <a:cubicBezTo>
                  <a:pt x="26918" y="13672"/>
                  <a:pt x="26823" y="13802"/>
                  <a:pt x="26704" y="13880"/>
                </a:cubicBezTo>
                <a:cubicBezTo>
                  <a:pt x="26670" y="13880"/>
                  <a:pt x="26634" y="13881"/>
                  <a:pt x="26599" y="13881"/>
                </a:cubicBezTo>
                <a:cubicBezTo>
                  <a:pt x="26560" y="13881"/>
                  <a:pt x="26521" y="13880"/>
                  <a:pt x="26483" y="13874"/>
                </a:cubicBezTo>
                <a:cubicBezTo>
                  <a:pt x="26401" y="13828"/>
                  <a:pt x="26345" y="13750"/>
                  <a:pt x="26284" y="13682"/>
                </a:cubicBezTo>
                <a:cubicBezTo>
                  <a:pt x="26282" y="13575"/>
                  <a:pt x="26281" y="13459"/>
                  <a:pt x="26366" y="13381"/>
                </a:cubicBezTo>
                <a:cubicBezTo>
                  <a:pt x="26420" y="13314"/>
                  <a:pt x="26502" y="13283"/>
                  <a:pt x="26584" y="13283"/>
                </a:cubicBezTo>
                <a:close/>
                <a:moveTo>
                  <a:pt x="7949" y="13590"/>
                </a:moveTo>
                <a:cubicBezTo>
                  <a:pt x="7966" y="13590"/>
                  <a:pt x="7983" y="13591"/>
                  <a:pt x="7999" y="13593"/>
                </a:cubicBezTo>
                <a:cubicBezTo>
                  <a:pt x="8017" y="13621"/>
                  <a:pt x="8057" y="13679"/>
                  <a:pt x="8077" y="13708"/>
                </a:cubicBezTo>
                <a:cubicBezTo>
                  <a:pt x="8043" y="13770"/>
                  <a:pt x="8034" y="13867"/>
                  <a:pt x="7949" y="13887"/>
                </a:cubicBezTo>
                <a:cubicBezTo>
                  <a:pt x="7937" y="13891"/>
                  <a:pt x="7926" y="13892"/>
                  <a:pt x="7914" y="13892"/>
                </a:cubicBezTo>
                <a:cubicBezTo>
                  <a:pt x="7825" y="13892"/>
                  <a:pt x="7757" y="13800"/>
                  <a:pt x="7779" y="13710"/>
                </a:cubicBezTo>
                <a:cubicBezTo>
                  <a:pt x="7778" y="13616"/>
                  <a:pt x="7869" y="13590"/>
                  <a:pt x="7949" y="13590"/>
                </a:cubicBezTo>
                <a:close/>
                <a:moveTo>
                  <a:pt x="10309" y="13636"/>
                </a:moveTo>
                <a:cubicBezTo>
                  <a:pt x="10327" y="13636"/>
                  <a:pt x="10345" y="13637"/>
                  <a:pt x="10363" y="13637"/>
                </a:cubicBezTo>
                <a:cubicBezTo>
                  <a:pt x="10425" y="13730"/>
                  <a:pt x="10419" y="13839"/>
                  <a:pt x="10358" y="13931"/>
                </a:cubicBezTo>
                <a:cubicBezTo>
                  <a:pt x="10278" y="13925"/>
                  <a:pt x="10181" y="13945"/>
                  <a:pt x="10130" y="13867"/>
                </a:cubicBezTo>
                <a:cubicBezTo>
                  <a:pt x="10097" y="13795"/>
                  <a:pt x="10125" y="13715"/>
                  <a:pt x="10129" y="13641"/>
                </a:cubicBezTo>
                <a:cubicBezTo>
                  <a:pt x="10190" y="13638"/>
                  <a:pt x="10250" y="13636"/>
                  <a:pt x="10309" y="13636"/>
                </a:cubicBezTo>
                <a:close/>
                <a:moveTo>
                  <a:pt x="22842" y="13448"/>
                </a:moveTo>
                <a:cubicBezTo>
                  <a:pt x="23003" y="13519"/>
                  <a:pt x="23075" y="13742"/>
                  <a:pt x="22943" y="13874"/>
                </a:cubicBezTo>
                <a:cubicBezTo>
                  <a:pt x="22902" y="13928"/>
                  <a:pt x="22844" y="13940"/>
                  <a:pt x="22782" y="13940"/>
                </a:cubicBezTo>
                <a:cubicBezTo>
                  <a:pt x="22730" y="13940"/>
                  <a:pt x="22676" y="13931"/>
                  <a:pt x="22628" y="13931"/>
                </a:cubicBezTo>
                <a:cubicBezTo>
                  <a:pt x="22538" y="13841"/>
                  <a:pt x="22495" y="13726"/>
                  <a:pt x="22512" y="13598"/>
                </a:cubicBezTo>
                <a:cubicBezTo>
                  <a:pt x="22566" y="13547"/>
                  <a:pt x="22620" y="13497"/>
                  <a:pt x="22676" y="13449"/>
                </a:cubicBezTo>
                <a:cubicBezTo>
                  <a:pt x="22717" y="13449"/>
                  <a:pt x="22801" y="13448"/>
                  <a:pt x="22842" y="13448"/>
                </a:cubicBezTo>
                <a:close/>
                <a:moveTo>
                  <a:pt x="21302" y="13914"/>
                </a:moveTo>
                <a:cubicBezTo>
                  <a:pt x="21308" y="13914"/>
                  <a:pt x="21314" y="13914"/>
                  <a:pt x="21320" y="13915"/>
                </a:cubicBezTo>
                <a:cubicBezTo>
                  <a:pt x="21388" y="14002"/>
                  <a:pt x="21411" y="14108"/>
                  <a:pt x="21392" y="14219"/>
                </a:cubicBezTo>
                <a:cubicBezTo>
                  <a:pt x="21362" y="14232"/>
                  <a:pt x="21299" y="14257"/>
                  <a:pt x="21267" y="14269"/>
                </a:cubicBezTo>
                <a:cubicBezTo>
                  <a:pt x="21236" y="14255"/>
                  <a:pt x="21173" y="14226"/>
                  <a:pt x="21142" y="14212"/>
                </a:cubicBezTo>
                <a:cubicBezTo>
                  <a:pt x="21111" y="14085"/>
                  <a:pt x="21151" y="13914"/>
                  <a:pt x="21302" y="13914"/>
                </a:cubicBezTo>
                <a:close/>
                <a:moveTo>
                  <a:pt x="29228" y="13816"/>
                </a:moveTo>
                <a:cubicBezTo>
                  <a:pt x="29342" y="13816"/>
                  <a:pt x="29451" y="13891"/>
                  <a:pt x="29508" y="13998"/>
                </a:cubicBezTo>
                <a:lnTo>
                  <a:pt x="29508" y="14164"/>
                </a:lnTo>
                <a:cubicBezTo>
                  <a:pt x="29470" y="14214"/>
                  <a:pt x="29433" y="14265"/>
                  <a:pt x="29396" y="14315"/>
                </a:cubicBezTo>
                <a:cubicBezTo>
                  <a:pt x="29339" y="14335"/>
                  <a:pt x="29278" y="14356"/>
                  <a:pt x="29218" y="14356"/>
                </a:cubicBezTo>
                <a:cubicBezTo>
                  <a:pt x="29183" y="14356"/>
                  <a:pt x="29149" y="14349"/>
                  <a:pt x="29115" y="14330"/>
                </a:cubicBezTo>
                <a:cubicBezTo>
                  <a:pt x="28916" y="14260"/>
                  <a:pt x="28909" y="13942"/>
                  <a:pt x="29094" y="13852"/>
                </a:cubicBezTo>
                <a:cubicBezTo>
                  <a:pt x="29138" y="13827"/>
                  <a:pt x="29183" y="13816"/>
                  <a:pt x="29228" y="13816"/>
                </a:cubicBezTo>
                <a:close/>
                <a:moveTo>
                  <a:pt x="12592" y="14026"/>
                </a:moveTo>
                <a:cubicBezTo>
                  <a:pt x="12626" y="14026"/>
                  <a:pt x="12661" y="14035"/>
                  <a:pt x="12693" y="14057"/>
                </a:cubicBezTo>
                <a:cubicBezTo>
                  <a:pt x="12804" y="14114"/>
                  <a:pt x="12816" y="14291"/>
                  <a:pt x="12724" y="14372"/>
                </a:cubicBezTo>
                <a:cubicBezTo>
                  <a:pt x="12689" y="14420"/>
                  <a:pt x="12627" y="14443"/>
                  <a:pt x="12566" y="14443"/>
                </a:cubicBezTo>
                <a:cubicBezTo>
                  <a:pt x="12457" y="14443"/>
                  <a:pt x="12347" y="14373"/>
                  <a:pt x="12375" y="14250"/>
                </a:cubicBezTo>
                <a:cubicBezTo>
                  <a:pt x="12373" y="14129"/>
                  <a:pt x="12480" y="14026"/>
                  <a:pt x="12592" y="14026"/>
                </a:cubicBezTo>
                <a:close/>
                <a:moveTo>
                  <a:pt x="18765" y="14018"/>
                </a:moveTo>
                <a:cubicBezTo>
                  <a:pt x="18850" y="14018"/>
                  <a:pt x="18931" y="14057"/>
                  <a:pt x="18960" y="14146"/>
                </a:cubicBezTo>
                <a:cubicBezTo>
                  <a:pt x="19015" y="14231"/>
                  <a:pt x="18951" y="14324"/>
                  <a:pt x="18928" y="14409"/>
                </a:cubicBezTo>
                <a:cubicBezTo>
                  <a:pt x="18882" y="14444"/>
                  <a:pt x="18822" y="14461"/>
                  <a:pt x="18764" y="14461"/>
                </a:cubicBezTo>
                <a:cubicBezTo>
                  <a:pt x="18645" y="14461"/>
                  <a:pt x="18529" y="14389"/>
                  <a:pt x="18532" y="14254"/>
                </a:cubicBezTo>
                <a:cubicBezTo>
                  <a:pt x="18504" y="14108"/>
                  <a:pt x="18638" y="14018"/>
                  <a:pt x="18765" y="14018"/>
                </a:cubicBezTo>
                <a:close/>
                <a:moveTo>
                  <a:pt x="9285" y="14111"/>
                </a:moveTo>
                <a:cubicBezTo>
                  <a:pt x="9419" y="14111"/>
                  <a:pt x="9546" y="14251"/>
                  <a:pt x="9489" y="14393"/>
                </a:cubicBezTo>
                <a:cubicBezTo>
                  <a:pt x="9461" y="14490"/>
                  <a:pt x="9381" y="14532"/>
                  <a:pt x="9294" y="14532"/>
                </a:cubicBezTo>
                <a:cubicBezTo>
                  <a:pt x="9226" y="14532"/>
                  <a:pt x="9154" y="14506"/>
                  <a:pt x="9103" y="14458"/>
                </a:cubicBezTo>
                <a:cubicBezTo>
                  <a:pt x="9092" y="14351"/>
                  <a:pt x="9060" y="14216"/>
                  <a:pt x="9171" y="14151"/>
                </a:cubicBezTo>
                <a:cubicBezTo>
                  <a:pt x="9206" y="14123"/>
                  <a:pt x="9246" y="14111"/>
                  <a:pt x="9285" y="14111"/>
                </a:cubicBezTo>
                <a:close/>
                <a:moveTo>
                  <a:pt x="15707" y="14064"/>
                </a:moveTo>
                <a:cubicBezTo>
                  <a:pt x="15756" y="14064"/>
                  <a:pt x="15806" y="14073"/>
                  <a:pt x="15848" y="14085"/>
                </a:cubicBezTo>
                <a:cubicBezTo>
                  <a:pt x="15978" y="14175"/>
                  <a:pt x="15995" y="14383"/>
                  <a:pt x="15871" y="14485"/>
                </a:cubicBezTo>
                <a:cubicBezTo>
                  <a:pt x="15830" y="14521"/>
                  <a:pt x="15781" y="14535"/>
                  <a:pt x="15731" y="14535"/>
                </a:cubicBezTo>
                <a:cubicBezTo>
                  <a:pt x="15656" y="14535"/>
                  <a:pt x="15578" y="14502"/>
                  <a:pt x="15518" y="14460"/>
                </a:cubicBezTo>
                <a:cubicBezTo>
                  <a:pt x="15491" y="14366"/>
                  <a:pt x="15448" y="14262"/>
                  <a:pt x="15511" y="14171"/>
                </a:cubicBezTo>
                <a:cubicBezTo>
                  <a:pt x="15546" y="14090"/>
                  <a:pt x="15625" y="14064"/>
                  <a:pt x="15707" y="14064"/>
                </a:cubicBezTo>
                <a:close/>
                <a:moveTo>
                  <a:pt x="23655" y="14223"/>
                </a:moveTo>
                <a:cubicBezTo>
                  <a:pt x="23660" y="14223"/>
                  <a:pt x="23665" y="14223"/>
                  <a:pt x="23671" y="14224"/>
                </a:cubicBezTo>
                <a:cubicBezTo>
                  <a:pt x="23675" y="14223"/>
                  <a:pt x="23680" y="14223"/>
                  <a:pt x="23685" y="14223"/>
                </a:cubicBezTo>
                <a:cubicBezTo>
                  <a:pt x="23744" y="14223"/>
                  <a:pt x="23792" y="14269"/>
                  <a:pt x="23843" y="14293"/>
                </a:cubicBezTo>
                <a:cubicBezTo>
                  <a:pt x="23841" y="14364"/>
                  <a:pt x="23840" y="14435"/>
                  <a:pt x="23838" y="14508"/>
                </a:cubicBezTo>
                <a:cubicBezTo>
                  <a:pt x="23781" y="14540"/>
                  <a:pt x="23721" y="14573"/>
                  <a:pt x="23657" y="14573"/>
                </a:cubicBezTo>
                <a:cubicBezTo>
                  <a:pt x="23638" y="14573"/>
                  <a:pt x="23618" y="14570"/>
                  <a:pt x="23598" y="14563"/>
                </a:cubicBezTo>
                <a:cubicBezTo>
                  <a:pt x="23542" y="14524"/>
                  <a:pt x="23522" y="14453"/>
                  <a:pt x="23487" y="14397"/>
                </a:cubicBezTo>
                <a:cubicBezTo>
                  <a:pt x="23531" y="14333"/>
                  <a:pt x="23562" y="14223"/>
                  <a:pt x="23655" y="14223"/>
                </a:cubicBezTo>
                <a:close/>
                <a:moveTo>
                  <a:pt x="20070" y="13962"/>
                </a:moveTo>
                <a:cubicBezTo>
                  <a:pt x="20104" y="13962"/>
                  <a:pt x="20138" y="13968"/>
                  <a:pt x="20171" y="13980"/>
                </a:cubicBezTo>
                <a:cubicBezTo>
                  <a:pt x="20397" y="14047"/>
                  <a:pt x="20453" y="14386"/>
                  <a:pt x="20264" y="14526"/>
                </a:cubicBezTo>
                <a:cubicBezTo>
                  <a:pt x="20213" y="14577"/>
                  <a:pt x="20147" y="14600"/>
                  <a:pt x="20080" y="14600"/>
                </a:cubicBezTo>
                <a:cubicBezTo>
                  <a:pt x="19919" y="14600"/>
                  <a:pt x="19752" y="14470"/>
                  <a:pt x="19760" y="14299"/>
                </a:cubicBezTo>
                <a:cubicBezTo>
                  <a:pt x="19727" y="14111"/>
                  <a:pt x="19894" y="13962"/>
                  <a:pt x="20070" y="13962"/>
                </a:cubicBezTo>
                <a:close/>
                <a:moveTo>
                  <a:pt x="14300" y="14514"/>
                </a:moveTo>
                <a:cubicBezTo>
                  <a:pt x="14339" y="14514"/>
                  <a:pt x="14375" y="14521"/>
                  <a:pt x="14398" y="14556"/>
                </a:cubicBezTo>
                <a:cubicBezTo>
                  <a:pt x="14457" y="14604"/>
                  <a:pt x="14420" y="14689"/>
                  <a:pt x="14428" y="14752"/>
                </a:cubicBezTo>
                <a:cubicBezTo>
                  <a:pt x="14377" y="14761"/>
                  <a:pt x="14320" y="14799"/>
                  <a:pt x="14268" y="14799"/>
                </a:cubicBezTo>
                <a:cubicBezTo>
                  <a:pt x="14247" y="14799"/>
                  <a:pt x="14227" y="14793"/>
                  <a:pt x="14208" y="14777"/>
                </a:cubicBezTo>
                <a:cubicBezTo>
                  <a:pt x="14148" y="14752"/>
                  <a:pt x="14156" y="14681"/>
                  <a:pt x="14141" y="14629"/>
                </a:cubicBezTo>
                <a:cubicBezTo>
                  <a:pt x="14158" y="14601"/>
                  <a:pt x="14193" y="14544"/>
                  <a:pt x="14209" y="14515"/>
                </a:cubicBezTo>
                <a:cubicBezTo>
                  <a:pt x="14217" y="14516"/>
                  <a:pt x="14224" y="14516"/>
                  <a:pt x="14232" y="14516"/>
                </a:cubicBezTo>
                <a:cubicBezTo>
                  <a:pt x="14254" y="14516"/>
                  <a:pt x="14277" y="14514"/>
                  <a:pt x="14300" y="14514"/>
                </a:cubicBezTo>
                <a:close/>
                <a:moveTo>
                  <a:pt x="26121" y="14709"/>
                </a:moveTo>
                <a:cubicBezTo>
                  <a:pt x="26194" y="14775"/>
                  <a:pt x="26229" y="14917"/>
                  <a:pt x="26108" y="14950"/>
                </a:cubicBezTo>
                <a:cubicBezTo>
                  <a:pt x="26094" y="14954"/>
                  <a:pt x="26082" y="14956"/>
                  <a:pt x="26070" y="14956"/>
                </a:cubicBezTo>
                <a:cubicBezTo>
                  <a:pt x="25968" y="14956"/>
                  <a:pt x="25966" y="14813"/>
                  <a:pt x="25994" y="14731"/>
                </a:cubicBezTo>
                <a:cubicBezTo>
                  <a:pt x="26026" y="14726"/>
                  <a:pt x="26089" y="14714"/>
                  <a:pt x="26121" y="14709"/>
                </a:cubicBezTo>
                <a:close/>
                <a:moveTo>
                  <a:pt x="32685" y="14608"/>
                </a:moveTo>
                <a:cubicBezTo>
                  <a:pt x="32701" y="14608"/>
                  <a:pt x="32717" y="14609"/>
                  <a:pt x="32734" y="14612"/>
                </a:cubicBezTo>
                <a:cubicBezTo>
                  <a:pt x="32787" y="14665"/>
                  <a:pt x="32849" y="14715"/>
                  <a:pt x="32877" y="14787"/>
                </a:cubicBezTo>
                <a:cubicBezTo>
                  <a:pt x="32916" y="14924"/>
                  <a:pt x="32804" y="15080"/>
                  <a:pt x="32663" y="15080"/>
                </a:cubicBezTo>
                <a:cubicBezTo>
                  <a:pt x="32648" y="15080"/>
                  <a:pt x="32634" y="15078"/>
                  <a:pt x="32619" y="15075"/>
                </a:cubicBezTo>
                <a:cubicBezTo>
                  <a:pt x="32490" y="15075"/>
                  <a:pt x="32439" y="14937"/>
                  <a:pt x="32402" y="14839"/>
                </a:cubicBezTo>
                <a:cubicBezTo>
                  <a:pt x="32442" y="14705"/>
                  <a:pt x="32548" y="14608"/>
                  <a:pt x="32685" y="14608"/>
                </a:cubicBezTo>
                <a:close/>
                <a:moveTo>
                  <a:pt x="25245" y="14853"/>
                </a:moveTo>
                <a:cubicBezTo>
                  <a:pt x="25287" y="14853"/>
                  <a:pt x="25334" y="14863"/>
                  <a:pt x="25375" y="14863"/>
                </a:cubicBezTo>
                <a:cubicBezTo>
                  <a:pt x="25379" y="14863"/>
                  <a:pt x="25384" y="14863"/>
                  <a:pt x="25389" y="14862"/>
                </a:cubicBezTo>
                <a:cubicBezTo>
                  <a:pt x="25435" y="14949"/>
                  <a:pt x="25491" y="15078"/>
                  <a:pt x="25395" y="15152"/>
                </a:cubicBezTo>
                <a:cubicBezTo>
                  <a:pt x="25363" y="15187"/>
                  <a:pt x="25326" y="15200"/>
                  <a:pt x="25286" y="15200"/>
                </a:cubicBezTo>
                <a:cubicBezTo>
                  <a:pt x="25227" y="15200"/>
                  <a:pt x="25163" y="15170"/>
                  <a:pt x="25110" y="15144"/>
                </a:cubicBezTo>
                <a:cubicBezTo>
                  <a:pt x="25106" y="15059"/>
                  <a:pt x="25069" y="14956"/>
                  <a:pt x="25143" y="14891"/>
                </a:cubicBezTo>
                <a:cubicBezTo>
                  <a:pt x="25170" y="14861"/>
                  <a:pt x="25206" y="14853"/>
                  <a:pt x="25245" y="14853"/>
                </a:cubicBezTo>
                <a:close/>
                <a:moveTo>
                  <a:pt x="21894" y="15013"/>
                </a:moveTo>
                <a:cubicBezTo>
                  <a:pt x="21961" y="15013"/>
                  <a:pt x="22029" y="15013"/>
                  <a:pt x="22096" y="15016"/>
                </a:cubicBezTo>
                <a:cubicBezTo>
                  <a:pt x="22114" y="15044"/>
                  <a:pt x="22148" y="15101"/>
                  <a:pt x="22165" y="15128"/>
                </a:cubicBezTo>
                <a:cubicBezTo>
                  <a:pt x="22145" y="15186"/>
                  <a:pt x="22124" y="15240"/>
                  <a:pt x="22104" y="15296"/>
                </a:cubicBezTo>
                <a:cubicBezTo>
                  <a:pt x="22035" y="15298"/>
                  <a:pt x="21966" y="15298"/>
                  <a:pt x="21898" y="15298"/>
                </a:cubicBezTo>
                <a:cubicBezTo>
                  <a:pt x="21883" y="15270"/>
                  <a:pt x="21849" y="15212"/>
                  <a:pt x="21833" y="15182"/>
                </a:cubicBezTo>
                <a:lnTo>
                  <a:pt x="21894" y="15013"/>
                </a:lnTo>
                <a:close/>
                <a:moveTo>
                  <a:pt x="30558" y="14905"/>
                </a:moveTo>
                <a:cubicBezTo>
                  <a:pt x="30592" y="14905"/>
                  <a:pt x="30627" y="14915"/>
                  <a:pt x="30658" y="14938"/>
                </a:cubicBezTo>
                <a:cubicBezTo>
                  <a:pt x="30775" y="14997"/>
                  <a:pt x="30741" y="15136"/>
                  <a:pt x="30738" y="15242"/>
                </a:cubicBezTo>
                <a:cubicBezTo>
                  <a:pt x="30683" y="15284"/>
                  <a:pt x="30608" y="15314"/>
                  <a:pt x="30537" y="15314"/>
                </a:cubicBezTo>
                <a:cubicBezTo>
                  <a:pt x="30473" y="15314"/>
                  <a:pt x="30413" y="15289"/>
                  <a:pt x="30377" y="15227"/>
                </a:cubicBezTo>
                <a:cubicBezTo>
                  <a:pt x="30276" y="15091"/>
                  <a:pt x="30413" y="14905"/>
                  <a:pt x="30558" y="14905"/>
                </a:cubicBezTo>
                <a:close/>
                <a:moveTo>
                  <a:pt x="29039" y="15345"/>
                </a:moveTo>
                <a:cubicBezTo>
                  <a:pt x="29094" y="15351"/>
                  <a:pt x="29151" y="15357"/>
                  <a:pt x="29206" y="15363"/>
                </a:cubicBezTo>
                <a:cubicBezTo>
                  <a:pt x="29223" y="15419"/>
                  <a:pt x="29274" y="15484"/>
                  <a:pt x="29231" y="15542"/>
                </a:cubicBezTo>
                <a:cubicBezTo>
                  <a:pt x="29212" y="15596"/>
                  <a:pt x="29172" y="15611"/>
                  <a:pt x="29126" y="15611"/>
                </a:cubicBezTo>
                <a:cubicBezTo>
                  <a:pt x="29078" y="15611"/>
                  <a:pt x="29023" y="15594"/>
                  <a:pt x="28981" y="15589"/>
                </a:cubicBezTo>
                <a:cubicBezTo>
                  <a:pt x="28972" y="15501"/>
                  <a:pt x="28969" y="15408"/>
                  <a:pt x="29039" y="15345"/>
                </a:cubicBezTo>
                <a:close/>
                <a:moveTo>
                  <a:pt x="27037" y="15396"/>
                </a:moveTo>
                <a:cubicBezTo>
                  <a:pt x="27059" y="15396"/>
                  <a:pt x="27082" y="15398"/>
                  <a:pt x="27103" y="15403"/>
                </a:cubicBezTo>
                <a:cubicBezTo>
                  <a:pt x="27166" y="15453"/>
                  <a:pt x="27186" y="15563"/>
                  <a:pt x="27120" y="15620"/>
                </a:cubicBezTo>
                <a:cubicBezTo>
                  <a:pt x="27099" y="15649"/>
                  <a:pt x="27070" y="15657"/>
                  <a:pt x="27038" y="15657"/>
                </a:cubicBezTo>
                <a:cubicBezTo>
                  <a:pt x="26999" y="15657"/>
                  <a:pt x="26956" y="15645"/>
                  <a:pt x="26920" y="15645"/>
                </a:cubicBezTo>
                <a:cubicBezTo>
                  <a:pt x="26918" y="15645"/>
                  <a:pt x="26916" y="15645"/>
                  <a:pt x="26915" y="15645"/>
                </a:cubicBezTo>
                <a:cubicBezTo>
                  <a:pt x="26907" y="15565"/>
                  <a:pt x="26909" y="15483"/>
                  <a:pt x="26919" y="15402"/>
                </a:cubicBezTo>
                <a:cubicBezTo>
                  <a:pt x="26958" y="15401"/>
                  <a:pt x="26998" y="15396"/>
                  <a:pt x="27037" y="15396"/>
                </a:cubicBezTo>
                <a:close/>
                <a:moveTo>
                  <a:pt x="12225" y="15549"/>
                </a:moveTo>
                <a:cubicBezTo>
                  <a:pt x="12306" y="15549"/>
                  <a:pt x="12376" y="15629"/>
                  <a:pt x="12345" y="15714"/>
                </a:cubicBezTo>
                <a:cubicBezTo>
                  <a:pt x="12334" y="15791"/>
                  <a:pt x="12268" y="15804"/>
                  <a:pt x="12202" y="15804"/>
                </a:cubicBezTo>
                <a:cubicBezTo>
                  <a:pt x="12176" y="15804"/>
                  <a:pt x="12150" y="15802"/>
                  <a:pt x="12128" y="15801"/>
                </a:cubicBezTo>
                <a:cubicBezTo>
                  <a:pt x="12129" y="15719"/>
                  <a:pt x="12089" y="15603"/>
                  <a:pt x="12183" y="15557"/>
                </a:cubicBezTo>
                <a:cubicBezTo>
                  <a:pt x="12197" y="15552"/>
                  <a:pt x="12211" y="15549"/>
                  <a:pt x="12225" y="15549"/>
                </a:cubicBezTo>
                <a:close/>
                <a:moveTo>
                  <a:pt x="10922" y="15147"/>
                </a:moveTo>
                <a:cubicBezTo>
                  <a:pt x="10961" y="15147"/>
                  <a:pt x="11000" y="15151"/>
                  <a:pt x="11038" y="15160"/>
                </a:cubicBezTo>
                <a:cubicBezTo>
                  <a:pt x="11155" y="15247"/>
                  <a:pt x="11285" y="15358"/>
                  <a:pt x="11269" y="15521"/>
                </a:cubicBezTo>
                <a:cubicBezTo>
                  <a:pt x="11303" y="15749"/>
                  <a:pt x="11092" y="15937"/>
                  <a:pt x="10882" y="15937"/>
                </a:cubicBezTo>
                <a:cubicBezTo>
                  <a:pt x="10815" y="15937"/>
                  <a:pt x="10748" y="15918"/>
                  <a:pt x="10688" y="15875"/>
                </a:cubicBezTo>
                <a:cubicBezTo>
                  <a:pt x="10497" y="15782"/>
                  <a:pt x="10489" y="15551"/>
                  <a:pt x="10519" y="15366"/>
                </a:cubicBezTo>
                <a:cubicBezTo>
                  <a:pt x="10611" y="15223"/>
                  <a:pt x="10761" y="15147"/>
                  <a:pt x="10922" y="15147"/>
                </a:cubicBezTo>
                <a:close/>
                <a:moveTo>
                  <a:pt x="17920" y="15511"/>
                </a:moveTo>
                <a:cubicBezTo>
                  <a:pt x="17980" y="15511"/>
                  <a:pt x="18040" y="15527"/>
                  <a:pt x="18098" y="15558"/>
                </a:cubicBezTo>
                <a:cubicBezTo>
                  <a:pt x="18145" y="15671"/>
                  <a:pt x="18193" y="15807"/>
                  <a:pt x="18106" y="15915"/>
                </a:cubicBezTo>
                <a:cubicBezTo>
                  <a:pt x="18065" y="15972"/>
                  <a:pt x="18005" y="15995"/>
                  <a:pt x="17942" y="15995"/>
                </a:cubicBezTo>
                <a:cubicBezTo>
                  <a:pt x="17868" y="15995"/>
                  <a:pt x="17789" y="15963"/>
                  <a:pt x="17732" y="15919"/>
                </a:cubicBezTo>
                <a:cubicBezTo>
                  <a:pt x="17670" y="15803"/>
                  <a:pt x="17670" y="15679"/>
                  <a:pt x="17732" y="15565"/>
                </a:cubicBezTo>
                <a:cubicBezTo>
                  <a:pt x="17792" y="15529"/>
                  <a:pt x="17855" y="15511"/>
                  <a:pt x="17920" y="15511"/>
                </a:cubicBezTo>
                <a:close/>
                <a:moveTo>
                  <a:pt x="14746" y="15642"/>
                </a:moveTo>
                <a:cubicBezTo>
                  <a:pt x="14768" y="15642"/>
                  <a:pt x="14790" y="15644"/>
                  <a:pt x="14813" y="15648"/>
                </a:cubicBezTo>
                <a:cubicBezTo>
                  <a:pt x="14968" y="15706"/>
                  <a:pt x="14968" y="15960"/>
                  <a:pt x="14810" y="16012"/>
                </a:cubicBezTo>
                <a:cubicBezTo>
                  <a:pt x="14779" y="16025"/>
                  <a:pt x="14749" y="16031"/>
                  <a:pt x="14719" y="16031"/>
                </a:cubicBezTo>
                <a:cubicBezTo>
                  <a:pt x="14563" y="16031"/>
                  <a:pt x="14428" y="15865"/>
                  <a:pt x="14428" y="15709"/>
                </a:cubicBezTo>
                <a:cubicBezTo>
                  <a:pt x="14534" y="15686"/>
                  <a:pt x="14638" y="15642"/>
                  <a:pt x="14746" y="15642"/>
                </a:cubicBezTo>
                <a:close/>
                <a:moveTo>
                  <a:pt x="9908" y="16002"/>
                </a:moveTo>
                <a:cubicBezTo>
                  <a:pt x="10030" y="16015"/>
                  <a:pt x="10020" y="16150"/>
                  <a:pt x="9983" y="16233"/>
                </a:cubicBezTo>
                <a:lnTo>
                  <a:pt x="9831" y="16233"/>
                </a:lnTo>
                <a:cubicBezTo>
                  <a:pt x="9827" y="16151"/>
                  <a:pt x="9783" y="16012"/>
                  <a:pt x="9908" y="16002"/>
                </a:cubicBezTo>
                <a:close/>
                <a:moveTo>
                  <a:pt x="20162" y="15994"/>
                </a:moveTo>
                <a:cubicBezTo>
                  <a:pt x="20218" y="16058"/>
                  <a:pt x="20270" y="16152"/>
                  <a:pt x="20197" y="16227"/>
                </a:cubicBezTo>
                <a:cubicBezTo>
                  <a:pt x="20169" y="16234"/>
                  <a:pt x="20140" y="16235"/>
                  <a:pt x="20111" y="16235"/>
                </a:cubicBezTo>
                <a:cubicBezTo>
                  <a:pt x="20080" y="16235"/>
                  <a:pt x="20049" y="16233"/>
                  <a:pt x="20018" y="16233"/>
                </a:cubicBezTo>
                <a:cubicBezTo>
                  <a:pt x="20013" y="16174"/>
                  <a:pt x="20008" y="16115"/>
                  <a:pt x="20003" y="16058"/>
                </a:cubicBezTo>
                <a:cubicBezTo>
                  <a:pt x="20020" y="16043"/>
                  <a:pt x="20054" y="16017"/>
                  <a:pt x="20072" y="16002"/>
                </a:cubicBezTo>
                <a:cubicBezTo>
                  <a:pt x="20094" y="15999"/>
                  <a:pt x="20140" y="15996"/>
                  <a:pt x="20162" y="15994"/>
                </a:cubicBezTo>
                <a:close/>
                <a:moveTo>
                  <a:pt x="32082" y="16064"/>
                </a:moveTo>
                <a:cubicBezTo>
                  <a:pt x="32184" y="16192"/>
                  <a:pt x="32159" y="16371"/>
                  <a:pt x="32092" y="16509"/>
                </a:cubicBezTo>
                <a:cubicBezTo>
                  <a:pt x="32040" y="16527"/>
                  <a:pt x="31986" y="16546"/>
                  <a:pt x="31933" y="16567"/>
                </a:cubicBezTo>
                <a:cubicBezTo>
                  <a:pt x="31884" y="16547"/>
                  <a:pt x="31833" y="16530"/>
                  <a:pt x="31781" y="16512"/>
                </a:cubicBezTo>
                <a:cubicBezTo>
                  <a:pt x="31756" y="16445"/>
                  <a:pt x="31709" y="16377"/>
                  <a:pt x="31727" y="16301"/>
                </a:cubicBezTo>
                <a:cubicBezTo>
                  <a:pt x="31798" y="16174"/>
                  <a:pt x="31932" y="16069"/>
                  <a:pt x="32082" y="16064"/>
                </a:cubicBezTo>
                <a:close/>
                <a:moveTo>
                  <a:pt x="16088" y="16487"/>
                </a:moveTo>
                <a:cubicBezTo>
                  <a:pt x="16147" y="16576"/>
                  <a:pt x="16147" y="16679"/>
                  <a:pt x="16090" y="16767"/>
                </a:cubicBezTo>
                <a:lnTo>
                  <a:pt x="15916" y="16767"/>
                </a:lnTo>
                <a:cubicBezTo>
                  <a:pt x="15856" y="16679"/>
                  <a:pt x="15850" y="16574"/>
                  <a:pt x="15916" y="16487"/>
                </a:cubicBezTo>
                <a:cubicBezTo>
                  <a:pt x="15954" y="16487"/>
                  <a:pt x="15992" y="16488"/>
                  <a:pt x="16030" y="16488"/>
                </a:cubicBezTo>
                <a:cubicBezTo>
                  <a:pt x="16049" y="16488"/>
                  <a:pt x="16068" y="16487"/>
                  <a:pt x="16088" y="16487"/>
                </a:cubicBezTo>
                <a:close/>
                <a:moveTo>
                  <a:pt x="30478" y="16189"/>
                </a:moveTo>
                <a:cubicBezTo>
                  <a:pt x="30619" y="16189"/>
                  <a:pt x="30764" y="16303"/>
                  <a:pt x="30749" y="16455"/>
                </a:cubicBezTo>
                <a:cubicBezTo>
                  <a:pt x="30782" y="16629"/>
                  <a:pt x="30613" y="16730"/>
                  <a:pt x="30470" y="16770"/>
                </a:cubicBezTo>
                <a:cubicBezTo>
                  <a:pt x="30358" y="16730"/>
                  <a:pt x="30267" y="16656"/>
                  <a:pt x="30201" y="16561"/>
                </a:cubicBezTo>
                <a:cubicBezTo>
                  <a:pt x="30192" y="16428"/>
                  <a:pt x="30232" y="16273"/>
                  <a:pt x="30363" y="16218"/>
                </a:cubicBezTo>
                <a:cubicBezTo>
                  <a:pt x="30398" y="16198"/>
                  <a:pt x="30438" y="16189"/>
                  <a:pt x="30478" y="16189"/>
                </a:cubicBezTo>
                <a:close/>
                <a:moveTo>
                  <a:pt x="26893" y="16685"/>
                </a:moveTo>
                <a:lnTo>
                  <a:pt x="26893" y="16685"/>
                </a:lnTo>
                <a:cubicBezTo>
                  <a:pt x="26958" y="16815"/>
                  <a:pt x="26837" y="16834"/>
                  <a:pt x="26734" y="16848"/>
                </a:cubicBezTo>
                <a:cubicBezTo>
                  <a:pt x="26734" y="16752"/>
                  <a:pt x="26819" y="16720"/>
                  <a:pt x="26893" y="16685"/>
                </a:cubicBezTo>
                <a:close/>
                <a:moveTo>
                  <a:pt x="23588" y="16416"/>
                </a:moveTo>
                <a:cubicBezTo>
                  <a:pt x="23622" y="16416"/>
                  <a:pt x="23655" y="16423"/>
                  <a:pt x="23686" y="16438"/>
                </a:cubicBezTo>
                <a:cubicBezTo>
                  <a:pt x="23873" y="16523"/>
                  <a:pt x="23838" y="16876"/>
                  <a:pt x="23619" y="16889"/>
                </a:cubicBezTo>
                <a:cubicBezTo>
                  <a:pt x="23607" y="16892"/>
                  <a:pt x="23595" y="16893"/>
                  <a:pt x="23582" y="16893"/>
                </a:cubicBezTo>
                <a:cubicBezTo>
                  <a:pt x="23424" y="16893"/>
                  <a:pt x="23301" y="16697"/>
                  <a:pt x="23376" y="16554"/>
                </a:cubicBezTo>
                <a:cubicBezTo>
                  <a:pt x="23410" y="16466"/>
                  <a:pt x="23499" y="16416"/>
                  <a:pt x="23588" y="16416"/>
                </a:cubicBezTo>
                <a:close/>
                <a:moveTo>
                  <a:pt x="7576" y="16466"/>
                </a:moveTo>
                <a:cubicBezTo>
                  <a:pt x="7616" y="16466"/>
                  <a:pt x="7657" y="16477"/>
                  <a:pt x="7695" y="16501"/>
                </a:cubicBezTo>
                <a:cubicBezTo>
                  <a:pt x="7813" y="16564"/>
                  <a:pt x="7782" y="16705"/>
                  <a:pt x="7782" y="16814"/>
                </a:cubicBezTo>
                <a:cubicBezTo>
                  <a:pt x="7726" y="16890"/>
                  <a:pt x="7629" y="16932"/>
                  <a:pt x="7534" y="16932"/>
                </a:cubicBezTo>
                <a:cubicBezTo>
                  <a:pt x="7439" y="16932"/>
                  <a:pt x="7347" y="16889"/>
                  <a:pt x="7306" y="16794"/>
                </a:cubicBezTo>
                <a:cubicBezTo>
                  <a:pt x="7261" y="16630"/>
                  <a:pt x="7417" y="16466"/>
                  <a:pt x="7576" y="16466"/>
                </a:cubicBezTo>
                <a:close/>
                <a:moveTo>
                  <a:pt x="25353" y="16720"/>
                </a:moveTo>
                <a:cubicBezTo>
                  <a:pt x="25390" y="16720"/>
                  <a:pt x="25418" y="16738"/>
                  <a:pt x="25421" y="16793"/>
                </a:cubicBezTo>
                <a:cubicBezTo>
                  <a:pt x="25436" y="16900"/>
                  <a:pt x="25355" y="16937"/>
                  <a:pt x="25269" y="16937"/>
                </a:cubicBezTo>
                <a:cubicBezTo>
                  <a:pt x="25244" y="16937"/>
                  <a:pt x="25218" y="16934"/>
                  <a:pt x="25194" y="16928"/>
                </a:cubicBezTo>
                <a:cubicBezTo>
                  <a:pt x="25195" y="16875"/>
                  <a:pt x="25198" y="16822"/>
                  <a:pt x="25204" y="16771"/>
                </a:cubicBezTo>
                <a:cubicBezTo>
                  <a:pt x="25240" y="16752"/>
                  <a:pt x="25304" y="16720"/>
                  <a:pt x="25353" y="16720"/>
                </a:cubicBezTo>
                <a:close/>
                <a:moveTo>
                  <a:pt x="28198" y="16428"/>
                </a:moveTo>
                <a:cubicBezTo>
                  <a:pt x="28234" y="16428"/>
                  <a:pt x="28271" y="16437"/>
                  <a:pt x="28308" y="16456"/>
                </a:cubicBezTo>
                <a:cubicBezTo>
                  <a:pt x="28544" y="16554"/>
                  <a:pt x="28477" y="16964"/>
                  <a:pt x="28215" y="16967"/>
                </a:cubicBezTo>
                <a:cubicBezTo>
                  <a:pt x="28200" y="16970"/>
                  <a:pt x="28186" y="16971"/>
                  <a:pt x="28172" y="16971"/>
                </a:cubicBezTo>
                <a:cubicBezTo>
                  <a:pt x="28026" y="16971"/>
                  <a:pt x="27938" y="16831"/>
                  <a:pt x="27902" y="16700"/>
                </a:cubicBezTo>
                <a:cubicBezTo>
                  <a:pt x="27936" y="16561"/>
                  <a:pt x="28057" y="16428"/>
                  <a:pt x="28198" y="16428"/>
                </a:cubicBezTo>
                <a:close/>
                <a:moveTo>
                  <a:pt x="5181" y="16927"/>
                </a:moveTo>
                <a:cubicBezTo>
                  <a:pt x="5199" y="16927"/>
                  <a:pt x="5217" y="16933"/>
                  <a:pt x="5235" y="16949"/>
                </a:cubicBezTo>
                <a:cubicBezTo>
                  <a:pt x="5320" y="16993"/>
                  <a:pt x="5280" y="17086"/>
                  <a:pt x="5276" y="17158"/>
                </a:cubicBezTo>
                <a:cubicBezTo>
                  <a:pt x="5219" y="17159"/>
                  <a:pt x="5163" y="17161"/>
                  <a:pt x="5105" y="17162"/>
                </a:cubicBezTo>
                <a:cubicBezTo>
                  <a:pt x="5084" y="17117"/>
                  <a:pt x="5060" y="17074"/>
                  <a:pt x="5037" y="17030"/>
                </a:cubicBezTo>
                <a:cubicBezTo>
                  <a:pt x="5074" y="16989"/>
                  <a:pt x="5126" y="16927"/>
                  <a:pt x="5181" y="16927"/>
                </a:cubicBezTo>
                <a:close/>
                <a:moveTo>
                  <a:pt x="14135" y="16960"/>
                </a:moveTo>
                <a:cubicBezTo>
                  <a:pt x="14203" y="16960"/>
                  <a:pt x="14271" y="16994"/>
                  <a:pt x="14297" y="17058"/>
                </a:cubicBezTo>
                <a:cubicBezTo>
                  <a:pt x="14358" y="17135"/>
                  <a:pt x="14295" y="17224"/>
                  <a:pt x="14274" y="17305"/>
                </a:cubicBezTo>
                <a:cubicBezTo>
                  <a:pt x="14227" y="17311"/>
                  <a:pt x="14178" y="17315"/>
                  <a:pt x="14129" y="17315"/>
                </a:cubicBezTo>
                <a:cubicBezTo>
                  <a:pt x="14089" y="17315"/>
                  <a:pt x="14048" y="17312"/>
                  <a:pt x="14008" y="17308"/>
                </a:cubicBezTo>
                <a:cubicBezTo>
                  <a:pt x="13991" y="17228"/>
                  <a:pt x="13919" y="17138"/>
                  <a:pt x="13982" y="17060"/>
                </a:cubicBezTo>
                <a:cubicBezTo>
                  <a:pt x="14005" y="16993"/>
                  <a:pt x="14070" y="16960"/>
                  <a:pt x="14135" y="16960"/>
                </a:cubicBezTo>
                <a:close/>
                <a:moveTo>
                  <a:pt x="12084" y="16990"/>
                </a:moveTo>
                <a:cubicBezTo>
                  <a:pt x="12151" y="16990"/>
                  <a:pt x="12193" y="17093"/>
                  <a:pt x="12233" y="17142"/>
                </a:cubicBezTo>
                <a:cubicBezTo>
                  <a:pt x="12197" y="17223"/>
                  <a:pt x="12136" y="17284"/>
                  <a:pt x="12057" y="17321"/>
                </a:cubicBezTo>
                <a:cubicBezTo>
                  <a:pt x="11946" y="17251"/>
                  <a:pt x="11913" y="17094"/>
                  <a:pt x="12027" y="17013"/>
                </a:cubicBezTo>
                <a:cubicBezTo>
                  <a:pt x="12048" y="16997"/>
                  <a:pt x="12067" y="16990"/>
                  <a:pt x="12084" y="16990"/>
                </a:cubicBezTo>
                <a:close/>
                <a:moveTo>
                  <a:pt x="3222" y="16762"/>
                </a:moveTo>
                <a:cubicBezTo>
                  <a:pt x="3292" y="16762"/>
                  <a:pt x="3360" y="16774"/>
                  <a:pt x="3410" y="16833"/>
                </a:cubicBezTo>
                <a:cubicBezTo>
                  <a:pt x="3506" y="16916"/>
                  <a:pt x="3497" y="17059"/>
                  <a:pt x="3472" y="17172"/>
                </a:cubicBezTo>
                <a:cubicBezTo>
                  <a:pt x="3436" y="17287"/>
                  <a:pt x="3309" y="17321"/>
                  <a:pt x="3206" y="17353"/>
                </a:cubicBezTo>
                <a:cubicBezTo>
                  <a:pt x="3140" y="17332"/>
                  <a:pt x="3073" y="17313"/>
                  <a:pt x="3006" y="17297"/>
                </a:cubicBezTo>
                <a:cubicBezTo>
                  <a:pt x="2935" y="17187"/>
                  <a:pt x="2908" y="17060"/>
                  <a:pt x="2921" y="16931"/>
                </a:cubicBezTo>
                <a:cubicBezTo>
                  <a:pt x="2974" y="16876"/>
                  <a:pt x="3025" y="16820"/>
                  <a:pt x="3078" y="16767"/>
                </a:cubicBezTo>
                <a:cubicBezTo>
                  <a:pt x="3081" y="16767"/>
                  <a:pt x="3084" y="16767"/>
                  <a:pt x="3087" y="16767"/>
                </a:cubicBezTo>
                <a:cubicBezTo>
                  <a:pt x="3130" y="16767"/>
                  <a:pt x="3177" y="16762"/>
                  <a:pt x="3222" y="16762"/>
                </a:cubicBezTo>
                <a:close/>
                <a:moveTo>
                  <a:pt x="24705" y="17058"/>
                </a:moveTo>
                <a:cubicBezTo>
                  <a:pt x="24739" y="17058"/>
                  <a:pt x="24774" y="17061"/>
                  <a:pt x="24809" y="17067"/>
                </a:cubicBezTo>
                <a:cubicBezTo>
                  <a:pt x="24833" y="17141"/>
                  <a:pt x="24882" y="17236"/>
                  <a:pt x="24808" y="17301"/>
                </a:cubicBezTo>
                <a:cubicBezTo>
                  <a:pt x="24767" y="17338"/>
                  <a:pt x="24717" y="17355"/>
                  <a:pt x="24667" y="17355"/>
                </a:cubicBezTo>
                <a:cubicBezTo>
                  <a:pt x="24553" y="17355"/>
                  <a:pt x="24438" y="17266"/>
                  <a:pt x="24431" y="17142"/>
                </a:cubicBezTo>
                <a:cubicBezTo>
                  <a:pt x="24514" y="17083"/>
                  <a:pt x="24608" y="17058"/>
                  <a:pt x="24705" y="17058"/>
                </a:cubicBezTo>
                <a:close/>
                <a:moveTo>
                  <a:pt x="19028" y="17128"/>
                </a:moveTo>
                <a:cubicBezTo>
                  <a:pt x="19083" y="17128"/>
                  <a:pt x="19143" y="17159"/>
                  <a:pt x="19195" y="17172"/>
                </a:cubicBezTo>
                <a:cubicBezTo>
                  <a:pt x="19196" y="17267"/>
                  <a:pt x="19227" y="17399"/>
                  <a:pt x="19114" y="17445"/>
                </a:cubicBezTo>
                <a:cubicBezTo>
                  <a:pt x="19094" y="17453"/>
                  <a:pt x="19075" y="17457"/>
                  <a:pt x="19057" y="17457"/>
                </a:cubicBezTo>
                <a:cubicBezTo>
                  <a:pt x="18921" y="17457"/>
                  <a:pt x="18828" y="17264"/>
                  <a:pt x="18941" y="17166"/>
                </a:cubicBezTo>
                <a:cubicBezTo>
                  <a:pt x="18967" y="17138"/>
                  <a:pt x="18996" y="17128"/>
                  <a:pt x="19028" y="17128"/>
                </a:cubicBezTo>
                <a:close/>
                <a:moveTo>
                  <a:pt x="21999" y="17090"/>
                </a:moveTo>
                <a:cubicBezTo>
                  <a:pt x="22078" y="17156"/>
                  <a:pt x="22202" y="17207"/>
                  <a:pt x="22186" y="17332"/>
                </a:cubicBezTo>
                <a:cubicBezTo>
                  <a:pt x="22215" y="17487"/>
                  <a:pt x="22085" y="17588"/>
                  <a:pt x="21950" y="17588"/>
                </a:cubicBezTo>
                <a:cubicBezTo>
                  <a:pt x="21896" y="17588"/>
                  <a:pt x="21842" y="17572"/>
                  <a:pt x="21797" y="17537"/>
                </a:cubicBezTo>
                <a:cubicBezTo>
                  <a:pt x="21732" y="17423"/>
                  <a:pt x="21727" y="17297"/>
                  <a:pt x="21791" y="17182"/>
                </a:cubicBezTo>
                <a:cubicBezTo>
                  <a:pt x="21859" y="17151"/>
                  <a:pt x="21930" y="17121"/>
                  <a:pt x="21999" y="17090"/>
                </a:cubicBezTo>
                <a:close/>
                <a:moveTo>
                  <a:pt x="10404" y="17029"/>
                </a:moveTo>
                <a:cubicBezTo>
                  <a:pt x="10470" y="17029"/>
                  <a:pt x="10538" y="17048"/>
                  <a:pt x="10596" y="17077"/>
                </a:cubicBezTo>
                <a:cubicBezTo>
                  <a:pt x="10634" y="17128"/>
                  <a:pt x="10673" y="17179"/>
                  <a:pt x="10711" y="17230"/>
                </a:cubicBezTo>
                <a:cubicBezTo>
                  <a:pt x="10713" y="17302"/>
                  <a:pt x="10713" y="17372"/>
                  <a:pt x="10711" y="17444"/>
                </a:cubicBezTo>
                <a:cubicBezTo>
                  <a:pt x="10642" y="17558"/>
                  <a:pt x="10533" y="17628"/>
                  <a:pt x="10400" y="17646"/>
                </a:cubicBezTo>
                <a:cubicBezTo>
                  <a:pt x="10348" y="17628"/>
                  <a:pt x="10296" y="17610"/>
                  <a:pt x="10242" y="17593"/>
                </a:cubicBezTo>
                <a:cubicBezTo>
                  <a:pt x="10104" y="17481"/>
                  <a:pt x="10062" y="17261"/>
                  <a:pt x="10191" y="17127"/>
                </a:cubicBezTo>
                <a:cubicBezTo>
                  <a:pt x="10244" y="17057"/>
                  <a:pt x="10323" y="17029"/>
                  <a:pt x="10404" y="17029"/>
                </a:cubicBezTo>
                <a:close/>
                <a:moveTo>
                  <a:pt x="17565" y="17396"/>
                </a:moveTo>
                <a:cubicBezTo>
                  <a:pt x="17613" y="17396"/>
                  <a:pt x="17666" y="17415"/>
                  <a:pt x="17712" y="17419"/>
                </a:cubicBezTo>
                <a:cubicBezTo>
                  <a:pt x="17718" y="17495"/>
                  <a:pt x="17721" y="17572"/>
                  <a:pt x="17722" y="17649"/>
                </a:cubicBezTo>
                <a:cubicBezTo>
                  <a:pt x="17673" y="17657"/>
                  <a:pt x="17617" y="17693"/>
                  <a:pt x="17564" y="17693"/>
                </a:cubicBezTo>
                <a:cubicBezTo>
                  <a:pt x="17542" y="17693"/>
                  <a:pt x="17521" y="17686"/>
                  <a:pt x="17502" y="17669"/>
                </a:cubicBezTo>
                <a:cubicBezTo>
                  <a:pt x="17408" y="17623"/>
                  <a:pt x="17393" y="17480"/>
                  <a:pt x="17482" y="17425"/>
                </a:cubicBezTo>
                <a:cubicBezTo>
                  <a:pt x="17507" y="17403"/>
                  <a:pt x="17535" y="17396"/>
                  <a:pt x="17565" y="17396"/>
                </a:cubicBezTo>
                <a:close/>
                <a:moveTo>
                  <a:pt x="8628" y="17540"/>
                </a:moveTo>
                <a:cubicBezTo>
                  <a:pt x="8650" y="17540"/>
                  <a:pt x="8671" y="17542"/>
                  <a:pt x="8692" y="17548"/>
                </a:cubicBezTo>
                <a:cubicBezTo>
                  <a:pt x="8785" y="17641"/>
                  <a:pt x="8806" y="17768"/>
                  <a:pt x="8752" y="17887"/>
                </a:cubicBezTo>
                <a:cubicBezTo>
                  <a:pt x="8700" y="17923"/>
                  <a:pt x="8633" y="17945"/>
                  <a:pt x="8569" y="17945"/>
                </a:cubicBezTo>
                <a:cubicBezTo>
                  <a:pt x="8490" y="17945"/>
                  <a:pt x="8416" y="17911"/>
                  <a:pt x="8384" y="17825"/>
                </a:cubicBezTo>
                <a:cubicBezTo>
                  <a:pt x="8343" y="17669"/>
                  <a:pt x="8481" y="17540"/>
                  <a:pt x="8628" y="17540"/>
                </a:cubicBezTo>
                <a:close/>
                <a:moveTo>
                  <a:pt x="6723" y="17416"/>
                </a:moveTo>
                <a:cubicBezTo>
                  <a:pt x="6778" y="17434"/>
                  <a:pt x="6835" y="17449"/>
                  <a:pt x="6890" y="17465"/>
                </a:cubicBezTo>
                <a:cubicBezTo>
                  <a:pt x="7051" y="17585"/>
                  <a:pt x="7086" y="17840"/>
                  <a:pt x="6923" y="17975"/>
                </a:cubicBezTo>
                <a:cubicBezTo>
                  <a:pt x="6870" y="18030"/>
                  <a:pt x="6801" y="18054"/>
                  <a:pt x="6730" y="18054"/>
                </a:cubicBezTo>
                <a:cubicBezTo>
                  <a:pt x="6560" y="18054"/>
                  <a:pt x="6382" y="17912"/>
                  <a:pt x="6408" y="17726"/>
                </a:cubicBezTo>
                <a:cubicBezTo>
                  <a:pt x="6405" y="17551"/>
                  <a:pt x="6564" y="17436"/>
                  <a:pt x="6723" y="17416"/>
                </a:cubicBezTo>
                <a:close/>
                <a:moveTo>
                  <a:pt x="29043" y="17667"/>
                </a:moveTo>
                <a:cubicBezTo>
                  <a:pt x="29098" y="17667"/>
                  <a:pt x="29157" y="17696"/>
                  <a:pt x="29212" y="17712"/>
                </a:cubicBezTo>
                <a:cubicBezTo>
                  <a:pt x="29288" y="17834"/>
                  <a:pt x="29257" y="18028"/>
                  <a:pt x="29093" y="18050"/>
                </a:cubicBezTo>
                <a:cubicBezTo>
                  <a:pt x="29077" y="18055"/>
                  <a:pt x="29061" y="18057"/>
                  <a:pt x="29045" y="18057"/>
                </a:cubicBezTo>
                <a:cubicBezTo>
                  <a:pt x="28877" y="18057"/>
                  <a:pt x="28794" y="17789"/>
                  <a:pt x="28952" y="17703"/>
                </a:cubicBezTo>
                <a:cubicBezTo>
                  <a:pt x="28981" y="17676"/>
                  <a:pt x="29011" y="17667"/>
                  <a:pt x="29043" y="17667"/>
                </a:cubicBezTo>
                <a:close/>
                <a:moveTo>
                  <a:pt x="26868" y="17556"/>
                </a:moveTo>
                <a:cubicBezTo>
                  <a:pt x="27013" y="17556"/>
                  <a:pt x="27163" y="17668"/>
                  <a:pt x="27163" y="17825"/>
                </a:cubicBezTo>
                <a:cubicBezTo>
                  <a:pt x="27184" y="18009"/>
                  <a:pt x="27002" y="18134"/>
                  <a:pt x="26836" y="18141"/>
                </a:cubicBezTo>
                <a:cubicBezTo>
                  <a:pt x="26640" y="18072"/>
                  <a:pt x="26530" y="17819"/>
                  <a:pt x="26673" y="17650"/>
                </a:cubicBezTo>
                <a:cubicBezTo>
                  <a:pt x="26723" y="17585"/>
                  <a:pt x="26795" y="17556"/>
                  <a:pt x="26868" y="17556"/>
                </a:cubicBezTo>
                <a:close/>
                <a:moveTo>
                  <a:pt x="20551" y="17954"/>
                </a:moveTo>
                <a:cubicBezTo>
                  <a:pt x="20554" y="18016"/>
                  <a:pt x="20555" y="18080"/>
                  <a:pt x="20556" y="18142"/>
                </a:cubicBezTo>
                <a:lnTo>
                  <a:pt x="20417" y="18134"/>
                </a:lnTo>
                <a:cubicBezTo>
                  <a:pt x="20415" y="18093"/>
                  <a:pt x="20412" y="18054"/>
                  <a:pt x="20408" y="18013"/>
                </a:cubicBezTo>
                <a:cubicBezTo>
                  <a:pt x="20444" y="17999"/>
                  <a:pt x="20515" y="17969"/>
                  <a:pt x="20551" y="17954"/>
                </a:cubicBezTo>
                <a:close/>
                <a:moveTo>
                  <a:pt x="2636" y="17739"/>
                </a:moveTo>
                <a:cubicBezTo>
                  <a:pt x="2692" y="17739"/>
                  <a:pt x="2745" y="17752"/>
                  <a:pt x="2786" y="17795"/>
                </a:cubicBezTo>
                <a:cubicBezTo>
                  <a:pt x="2919" y="17891"/>
                  <a:pt x="2929" y="18110"/>
                  <a:pt x="2810" y="18218"/>
                </a:cubicBezTo>
                <a:cubicBezTo>
                  <a:pt x="2761" y="18274"/>
                  <a:pt x="2688" y="18301"/>
                  <a:pt x="2613" y="18301"/>
                </a:cubicBezTo>
                <a:cubicBezTo>
                  <a:pt x="2527" y="18301"/>
                  <a:pt x="2440" y="18265"/>
                  <a:pt x="2390" y="18193"/>
                </a:cubicBezTo>
                <a:cubicBezTo>
                  <a:pt x="2279" y="18064"/>
                  <a:pt x="2336" y="17860"/>
                  <a:pt x="2461" y="17757"/>
                </a:cubicBezTo>
                <a:cubicBezTo>
                  <a:pt x="2516" y="17753"/>
                  <a:pt x="2578" y="17739"/>
                  <a:pt x="2636" y="17739"/>
                </a:cubicBezTo>
                <a:close/>
                <a:moveTo>
                  <a:pt x="4166" y="17796"/>
                </a:moveTo>
                <a:cubicBezTo>
                  <a:pt x="4254" y="17798"/>
                  <a:pt x="4341" y="17799"/>
                  <a:pt x="4428" y="17805"/>
                </a:cubicBezTo>
                <a:lnTo>
                  <a:pt x="4526" y="17866"/>
                </a:lnTo>
                <a:cubicBezTo>
                  <a:pt x="4644" y="17974"/>
                  <a:pt x="4664" y="18129"/>
                  <a:pt x="4647" y="18281"/>
                </a:cubicBezTo>
                <a:cubicBezTo>
                  <a:pt x="4571" y="18411"/>
                  <a:pt x="4427" y="18502"/>
                  <a:pt x="4284" y="18502"/>
                </a:cubicBezTo>
                <a:cubicBezTo>
                  <a:pt x="4210" y="18502"/>
                  <a:pt x="4137" y="18478"/>
                  <a:pt x="4073" y="18423"/>
                </a:cubicBezTo>
                <a:cubicBezTo>
                  <a:pt x="3930" y="18331"/>
                  <a:pt x="3949" y="18151"/>
                  <a:pt x="3954" y="18004"/>
                </a:cubicBezTo>
                <a:cubicBezTo>
                  <a:pt x="4021" y="17929"/>
                  <a:pt x="4091" y="17860"/>
                  <a:pt x="4166" y="17796"/>
                </a:cubicBezTo>
                <a:close/>
                <a:moveTo>
                  <a:pt x="16994" y="18276"/>
                </a:moveTo>
                <a:lnTo>
                  <a:pt x="16994" y="18276"/>
                </a:lnTo>
                <a:cubicBezTo>
                  <a:pt x="16989" y="18354"/>
                  <a:pt x="17010" y="18477"/>
                  <a:pt x="16903" y="18498"/>
                </a:cubicBezTo>
                <a:cubicBezTo>
                  <a:pt x="16892" y="18504"/>
                  <a:pt x="16881" y="18506"/>
                  <a:pt x="16871" y="18506"/>
                </a:cubicBezTo>
                <a:cubicBezTo>
                  <a:pt x="16809" y="18506"/>
                  <a:pt x="16767" y="18417"/>
                  <a:pt x="16796" y="18360"/>
                </a:cubicBezTo>
                <a:cubicBezTo>
                  <a:pt x="16813" y="18266"/>
                  <a:pt x="16928" y="18291"/>
                  <a:pt x="16994" y="18276"/>
                </a:cubicBezTo>
                <a:close/>
                <a:moveTo>
                  <a:pt x="14259" y="18308"/>
                </a:moveTo>
                <a:cubicBezTo>
                  <a:pt x="14363" y="18314"/>
                  <a:pt x="14391" y="18436"/>
                  <a:pt x="14437" y="18508"/>
                </a:cubicBezTo>
                <a:cubicBezTo>
                  <a:pt x="14423" y="18536"/>
                  <a:pt x="14392" y="18591"/>
                  <a:pt x="14378" y="18619"/>
                </a:cubicBezTo>
                <a:cubicBezTo>
                  <a:pt x="14357" y="18662"/>
                  <a:pt x="14316" y="18680"/>
                  <a:pt x="14273" y="18680"/>
                </a:cubicBezTo>
                <a:cubicBezTo>
                  <a:pt x="14207" y="18680"/>
                  <a:pt x="14138" y="18637"/>
                  <a:pt x="14135" y="18567"/>
                </a:cubicBezTo>
                <a:cubicBezTo>
                  <a:pt x="14105" y="18461"/>
                  <a:pt x="14168" y="18359"/>
                  <a:pt x="14259" y="18308"/>
                </a:cubicBezTo>
                <a:close/>
                <a:moveTo>
                  <a:pt x="11630" y="18334"/>
                </a:moveTo>
                <a:cubicBezTo>
                  <a:pt x="11662" y="18334"/>
                  <a:pt x="11694" y="18338"/>
                  <a:pt x="11727" y="18346"/>
                </a:cubicBezTo>
                <a:cubicBezTo>
                  <a:pt x="11793" y="18449"/>
                  <a:pt x="11807" y="18568"/>
                  <a:pt x="11736" y="18673"/>
                </a:cubicBezTo>
                <a:cubicBezTo>
                  <a:pt x="11697" y="18686"/>
                  <a:pt x="11657" y="18702"/>
                  <a:pt x="11617" y="18716"/>
                </a:cubicBezTo>
                <a:cubicBezTo>
                  <a:pt x="11565" y="18698"/>
                  <a:pt x="11510" y="18681"/>
                  <a:pt x="11457" y="18665"/>
                </a:cubicBezTo>
                <a:cubicBezTo>
                  <a:pt x="11441" y="18574"/>
                  <a:pt x="11437" y="18483"/>
                  <a:pt x="11441" y="18394"/>
                </a:cubicBezTo>
                <a:cubicBezTo>
                  <a:pt x="11500" y="18353"/>
                  <a:pt x="11564" y="18334"/>
                  <a:pt x="11630" y="18334"/>
                </a:cubicBezTo>
                <a:close/>
                <a:moveTo>
                  <a:pt x="6819" y="18384"/>
                </a:moveTo>
                <a:cubicBezTo>
                  <a:pt x="6965" y="18384"/>
                  <a:pt x="7053" y="18528"/>
                  <a:pt x="7090" y="18656"/>
                </a:cubicBezTo>
                <a:cubicBezTo>
                  <a:pt x="7053" y="18792"/>
                  <a:pt x="6931" y="18925"/>
                  <a:pt x="6793" y="18925"/>
                </a:cubicBezTo>
                <a:cubicBezTo>
                  <a:pt x="6754" y="18925"/>
                  <a:pt x="6714" y="18914"/>
                  <a:pt x="6675" y="18890"/>
                </a:cubicBezTo>
                <a:cubicBezTo>
                  <a:pt x="6444" y="18791"/>
                  <a:pt x="6520" y="18399"/>
                  <a:pt x="6769" y="18390"/>
                </a:cubicBezTo>
                <a:cubicBezTo>
                  <a:pt x="6786" y="18386"/>
                  <a:pt x="6803" y="18384"/>
                  <a:pt x="6819" y="18384"/>
                </a:cubicBezTo>
                <a:close/>
                <a:moveTo>
                  <a:pt x="12954" y="18796"/>
                </a:moveTo>
                <a:cubicBezTo>
                  <a:pt x="12956" y="18832"/>
                  <a:pt x="12957" y="18870"/>
                  <a:pt x="12957" y="18908"/>
                </a:cubicBezTo>
                <a:cubicBezTo>
                  <a:pt x="12866" y="18921"/>
                  <a:pt x="12776" y="18933"/>
                  <a:pt x="12683" y="18942"/>
                </a:cubicBezTo>
                <a:cubicBezTo>
                  <a:pt x="12704" y="18811"/>
                  <a:pt x="12859" y="18830"/>
                  <a:pt x="12954" y="18796"/>
                </a:cubicBezTo>
                <a:close/>
                <a:moveTo>
                  <a:pt x="19773" y="1"/>
                </a:moveTo>
                <a:cubicBezTo>
                  <a:pt x="19501" y="1"/>
                  <a:pt x="19234" y="73"/>
                  <a:pt x="19007" y="237"/>
                </a:cubicBezTo>
                <a:cubicBezTo>
                  <a:pt x="18650" y="493"/>
                  <a:pt x="18323" y="804"/>
                  <a:pt x="18081" y="1173"/>
                </a:cubicBezTo>
                <a:cubicBezTo>
                  <a:pt x="17497" y="2096"/>
                  <a:pt x="17237" y="3187"/>
                  <a:pt x="17158" y="4267"/>
                </a:cubicBezTo>
                <a:cubicBezTo>
                  <a:pt x="17034" y="5601"/>
                  <a:pt x="17078" y="6944"/>
                  <a:pt x="17162" y="8280"/>
                </a:cubicBezTo>
                <a:cubicBezTo>
                  <a:pt x="17167" y="9049"/>
                  <a:pt x="17252" y="9814"/>
                  <a:pt x="17292" y="10581"/>
                </a:cubicBezTo>
                <a:cubicBezTo>
                  <a:pt x="17343" y="11167"/>
                  <a:pt x="17388" y="11759"/>
                  <a:pt x="17507" y="12336"/>
                </a:cubicBezTo>
                <a:cubicBezTo>
                  <a:pt x="17487" y="12278"/>
                  <a:pt x="17461" y="12227"/>
                  <a:pt x="17416" y="12186"/>
                </a:cubicBezTo>
                <a:cubicBezTo>
                  <a:pt x="17478" y="12069"/>
                  <a:pt x="17364" y="11930"/>
                  <a:pt x="17343" y="11808"/>
                </a:cubicBezTo>
                <a:cubicBezTo>
                  <a:pt x="17024" y="10670"/>
                  <a:pt x="16644" y="9550"/>
                  <a:pt x="16269" y="8430"/>
                </a:cubicBezTo>
                <a:cubicBezTo>
                  <a:pt x="15818" y="7072"/>
                  <a:pt x="15356" y="5709"/>
                  <a:pt x="14681" y="4443"/>
                </a:cubicBezTo>
                <a:cubicBezTo>
                  <a:pt x="14283" y="3724"/>
                  <a:pt x="13837" y="3017"/>
                  <a:pt x="13235" y="2453"/>
                </a:cubicBezTo>
                <a:cubicBezTo>
                  <a:pt x="12731" y="1996"/>
                  <a:pt x="12131" y="1626"/>
                  <a:pt x="11468" y="1460"/>
                </a:cubicBezTo>
                <a:cubicBezTo>
                  <a:pt x="11281" y="1419"/>
                  <a:pt x="11085" y="1396"/>
                  <a:pt x="10890" y="1396"/>
                </a:cubicBezTo>
                <a:cubicBezTo>
                  <a:pt x="10493" y="1396"/>
                  <a:pt x="10097" y="1492"/>
                  <a:pt x="9773" y="1731"/>
                </a:cubicBezTo>
                <a:cubicBezTo>
                  <a:pt x="9245" y="2117"/>
                  <a:pt x="8897" y="2733"/>
                  <a:pt x="8825" y="3380"/>
                </a:cubicBezTo>
                <a:cubicBezTo>
                  <a:pt x="8749" y="3734"/>
                  <a:pt x="8770" y="4097"/>
                  <a:pt x="8768" y="4456"/>
                </a:cubicBezTo>
                <a:cubicBezTo>
                  <a:pt x="8806" y="5626"/>
                  <a:pt x="9147" y="6756"/>
                  <a:pt x="9491" y="7865"/>
                </a:cubicBezTo>
                <a:cubicBezTo>
                  <a:pt x="9773" y="8810"/>
                  <a:pt x="10139" y="9728"/>
                  <a:pt x="10543" y="10627"/>
                </a:cubicBezTo>
                <a:cubicBezTo>
                  <a:pt x="10995" y="11646"/>
                  <a:pt x="11613" y="12582"/>
                  <a:pt x="12303" y="13454"/>
                </a:cubicBezTo>
                <a:cubicBezTo>
                  <a:pt x="11675" y="12797"/>
                  <a:pt x="11040" y="12149"/>
                  <a:pt x="10373" y="11533"/>
                </a:cubicBezTo>
                <a:cubicBezTo>
                  <a:pt x="9693" y="10906"/>
                  <a:pt x="8976" y="10297"/>
                  <a:pt x="8148" y="9871"/>
                </a:cubicBezTo>
                <a:cubicBezTo>
                  <a:pt x="7656" y="9628"/>
                  <a:pt x="7101" y="9468"/>
                  <a:pt x="6548" y="9468"/>
                </a:cubicBezTo>
                <a:cubicBezTo>
                  <a:pt x="6293" y="9468"/>
                  <a:pt x="6039" y="9502"/>
                  <a:pt x="5792" y="9577"/>
                </a:cubicBezTo>
                <a:cubicBezTo>
                  <a:pt x="5167" y="9746"/>
                  <a:pt x="4657" y="10232"/>
                  <a:pt x="4403" y="10820"/>
                </a:cubicBezTo>
                <a:cubicBezTo>
                  <a:pt x="4162" y="11354"/>
                  <a:pt x="4162" y="11963"/>
                  <a:pt x="4290" y="12525"/>
                </a:cubicBezTo>
                <a:cubicBezTo>
                  <a:pt x="4495" y="13278"/>
                  <a:pt x="4999" y="13908"/>
                  <a:pt x="5577" y="14414"/>
                </a:cubicBezTo>
                <a:cubicBezTo>
                  <a:pt x="6229" y="14967"/>
                  <a:pt x="6963" y="15412"/>
                  <a:pt x="7708" y="15827"/>
                </a:cubicBezTo>
                <a:cubicBezTo>
                  <a:pt x="7648" y="15826"/>
                  <a:pt x="7588" y="15825"/>
                  <a:pt x="7529" y="15825"/>
                </a:cubicBezTo>
                <a:cubicBezTo>
                  <a:pt x="6705" y="15825"/>
                  <a:pt x="5885" y="15932"/>
                  <a:pt x="5065" y="16013"/>
                </a:cubicBezTo>
                <a:cubicBezTo>
                  <a:pt x="4609" y="16076"/>
                  <a:pt x="4146" y="16093"/>
                  <a:pt x="3695" y="16197"/>
                </a:cubicBezTo>
                <a:cubicBezTo>
                  <a:pt x="3099" y="16265"/>
                  <a:pt x="2513" y="16399"/>
                  <a:pt x="1935" y="16558"/>
                </a:cubicBezTo>
                <a:cubicBezTo>
                  <a:pt x="1450" y="16711"/>
                  <a:pt x="955" y="16907"/>
                  <a:pt x="574" y="17254"/>
                </a:cubicBezTo>
                <a:cubicBezTo>
                  <a:pt x="242" y="17573"/>
                  <a:pt x="1" y="18056"/>
                  <a:pt x="141" y="18519"/>
                </a:cubicBezTo>
                <a:cubicBezTo>
                  <a:pt x="219" y="18890"/>
                  <a:pt x="524" y="19154"/>
                  <a:pt x="827" y="19352"/>
                </a:cubicBezTo>
                <a:cubicBezTo>
                  <a:pt x="1074" y="19491"/>
                  <a:pt x="1330" y="19662"/>
                  <a:pt x="1623" y="19662"/>
                </a:cubicBezTo>
                <a:cubicBezTo>
                  <a:pt x="1627" y="19662"/>
                  <a:pt x="1631" y="19662"/>
                  <a:pt x="1636" y="19662"/>
                </a:cubicBezTo>
                <a:cubicBezTo>
                  <a:pt x="1801" y="19665"/>
                  <a:pt x="1967" y="19666"/>
                  <a:pt x="2132" y="19666"/>
                </a:cubicBezTo>
                <a:cubicBezTo>
                  <a:pt x="2224" y="19666"/>
                  <a:pt x="2316" y="19666"/>
                  <a:pt x="2408" y="19666"/>
                </a:cubicBezTo>
                <a:cubicBezTo>
                  <a:pt x="2525" y="19666"/>
                  <a:pt x="2642" y="19666"/>
                  <a:pt x="2758" y="19667"/>
                </a:cubicBezTo>
                <a:cubicBezTo>
                  <a:pt x="2763" y="19667"/>
                  <a:pt x="2768" y="19667"/>
                  <a:pt x="2773" y="19667"/>
                </a:cubicBezTo>
                <a:cubicBezTo>
                  <a:pt x="3303" y="19667"/>
                  <a:pt x="3835" y="19719"/>
                  <a:pt x="4366" y="19719"/>
                </a:cubicBezTo>
                <a:cubicBezTo>
                  <a:pt x="4403" y="19719"/>
                  <a:pt x="4439" y="19719"/>
                  <a:pt x="4475" y="19719"/>
                </a:cubicBezTo>
                <a:cubicBezTo>
                  <a:pt x="4551" y="19717"/>
                  <a:pt x="4627" y="19717"/>
                  <a:pt x="4703" y="19717"/>
                </a:cubicBezTo>
                <a:cubicBezTo>
                  <a:pt x="5511" y="19717"/>
                  <a:pt x="6318" y="19771"/>
                  <a:pt x="7125" y="19771"/>
                </a:cubicBezTo>
                <a:cubicBezTo>
                  <a:pt x="7139" y="19771"/>
                  <a:pt x="7153" y="19771"/>
                  <a:pt x="7166" y="19771"/>
                </a:cubicBezTo>
                <a:cubicBezTo>
                  <a:pt x="7438" y="19784"/>
                  <a:pt x="7710" y="19790"/>
                  <a:pt x="7982" y="19790"/>
                </a:cubicBezTo>
                <a:cubicBezTo>
                  <a:pt x="9092" y="19790"/>
                  <a:pt x="10201" y="19700"/>
                  <a:pt x="11311" y="19700"/>
                </a:cubicBezTo>
                <a:cubicBezTo>
                  <a:pt x="11447" y="19700"/>
                  <a:pt x="11583" y="19701"/>
                  <a:pt x="11720" y="19704"/>
                </a:cubicBezTo>
                <a:cubicBezTo>
                  <a:pt x="12532" y="19758"/>
                  <a:pt x="13345" y="19765"/>
                  <a:pt x="14158" y="19775"/>
                </a:cubicBezTo>
                <a:cubicBezTo>
                  <a:pt x="14155" y="19743"/>
                  <a:pt x="14146" y="19679"/>
                  <a:pt x="14142" y="19646"/>
                </a:cubicBezTo>
                <a:lnTo>
                  <a:pt x="14142" y="19646"/>
                </a:lnTo>
                <a:cubicBezTo>
                  <a:pt x="15636" y="19660"/>
                  <a:pt x="17131" y="19667"/>
                  <a:pt x="18626" y="19688"/>
                </a:cubicBezTo>
                <a:cubicBezTo>
                  <a:pt x="18857" y="19700"/>
                  <a:pt x="19088" y="19703"/>
                  <a:pt x="19320" y="19703"/>
                </a:cubicBezTo>
                <a:cubicBezTo>
                  <a:pt x="19548" y="19703"/>
                  <a:pt x="19777" y="19700"/>
                  <a:pt x="20006" y="19700"/>
                </a:cubicBezTo>
                <a:cubicBezTo>
                  <a:pt x="20215" y="19700"/>
                  <a:pt x="20423" y="19703"/>
                  <a:pt x="20632" y="19712"/>
                </a:cubicBezTo>
                <a:cubicBezTo>
                  <a:pt x="21202" y="19736"/>
                  <a:pt x="21773" y="19713"/>
                  <a:pt x="22345" y="19743"/>
                </a:cubicBezTo>
                <a:cubicBezTo>
                  <a:pt x="22499" y="19742"/>
                  <a:pt x="22654" y="19742"/>
                  <a:pt x="22808" y="19742"/>
                </a:cubicBezTo>
                <a:cubicBezTo>
                  <a:pt x="23975" y="19742"/>
                  <a:pt x="25142" y="19766"/>
                  <a:pt x="26308" y="19769"/>
                </a:cubicBezTo>
                <a:cubicBezTo>
                  <a:pt x="26338" y="19768"/>
                  <a:pt x="26368" y="19768"/>
                  <a:pt x="26397" y="19768"/>
                </a:cubicBezTo>
                <a:cubicBezTo>
                  <a:pt x="26499" y="19768"/>
                  <a:pt x="26602" y="19771"/>
                  <a:pt x="26704" y="19771"/>
                </a:cubicBezTo>
                <a:cubicBezTo>
                  <a:pt x="26884" y="19771"/>
                  <a:pt x="27064" y="19761"/>
                  <a:pt x="27238" y="19707"/>
                </a:cubicBezTo>
                <a:cubicBezTo>
                  <a:pt x="27907" y="19564"/>
                  <a:pt x="28584" y="19446"/>
                  <a:pt x="29227" y="19207"/>
                </a:cubicBezTo>
                <a:cubicBezTo>
                  <a:pt x="30317" y="18826"/>
                  <a:pt x="31415" y="18367"/>
                  <a:pt x="32287" y="17589"/>
                </a:cubicBezTo>
                <a:cubicBezTo>
                  <a:pt x="32655" y="17282"/>
                  <a:pt x="32987" y="16928"/>
                  <a:pt x="33221" y="16509"/>
                </a:cubicBezTo>
                <a:cubicBezTo>
                  <a:pt x="33596" y="15839"/>
                  <a:pt x="33793" y="15070"/>
                  <a:pt x="33772" y="14303"/>
                </a:cubicBezTo>
                <a:cubicBezTo>
                  <a:pt x="33741" y="13768"/>
                  <a:pt x="33600" y="13212"/>
                  <a:pt x="33228" y="12811"/>
                </a:cubicBezTo>
                <a:cubicBezTo>
                  <a:pt x="32879" y="12442"/>
                  <a:pt x="32370" y="12259"/>
                  <a:pt x="31869" y="12259"/>
                </a:cubicBezTo>
                <a:cubicBezTo>
                  <a:pt x="31843" y="12259"/>
                  <a:pt x="31818" y="12260"/>
                  <a:pt x="31793" y="12261"/>
                </a:cubicBezTo>
                <a:cubicBezTo>
                  <a:pt x="31751" y="12259"/>
                  <a:pt x="31710" y="12258"/>
                  <a:pt x="31669" y="12258"/>
                </a:cubicBezTo>
                <a:cubicBezTo>
                  <a:pt x="31208" y="12258"/>
                  <a:pt x="30755" y="12375"/>
                  <a:pt x="30324" y="12531"/>
                </a:cubicBezTo>
                <a:cubicBezTo>
                  <a:pt x="29500" y="12818"/>
                  <a:pt x="28724" y="13238"/>
                  <a:pt x="28033" y="13771"/>
                </a:cubicBezTo>
                <a:cubicBezTo>
                  <a:pt x="27753" y="13987"/>
                  <a:pt x="27489" y="14223"/>
                  <a:pt x="27226" y="14458"/>
                </a:cubicBezTo>
                <a:cubicBezTo>
                  <a:pt x="27743" y="13498"/>
                  <a:pt x="28196" y="12505"/>
                  <a:pt x="28692" y="11534"/>
                </a:cubicBezTo>
                <a:cubicBezTo>
                  <a:pt x="29106" y="10719"/>
                  <a:pt x="29464" y="9880"/>
                  <a:pt x="29816" y="9036"/>
                </a:cubicBezTo>
                <a:cubicBezTo>
                  <a:pt x="30180" y="8197"/>
                  <a:pt x="30428" y="7309"/>
                  <a:pt x="30597" y="6411"/>
                </a:cubicBezTo>
                <a:cubicBezTo>
                  <a:pt x="30750" y="5433"/>
                  <a:pt x="30807" y="4416"/>
                  <a:pt x="30543" y="3452"/>
                </a:cubicBezTo>
                <a:cubicBezTo>
                  <a:pt x="30355" y="2789"/>
                  <a:pt x="30023" y="2114"/>
                  <a:pt x="29428" y="1728"/>
                </a:cubicBezTo>
                <a:cubicBezTo>
                  <a:pt x="29221" y="1590"/>
                  <a:pt x="28981" y="1536"/>
                  <a:pt x="28737" y="1536"/>
                </a:cubicBezTo>
                <a:cubicBezTo>
                  <a:pt x="28544" y="1536"/>
                  <a:pt x="28350" y="1570"/>
                  <a:pt x="28169" y="1624"/>
                </a:cubicBezTo>
                <a:cubicBezTo>
                  <a:pt x="27761" y="1741"/>
                  <a:pt x="27404" y="1979"/>
                  <a:pt x="27092" y="2261"/>
                </a:cubicBezTo>
                <a:cubicBezTo>
                  <a:pt x="26743" y="2581"/>
                  <a:pt x="26407" y="2918"/>
                  <a:pt x="26133" y="3304"/>
                </a:cubicBezTo>
                <a:cubicBezTo>
                  <a:pt x="25645" y="3981"/>
                  <a:pt x="25283" y="4736"/>
                  <a:pt x="24938" y="5492"/>
                </a:cubicBezTo>
                <a:cubicBezTo>
                  <a:pt x="23980" y="7758"/>
                  <a:pt x="23455" y="10178"/>
                  <a:pt x="23045" y="12595"/>
                </a:cubicBezTo>
                <a:cubicBezTo>
                  <a:pt x="23064" y="11991"/>
                  <a:pt x="23097" y="11385"/>
                  <a:pt x="23090" y="10780"/>
                </a:cubicBezTo>
                <a:cubicBezTo>
                  <a:pt x="23084" y="9834"/>
                  <a:pt x="23101" y="8885"/>
                  <a:pt x="23100" y="7937"/>
                </a:cubicBezTo>
                <a:cubicBezTo>
                  <a:pt x="23082" y="7430"/>
                  <a:pt x="23106" y="6922"/>
                  <a:pt x="23055" y="6417"/>
                </a:cubicBezTo>
                <a:cubicBezTo>
                  <a:pt x="22997" y="5334"/>
                  <a:pt x="22956" y="4235"/>
                  <a:pt x="22635" y="3190"/>
                </a:cubicBezTo>
                <a:cubicBezTo>
                  <a:pt x="22512" y="2768"/>
                  <a:pt x="22351" y="2354"/>
                  <a:pt x="22148" y="1963"/>
                </a:cubicBezTo>
                <a:cubicBezTo>
                  <a:pt x="21834" y="1348"/>
                  <a:pt x="21376" y="815"/>
                  <a:pt x="20844" y="381"/>
                </a:cubicBezTo>
                <a:cubicBezTo>
                  <a:pt x="20549" y="145"/>
                  <a:pt x="20157" y="1"/>
                  <a:pt x="19773" y="1"/>
                </a:cubicBezTo>
                <a:close/>
              </a:path>
            </a:pathLst>
          </a:custGeom>
          <a:solidFill>
            <a:srgbClr val="F1D14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flipH="1">
            <a:off x="8175860" y="3759129"/>
            <a:ext cx="2479815" cy="1452289"/>
          </a:xfrm>
          <a:custGeom>
            <a:rect b="b" l="l" r="r" t="t"/>
            <a:pathLst>
              <a:path extrusionOk="0" h="19790" w="33793">
                <a:moveTo>
                  <a:pt x="20129" y="1217"/>
                </a:moveTo>
                <a:cubicBezTo>
                  <a:pt x="20166" y="1217"/>
                  <a:pt x="20202" y="1228"/>
                  <a:pt x="20234" y="1252"/>
                </a:cubicBezTo>
                <a:cubicBezTo>
                  <a:pt x="20367" y="1331"/>
                  <a:pt x="20326" y="1531"/>
                  <a:pt x="20206" y="1600"/>
                </a:cubicBezTo>
                <a:cubicBezTo>
                  <a:pt x="20160" y="1600"/>
                  <a:pt x="20068" y="1599"/>
                  <a:pt x="20022" y="1599"/>
                </a:cubicBezTo>
                <a:cubicBezTo>
                  <a:pt x="19975" y="1548"/>
                  <a:pt x="19904" y="1502"/>
                  <a:pt x="19908" y="1424"/>
                </a:cubicBezTo>
                <a:cubicBezTo>
                  <a:pt x="19908" y="1310"/>
                  <a:pt x="20020" y="1217"/>
                  <a:pt x="20129" y="1217"/>
                </a:cubicBezTo>
                <a:close/>
                <a:moveTo>
                  <a:pt x="18968" y="1634"/>
                </a:moveTo>
                <a:cubicBezTo>
                  <a:pt x="19168" y="1634"/>
                  <a:pt x="19326" y="1818"/>
                  <a:pt x="19284" y="2026"/>
                </a:cubicBezTo>
                <a:cubicBezTo>
                  <a:pt x="19222" y="2093"/>
                  <a:pt x="19168" y="2180"/>
                  <a:pt x="19074" y="2206"/>
                </a:cubicBezTo>
                <a:cubicBezTo>
                  <a:pt x="19047" y="2217"/>
                  <a:pt x="19020" y="2222"/>
                  <a:pt x="18992" y="2222"/>
                </a:cubicBezTo>
                <a:cubicBezTo>
                  <a:pt x="18814" y="2222"/>
                  <a:pt x="18645" y="2010"/>
                  <a:pt x="18727" y="1837"/>
                </a:cubicBezTo>
                <a:cubicBezTo>
                  <a:pt x="18753" y="1748"/>
                  <a:pt x="18837" y="1698"/>
                  <a:pt x="18903" y="1641"/>
                </a:cubicBezTo>
                <a:cubicBezTo>
                  <a:pt x="18925" y="1636"/>
                  <a:pt x="18947" y="1634"/>
                  <a:pt x="18968" y="1634"/>
                </a:cubicBezTo>
                <a:close/>
                <a:moveTo>
                  <a:pt x="10633" y="2384"/>
                </a:moveTo>
                <a:cubicBezTo>
                  <a:pt x="10644" y="2384"/>
                  <a:pt x="10655" y="2386"/>
                  <a:pt x="10668" y="2389"/>
                </a:cubicBezTo>
                <a:cubicBezTo>
                  <a:pt x="10775" y="2403"/>
                  <a:pt x="10791" y="2530"/>
                  <a:pt x="10751" y="2612"/>
                </a:cubicBezTo>
                <a:cubicBezTo>
                  <a:pt x="10716" y="2632"/>
                  <a:pt x="10676" y="2642"/>
                  <a:pt x="10636" y="2642"/>
                </a:cubicBezTo>
                <a:cubicBezTo>
                  <a:pt x="10599" y="2642"/>
                  <a:pt x="10561" y="2633"/>
                  <a:pt x="10527" y="2615"/>
                </a:cubicBezTo>
                <a:cubicBezTo>
                  <a:pt x="10477" y="2521"/>
                  <a:pt x="10526" y="2384"/>
                  <a:pt x="10633" y="2384"/>
                </a:cubicBezTo>
                <a:close/>
                <a:moveTo>
                  <a:pt x="28367" y="2345"/>
                </a:moveTo>
                <a:cubicBezTo>
                  <a:pt x="28418" y="2360"/>
                  <a:pt x="28469" y="2376"/>
                  <a:pt x="28523" y="2390"/>
                </a:cubicBezTo>
                <a:cubicBezTo>
                  <a:pt x="28562" y="2466"/>
                  <a:pt x="28622" y="2569"/>
                  <a:pt x="28559" y="2648"/>
                </a:cubicBezTo>
                <a:cubicBezTo>
                  <a:pt x="28509" y="2724"/>
                  <a:pt x="28438" y="2754"/>
                  <a:pt x="28360" y="2754"/>
                </a:cubicBezTo>
                <a:cubicBezTo>
                  <a:pt x="28221" y="2754"/>
                  <a:pt x="28063" y="2657"/>
                  <a:pt x="27981" y="2557"/>
                </a:cubicBezTo>
                <a:cubicBezTo>
                  <a:pt x="28104" y="2476"/>
                  <a:pt x="28228" y="2395"/>
                  <a:pt x="28367" y="2345"/>
                </a:cubicBezTo>
                <a:close/>
                <a:moveTo>
                  <a:pt x="21143" y="3066"/>
                </a:moveTo>
                <a:cubicBezTo>
                  <a:pt x="21255" y="3066"/>
                  <a:pt x="21346" y="3182"/>
                  <a:pt x="21335" y="3291"/>
                </a:cubicBezTo>
                <a:cubicBezTo>
                  <a:pt x="21310" y="3371"/>
                  <a:pt x="21234" y="3412"/>
                  <a:pt x="21172" y="3460"/>
                </a:cubicBezTo>
                <a:cubicBezTo>
                  <a:pt x="21106" y="3415"/>
                  <a:pt x="20983" y="3395"/>
                  <a:pt x="20985" y="3293"/>
                </a:cubicBezTo>
                <a:cubicBezTo>
                  <a:pt x="20964" y="3201"/>
                  <a:pt x="21021" y="3092"/>
                  <a:pt x="21115" y="3068"/>
                </a:cubicBezTo>
                <a:cubicBezTo>
                  <a:pt x="21125" y="3067"/>
                  <a:pt x="21134" y="3066"/>
                  <a:pt x="21143" y="3066"/>
                </a:cubicBezTo>
                <a:close/>
                <a:moveTo>
                  <a:pt x="11370" y="3031"/>
                </a:moveTo>
                <a:cubicBezTo>
                  <a:pt x="11440" y="3031"/>
                  <a:pt x="11512" y="3052"/>
                  <a:pt x="11570" y="3086"/>
                </a:cubicBezTo>
                <a:cubicBezTo>
                  <a:pt x="11587" y="3109"/>
                  <a:pt x="11623" y="3160"/>
                  <a:pt x="11642" y="3184"/>
                </a:cubicBezTo>
                <a:cubicBezTo>
                  <a:pt x="11689" y="3343"/>
                  <a:pt x="11616" y="3554"/>
                  <a:pt x="11430" y="3568"/>
                </a:cubicBezTo>
                <a:cubicBezTo>
                  <a:pt x="11411" y="3573"/>
                  <a:pt x="11392" y="3575"/>
                  <a:pt x="11373" y="3575"/>
                </a:cubicBezTo>
                <a:cubicBezTo>
                  <a:pt x="11169" y="3575"/>
                  <a:pt x="11019" y="3308"/>
                  <a:pt x="11153" y="3138"/>
                </a:cubicBezTo>
                <a:cubicBezTo>
                  <a:pt x="11203" y="3062"/>
                  <a:pt x="11285" y="3031"/>
                  <a:pt x="11370" y="3031"/>
                </a:cubicBezTo>
                <a:close/>
                <a:moveTo>
                  <a:pt x="12500" y="3115"/>
                </a:moveTo>
                <a:cubicBezTo>
                  <a:pt x="12548" y="3115"/>
                  <a:pt x="12595" y="3130"/>
                  <a:pt x="12632" y="3164"/>
                </a:cubicBezTo>
                <a:cubicBezTo>
                  <a:pt x="12775" y="3261"/>
                  <a:pt x="12735" y="3506"/>
                  <a:pt x="12576" y="3564"/>
                </a:cubicBezTo>
                <a:cubicBezTo>
                  <a:pt x="12548" y="3579"/>
                  <a:pt x="12517" y="3586"/>
                  <a:pt x="12486" y="3586"/>
                </a:cubicBezTo>
                <a:cubicBezTo>
                  <a:pt x="12361" y="3586"/>
                  <a:pt x="12233" y="3473"/>
                  <a:pt x="12262" y="3340"/>
                </a:cubicBezTo>
                <a:cubicBezTo>
                  <a:pt x="12251" y="3211"/>
                  <a:pt x="12379" y="3115"/>
                  <a:pt x="12500" y="3115"/>
                </a:cubicBezTo>
                <a:close/>
                <a:moveTo>
                  <a:pt x="28393" y="3345"/>
                </a:moveTo>
                <a:cubicBezTo>
                  <a:pt x="28463" y="3345"/>
                  <a:pt x="28527" y="3366"/>
                  <a:pt x="28546" y="3445"/>
                </a:cubicBezTo>
                <a:cubicBezTo>
                  <a:pt x="28598" y="3525"/>
                  <a:pt x="28543" y="3612"/>
                  <a:pt x="28520" y="3692"/>
                </a:cubicBezTo>
                <a:cubicBezTo>
                  <a:pt x="28480" y="3695"/>
                  <a:pt x="28437" y="3705"/>
                  <a:pt x="28396" y="3705"/>
                </a:cubicBezTo>
                <a:cubicBezTo>
                  <a:pt x="28355" y="3705"/>
                  <a:pt x="28316" y="3695"/>
                  <a:pt x="28287" y="3658"/>
                </a:cubicBezTo>
                <a:cubicBezTo>
                  <a:pt x="28187" y="3589"/>
                  <a:pt x="28227" y="3461"/>
                  <a:pt x="28249" y="3363"/>
                </a:cubicBezTo>
                <a:cubicBezTo>
                  <a:pt x="28291" y="3355"/>
                  <a:pt x="28344" y="3345"/>
                  <a:pt x="28393" y="3345"/>
                </a:cubicBezTo>
                <a:close/>
                <a:moveTo>
                  <a:pt x="26857" y="3559"/>
                </a:moveTo>
                <a:cubicBezTo>
                  <a:pt x="26862" y="3559"/>
                  <a:pt x="26868" y="3559"/>
                  <a:pt x="26873" y="3560"/>
                </a:cubicBezTo>
                <a:cubicBezTo>
                  <a:pt x="26876" y="3560"/>
                  <a:pt x="26879" y="3559"/>
                  <a:pt x="26881" y="3559"/>
                </a:cubicBezTo>
                <a:cubicBezTo>
                  <a:pt x="26949" y="3559"/>
                  <a:pt x="26922" y="3665"/>
                  <a:pt x="26934" y="3712"/>
                </a:cubicBezTo>
                <a:cubicBezTo>
                  <a:pt x="26927" y="3710"/>
                  <a:pt x="26918" y="3709"/>
                  <a:pt x="26909" y="3709"/>
                </a:cubicBezTo>
                <a:cubicBezTo>
                  <a:pt x="26880" y="3709"/>
                  <a:pt x="26844" y="3717"/>
                  <a:pt x="26813" y="3717"/>
                </a:cubicBezTo>
                <a:cubicBezTo>
                  <a:pt x="26782" y="3717"/>
                  <a:pt x="26757" y="3709"/>
                  <a:pt x="26749" y="3676"/>
                </a:cubicBezTo>
                <a:cubicBezTo>
                  <a:pt x="26698" y="3606"/>
                  <a:pt x="26793" y="3559"/>
                  <a:pt x="26857" y="3559"/>
                </a:cubicBezTo>
                <a:close/>
                <a:moveTo>
                  <a:pt x="20554" y="3890"/>
                </a:moveTo>
                <a:cubicBezTo>
                  <a:pt x="20616" y="3890"/>
                  <a:pt x="20673" y="3904"/>
                  <a:pt x="20701" y="3969"/>
                </a:cubicBezTo>
                <a:cubicBezTo>
                  <a:pt x="20772" y="4067"/>
                  <a:pt x="20705" y="4177"/>
                  <a:pt x="20684" y="4279"/>
                </a:cubicBezTo>
                <a:cubicBezTo>
                  <a:pt x="20647" y="4286"/>
                  <a:pt x="20606" y="4292"/>
                  <a:pt x="20566" y="4292"/>
                </a:cubicBezTo>
                <a:cubicBezTo>
                  <a:pt x="20498" y="4292"/>
                  <a:pt x="20435" y="4273"/>
                  <a:pt x="20402" y="4201"/>
                </a:cubicBezTo>
                <a:cubicBezTo>
                  <a:pt x="20316" y="4112"/>
                  <a:pt x="20375" y="3991"/>
                  <a:pt x="20423" y="3899"/>
                </a:cubicBezTo>
                <a:cubicBezTo>
                  <a:pt x="20463" y="3898"/>
                  <a:pt x="20510" y="3890"/>
                  <a:pt x="20554" y="3890"/>
                </a:cubicBezTo>
                <a:close/>
                <a:moveTo>
                  <a:pt x="18002" y="3716"/>
                </a:moveTo>
                <a:cubicBezTo>
                  <a:pt x="18027" y="3716"/>
                  <a:pt x="18053" y="3720"/>
                  <a:pt x="18079" y="3730"/>
                </a:cubicBezTo>
                <a:cubicBezTo>
                  <a:pt x="18247" y="3763"/>
                  <a:pt x="18348" y="3973"/>
                  <a:pt x="18276" y="4125"/>
                </a:cubicBezTo>
                <a:cubicBezTo>
                  <a:pt x="18241" y="4243"/>
                  <a:pt x="18122" y="4304"/>
                  <a:pt x="18004" y="4304"/>
                </a:cubicBezTo>
                <a:cubicBezTo>
                  <a:pt x="17911" y="4304"/>
                  <a:pt x="17818" y="4266"/>
                  <a:pt x="17767" y="4187"/>
                </a:cubicBezTo>
                <a:cubicBezTo>
                  <a:pt x="17693" y="4110"/>
                  <a:pt x="17724" y="3996"/>
                  <a:pt x="17717" y="3900"/>
                </a:cubicBezTo>
                <a:cubicBezTo>
                  <a:pt x="17787" y="3813"/>
                  <a:pt x="17887" y="3716"/>
                  <a:pt x="18002" y="3716"/>
                </a:cubicBezTo>
                <a:close/>
                <a:moveTo>
                  <a:pt x="29708" y="3995"/>
                </a:moveTo>
                <a:cubicBezTo>
                  <a:pt x="29856" y="3995"/>
                  <a:pt x="29977" y="4083"/>
                  <a:pt x="30101" y="4149"/>
                </a:cubicBezTo>
                <a:cubicBezTo>
                  <a:pt x="30152" y="4239"/>
                  <a:pt x="30145" y="4341"/>
                  <a:pt x="30101" y="4433"/>
                </a:cubicBezTo>
                <a:cubicBezTo>
                  <a:pt x="30045" y="4462"/>
                  <a:pt x="29980" y="4487"/>
                  <a:pt x="29918" y="4487"/>
                </a:cubicBezTo>
                <a:cubicBezTo>
                  <a:pt x="29872" y="4487"/>
                  <a:pt x="29828" y="4474"/>
                  <a:pt x="29790" y="4440"/>
                </a:cubicBezTo>
                <a:cubicBezTo>
                  <a:pt x="29650" y="4338"/>
                  <a:pt x="29663" y="4146"/>
                  <a:pt x="29694" y="3995"/>
                </a:cubicBezTo>
                <a:cubicBezTo>
                  <a:pt x="29699" y="3995"/>
                  <a:pt x="29704" y="3995"/>
                  <a:pt x="29708" y="3995"/>
                </a:cubicBezTo>
                <a:close/>
                <a:moveTo>
                  <a:pt x="22117" y="4467"/>
                </a:moveTo>
                <a:cubicBezTo>
                  <a:pt x="22163" y="4467"/>
                  <a:pt x="22209" y="4482"/>
                  <a:pt x="22245" y="4510"/>
                </a:cubicBezTo>
                <a:cubicBezTo>
                  <a:pt x="22307" y="4583"/>
                  <a:pt x="22274" y="4681"/>
                  <a:pt x="22260" y="4766"/>
                </a:cubicBezTo>
                <a:cubicBezTo>
                  <a:pt x="22210" y="4789"/>
                  <a:pt x="22160" y="4804"/>
                  <a:pt x="22110" y="4804"/>
                </a:cubicBezTo>
                <a:cubicBezTo>
                  <a:pt x="22066" y="4804"/>
                  <a:pt x="22023" y="4793"/>
                  <a:pt x="21981" y="4767"/>
                </a:cubicBezTo>
                <a:cubicBezTo>
                  <a:pt x="21970" y="4692"/>
                  <a:pt x="21929" y="4605"/>
                  <a:pt x="21978" y="4534"/>
                </a:cubicBezTo>
                <a:cubicBezTo>
                  <a:pt x="22011" y="4488"/>
                  <a:pt x="22064" y="4467"/>
                  <a:pt x="22117" y="4467"/>
                </a:cubicBezTo>
                <a:close/>
                <a:moveTo>
                  <a:pt x="10101" y="4528"/>
                </a:moveTo>
                <a:cubicBezTo>
                  <a:pt x="10169" y="4531"/>
                  <a:pt x="10237" y="4536"/>
                  <a:pt x="10305" y="4543"/>
                </a:cubicBezTo>
                <a:cubicBezTo>
                  <a:pt x="10324" y="4594"/>
                  <a:pt x="10343" y="4646"/>
                  <a:pt x="10361" y="4697"/>
                </a:cubicBezTo>
                <a:cubicBezTo>
                  <a:pt x="10344" y="4739"/>
                  <a:pt x="10325" y="4782"/>
                  <a:pt x="10308" y="4826"/>
                </a:cubicBezTo>
                <a:cubicBezTo>
                  <a:pt x="10262" y="4830"/>
                  <a:pt x="10214" y="4846"/>
                  <a:pt x="10166" y="4846"/>
                </a:cubicBezTo>
                <a:cubicBezTo>
                  <a:pt x="10144" y="4846"/>
                  <a:pt x="10123" y="4842"/>
                  <a:pt x="10101" y="4832"/>
                </a:cubicBezTo>
                <a:cubicBezTo>
                  <a:pt x="10004" y="4807"/>
                  <a:pt x="10033" y="4683"/>
                  <a:pt x="10024" y="4608"/>
                </a:cubicBezTo>
                <a:cubicBezTo>
                  <a:pt x="10051" y="4581"/>
                  <a:pt x="10077" y="4554"/>
                  <a:pt x="10101" y="4528"/>
                </a:cubicBezTo>
                <a:close/>
                <a:moveTo>
                  <a:pt x="26655" y="4997"/>
                </a:moveTo>
                <a:cubicBezTo>
                  <a:pt x="26674" y="4997"/>
                  <a:pt x="26694" y="5006"/>
                  <a:pt x="26714" y="5027"/>
                </a:cubicBezTo>
                <a:cubicBezTo>
                  <a:pt x="26800" y="5079"/>
                  <a:pt x="26744" y="5222"/>
                  <a:pt x="26656" y="5222"/>
                </a:cubicBezTo>
                <a:cubicBezTo>
                  <a:pt x="26646" y="5222"/>
                  <a:pt x="26636" y="5220"/>
                  <a:pt x="26625" y="5216"/>
                </a:cubicBezTo>
                <a:cubicBezTo>
                  <a:pt x="26502" y="5192"/>
                  <a:pt x="26568" y="4997"/>
                  <a:pt x="26655" y="4997"/>
                </a:cubicBezTo>
                <a:close/>
                <a:moveTo>
                  <a:pt x="19512" y="5124"/>
                </a:moveTo>
                <a:lnTo>
                  <a:pt x="19512" y="5124"/>
                </a:lnTo>
                <a:cubicBezTo>
                  <a:pt x="19696" y="5182"/>
                  <a:pt x="19687" y="5513"/>
                  <a:pt x="19494" y="5513"/>
                </a:cubicBezTo>
                <a:cubicBezTo>
                  <a:pt x="19479" y="5513"/>
                  <a:pt x="19464" y="5511"/>
                  <a:pt x="19447" y="5507"/>
                </a:cubicBezTo>
                <a:cubicBezTo>
                  <a:pt x="19304" y="5461"/>
                  <a:pt x="19310" y="5306"/>
                  <a:pt x="19338" y="5187"/>
                </a:cubicBezTo>
                <a:cubicBezTo>
                  <a:pt x="19396" y="5166"/>
                  <a:pt x="19454" y="5144"/>
                  <a:pt x="19512" y="5124"/>
                </a:cubicBezTo>
                <a:close/>
                <a:moveTo>
                  <a:pt x="21407" y="5362"/>
                </a:moveTo>
                <a:lnTo>
                  <a:pt x="21407" y="5362"/>
                </a:lnTo>
                <a:cubicBezTo>
                  <a:pt x="21424" y="5372"/>
                  <a:pt x="21460" y="5391"/>
                  <a:pt x="21479" y="5401"/>
                </a:cubicBezTo>
                <a:cubicBezTo>
                  <a:pt x="21498" y="5449"/>
                  <a:pt x="21519" y="5499"/>
                  <a:pt x="21537" y="5547"/>
                </a:cubicBezTo>
                <a:cubicBezTo>
                  <a:pt x="21496" y="5591"/>
                  <a:pt x="21453" y="5634"/>
                  <a:pt x="21409" y="5678"/>
                </a:cubicBezTo>
                <a:cubicBezTo>
                  <a:pt x="21307" y="5592"/>
                  <a:pt x="21335" y="5457"/>
                  <a:pt x="21407" y="5362"/>
                </a:cubicBezTo>
                <a:close/>
                <a:moveTo>
                  <a:pt x="28507" y="5185"/>
                </a:moveTo>
                <a:cubicBezTo>
                  <a:pt x="28562" y="5185"/>
                  <a:pt x="28617" y="5194"/>
                  <a:pt x="28671" y="5212"/>
                </a:cubicBezTo>
                <a:cubicBezTo>
                  <a:pt x="28804" y="5318"/>
                  <a:pt x="28889" y="5511"/>
                  <a:pt x="28786" y="5665"/>
                </a:cubicBezTo>
                <a:cubicBezTo>
                  <a:pt x="28734" y="5776"/>
                  <a:pt x="28618" y="5828"/>
                  <a:pt x="28501" y="5828"/>
                </a:cubicBezTo>
                <a:cubicBezTo>
                  <a:pt x="28350" y="5828"/>
                  <a:pt x="28198" y="5742"/>
                  <a:pt x="28179" y="5582"/>
                </a:cubicBezTo>
                <a:cubicBezTo>
                  <a:pt x="28148" y="5444"/>
                  <a:pt x="28208" y="5320"/>
                  <a:pt x="28303" y="5226"/>
                </a:cubicBezTo>
                <a:cubicBezTo>
                  <a:pt x="28369" y="5199"/>
                  <a:pt x="28438" y="5185"/>
                  <a:pt x="28507" y="5185"/>
                </a:cubicBezTo>
                <a:close/>
                <a:moveTo>
                  <a:pt x="11881" y="5415"/>
                </a:moveTo>
                <a:cubicBezTo>
                  <a:pt x="11899" y="5415"/>
                  <a:pt x="11917" y="5418"/>
                  <a:pt x="11936" y="5424"/>
                </a:cubicBezTo>
                <a:cubicBezTo>
                  <a:pt x="12023" y="5459"/>
                  <a:pt x="12109" y="5533"/>
                  <a:pt x="12094" y="5636"/>
                </a:cubicBezTo>
                <a:cubicBezTo>
                  <a:pt x="12103" y="5761"/>
                  <a:pt x="11989" y="5845"/>
                  <a:pt x="11877" y="5845"/>
                </a:cubicBezTo>
                <a:cubicBezTo>
                  <a:pt x="11820" y="5845"/>
                  <a:pt x="11764" y="5824"/>
                  <a:pt x="11725" y="5775"/>
                </a:cubicBezTo>
                <a:cubicBezTo>
                  <a:pt x="11612" y="5641"/>
                  <a:pt x="11716" y="5415"/>
                  <a:pt x="11881" y="5415"/>
                </a:cubicBezTo>
                <a:close/>
                <a:moveTo>
                  <a:pt x="13511" y="5644"/>
                </a:moveTo>
                <a:cubicBezTo>
                  <a:pt x="13534" y="5644"/>
                  <a:pt x="13558" y="5648"/>
                  <a:pt x="13582" y="5657"/>
                </a:cubicBezTo>
                <a:cubicBezTo>
                  <a:pt x="13691" y="5711"/>
                  <a:pt x="13655" y="5844"/>
                  <a:pt x="13649" y="5942"/>
                </a:cubicBezTo>
                <a:cubicBezTo>
                  <a:pt x="13598" y="5967"/>
                  <a:pt x="13544" y="5984"/>
                  <a:pt x="13490" y="5984"/>
                </a:cubicBezTo>
                <a:cubicBezTo>
                  <a:pt x="13449" y="5984"/>
                  <a:pt x="13409" y="5974"/>
                  <a:pt x="13370" y="5952"/>
                </a:cubicBezTo>
                <a:cubicBezTo>
                  <a:pt x="13357" y="5921"/>
                  <a:pt x="13330" y="5858"/>
                  <a:pt x="13316" y="5827"/>
                </a:cubicBezTo>
                <a:cubicBezTo>
                  <a:pt x="13326" y="5718"/>
                  <a:pt x="13411" y="5644"/>
                  <a:pt x="13511" y="5644"/>
                </a:cubicBezTo>
                <a:close/>
                <a:moveTo>
                  <a:pt x="10236" y="6039"/>
                </a:moveTo>
                <a:cubicBezTo>
                  <a:pt x="10290" y="6039"/>
                  <a:pt x="10344" y="6045"/>
                  <a:pt x="10397" y="6059"/>
                </a:cubicBezTo>
                <a:cubicBezTo>
                  <a:pt x="10414" y="6088"/>
                  <a:pt x="10448" y="6142"/>
                  <a:pt x="10466" y="6171"/>
                </a:cubicBezTo>
                <a:lnTo>
                  <a:pt x="10466" y="6325"/>
                </a:lnTo>
                <a:cubicBezTo>
                  <a:pt x="10447" y="6350"/>
                  <a:pt x="10412" y="6403"/>
                  <a:pt x="10396" y="6428"/>
                </a:cubicBezTo>
                <a:cubicBezTo>
                  <a:pt x="10344" y="6457"/>
                  <a:pt x="10290" y="6471"/>
                  <a:pt x="10235" y="6471"/>
                </a:cubicBezTo>
                <a:cubicBezTo>
                  <a:pt x="10186" y="6471"/>
                  <a:pt x="10136" y="6460"/>
                  <a:pt x="10087" y="6439"/>
                </a:cubicBezTo>
                <a:cubicBezTo>
                  <a:pt x="10001" y="6321"/>
                  <a:pt x="10006" y="6170"/>
                  <a:pt x="10092" y="6053"/>
                </a:cubicBezTo>
                <a:cubicBezTo>
                  <a:pt x="10140" y="6044"/>
                  <a:pt x="10188" y="6039"/>
                  <a:pt x="10236" y="6039"/>
                </a:cubicBezTo>
                <a:close/>
                <a:moveTo>
                  <a:pt x="27236" y="6202"/>
                </a:moveTo>
                <a:cubicBezTo>
                  <a:pt x="27287" y="6203"/>
                  <a:pt x="27339" y="6202"/>
                  <a:pt x="27389" y="6211"/>
                </a:cubicBezTo>
                <a:cubicBezTo>
                  <a:pt x="27476" y="6254"/>
                  <a:pt x="27453" y="6354"/>
                  <a:pt x="27462" y="6433"/>
                </a:cubicBezTo>
                <a:cubicBezTo>
                  <a:pt x="27413" y="6452"/>
                  <a:pt x="27354" y="6491"/>
                  <a:pt x="27298" y="6491"/>
                </a:cubicBezTo>
                <a:cubicBezTo>
                  <a:pt x="27277" y="6491"/>
                  <a:pt x="27256" y="6486"/>
                  <a:pt x="27236" y="6470"/>
                </a:cubicBezTo>
                <a:cubicBezTo>
                  <a:pt x="27175" y="6437"/>
                  <a:pt x="27173" y="6366"/>
                  <a:pt x="27163" y="6305"/>
                </a:cubicBezTo>
                <a:cubicBezTo>
                  <a:pt x="27180" y="6280"/>
                  <a:pt x="27217" y="6227"/>
                  <a:pt x="27236" y="6202"/>
                </a:cubicBezTo>
                <a:close/>
                <a:moveTo>
                  <a:pt x="21826" y="6340"/>
                </a:moveTo>
                <a:cubicBezTo>
                  <a:pt x="21932" y="6363"/>
                  <a:pt x="21929" y="6532"/>
                  <a:pt x="21958" y="6619"/>
                </a:cubicBezTo>
                <a:cubicBezTo>
                  <a:pt x="21986" y="6724"/>
                  <a:pt x="21863" y="6696"/>
                  <a:pt x="21804" y="6704"/>
                </a:cubicBezTo>
                <a:cubicBezTo>
                  <a:pt x="21793" y="6582"/>
                  <a:pt x="21786" y="6458"/>
                  <a:pt x="21826" y="6340"/>
                </a:cubicBezTo>
                <a:close/>
                <a:moveTo>
                  <a:pt x="20347" y="6350"/>
                </a:moveTo>
                <a:cubicBezTo>
                  <a:pt x="20519" y="6403"/>
                  <a:pt x="20515" y="6664"/>
                  <a:pt x="20350" y="6722"/>
                </a:cubicBezTo>
                <a:cubicBezTo>
                  <a:pt x="20279" y="6608"/>
                  <a:pt x="20287" y="6467"/>
                  <a:pt x="20347" y="6350"/>
                </a:cubicBezTo>
                <a:close/>
                <a:moveTo>
                  <a:pt x="17930" y="6284"/>
                </a:moveTo>
                <a:cubicBezTo>
                  <a:pt x="17974" y="6284"/>
                  <a:pt x="18020" y="6292"/>
                  <a:pt x="18061" y="6304"/>
                </a:cubicBezTo>
                <a:cubicBezTo>
                  <a:pt x="18292" y="6414"/>
                  <a:pt x="18247" y="6802"/>
                  <a:pt x="17991" y="6839"/>
                </a:cubicBezTo>
                <a:cubicBezTo>
                  <a:pt x="17967" y="6846"/>
                  <a:pt x="17944" y="6849"/>
                  <a:pt x="17921" y="6849"/>
                </a:cubicBezTo>
                <a:cubicBezTo>
                  <a:pt x="17708" y="6849"/>
                  <a:pt x="17564" y="6563"/>
                  <a:pt x="17708" y="6390"/>
                </a:cubicBezTo>
                <a:cubicBezTo>
                  <a:pt x="17758" y="6313"/>
                  <a:pt x="17843" y="6284"/>
                  <a:pt x="17930" y="6284"/>
                </a:cubicBezTo>
                <a:close/>
                <a:moveTo>
                  <a:pt x="28821" y="6574"/>
                </a:moveTo>
                <a:cubicBezTo>
                  <a:pt x="28920" y="6574"/>
                  <a:pt x="29017" y="6610"/>
                  <a:pt x="29077" y="6687"/>
                </a:cubicBezTo>
                <a:cubicBezTo>
                  <a:pt x="29157" y="6770"/>
                  <a:pt x="29140" y="6900"/>
                  <a:pt x="29120" y="7003"/>
                </a:cubicBezTo>
                <a:cubicBezTo>
                  <a:pt x="29067" y="7140"/>
                  <a:pt x="28912" y="7178"/>
                  <a:pt x="28777" y="7178"/>
                </a:cubicBezTo>
                <a:cubicBezTo>
                  <a:pt x="28767" y="7178"/>
                  <a:pt x="28756" y="7178"/>
                  <a:pt x="28746" y="7178"/>
                </a:cubicBezTo>
                <a:cubicBezTo>
                  <a:pt x="28606" y="7107"/>
                  <a:pt x="28480" y="6980"/>
                  <a:pt x="28483" y="6813"/>
                </a:cubicBezTo>
                <a:cubicBezTo>
                  <a:pt x="28511" y="6660"/>
                  <a:pt x="28668" y="6574"/>
                  <a:pt x="28821" y="6574"/>
                </a:cubicBezTo>
                <a:close/>
                <a:moveTo>
                  <a:pt x="12847" y="6813"/>
                </a:moveTo>
                <a:cubicBezTo>
                  <a:pt x="12977" y="6813"/>
                  <a:pt x="13112" y="6854"/>
                  <a:pt x="13124" y="7002"/>
                </a:cubicBezTo>
                <a:cubicBezTo>
                  <a:pt x="13181" y="7174"/>
                  <a:pt x="13028" y="7329"/>
                  <a:pt x="12869" y="7329"/>
                </a:cubicBezTo>
                <a:cubicBezTo>
                  <a:pt x="12828" y="7329"/>
                  <a:pt x="12787" y="7319"/>
                  <a:pt x="12749" y="7297"/>
                </a:cubicBezTo>
                <a:cubicBezTo>
                  <a:pt x="12566" y="7206"/>
                  <a:pt x="12578" y="6937"/>
                  <a:pt x="12731" y="6823"/>
                </a:cubicBezTo>
                <a:cubicBezTo>
                  <a:pt x="12766" y="6817"/>
                  <a:pt x="12806" y="6813"/>
                  <a:pt x="12847" y="6813"/>
                </a:cubicBezTo>
                <a:close/>
                <a:moveTo>
                  <a:pt x="14388" y="6982"/>
                </a:moveTo>
                <a:cubicBezTo>
                  <a:pt x="14427" y="6982"/>
                  <a:pt x="14466" y="6994"/>
                  <a:pt x="14496" y="7024"/>
                </a:cubicBezTo>
                <a:cubicBezTo>
                  <a:pt x="14607" y="7088"/>
                  <a:pt x="14609" y="7261"/>
                  <a:pt x="14500" y="7327"/>
                </a:cubicBezTo>
                <a:cubicBezTo>
                  <a:pt x="14470" y="7356"/>
                  <a:pt x="14433" y="7368"/>
                  <a:pt x="14395" y="7368"/>
                </a:cubicBezTo>
                <a:cubicBezTo>
                  <a:pt x="14286" y="7368"/>
                  <a:pt x="14170" y="7266"/>
                  <a:pt x="14193" y="7152"/>
                </a:cubicBezTo>
                <a:cubicBezTo>
                  <a:pt x="14194" y="7054"/>
                  <a:pt x="14293" y="6982"/>
                  <a:pt x="14388" y="6982"/>
                </a:cubicBezTo>
                <a:close/>
                <a:moveTo>
                  <a:pt x="11274" y="6580"/>
                </a:moveTo>
                <a:cubicBezTo>
                  <a:pt x="11411" y="6580"/>
                  <a:pt x="11528" y="6668"/>
                  <a:pt x="11618" y="6767"/>
                </a:cubicBezTo>
                <a:cubicBezTo>
                  <a:pt x="11661" y="6889"/>
                  <a:pt x="11715" y="7022"/>
                  <a:pt x="11648" y="7147"/>
                </a:cubicBezTo>
                <a:cubicBezTo>
                  <a:pt x="11592" y="7340"/>
                  <a:pt x="11402" y="7431"/>
                  <a:pt x="11214" y="7431"/>
                </a:cubicBezTo>
                <a:cubicBezTo>
                  <a:pt x="11182" y="7431"/>
                  <a:pt x="11150" y="7428"/>
                  <a:pt x="11119" y="7423"/>
                </a:cubicBezTo>
                <a:cubicBezTo>
                  <a:pt x="11025" y="7368"/>
                  <a:pt x="10940" y="7301"/>
                  <a:pt x="10869" y="7217"/>
                </a:cubicBezTo>
                <a:cubicBezTo>
                  <a:pt x="10731" y="6958"/>
                  <a:pt x="10912" y="6583"/>
                  <a:pt x="11217" y="6583"/>
                </a:cubicBezTo>
                <a:cubicBezTo>
                  <a:pt x="11220" y="6583"/>
                  <a:pt x="11223" y="6583"/>
                  <a:pt x="11226" y="6583"/>
                </a:cubicBezTo>
                <a:cubicBezTo>
                  <a:pt x="11242" y="6581"/>
                  <a:pt x="11258" y="6580"/>
                  <a:pt x="11274" y="6580"/>
                </a:cubicBezTo>
                <a:close/>
                <a:moveTo>
                  <a:pt x="25573" y="7280"/>
                </a:moveTo>
                <a:cubicBezTo>
                  <a:pt x="25608" y="7361"/>
                  <a:pt x="25634" y="7445"/>
                  <a:pt x="25616" y="7536"/>
                </a:cubicBezTo>
                <a:cubicBezTo>
                  <a:pt x="25584" y="7536"/>
                  <a:pt x="25518" y="7535"/>
                  <a:pt x="25486" y="7535"/>
                </a:cubicBezTo>
                <a:cubicBezTo>
                  <a:pt x="25457" y="7434"/>
                  <a:pt x="25471" y="7329"/>
                  <a:pt x="25573" y="7280"/>
                </a:cubicBezTo>
                <a:close/>
                <a:moveTo>
                  <a:pt x="20324" y="7413"/>
                </a:moveTo>
                <a:cubicBezTo>
                  <a:pt x="20417" y="7413"/>
                  <a:pt x="20507" y="7429"/>
                  <a:pt x="20567" y="7506"/>
                </a:cubicBezTo>
                <a:cubicBezTo>
                  <a:pt x="20677" y="7603"/>
                  <a:pt x="20679" y="7764"/>
                  <a:pt x="20646" y="7896"/>
                </a:cubicBezTo>
                <a:cubicBezTo>
                  <a:pt x="20578" y="8037"/>
                  <a:pt x="20431" y="8109"/>
                  <a:pt x="20281" y="8109"/>
                </a:cubicBezTo>
                <a:cubicBezTo>
                  <a:pt x="20262" y="8109"/>
                  <a:pt x="20242" y="8108"/>
                  <a:pt x="20223" y="8105"/>
                </a:cubicBezTo>
                <a:cubicBezTo>
                  <a:pt x="20121" y="8040"/>
                  <a:pt x="20012" y="7963"/>
                  <a:pt x="19984" y="7835"/>
                </a:cubicBezTo>
                <a:cubicBezTo>
                  <a:pt x="19936" y="7668"/>
                  <a:pt x="20048" y="7514"/>
                  <a:pt x="20176" y="7420"/>
                </a:cubicBezTo>
                <a:cubicBezTo>
                  <a:pt x="20223" y="7418"/>
                  <a:pt x="20274" y="7413"/>
                  <a:pt x="20324" y="7413"/>
                </a:cubicBezTo>
                <a:close/>
                <a:moveTo>
                  <a:pt x="21953" y="7893"/>
                </a:moveTo>
                <a:cubicBezTo>
                  <a:pt x="22071" y="7893"/>
                  <a:pt x="22178" y="8000"/>
                  <a:pt x="22135" y="8128"/>
                </a:cubicBezTo>
                <a:cubicBezTo>
                  <a:pt x="22116" y="8220"/>
                  <a:pt x="22043" y="8255"/>
                  <a:pt x="21964" y="8255"/>
                </a:cubicBezTo>
                <a:cubicBezTo>
                  <a:pt x="21898" y="8255"/>
                  <a:pt x="21827" y="8230"/>
                  <a:pt x="21778" y="8192"/>
                </a:cubicBezTo>
                <a:cubicBezTo>
                  <a:pt x="21777" y="8091"/>
                  <a:pt x="21735" y="7942"/>
                  <a:pt x="21871" y="7911"/>
                </a:cubicBezTo>
                <a:cubicBezTo>
                  <a:pt x="21897" y="7899"/>
                  <a:pt x="21925" y="7893"/>
                  <a:pt x="21953" y="7893"/>
                </a:cubicBezTo>
                <a:close/>
                <a:moveTo>
                  <a:pt x="27059" y="7959"/>
                </a:moveTo>
                <a:cubicBezTo>
                  <a:pt x="27161" y="7959"/>
                  <a:pt x="27233" y="8064"/>
                  <a:pt x="27248" y="8164"/>
                </a:cubicBezTo>
                <a:cubicBezTo>
                  <a:pt x="27233" y="8207"/>
                  <a:pt x="27217" y="8250"/>
                  <a:pt x="27202" y="8294"/>
                </a:cubicBezTo>
                <a:cubicBezTo>
                  <a:pt x="27163" y="8322"/>
                  <a:pt x="27122" y="8333"/>
                  <a:pt x="27080" y="8333"/>
                </a:cubicBezTo>
                <a:cubicBezTo>
                  <a:pt x="27028" y="8333"/>
                  <a:pt x="26975" y="8316"/>
                  <a:pt x="26925" y="8291"/>
                </a:cubicBezTo>
                <a:cubicBezTo>
                  <a:pt x="26906" y="8182"/>
                  <a:pt x="26867" y="8032"/>
                  <a:pt x="26994" y="7973"/>
                </a:cubicBezTo>
                <a:cubicBezTo>
                  <a:pt x="27017" y="7963"/>
                  <a:pt x="27039" y="7959"/>
                  <a:pt x="27059" y="7959"/>
                </a:cubicBezTo>
                <a:close/>
                <a:moveTo>
                  <a:pt x="14260" y="8247"/>
                </a:moveTo>
                <a:cubicBezTo>
                  <a:pt x="14353" y="8247"/>
                  <a:pt x="14445" y="8269"/>
                  <a:pt x="14486" y="8366"/>
                </a:cubicBezTo>
                <a:cubicBezTo>
                  <a:pt x="14584" y="8501"/>
                  <a:pt x="14485" y="8658"/>
                  <a:pt x="14374" y="8748"/>
                </a:cubicBezTo>
                <a:cubicBezTo>
                  <a:pt x="14358" y="8749"/>
                  <a:pt x="14343" y="8750"/>
                  <a:pt x="14328" y="8750"/>
                </a:cubicBezTo>
                <a:cubicBezTo>
                  <a:pt x="14220" y="8750"/>
                  <a:pt x="14118" y="8714"/>
                  <a:pt x="14039" y="8634"/>
                </a:cubicBezTo>
                <a:cubicBezTo>
                  <a:pt x="14035" y="8542"/>
                  <a:pt x="14035" y="8453"/>
                  <a:pt x="14039" y="8363"/>
                </a:cubicBezTo>
                <a:cubicBezTo>
                  <a:pt x="14080" y="8326"/>
                  <a:pt x="14120" y="8290"/>
                  <a:pt x="14160" y="8253"/>
                </a:cubicBezTo>
                <a:cubicBezTo>
                  <a:pt x="14192" y="8250"/>
                  <a:pt x="14226" y="8247"/>
                  <a:pt x="14260" y="8247"/>
                </a:cubicBezTo>
                <a:close/>
                <a:moveTo>
                  <a:pt x="19112" y="8581"/>
                </a:moveTo>
                <a:cubicBezTo>
                  <a:pt x="19136" y="8613"/>
                  <a:pt x="19160" y="8644"/>
                  <a:pt x="19185" y="8675"/>
                </a:cubicBezTo>
                <a:cubicBezTo>
                  <a:pt x="19186" y="8781"/>
                  <a:pt x="19100" y="8857"/>
                  <a:pt x="19000" y="8857"/>
                </a:cubicBezTo>
                <a:cubicBezTo>
                  <a:pt x="18988" y="8857"/>
                  <a:pt x="18976" y="8856"/>
                  <a:pt x="18964" y="8853"/>
                </a:cubicBezTo>
                <a:cubicBezTo>
                  <a:pt x="18940" y="8825"/>
                  <a:pt x="18917" y="8797"/>
                  <a:pt x="18892" y="8769"/>
                </a:cubicBezTo>
                <a:cubicBezTo>
                  <a:pt x="18894" y="8715"/>
                  <a:pt x="18899" y="8659"/>
                  <a:pt x="18902" y="8604"/>
                </a:cubicBezTo>
                <a:cubicBezTo>
                  <a:pt x="18970" y="8592"/>
                  <a:pt x="19041" y="8584"/>
                  <a:pt x="19112" y="8581"/>
                </a:cubicBezTo>
                <a:close/>
                <a:moveTo>
                  <a:pt x="15390" y="8638"/>
                </a:moveTo>
                <a:cubicBezTo>
                  <a:pt x="15435" y="8708"/>
                  <a:pt x="15526" y="8767"/>
                  <a:pt x="15517" y="8860"/>
                </a:cubicBezTo>
                <a:cubicBezTo>
                  <a:pt x="15527" y="8947"/>
                  <a:pt x="15441" y="9006"/>
                  <a:pt x="15360" y="9006"/>
                </a:cubicBezTo>
                <a:cubicBezTo>
                  <a:pt x="15330" y="9006"/>
                  <a:pt x="15301" y="8998"/>
                  <a:pt x="15278" y="8982"/>
                </a:cubicBezTo>
                <a:cubicBezTo>
                  <a:pt x="15154" y="8879"/>
                  <a:pt x="15276" y="8694"/>
                  <a:pt x="15390" y="8638"/>
                </a:cubicBezTo>
                <a:close/>
                <a:moveTo>
                  <a:pt x="11148" y="9038"/>
                </a:moveTo>
                <a:cubicBezTo>
                  <a:pt x="11176" y="9038"/>
                  <a:pt x="11231" y="9039"/>
                  <a:pt x="11258" y="9039"/>
                </a:cubicBezTo>
                <a:cubicBezTo>
                  <a:pt x="11261" y="9039"/>
                  <a:pt x="11264" y="9038"/>
                  <a:pt x="11267" y="9038"/>
                </a:cubicBezTo>
                <a:cubicBezTo>
                  <a:pt x="11325" y="9038"/>
                  <a:pt x="11313" y="9135"/>
                  <a:pt x="11285" y="9168"/>
                </a:cubicBezTo>
                <a:cubicBezTo>
                  <a:pt x="11272" y="9176"/>
                  <a:pt x="11258" y="9179"/>
                  <a:pt x="11245" y="9179"/>
                </a:cubicBezTo>
                <a:cubicBezTo>
                  <a:pt x="11180" y="9179"/>
                  <a:pt x="11117" y="9103"/>
                  <a:pt x="11148" y="9038"/>
                </a:cubicBezTo>
                <a:close/>
                <a:moveTo>
                  <a:pt x="12169" y="9074"/>
                </a:moveTo>
                <a:cubicBezTo>
                  <a:pt x="12264" y="9074"/>
                  <a:pt x="12348" y="9164"/>
                  <a:pt x="12383" y="9257"/>
                </a:cubicBezTo>
                <a:cubicBezTo>
                  <a:pt x="12336" y="9318"/>
                  <a:pt x="12306" y="9432"/>
                  <a:pt x="12213" y="9432"/>
                </a:cubicBezTo>
                <a:cubicBezTo>
                  <a:pt x="12210" y="9432"/>
                  <a:pt x="12206" y="9431"/>
                  <a:pt x="12203" y="9431"/>
                </a:cubicBezTo>
                <a:cubicBezTo>
                  <a:pt x="12191" y="9434"/>
                  <a:pt x="12179" y="9435"/>
                  <a:pt x="12167" y="9435"/>
                </a:cubicBezTo>
                <a:cubicBezTo>
                  <a:pt x="12013" y="9435"/>
                  <a:pt x="11922" y="9202"/>
                  <a:pt x="12068" y="9110"/>
                </a:cubicBezTo>
                <a:cubicBezTo>
                  <a:pt x="12102" y="9085"/>
                  <a:pt x="12136" y="9074"/>
                  <a:pt x="12169" y="9074"/>
                </a:cubicBezTo>
                <a:close/>
                <a:moveTo>
                  <a:pt x="18129" y="9246"/>
                </a:moveTo>
                <a:cubicBezTo>
                  <a:pt x="18159" y="9260"/>
                  <a:pt x="18215" y="9288"/>
                  <a:pt x="18242" y="9302"/>
                </a:cubicBezTo>
                <a:lnTo>
                  <a:pt x="18250" y="9475"/>
                </a:lnTo>
                <a:cubicBezTo>
                  <a:pt x="18210" y="9499"/>
                  <a:pt x="18169" y="9511"/>
                  <a:pt x="18128" y="9511"/>
                </a:cubicBezTo>
                <a:cubicBezTo>
                  <a:pt x="18086" y="9511"/>
                  <a:pt x="18044" y="9499"/>
                  <a:pt x="18004" y="9475"/>
                </a:cubicBezTo>
                <a:lnTo>
                  <a:pt x="18007" y="9295"/>
                </a:lnTo>
                <a:cubicBezTo>
                  <a:pt x="18037" y="9282"/>
                  <a:pt x="18098" y="9259"/>
                  <a:pt x="18129" y="9246"/>
                </a:cubicBezTo>
                <a:close/>
                <a:moveTo>
                  <a:pt x="25414" y="9130"/>
                </a:moveTo>
                <a:cubicBezTo>
                  <a:pt x="25559" y="9130"/>
                  <a:pt x="25645" y="9278"/>
                  <a:pt x="25691" y="9406"/>
                </a:cubicBezTo>
                <a:cubicBezTo>
                  <a:pt x="25651" y="9566"/>
                  <a:pt x="25542" y="9693"/>
                  <a:pt x="25374" y="9722"/>
                </a:cubicBezTo>
                <a:cubicBezTo>
                  <a:pt x="25287" y="9678"/>
                  <a:pt x="25177" y="9645"/>
                  <a:pt x="25143" y="9543"/>
                </a:cubicBezTo>
                <a:cubicBezTo>
                  <a:pt x="25048" y="9380"/>
                  <a:pt x="25171" y="9133"/>
                  <a:pt x="25365" y="9133"/>
                </a:cubicBezTo>
                <a:cubicBezTo>
                  <a:pt x="25368" y="9133"/>
                  <a:pt x="25370" y="9133"/>
                  <a:pt x="25373" y="9134"/>
                </a:cubicBezTo>
                <a:cubicBezTo>
                  <a:pt x="25387" y="9131"/>
                  <a:pt x="25401" y="9130"/>
                  <a:pt x="25414" y="9130"/>
                </a:cubicBezTo>
                <a:close/>
                <a:moveTo>
                  <a:pt x="20808" y="9183"/>
                </a:moveTo>
                <a:cubicBezTo>
                  <a:pt x="20853" y="9183"/>
                  <a:pt x="20939" y="9185"/>
                  <a:pt x="20982" y="9187"/>
                </a:cubicBezTo>
                <a:cubicBezTo>
                  <a:pt x="21180" y="9306"/>
                  <a:pt x="21137" y="9589"/>
                  <a:pt x="20981" y="9726"/>
                </a:cubicBezTo>
                <a:cubicBezTo>
                  <a:pt x="20956" y="9733"/>
                  <a:pt x="20931" y="9736"/>
                  <a:pt x="20908" y="9736"/>
                </a:cubicBezTo>
                <a:cubicBezTo>
                  <a:pt x="20648" y="9736"/>
                  <a:pt x="20548" y="9297"/>
                  <a:pt x="20808" y="9183"/>
                </a:cubicBezTo>
                <a:close/>
                <a:moveTo>
                  <a:pt x="14341" y="9533"/>
                </a:moveTo>
                <a:cubicBezTo>
                  <a:pt x="14374" y="9533"/>
                  <a:pt x="14405" y="9545"/>
                  <a:pt x="14429" y="9578"/>
                </a:cubicBezTo>
                <a:cubicBezTo>
                  <a:pt x="14495" y="9651"/>
                  <a:pt x="14453" y="9741"/>
                  <a:pt x="14423" y="9818"/>
                </a:cubicBezTo>
                <a:cubicBezTo>
                  <a:pt x="14381" y="9818"/>
                  <a:pt x="14296" y="9820"/>
                  <a:pt x="14255" y="9820"/>
                </a:cubicBezTo>
                <a:cubicBezTo>
                  <a:pt x="14158" y="9779"/>
                  <a:pt x="14189" y="9669"/>
                  <a:pt x="14177" y="9587"/>
                </a:cubicBezTo>
                <a:cubicBezTo>
                  <a:pt x="14225" y="9565"/>
                  <a:pt x="14286" y="9533"/>
                  <a:pt x="14341" y="9533"/>
                </a:cubicBezTo>
                <a:close/>
                <a:moveTo>
                  <a:pt x="27800" y="9035"/>
                </a:moveTo>
                <a:cubicBezTo>
                  <a:pt x="28065" y="9035"/>
                  <a:pt x="28312" y="9336"/>
                  <a:pt x="28203" y="9595"/>
                </a:cubicBezTo>
                <a:cubicBezTo>
                  <a:pt x="28171" y="9731"/>
                  <a:pt x="28049" y="9805"/>
                  <a:pt x="27935" y="9865"/>
                </a:cubicBezTo>
                <a:cubicBezTo>
                  <a:pt x="27862" y="9864"/>
                  <a:pt x="27790" y="9864"/>
                  <a:pt x="27717" y="9864"/>
                </a:cubicBezTo>
                <a:cubicBezTo>
                  <a:pt x="27606" y="9801"/>
                  <a:pt x="27478" y="9732"/>
                  <a:pt x="27447" y="9597"/>
                </a:cubicBezTo>
                <a:cubicBezTo>
                  <a:pt x="27361" y="9397"/>
                  <a:pt x="27468" y="9137"/>
                  <a:pt x="27673" y="9060"/>
                </a:cubicBezTo>
                <a:cubicBezTo>
                  <a:pt x="27715" y="9043"/>
                  <a:pt x="27758" y="9035"/>
                  <a:pt x="27800" y="9035"/>
                </a:cubicBezTo>
                <a:close/>
                <a:moveTo>
                  <a:pt x="18823" y="10372"/>
                </a:moveTo>
                <a:cubicBezTo>
                  <a:pt x="18848" y="10373"/>
                  <a:pt x="18902" y="10374"/>
                  <a:pt x="18929" y="10375"/>
                </a:cubicBezTo>
                <a:cubicBezTo>
                  <a:pt x="18956" y="10478"/>
                  <a:pt x="18995" y="10631"/>
                  <a:pt x="18882" y="10697"/>
                </a:cubicBezTo>
                <a:cubicBezTo>
                  <a:pt x="18874" y="10698"/>
                  <a:pt x="18866" y="10698"/>
                  <a:pt x="18859" y="10698"/>
                </a:cubicBezTo>
                <a:cubicBezTo>
                  <a:pt x="18730" y="10698"/>
                  <a:pt x="18727" y="10524"/>
                  <a:pt x="18732" y="10427"/>
                </a:cubicBezTo>
                <a:cubicBezTo>
                  <a:pt x="18763" y="10409"/>
                  <a:pt x="18792" y="10390"/>
                  <a:pt x="18823" y="10372"/>
                </a:cubicBezTo>
                <a:close/>
                <a:moveTo>
                  <a:pt x="13068" y="10704"/>
                </a:moveTo>
                <a:cubicBezTo>
                  <a:pt x="13081" y="10704"/>
                  <a:pt x="13094" y="10705"/>
                  <a:pt x="13107" y="10705"/>
                </a:cubicBezTo>
                <a:cubicBezTo>
                  <a:pt x="13115" y="10705"/>
                  <a:pt x="13123" y="10705"/>
                  <a:pt x="13131" y="10705"/>
                </a:cubicBezTo>
                <a:cubicBezTo>
                  <a:pt x="13169" y="10705"/>
                  <a:pt x="13206" y="10706"/>
                  <a:pt x="13242" y="10718"/>
                </a:cubicBezTo>
                <a:cubicBezTo>
                  <a:pt x="13291" y="10786"/>
                  <a:pt x="13278" y="10868"/>
                  <a:pt x="13258" y="10945"/>
                </a:cubicBezTo>
                <a:lnTo>
                  <a:pt x="13063" y="10945"/>
                </a:lnTo>
                <a:cubicBezTo>
                  <a:pt x="13053" y="10865"/>
                  <a:pt x="13055" y="10784"/>
                  <a:pt x="13068" y="10704"/>
                </a:cubicBezTo>
                <a:close/>
                <a:moveTo>
                  <a:pt x="20321" y="10728"/>
                </a:moveTo>
                <a:cubicBezTo>
                  <a:pt x="20410" y="10728"/>
                  <a:pt x="20374" y="10883"/>
                  <a:pt x="20374" y="10958"/>
                </a:cubicBezTo>
                <a:cubicBezTo>
                  <a:pt x="20347" y="10955"/>
                  <a:pt x="20293" y="10952"/>
                  <a:pt x="20267" y="10949"/>
                </a:cubicBezTo>
                <a:cubicBezTo>
                  <a:pt x="20268" y="10880"/>
                  <a:pt x="20267" y="10809"/>
                  <a:pt x="20273" y="10740"/>
                </a:cubicBezTo>
                <a:cubicBezTo>
                  <a:pt x="20292" y="10732"/>
                  <a:pt x="20308" y="10728"/>
                  <a:pt x="20321" y="10728"/>
                </a:cubicBezTo>
                <a:close/>
                <a:moveTo>
                  <a:pt x="22167" y="10779"/>
                </a:moveTo>
                <a:cubicBezTo>
                  <a:pt x="22184" y="10872"/>
                  <a:pt x="22188" y="10968"/>
                  <a:pt x="22177" y="11062"/>
                </a:cubicBezTo>
                <a:cubicBezTo>
                  <a:pt x="22117" y="11051"/>
                  <a:pt x="22058" y="11037"/>
                  <a:pt x="21999" y="11024"/>
                </a:cubicBezTo>
                <a:cubicBezTo>
                  <a:pt x="22044" y="10935"/>
                  <a:pt x="22059" y="10812"/>
                  <a:pt x="22167" y="10779"/>
                </a:cubicBezTo>
                <a:close/>
                <a:moveTo>
                  <a:pt x="26680" y="10552"/>
                </a:moveTo>
                <a:cubicBezTo>
                  <a:pt x="26691" y="10552"/>
                  <a:pt x="26701" y="10552"/>
                  <a:pt x="26711" y="10553"/>
                </a:cubicBezTo>
                <a:cubicBezTo>
                  <a:pt x="26794" y="10625"/>
                  <a:pt x="26904" y="10699"/>
                  <a:pt x="26886" y="10826"/>
                </a:cubicBezTo>
                <a:cubicBezTo>
                  <a:pt x="26896" y="10973"/>
                  <a:pt x="26757" y="11090"/>
                  <a:pt x="26620" y="11090"/>
                </a:cubicBezTo>
                <a:cubicBezTo>
                  <a:pt x="26571" y="11090"/>
                  <a:pt x="26522" y="11075"/>
                  <a:pt x="26481" y="11040"/>
                </a:cubicBezTo>
                <a:cubicBezTo>
                  <a:pt x="26364" y="10971"/>
                  <a:pt x="26378" y="10829"/>
                  <a:pt x="26376" y="10713"/>
                </a:cubicBezTo>
                <a:cubicBezTo>
                  <a:pt x="26450" y="10614"/>
                  <a:pt x="26557" y="10552"/>
                  <a:pt x="26680" y="10552"/>
                </a:cubicBezTo>
                <a:close/>
                <a:moveTo>
                  <a:pt x="6872" y="10500"/>
                </a:moveTo>
                <a:cubicBezTo>
                  <a:pt x="6890" y="10500"/>
                  <a:pt x="6908" y="10502"/>
                  <a:pt x="6926" y="10506"/>
                </a:cubicBezTo>
                <a:cubicBezTo>
                  <a:pt x="7132" y="10519"/>
                  <a:pt x="7231" y="10748"/>
                  <a:pt x="7188" y="10932"/>
                </a:cubicBezTo>
                <a:cubicBezTo>
                  <a:pt x="7129" y="11049"/>
                  <a:pt x="6996" y="11116"/>
                  <a:pt x="6868" y="11116"/>
                </a:cubicBezTo>
                <a:cubicBezTo>
                  <a:pt x="6759" y="11116"/>
                  <a:pt x="6654" y="11068"/>
                  <a:pt x="6600" y="10964"/>
                </a:cubicBezTo>
                <a:cubicBezTo>
                  <a:pt x="6478" y="10771"/>
                  <a:pt x="6655" y="10500"/>
                  <a:pt x="6872" y="10500"/>
                </a:cubicBezTo>
                <a:close/>
                <a:moveTo>
                  <a:pt x="15338" y="10851"/>
                </a:moveTo>
                <a:cubicBezTo>
                  <a:pt x="15399" y="10851"/>
                  <a:pt x="15465" y="10882"/>
                  <a:pt x="15517" y="10907"/>
                </a:cubicBezTo>
                <a:cubicBezTo>
                  <a:pt x="15525" y="10995"/>
                  <a:pt x="15522" y="11083"/>
                  <a:pt x="15507" y="11171"/>
                </a:cubicBezTo>
                <a:cubicBezTo>
                  <a:pt x="15450" y="11193"/>
                  <a:pt x="15393" y="11215"/>
                  <a:pt x="15335" y="11237"/>
                </a:cubicBezTo>
                <a:cubicBezTo>
                  <a:pt x="15176" y="11216"/>
                  <a:pt x="15105" y="11020"/>
                  <a:pt x="15225" y="10908"/>
                </a:cubicBezTo>
                <a:cubicBezTo>
                  <a:pt x="15256" y="10866"/>
                  <a:pt x="15295" y="10851"/>
                  <a:pt x="15338" y="10851"/>
                </a:cubicBezTo>
                <a:close/>
                <a:moveTo>
                  <a:pt x="11828" y="10899"/>
                </a:moveTo>
                <a:cubicBezTo>
                  <a:pt x="11947" y="10960"/>
                  <a:pt x="12069" y="11067"/>
                  <a:pt x="12042" y="11217"/>
                </a:cubicBezTo>
                <a:cubicBezTo>
                  <a:pt x="12047" y="11392"/>
                  <a:pt x="11875" y="11488"/>
                  <a:pt x="11718" y="11488"/>
                </a:cubicBezTo>
                <a:cubicBezTo>
                  <a:pt x="11698" y="11488"/>
                  <a:pt x="11678" y="11487"/>
                  <a:pt x="11659" y="11484"/>
                </a:cubicBezTo>
                <a:cubicBezTo>
                  <a:pt x="11565" y="11416"/>
                  <a:pt x="11493" y="11325"/>
                  <a:pt x="11449" y="11217"/>
                </a:cubicBezTo>
                <a:cubicBezTo>
                  <a:pt x="11482" y="11127"/>
                  <a:pt x="11520" y="11040"/>
                  <a:pt x="11566" y="10957"/>
                </a:cubicBezTo>
                <a:cubicBezTo>
                  <a:pt x="11652" y="10930"/>
                  <a:pt x="11739" y="10909"/>
                  <a:pt x="11828" y="10899"/>
                </a:cubicBezTo>
                <a:close/>
                <a:moveTo>
                  <a:pt x="24424" y="10985"/>
                </a:moveTo>
                <a:cubicBezTo>
                  <a:pt x="24455" y="10985"/>
                  <a:pt x="24487" y="10991"/>
                  <a:pt x="24518" y="11003"/>
                </a:cubicBezTo>
                <a:cubicBezTo>
                  <a:pt x="24631" y="11060"/>
                  <a:pt x="24701" y="11183"/>
                  <a:pt x="24667" y="11309"/>
                </a:cubicBezTo>
                <a:cubicBezTo>
                  <a:pt x="24648" y="11435"/>
                  <a:pt x="24528" y="11501"/>
                  <a:pt x="24411" y="11501"/>
                </a:cubicBezTo>
                <a:cubicBezTo>
                  <a:pt x="24300" y="11501"/>
                  <a:pt x="24191" y="11443"/>
                  <a:pt x="24171" y="11322"/>
                </a:cubicBezTo>
                <a:cubicBezTo>
                  <a:pt x="24113" y="11149"/>
                  <a:pt x="24260" y="10985"/>
                  <a:pt x="24424" y="10985"/>
                </a:cubicBezTo>
                <a:close/>
                <a:moveTo>
                  <a:pt x="5435" y="11091"/>
                </a:moveTo>
                <a:cubicBezTo>
                  <a:pt x="5476" y="11093"/>
                  <a:pt x="5557" y="11101"/>
                  <a:pt x="5598" y="11104"/>
                </a:cubicBezTo>
                <a:cubicBezTo>
                  <a:pt x="5639" y="11140"/>
                  <a:pt x="5679" y="11176"/>
                  <a:pt x="5718" y="11214"/>
                </a:cubicBezTo>
                <a:cubicBezTo>
                  <a:pt x="5720" y="11304"/>
                  <a:pt x="5752" y="11417"/>
                  <a:pt x="5669" y="11483"/>
                </a:cubicBezTo>
                <a:cubicBezTo>
                  <a:pt x="5629" y="11528"/>
                  <a:pt x="5569" y="11550"/>
                  <a:pt x="5509" y="11550"/>
                </a:cubicBezTo>
                <a:cubicBezTo>
                  <a:pt x="5423" y="11550"/>
                  <a:pt x="5335" y="11505"/>
                  <a:pt x="5306" y="11419"/>
                </a:cubicBezTo>
                <a:cubicBezTo>
                  <a:pt x="5230" y="11289"/>
                  <a:pt x="5334" y="11163"/>
                  <a:pt x="5435" y="11091"/>
                </a:cubicBezTo>
                <a:close/>
                <a:moveTo>
                  <a:pt x="8196" y="11393"/>
                </a:moveTo>
                <a:cubicBezTo>
                  <a:pt x="8266" y="11393"/>
                  <a:pt x="8338" y="11428"/>
                  <a:pt x="8403" y="11453"/>
                </a:cubicBezTo>
                <a:cubicBezTo>
                  <a:pt x="8416" y="11520"/>
                  <a:pt x="8472" y="11590"/>
                  <a:pt x="8439" y="11660"/>
                </a:cubicBezTo>
                <a:cubicBezTo>
                  <a:pt x="8415" y="11752"/>
                  <a:pt x="8327" y="11796"/>
                  <a:pt x="8238" y="11796"/>
                </a:cubicBezTo>
                <a:cubicBezTo>
                  <a:pt x="8146" y="11796"/>
                  <a:pt x="8052" y="11748"/>
                  <a:pt x="8026" y="11658"/>
                </a:cubicBezTo>
                <a:cubicBezTo>
                  <a:pt x="8004" y="11575"/>
                  <a:pt x="8006" y="11453"/>
                  <a:pt x="8102" y="11420"/>
                </a:cubicBezTo>
                <a:cubicBezTo>
                  <a:pt x="8133" y="11401"/>
                  <a:pt x="8164" y="11393"/>
                  <a:pt x="8196" y="11393"/>
                </a:cubicBezTo>
                <a:close/>
                <a:moveTo>
                  <a:pt x="6870" y="12184"/>
                </a:moveTo>
                <a:cubicBezTo>
                  <a:pt x="6900" y="12194"/>
                  <a:pt x="6964" y="12212"/>
                  <a:pt x="6997" y="12222"/>
                </a:cubicBezTo>
                <a:cubicBezTo>
                  <a:pt x="6990" y="12279"/>
                  <a:pt x="6995" y="12341"/>
                  <a:pt x="6972" y="12396"/>
                </a:cubicBezTo>
                <a:cubicBezTo>
                  <a:pt x="6963" y="12397"/>
                  <a:pt x="6954" y="12397"/>
                  <a:pt x="6944" y="12397"/>
                </a:cubicBezTo>
                <a:cubicBezTo>
                  <a:pt x="6910" y="12397"/>
                  <a:pt x="6876" y="12393"/>
                  <a:pt x="6841" y="12390"/>
                </a:cubicBezTo>
                <a:cubicBezTo>
                  <a:pt x="6855" y="12324"/>
                  <a:pt x="6810" y="12230"/>
                  <a:pt x="6870" y="12184"/>
                </a:cubicBezTo>
                <a:close/>
                <a:moveTo>
                  <a:pt x="20471" y="11887"/>
                </a:moveTo>
                <a:cubicBezTo>
                  <a:pt x="20576" y="11887"/>
                  <a:pt x="20677" y="11935"/>
                  <a:pt x="20724" y="12042"/>
                </a:cubicBezTo>
                <a:cubicBezTo>
                  <a:pt x="20819" y="12211"/>
                  <a:pt x="20690" y="12391"/>
                  <a:pt x="20537" y="12466"/>
                </a:cubicBezTo>
                <a:cubicBezTo>
                  <a:pt x="20429" y="12453"/>
                  <a:pt x="20299" y="12437"/>
                  <a:pt x="20238" y="12332"/>
                </a:cubicBezTo>
                <a:cubicBezTo>
                  <a:pt x="20156" y="12210"/>
                  <a:pt x="20201" y="12052"/>
                  <a:pt x="20279" y="11940"/>
                </a:cubicBezTo>
                <a:cubicBezTo>
                  <a:pt x="20336" y="11906"/>
                  <a:pt x="20405" y="11887"/>
                  <a:pt x="20471" y="11887"/>
                </a:cubicBezTo>
                <a:close/>
                <a:moveTo>
                  <a:pt x="24006" y="12388"/>
                </a:moveTo>
                <a:cubicBezTo>
                  <a:pt x="24042" y="12388"/>
                  <a:pt x="24075" y="12405"/>
                  <a:pt x="24080" y="12443"/>
                </a:cubicBezTo>
                <a:cubicBezTo>
                  <a:pt x="24103" y="12511"/>
                  <a:pt x="24046" y="12550"/>
                  <a:pt x="24003" y="12590"/>
                </a:cubicBezTo>
                <a:cubicBezTo>
                  <a:pt x="23976" y="12535"/>
                  <a:pt x="23947" y="12479"/>
                  <a:pt x="23926" y="12421"/>
                </a:cubicBezTo>
                <a:cubicBezTo>
                  <a:pt x="23946" y="12399"/>
                  <a:pt x="23977" y="12388"/>
                  <a:pt x="24006" y="12388"/>
                </a:cubicBezTo>
                <a:close/>
                <a:moveTo>
                  <a:pt x="12343" y="12057"/>
                </a:moveTo>
                <a:cubicBezTo>
                  <a:pt x="12445" y="12057"/>
                  <a:pt x="12544" y="12094"/>
                  <a:pt x="12585" y="12199"/>
                </a:cubicBezTo>
                <a:cubicBezTo>
                  <a:pt x="12694" y="12368"/>
                  <a:pt x="12529" y="12598"/>
                  <a:pt x="12348" y="12598"/>
                </a:cubicBezTo>
                <a:cubicBezTo>
                  <a:pt x="12319" y="12598"/>
                  <a:pt x="12290" y="12592"/>
                  <a:pt x="12262" y="12580"/>
                </a:cubicBezTo>
                <a:cubicBezTo>
                  <a:pt x="12094" y="12536"/>
                  <a:pt x="12054" y="12343"/>
                  <a:pt x="12093" y="12195"/>
                </a:cubicBezTo>
                <a:cubicBezTo>
                  <a:pt x="12131" y="12156"/>
                  <a:pt x="12169" y="12117"/>
                  <a:pt x="12206" y="12077"/>
                </a:cubicBezTo>
                <a:cubicBezTo>
                  <a:pt x="12249" y="12065"/>
                  <a:pt x="12296" y="12057"/>
                  <a:pt x="12343" y="12057"/>
                </a:cubicBezTo>
                <a:close/>
                <a:moveTo>
                  <a:pt x="9206" y="12468"/>
                </a:moveTo>
                <a:cubicBezTo>
                  <a:pt x="9251" y="12556"/>
                  <a:pt x="9312" y="12715"/>
                  <a:pt x="9173" y="12753"/>
                </a:cubicBezTo>
                <a:cubicBezTo>
                  <a:pt x="9029" y="12704"/>
                  <a:pt x="9097" y="12513"/>
                  <a:pt x="9206" y="12468"/>
                </a:cubicBezTo>
                <a:close/>
                <a:moveTo>
                  <a:pt x="14209" y="12466"/>
                </a:moveTo>
                <a:cubicBezTo>
                  <a:pt x="14238" y="12481"/>
                  <a:pt x="14295" y="12513"/>
                  <a:pt x="14322" y="12528"/>
                </a:cubicBezTo>
                <a:cubicBezTo>
                  <a:pt x="14336" y="12555"/>
                  <a:pt x="14362" y="12610"/>
                  <a:pt x="14377" y="12636"/>
                </a:cubicBezTo>
                <a:lnTo>
                  <a:pt x="14319" y="12797"/>
                </a:lnTo>
                <a:cubicBezTo>
                  <a:pt x="14288" y="12805"/>
                  <a:pt x="14258" y="12809"/>
                  <a:pt x="14228" y="12809"/>
                </a:cubicBezTo>
                <a:cubicBezTo>
                  <a:pt x="14161" y="12809"/>
                  <a:pt x="14097" y="12788"/>
                  <a:pt x="14043" y="12739"/>
                </a:cubicBezTo>
                <a:cubicBezTo>
                  <a:pt x="14015" y="12606"/>
                  <a:pt x="14090" y="12509"/>
                  <a:pt x="14209" y="12466"/>
                </a:cubicBezTo>
                <a:close/>
                <a:moveTo>
                  <a:pt x="18592" y="12454"/>
                </a:moveTo>
                <a:cubicBezTo>
                  <a:pt x="18659" y="12454"/>
                  <a:pt x="18725" y="12478"/>
                  <a:pt x="18771" y="12528"/>
                </a:cubicBezTo>
                <a:cubicBezTo>
                  <a:pt x="18905" y="12631"/>
                  <a:pt x="18871" y="12827"/>
                  <a:pt x="18776" y="12944"/>
                </a:cubicBezTo>
                <a:cubicBezTo>
                  <a:pt x="18729" y="12975"/>
                  <a:pt x="18675" y="12990"/>
                  <a:pt x="18622" y="12990"/>
                </a:cubicBezTo>
                <a:cubicBezTo>
                  <a:pt x="18462" y="12990"/>
                  <a:pt x="18309" y="12861"/>
                  <a:pt x="18339" y="12681"/>
                </a:cubicBezTo>
                <a:cubicBezTo>
                  <a:pt x="18334" y="12539"/>
                  <a:pt x="18464" y="12454"/>
                  <a:pt x="18592" y="12454"/>
                </a:cubicBezTo>
                <a:close/>
                <a:moveTo>
                  <a:pt x="6141" y="12888"/>
                </a:moveTo>
                <a:cubicBezTo>
                  <a:pt x="6261" y="12888"/>
                  <a:pt x="6365" y="13068"/>
                  <a:pt x="6263" y="13157"/>
                </a:cubicBezTo>
                <a:cubicBezTo>
                  <a:pt x="6239" y="13187"/>
                  <a:pt x="6209" y="13199"/>
                  <a:pt x="6178" y="13199"/>
                </a:cubicBezTo>
                <a:cubicBezTo>
                  <a:pt x="6122" y="13199"/>
                  <a:pt x="6060" y="13162"/>
                  <a:pt x="6013" y="13136"/>
                </a:cubicBezTo>
                <a:cubicBezTo>
                  <a:pt x="6024" y="13058"/>
                  <a:pt x="5981" y="12921"/>
                  <a:pt x="6091" y="12899"/>
                </a:cubicBezTo>
                <a:cubicBezTo>
                  <a:pt x="6107" y="12891"/>
                  <a:pt x="6124" y="12888"/>
                  <a:pt x="6141" y="12888"/>
                </a:cubicBezTo>
                <a:close/>
                <a:moveTo>
                  <a:pt x="25401" y="12771"/>
                </a:moveTo>
                <a:cubicBezTo>
                  <a:pt x="25465" y="12771"/>
                  <a:pt x="25533" y="12795"/>
                  <a:pt x="25591" y="12822"/>
                </a:cubicBezTo>
                <a:cubicBezTo>
                  <a:pt x="25650" y="12990"/>
                  <a:pt x="25620" y="13197"/>
                  <a:pt x="25426" y="13252"/>
                </a:cubicBezTo>
                <a:cubicBezTo>
                  <a:pt x="25259" y="13208"/>
                  <a:pt x="25122" y="13003"/>
                  <a:pt x="25246" y="12851"/>
                </a:cubicBezTo>
                <a:cubicBezTo>
                  <a:pt x="25285" y="12792"/>
                  <a:pt x="25341" y="12771"/>
                  <a:pt x="25401" y="12771"/>
                </a:cubicBezTo>
                <a:close/>
                <a:moveTo>
                  <a:pt x="15393" y="12813"/>
                </a:moveTo>
                <a:cubicBezTo>
                  <a:pt x="15459" y="12813"/>
                  <a:pt x="15528" y="12841"/>
                  <a:pt x="15588" y="12868"/>
                </a:cubicBezTo>
                <a:cubicBezTo>
                  <a:pt x="15604" y="12895"/>
                  <a:pt x="15640" y="12948"/>
                  <a:pt x="15659" y="12974"/>
                </a:cubicBezTo>
                <a:cubicBezTo>
                  <a:pt x="15706" y="13157"/>
                  <a:pt x="15551" y="13319"/>
                  <a:pt x="15377" y="13319"/>
                </a:cubicBezTo>
                <a:cubicBezTo>
                  <a:pt x="15349" y="13319"/>
                  <a:pt x="15320" y="13314"/>
                  <a:pt x="15292" y="13305"/>
                </a:cubicBezTo>
                <a:cubicBezTo>
                  <a:pt x="15086" y="13264"/>
                  <a:pt x="15115" y="12946"/>
                  <a:pt x="15270" y="12856"/>
                </a:cubicBezTo>
                <a:cubicBezTo>
                  <a:pt x="15308" y="12825"/>
                  <a:pt x="15350" y="12813"/>
                  <a:pt x="15393" y="12813"/>
                </a:cubicBezTo>
                <a:close/>
                <a:moveTo>
                  <a:pt x="32377" y="13106"/>
                </a:moveTo>
                <a:cubicBezTo>
                  <a:pt x="32419" y="13106"/>
                  <a:pt x="32460" y="13118"/>
                  <a:pt x="32498" y="13145"/>
                </a:cubicBezTo>
                <a:cubicBezTo>
                  <a:pt x="32582" y="13192"/>
                  <a:pt x="32610" y="13288"/>
                  <a:pt x="32645" y="13370"/>
                </a:cubicBezTo>
                <a:cubicBezTo>
                  <a:pt x="32599" y="13461"/>
                  <a:pt x="32551" y="13581"/>
                  <a:pt x="32435" y="13596"/>
                </a:cubicBezTo>
                <a:cubicBezTo>
                  <a:pt x="32413" y="13602"/>
                  <a:pt x="32391" y="13605"/>
                  <a:pt x="32370" y="13605"/>
                </a:cubicBezTo>
                <a:cubicBezTo>
                  <a:pt x="32259" y="13605"/>
                  <a:pt x="32156" y="13529"/>
                  <a:pt x="32117" y="13425"/>
                </a:cubicBezTo>
                <a:cubicBezTo>
                  <a:pt x="32068" y="13266"/>
                  <a:pt x="32224" y="13106"/>
                  <a:pt x="32377" y="13106"/>
                </a:cubicBezTo>
                <a:close/>
                <a:moveTo>
                  <a:pt x="17183" y="13381"/>
                </a:moveTo>
                <a:lnTo>
                  <a:pt x="17183" y="13381"/>
                </a:lnTo>
                <a:cubicBezTo>
                  <a:pt x="17222" y="13469"/>
                  <a:pt x="17222" y="13561"/>
                  <a:pt x="17174" y="13646"/>
                </a:cubicBezTo>
                <a:cubicBezTo>
                  <a:pt x="17112" y="13641"/>
                  <a:pt x="17049" y="13637"/>
                  <a:pt x="16986" y="13631"/>
                </a:cubicBezTo>
                <a:cubicBezTo>
                  <a:pt x="16982" y="13554"/>
                  <a:pt x="16982" y="13478"/>
                  <a:pt x="16986" y="13401"/>
                </a:cubicBezTo>
                <a:cubicBezTo>
                  <a:pt x="17051" y="13393"/>
                  <a:pt x="17117" y="13386"/>
                  <a:pt x="17183" y="13381"/>
                </a:cubicBezTo>
                <a:close/>
                <a:moveTo>
                  <a:pt x="26584" y="13283"/>
                </a:moveTo>
                <a:cubicBezTo>
                  <a:pt x="26722" y="13283"/>
                  <a:pt x="26862" y="13371"/>
                  <a:pt x="26879" y="13520"/>
                </a:cubicBezTo>
                <a:cubicBezTo>
                  <a:pt x="26918" y="13672"/>
                  <a:pt x="26823" y="13802"/>
                  <a:pt x="26704" y="13880"/>
                </a:cubicBezTo>
                <a:cubicBezTo>
                  <a:pt x="26670" y="13880"/>
                  <a:pt x="26634" y="13881"/>
                  <a:pt x="26599" y="13881"/>
                </a:cubicBezTo>
                <a:cubicBezTo>
                  <a:pt x="26560" y="13881"/>
                  <a:pt x="26521" y="13880"/>
                  <a:pt x="26483" y="13874"/>
                </a:cubicBezTo>
                <a:cubicBezTo>
                  <a:pt x="26401" y="13828"/>
                  <a:pt x="26345" y="13750"/>
                  <a:pt x="26284" y="13682"/>
                </a:cubicBezTo>
                <a:cubicBezTo>
                  <a:pt x="26282" y="13575"/>
                  <a:pt x="26281" y="13459"/>
                  <a:pt x="26366" y="13381"/>
                </a:cubicBezTo>
                <a:cubicBezTo>
                  <a:pt x="26420" y="13314"/>
                  <a:pt x="26502" y="13283"/>
                  <a:pt x="26584" y="13283"/>
                </a:cubicBezTo>
                <a:close/>
                <a:moveTo>
                  <a:pt x="7949" y="13590"/>
                </a:moveTo>
                <a:cubicBezTo>
                  <a:pt x="7966" y="13590"/>
                  <a:pt x="7983" y="13591"/>
                  <a:pt x="7999" y="13593"/>
                </a:cubicBezTo>
                <a:cubicBezTo>
                  <a:pt x="8017" y="13621"/>
                  <a:pt x="8057" y="13679"/>
                  <a:pt x="8077" y="13708"/>
                </a:cubicBezTo>
                <a:cubicBezTo>
                  <a:pt x="8043" y="13770"/>
                  <a:pt x="8034" y="13867"/>
                  <a:pt x="7949" y="13887"/>
                </a:cubicBezTo>
                <a:cubicBezTo>
                  <a:pt x="7937" y="13891"/>
                  <a:pt x="7926" y="13892"/>
                  <a:pt x="7914" y="13892"/>
                </a:cubicBezTo>
                <a:cubicBezTo>
                  <a:pt x="7825" y="13892"/>
                  <a:pt x="7757" y="13800"/>
                  <a:pt x="7779" y="13710"/>
                </a:cubicBezTo>
                <a:cubicBezTo>
                  <a:pt x="7778" y="13616"/>
                  <a:pt x="7869" y="13590"/>
                  <a:pt x="7949" y="13590"/>
                </a:cubicBezTo>
                <a:close/>
                <a:moveTo>
                  <a:pt x="10309" y="13636"/>
                </a:moveTo>
                <a:cubicBezTo>
                  <a:pt x="10327" y="13636"/>
                  <a:pt x="10345" y="13637"/>
                  <a:pt x="10363" y="13637"/>
                </a:cubicBezTo>
                <a:cubicBezTo>
                  <a:pt x="10425" y="13730"/>
                  <a:pt x="10419" y="13839"/>
                  <a:pt x="10358" y="13931"/>
                </a:cubicBezTo>
                <a:cubicBezTo>
                  <a:pt x="10278" y="13925"/>
                  <a:pt x="10181" y="13945"/>
                  <a:pt x="10130" y="13867"/>
                </a:cubicBezTo>
                <a:cubicBezTo>
                  <a:pt x="10097" y="13795"/>
                  <a:pt x="10125" y="13715"/>
                  <a:pt x="10129" y="13641"/>
                </a:cubicBezTo>
                <a:cubicBezTo>
                  <a:pt x="10190" y="13638"/>
                  <a:pt x="10250" y="13636"/>
                  <a:pt x="10309" y="13636"/>
                </a:cubicBezTo>
                <a:close/>
                <a:moveTo>
                  <a:pt x="22842" y="13448"/>
                </a:moveTo>
                <a:cubicBezTo>
                  <a:pt x="23003" y="13519"/>
                  <a:pt x="23075" y="13742"/>
                  <a:pt x="22943" y="13874"/>
                </a:cubicBezTo>
                <a:cubicBezTo>
                  <a:pt x="22902" y="13928"/>
                  <a:pt x="22844" y="13940"/>
                  <a:pt x="22782" y="13940"/>
                </a:cubicBezTo>
                <a:cubicBezTo>
                  <a:pt x="22730" y="13940"/>
                  <a:pt x="22676" y="13931"/>
                  <a:pt x="22628" y="13931"/>
                </a:cubicBezTo>
                <a:cubicBezTo>
                  <a:pt x="22538" y="13841"/>
                  <a:pt x="22495" y="13726"/>
                  <a:pt x="22512" y="13598"/>
                </a:cubicBezTo>
                <a:cubicBezTo>
                  <a:pt x="22566" y="13547"/>
                  <a:pt x="22620" y="13497"/>
                  <a:pt x="22676" y="13449"/>
                </a:cubicBezTo>
                <a:cubicBezTo>
                  <a:pt x="22717" y="13449"/>
                  <a:pt x="22801" y="13448"/>
                  <a:pt x="22842" y="13448"/>
                </a:cubicBezTo>
                <a:close/>
                <a:moveTo>
                  <a:pt x="21302" y="13914"/>
                </a:moveTo>
                <a:cubicBezTo>
                  <a:pt x="21308" y="13914"/>
                  <a:pt x="21314" y="13914"/>
                  <a:pt x="21320" y="13915"/>
                </a:cubicBezTo>
                <a:cubicBezTo>
                  <a:pt x="21388" y="14002"/>
                  <a:pt x="21411" y="14108"/>
                  <a:pt x="21392" y="14219"/>
                </a:cubicBezTo>
                <a:cubicBezTo>
                  <a:pt x="21362" y="14232"/>
                  <a:pt x="21299" y="14257"/>
                  <a:pt x="21267" y="14269"/>
                </a:cubicBezTo>
                <a:cubicBezTo>
                  <a:pt x="21236" y="14255"/>
                  <a:pt x="21173" y="14226"/>
                  <a:pt x="21142" y="14212"/>
                </a:cubicBezTo>
                <a:cubicBezTo>
                  <a:pt x="21111" y="14085"/>
                  <a:pt x="21151" y="13914"/>
                  <a:pt x="21302" y="13914"/>
                </a:cubicBezTo>
                <a:close/>
                <a:moveTo>
                  <a:pt x="29228" y="13816"/>
                </a:moveTo>
                <a:cubicBezTo>
                  <a:pt x="29342" y="13816"/>
                  <a:pt x="29451" y="13891"/>
                  <a:pt x="29508" y="13998"/>
                </a:cubicBezTo>
                <a:lnTo>
                  <a:pt x="29508" y="14164"/>
                </a:lnTo>
                <a:cubicBezTo>
                  <a:pt x="29470" y="14214"/>
                  <a:pt x="29433" y="14265"/>
                  <a:pt x="29396" y="14315"/>
                </a:cubicBezTo>
                <a:cubicBezTo>
                  <a:pt x="29339" y="14335"/>
                  <a:pt x="29278" y="14356"/>
                  <a:pt x="29218" y="14356"/>
                </a:cubicBezTo>
                <a:cubicBezTo>
                  <a:pt x="29183" y="14356"/>
                  <a:pt x="29149" y="14349"/>
                  <a:pt x="29115" y="14330"/>
                </a:cubicBezTo>
                <a:cubicBezTo>
                  <a:pt x="28916" y="14260"/>
                  <a:pt x="28909" y="13942"/>
                  <a:pt x="29094" y="13852"/>
                </a:cubicBezTo>
                <a:cubicBezTo>
                  <a:pt x="29138" y="13827"/>
                  <a:pt x="29183" y="13816"/>
                  <a:pt x="29228" y="13816"/>
                </a:cubicBezTo>
                <a:close/>
                <a:moveTo>
                  <a:pt x="12592" y="14026"/>
                </a:moveTo>
                <a:cubicBezTo>
                  <a:pt x="12626" y="14026"/>
                  <a:pt x="12661" y="14035"/>
                  <a:pt x="12693" y="14057"/>
                </a:cubicBezTo>
                <a:cubicBezTo>
                  <a:pt x="12804" y="14114"/>
                  <a:pt x="12816" y="14291"/>
                  <a:pt x="12724" y="14372"/>
                </a:cubicBezTo>
                <a:cubicBezTo>
                  <a:pt x="12689" y="14420"/>
                  <a:pt x="12627" y="14443"/>
                  <a:pt x="12566" y="14443"/>
                </a:cubicBezTo>
                <a:cubicBezTo>
                  <a:pt x="12457" y="14443"/>
                  <a:pt x="12347" y="14373"/>
                  <a:pt x="12375" y="14250"/>
                </a:cubicBezTo>
                <a:cubicBezTo>
                  <a:pt x="12373" y="14129"/>
                  <a:pt x="12480" y="14026"/>
                  <a:pt x="12592" y="14026"/>
                </a:cubicBezTo>
                <a:close/>
                <a:moveTo>
                  <a:pt x="18765" y="14018"/>
                </a:moveTo>
                <a:cubicBezTo>
                  <a:pt x="18850" y="14018"/>
                  <a:pt x="18931" y="14057"/>
                  <a:pt x="18960" y="14146"/>
                </a:cubicBezTo>
                <a:cubicBezTo>
                  <a:pt x="19015" y="14231"/>
                  <a:pt x="18951" y="14324"/>
                  <a:pt x="18928" y="14409"/>
                </a:cubicBezTo>
                <a:cubicBezTo>
                  <a:pt x="18882" y="14444"/>
                  <a:pt x="18822" y="14461"/>
                  <a:pt x="18764" y="14461"/>
                </a:cubicBezTo>
                <a:cubicBezTo>
                  <a:pt x="18645" y="14461"/>
                  <a:pt x="18529" y="14389"/>
                  <a:pt x="18532" y="14254"/>
                </a:cubicBezTo>
                <a:cubicBezTo>
                  <a:pt x="18504" y="14108"/>
                  <a:pt x="18638" y="14018"/>
                  <a:pt x="18765" y="14018"/>
                </a:cubicBezTo>
                <a:close/>
                <a:moveTo>
                  <a:pt x="9285" y="14111"/>
                </a:moveTo>
                <a:cubicBezTo>
                  <a:pt x="9419" y="14111"/>
                  <a:pt x="9546" y="14251"/>
                  <a:pt x="9489" y="14393"/>
                </a:cubicBezTo>
                <a:cubicBezTo>
                  <a:pt x="9461" y="14490"/>
                  <a:pt x="9381" y="14532"/>
                  <a:pt x="9294" y="14532"/>
                </a:cubicBezTo>
                <a:cubicBezTo>
                  <a:pt x="9226" y="14532"/>
                  <a:pt x="9154" y="14506"/>
                  <a:pt x="9103" y="14458"/>
                </a:cubicBezTo>
                <a:cubicBezTo>
                  <a:pt x="9092" y="14351"/>
                  <a:pt x="9060" y="14216"/>
                  <a:pt x="9171" y="14151"/>
                </a:cubicBezTo>
                <a:cubicBezTo>
                  <a:pt x="9206" y="14123"/>
                  <a:pt x="9246" y="14111"/>
                  <a:pt x="9285" y="14111"/>
                </a:cubicBezTo>
                <a:close/>
                <a:moveTo>
                  <a:pt x="15707" y="14064"/>
                </a:moveTo>
                <a:cubicBezTo>
                  <a:pt x="15756" y="14064"/>
                  <a:pt x="15806" y="14073"/>
                  <a:pt x="15848" y="14085"/>
                </a:cubicBezTo>
                <a:cubicBezTo>
                  <a:pt x="15978" y="14175"/>
                  <a:pt x="15995" y="14383"/>
                  <a:pt x="15871" y="14485"/>
                </a:cubicBezTo>
                <a:cubicBezTo>
                  <a:pt x="15830" y="14521"/>
                  <a:pt x="15781" y="14535"/>
                  <a:pt x="15731" y="14535"/>
                </a:cubicBezTo>
                <a:cubicBezTo>
                  <a:pt x="15656" y="14535"/>
                  <a:pt x="15578" y="14502"/>
                  <a:pt x="15518" y="14460"/>
                </a:cubicBezTo>
                <a:cubicBezTo>
                  <a:pt x="15491" y="14366"/>
                  <a:pt x="15448" y="14262"/>
                  <a:pt x="15511" y="14171"/>
                </a:cubicBezTo>
                <a:cubicBezTo>
                  <a:pt x="15546" y="14090"/>
                  <a:pt x="15625" y="14064"/>
                  <a:pt x="15707" y="14064"/>
                </a:cubicBezTo>
                <a:close/>
                <a:moveTo>
                  <a:pt x="23655" y="14223"/>
                </a:moveTo>
                <a:cubicBezTo>
                  <a:pt x="23660" y="14223"/>
                  <a:pt x="23665" y="14223"/>
                  <a:pt x="23671" y="14224"/>
                </a:cubicBezTo>
                <a:cubicBezTo>
                  <a:pt x="23675" y="14223"/>
                  <a:pt x="23680" y="14223"/>
                  <a:pt x="23685" y="14223"/>
                </a:cubicBezTo>
                <a:cubicBezTo>
                  <a:pt x="23744" y="14223"/>
                  <a:pt x="23792" y="14269"/>
                  <a:pt x="23843" y="14293"/>
                </a:cubicBezTo>
                <a:cubicBezTo>
                  <a:pt x="23841" y="14364"/>
                  <a:pt x="23840" y="14435"/>
                  <a:pt x="23838" y="14508"/>
                </a:cubicBezTo>
                <a:cubicBezTo>
                  <a:pt x="23781" y="14540"/>
                  <a:pt x="23721" y="14573"/>
                  <a:pt x="23657" y="14573"/>
                </a:cubicBezTo>
                <a:cubicBezTo>
                  <a:pt x="23638" y="14573"/>
                  <a:pt x="23618" y="14570"/>
                  <a:pt x="23598" y="14563"/>
                </a:cubicBezTo>
                <a:cubicBezTo>
                  <a:pt x="23542" y="14524"/>
                  <a:pt x="23522" y="14453"/>
                  <a:pt x="23487" y="14397"/>
                </a:cubicBezTo>
                <a:cubicBezTo>
                  <a:pt x="23531" y="14333"/>
                  <a:pt x="23562" y="14223"/>
                  <a:pt x="23655" y="14223"/>
                </a:cubicBezTo>
                <a:close/>
                <a:moveTo>
                  <a:pt x="20070" y="13962"/>
                </a:moveTo>
                <a:cubicBezTo>
                  <a:pt x="20104" y="13962"/>
                  <a:pt x="20138" y="13968"/>
                  <a:pt x="20171" y="13980"/>
                </a:cubicBezTo>
                <a:cubicBezTo>
                  <a:pt x="20397" y="14047"/>
                  <a:pt x="20453" y="14386"/>
                  <a:pt x="20264" y="14526"/>
                </a:cubicBezTo>
                <a:cubicBezTo>
                  <a:pt x="20213" y="14577"/>
                  <a:pt x="20147" y="14600"/>
                  <a:pt x="20080" y="14600"/>
                </a:cubicBezTo>
                <a:cubicBezTo>
                  <a:pt x="19919" y="14600"/>
                  <a:pt x="19752" y="14470"/>
                  <a:pt x="19760" y="14299"/>
                </a:cubicBezTo>
                <a:cubicBezTo>
                  <a:pt x="19727" y="14111"/>
                  <a:pt x="19894" y="13962"/>
                  <a:pt x="20070" y="13962"/>
                </a:cubicBezTo>
                <a:close/>
                <a:moveTo>
                  <a:pt x="14300" y="14514"/>
                </a:moveTo>
                <a:cubicBezTo>
                  <a:pt x="14339" y="14514"/>
                  <a:pt x="14375" y="14521"/>
                  <a:pt x="14398" y="14556"/>
                </a:cubicBezTo>
                <a:cubicBezTo>
                  <a:pt x="14457" y="14604"/>
                  <a:pt x="14420" y="14689"/>
                  <a:pt x="14428" y="14752"/>
                </a:cubicBezTo>
                <a:cubicBezTo>
                  <a:pt x="14377" y="14761"/>
                  <a:pt x="14320" y="14799"/>
                  <a:pt x="14268" y="14799"/>
                </a:cubicBezTo>
                <a:cubicBezTo>
                  <a:pt x="14247" y="14799"/>
                  <a:pt x="14227" y="14793"/>
                  <a:pt x="14208" y="14777"/>
                </a:cubicBezTo>
                <a:cubicBezTo>
                  <a:pt x="14148" y="14752"/>
                  <a:pt x="14156" y="14681"/>
                  <a:pt x="14141" y="14629"/>
                </a:cubicBezTo>
                <a:cubicBezTo>
                  <a:pt x="14158" y="14601"/>
                  <a:pt x="14193" y="14544"/>
                  <a:pt x="14209" y="14515"/>
                </a:cubicBezTo>
                <a:cubicBezTo>
                  <a:pt x="14217" y="14516"/>
                  <a:pt x="14224" y="14516"/>
                  <a:pt x="14232" y="14516"/>
                </a:cubicBezTo>
                <a:cubicBezTo>
                  <a:pt x="14254" y="14516"/>
                  <a:pt x="14277" y="14514"/>
                  <a:pt x="14300" y="14514"/>
                </a:cubicBezTo>
                <a:close/>
                <a:moveTo>
                  <a:pt x="26121" y="14709"/>
                </a:moveTo>
                <a:cubicBezTo>
                  <a:pt x="26194" y="14775"/>
                  <a:pt x="26229" y="14917"/>
                  <a:pt x="26108" y="14950"/>
                </a:cubicBezTo>
                <a:cubicBezTo>
                  <a:pt x="26094" y="14954"/>
                  <a:pt x="26082" y="14956"/>
                  <a:pt x="26070" y="14956"/>
                </a:cubicBezTo>
                <a:cubicBezTo>
                  <a:pt x="25968" y="14956"/>
                  <a:pt x="25966" y="14813"/>
                  <a:pt x="25994" y="14731"/>
                </a:cubicBezTo>
                <a:cubicBezTo>
                  <a:pt x="26026" y="14726"/>
                  <a:pt x="26089" y="14714"/>
                  <a:pt x="26121" y="14709"/>
                </a:cubicBezTo>
                <a:close/>
                <a:moveTo>
                  <a:pt x="32685" y="14608"/>
                </a:moveTo>
                <a:cubicBezTo>
                  <a:pt x="32701" y="14608"/>
                  <a:pt x="32717" y="14609"/>
                  <a:pt x="32734" y="14612"/>
                </a:cubicBezTo>
                <a:cubicBezTo>
                  <a:pt x="32787" y="14665"/>
                  <a:pt x="32849" y="14715"/>
                  <a:pt x="32877" y="14787"/>
                </a:cubicBezTo>
                <a:cubicBezTo>
                  <a:pt x="32916" y="14924"/>
                  <a:pt x="32804" y="15080"/>
                  <a:pt x="32663" y="15080"/>
                </a:cubicBezTo>
                <a:cubicBezTo>
                  <a:pt x="32648" y="15080"/>
                  <a:pt x="32634" y="15078"/>
                  <a:pt x="32619" y="15075"/>
                </a:cubicBezTo>
                <a:cubicBezTo>
                  <a:pt x="32490" y="15075"/>
                  <a:pt x="32439" y="14937"/>
                  <a:pt x="32402" y="14839"/>
                </a:cubicBezTo>
                <a:cubicBezTo>
                  <a:pt x="32442" y="14705"/>
                  <a:pt x="32548" y="14608"/>
                  <a:pt x="32685" y="14608"/>
                </a:cubicBezTo>
                <a:close/>
                <a:moveTo>
                  <a:pt x="25245" y="14853"/>
                </a:moveTo>
                <a:cubicBezTo>
                  <a:pt x="25287" y="14853"/>
                  <a:pt x="25334" y="14863"/>
                  <a:pt x="25375" y="14863"/>
                </a:cubicBezTo>
                <a:cubicBezTo>
                  <a:pt x="25379" y="14863"/>
                  <a:pt x="25384" y="14863"/>
                  <a:pt x="25389" y="14862"/>
                </a:cubicBezTo>
                <a:cubicBezTo>
                  <a:pt x="25435" y="14949"/>
                  <a:pt x="25491" y="15078"/>
                  <a:pt x="25395" y="15152"/>
                </a:cubicBezTo>
                <a:cubicBezTo>
                  <a:pt x="25363" y="15187"/>
                  <a:pt x="25326" y="15200"/>
                  <a:pt x="25286" y="15200"/>
                </a:cubicBezTo>
                <a:cubicBezTo>
                  <a:pt x="25227" y="15200"/>
                  <a:pt x="25163" y="15170"/>
                  <a:pt x="25110" y="15144"/>
                </a:cubicBezTo>
                <a:cubicBezTo>
                  <a:pt x="25106" y="15059"/>
                  <a:pt x="25069" y="14956"/>
                  <a:pt x="25143" y="14891"/>
                </a:cubicBezTo>
                <a:cubicBezTo>
                  <a:pt x="25170" y="14861"/>
                  <a:pt x="25206" y="14853"/>
                  <a:pt x="25245" y="14853"/>
                </a:cubicBezTo>
                <a:close/>
                <a:moveTo>
                  <a:pt x="21894" y="15013"/>
                </a:moveTo>
                <a:cubicBezTo>
                  <a:pt x="21961" y="15013"/>
                  <a:pt x="22029" y="15013"/>
                  <a:pt x="22096" y="15016"/>
                </a:cubicBezTo>
                <a:cubicBezTo>
                  <a:pt x="22114" y="15044"/>
                  <a:pt x="22148" y="15101"/>
                  <a:pt x="22165" y="15128"/>
                </a:cubicBezTo>
                <a:cubicBezTo>
                  <a:pt x="22145" y="15186"/>
                  <a:pt x="22124" y="15240"/>
                  <a:pt x="22104" y="15296"/>
                </a:cubicBezTo>
                <a:cubicBezTo>
                  <a:pt x="22035" y="15298"/>
                  <a:pt x="21966" y="15298"/>
                  <a:pt x="21898" y="15298"/>
                </a:cubicBezTo>
                <a:cubicBezTo>
                  <a:pt x="21883" y="15270"/>
                  <a:pt x="21849" y="15212"/>
                  <a:pt x="21833" y="15182"/>
                </a:cubicBezTo>
                <a:lnTo>
                  <a:pt x="21894" y="15013"/>
                </a:lnTo>
                <a:close/>
                <a:moveTo>
                  <a:pt x="30558" y="14905"/>
                </a:moveTo>
                <a:cubicBezTo>
                  <a:pt x="30592" y="14905"/>
                  <a:pt x="30627" y="14915"/>
                  <a:pt x="30658" y="14938"/>
                </a:cubicBezTo>
                <a:cubicBezTo>
                  <a:pt x="30775" y="14997"/>
                  <a:pt x="30741" y="15136"/>
                  <a:pt x="30738" y="15242"/>
                </a:cubicBezTo>
                <a:cubicBezTo>
                  <a:pt x="30683" y="15284"/>
                  <a:pt x="30608" y="15314"/>
                  <a:pt x="30537" y="15314"/>
                </a:cubicBezTo>
                <a:cubicBezTo>
                  <a:pt x="30473" y="15314"/>
                  <a:pt x="30413" y="15289"/>
                  <a:pt x="30377" y="15227"/>
                </a:cubicBezTo>
                <a:cubicBezTo>
                  <a:pt x="30276" y="15091"/>
                  <a:pt x="30413" y="14905"/>
                  <a:pt x="30558" y="14905"/>
                </a:cubicBezTo>
                <a:close/>
                <a:moveTo>
                  <a:pt x="29039" y="15345"/>
                </a:moveTo>
                <a:cubicBezTo>
                  <a:pt x="29094" y="15351"/>
                  <a:pt x="29151" y="15357"/>
                  <a:pt x="29206" y="15363"/>
                </a:cubicBezTo>
                <a:cubicBezTo>
                  <a:pt x="29223" y="15419"/>
                  <a:pt x="29274" y="15484"/>
                  <a:pt x="29231" y="15542"/>
                </a:cubicBezTo>
                <a:cubicBezTo>
                  <a:pt x="29212" y="15596"/>
                  <a:pt x="29172" y="15611"/>
                  <a:pt x="29126" y="15611"/>
                </a:cubicBezTo>
                <a:cubicBezTo>
                  <a:pt x="29078" y="15611"/>
                  <a:pt x="29023" y="15594"/>
                  <a:pt x="28981" y="15589"/>
                </a:cubicBezTo>
                <a:cubicBezTo>
                  <a:pt x="28972" y="15501"/>
                  <a:pt x="28969" y="15408"/>
                  <a:pt x="29039" y="15345"/>
                </a:cubicBezTo>
                <a:close/>
                <a:moveTo>
                  <a:pt x="27037" y="15396"/>
                </a:moveTo>
                <a:cubicBezTo>
                  <a:pt x="27059" y="15396"/>
                  <a:pt x="27082" y="15398"/>
                  <a:pt x="27103" y="15403"/>
                </a:cubicBezTo>
                <a:cubicBezTo>
                  <a:pt x="27166" y="15453"/>
                  <a:pt x="27186" y="15563"/>
                  <a:pt x="27120" y="15620"/>
                </a:cubicBezTo>
                <a:cubicBezTo>
                  <a:pt x="27099" y="15649"/>
                  <a:pt x="27070" y="15657"/>
                  <a:pt x="27038" y="15657"/>
                </a:cubicBezTo>
                <a:cubicBezTo>
                  <a:pt x="26999" y="15657"/>
                  <a:pt x="26956" y="15645"/>
                  <a:pt x="26920" y="15645"/>
                </a:cubicBezTo>
                <a:cubicBezTo>
                  <a:pt x="26918" y="15645"/>
                  <a:pt x="26916" y="15645"/>
                  <a:pt x="26915" y="15645"/>
                </a:cubicBezTo>
                <a:cubicBezTo>
                  <a:pt x="26907" y="15565"/>
                  <a:pt x="26909" y="15483"/>
                  <a:pt x="26919" y="15402"/>
                </a:cubicBezTo>
                <a:cubicBezTo>
                  <a:pt x="26958" y="15401"/>
                  <a:pt x="26998" y="15396"/>
                  <a:pt x="27037" y="15396"/>
                </a:cubicBezTo>
                <a:close/>
                <a:moveTo>
                  <a:pt x="12225" y="15549"/>
                </a:moveTo>
                <a:cubicBezTo>
                  <a:pt x="12306" y="15549"/>
                  <a:pt x="12376" y="15629"/>
                  <a:pt x="12345" y="15714"/>
                </a:cubicBezTo>
                <a:cubicBezTo>
                  <a:pt x="12334" y="15791"/>
                  <a:pt x="12268" y="15804"/>
                  <a:pt x="12202" y="15804"/>
                </a:cubicBezTo>
                <a:cubicBezTo>
                  <a:pt x="12176" y="15804"/>
                  <a:pt x="12150" y="15802"/>
                  <a:pt x="12128" y="15801"/>
                </a:cubicBezTo>
                <a:cubicBezTo>
                  <a:pt x="12129" y="15719"/>
                  <a:pt x="12089" y="15603"/>
                  <a:pt x="12183" y="15557"/>
                </a:cubicBezTo>
                <a:cubicBezTo>
                  <a:pt x="12197" y="15552"/>
                  <a:pt x="12211" y="15549"/>
                  <a:pt x="12225" y="15549"/>
                </a:cubicBezTo>
                <a:close/>
                <a:moveTo>
                  <a:pt x="10922" y="15147"/>
                </a:moveTo>
                <a:cubicBezTo>
                  <a:pt x="10961" y="15147"/>
                  <a:pt x="11000" y="15151"/>
                  <a:pt x="11038" y="15160"/>
                </a:cubicBezTo>
                <a:cubicBezTo>
                  <a:pt x="11155" y="15247"/>
                  <a:pt x="11285" y="15358"/>
                  <a:pt x="11269" y="15521"/>
                </a:cubicBezTo>
                <a:cubicBezTo>
                  <a:pt x="11303" y="15749"/>
                  <a:pt x="11092" y="15937"/>
                  <a:pt x="10882" y="15937"/>
                </a:cubicBezTo>
                <a:cubicBezTo>
                  <a:pt x="10815" y="15937"/>
                  <a:pt x="10748" y="15918"/>
                  <a:pt x="10688" y="15875"/>
                </a:cubicBezTo>
                <a:cubicBezTo>
                  <a:pt x="10497" y="15782"/>
                  <a:pt x="10489" y="15551"/>
                  <a:pt x="10519" y="15366"/>
                </a:cubicBezTo>
                <a:cubicBezTo>
                  <a:pt x="10611" y="15223"/>
                  <a:pt x="10761" y="15147"/>
                  <a:pt x="10922" y="15147"/>
                </a:cubicBezTo>
                <a:close/>
                <a:moveTo>
                  <a:pt x="17920" y="15511"/>
                </a:moveTo>
                <a:cubicBezTo>
                  <a:pt x="17980" y="15511"/>
                  <a:pt x="18040" y="15527"/>
                  <a:pt x="18098" y="15558"/>
                </a:cubicBezTo>
                <a:cubicBezTo>
                  <a:pt x="18145" y="15671"/>
                  <a:pt x="18193" y="15807"/>
                  <a:pt x="18106" y="15915"/>
                </a:cubicBezTo>
                <a:cubicBezTo>
                  <a:pt x="18065" y="15972"/>
                  <a:pt x="18005" y="15995"/>
                  <a:pt x="17942" y="15995"/>
                </a:cubicBezTo>
                <a:cubicBezTo>
                  <a:pt x="17868" y="15995"/>
                  <a:pt x="17789" y="15963"/>
                  <a:pt x="17732" y="15919"/>
                </a:cubicBezTo>
                <a:cubicBezTo>
                  <a:pt x="17670" y="15803"/>
                  <a:pt x="17670" y="15679"/>
                  <a:pt x="17732" y="15565"/>
                </a:cubicBezTo>
                <a:cubicBezTo>
                  <a:pt x="17792" y="15529"/>
                  <a:pt x="17855" y="15511"/>
                  <a:pt x="17920" y="15511"/>
                </a:cubicBezTo>
                <a:close/>
                <a:moveTo>
                  <a:pt x="14746" y="15642"/>
                </a:moveTo>
                <a:cubicBezTo>
                  <a:pt x="14768" y="15642"/>
                  <a:pt x="14790" y="15644"/>
                  <a:pt x="14813" y="15648"/>
                </a:cubicBezTo>
                <a:cubicBezTo>
                  <a:pt x="14968" y="15706"/>
                  <a:pt x="14968" y="15960"/>
                  <a:pt x="14810" y="16012"/>
                </a:cubicBezTo>
                <a:cubicBezTo>
                  <a:pt x="14779" y="16025"/>
                  <a:pt x="14749" y="16031"/>
                  <a:pt x="14719" y="16031"/>
                </a:cubicBezTo>
                <a:cubicBezTo>
                  <a:pt x="14563" y="16031"/>
                  <a:pt x="14428" y="15865"/>
                  <a:pt x="14428" y="15709"/>
                </a:cubicBezTo>
                <a:cubicBezTo>
                  <a:pt x="14534" y="15686"/>
                  <a:pt x="14638" y="15642"/>
                  <a:pt x="14746" y="15642"/>
                </a:cubicBezTo>
                <a:close/>
                <a:moveTo>
                  <a:pt x="9908" y="16002"/>
                </a:moveTo>
                <a:cubicBezTo>
                  <a:pt x="10030" y="16015"/>
                  <a:pt x="10020" y="16150"/>
                  <a:pt x="9983" y="16233"/>
                </a:cubicBezTo>
                <a:lnTo>
                  <a:pt x="9831" y="16233"/>
                </a:lnTo>
                <a:cubicBezTo>
                  <a:pt x="9827" y="16151"/>
                  <a:pt x="9783" y="16012"/>
                  <a:pt x="9908" y="16002"/>
                </a:cubicBezTo>
                <a:close/>
                <a:moveTo>
                  <a:pt x="20162" y="15994"/>
                </a:moveTo>
                <a:cubicBezTo>
                  <a:pt x="20218" y="16058"/>
                  <a:pt x="20270" y="16152"/>
                  <a:pt x="20197" y="16227"/>
                </a:cubicBezTo>
                <a:cubicBezTo>
                  <a:pt x="20169" y="16234"/>
                  <a:pt x="20140" y="16235"/>
                  <a:pt x="20111" y="16235"/>
                </a:cubicBezTo>
                <a:cubicBezTo>
                  <a:pt x="20080" y="16235"/>
                  <a:pt x="20049" y="16233"/>
                  <a:pt x="20018" y="16233"/>
                </a:cubicBezTo>
                <a:cubicBezTo>
                  <a:pt x="20013" y="16174"/>
                  <a:pt x="20008" y="16115"/>
                  <a:pt x="20003" y="16058"/>
                </a:cubicBezTo>
                <a:cubicBezTo>
                  <a:pt x="20020" y="16043"/>
                  <a:pt x="20054" y="16017"/>
                  <a:pt x="20072" y="16002"/>
                </a:cubicBezTo>
                <a:cubicBezTo>
                  <a:pt x="20094" y="15999"/>
                  <a:pt x="20140" y="15996"/>
                  <a:pt x="20162" y="15994"/>
                </a:cubicBezTo>
                <a:close/>
                <a:moveTo>
                  <a:pt x="32082" y="16064"/>
                </a:moveTo>
                <a:cubicBezTo>
                  <a:pt x="32184" y="16192"/>
                  <a:pt x="32159" y="16371"/>
                  <a:pt x="32092" y="16509"/>
                </a:cubicBezTo>
                <a:cubicBezTo>
                  <a:pt x="32040" y="16527"/>
                  <a:pt x="31986" y="16546"/>
                  <a:pt x="31933" y="16567"/>
                </a:cubicBezTo>
                <a:cubicBezTo>
                  <a:pt x="31884" y="16547"/>
                  <a:pt x="31833" y="16530"/>
                  <a:pt x="31781" y="16512"/>
                </a:cubicBezTo>
                <a:cubicBezTo>
                  <a:pt x="31756" y="16445"/>
                  <a:pt x="31709" y="16377"/>
                  <a:pt x="31727" y="16301"/>
                </a:cubicBezTo>
                <a:cubicBezTo>
                  <a:pt x="31798" y="16174"/>
                  <a:pt x="31932" y="16069"/>
                  <a:pt x="32082" y="16064"/>
                </a:cubicBezTo>
                <a:close/>
                <a:moveTo>
                  <a:pt x="16088" y="16487"/>
                </a:moveTo>
                <a:cubicBezTo>
                  <a:pt x="16147" y="16576"/>
                  <a:pt x="16147" y="16679"/>
                  <a:pt x="16090" y="16767"/>
                </a:cubicBezTo>
                <a:lnTo>
                  <a:pt x="15916" y="16767"/>
                </a:lnTo>
                <a:cubicBezTo>
                  <a:pt x="15856" y="16679"/>
                  <a:pt x="15850" y="16574"/>
                  <a:pt x="15916" y="16487"/>
                </a:cubicBezTo>
                <a:cubicBezTo>
                  <a:pt x="15954" y="16487"/>
                  <a:pt x="15992" y="16488"/>
                  <a:pt x="16030" y="16488"/>
                </a:cubicBezTo>
                <a:cubicBezTo>
                  <a:pt x="16049" y="16488"/>
                  <a:pt x="16068" y="16487"/>
                  <a:pt x="16088" y="16487"/>
                </a:cubicBezTo>
                <a:close/>
                <a:moveTo>
                  <a:pt x="30478" y="16189"/>
                </a:moveTo>
                <a:cubicBezTo>
                  <a:pt x="30619" y="16189"/>
                  <a:pt x="30764" y="16303"/>
                  <a:pt x="30749" y="16455"/>
                </a:cubicBezTo>
                <a:cubicBezTo>
                  <a:pt x="30782" y="16629"/>
                  <a:pt x="30613" y="16730"/>
                  <a:pt x="30470" y="16770"/>
                </a:cubicBezTo>
                <a:cubicBezTo>
                  <a:pt x="30358" y="16730"/>
                  <a:pt x="30267" y="16656"/>
                  <a:pt x="30201" y="16561"/>
                </a:cubicBezTo>
                <a:cubicBezTo>
                  <a:pt x="30192" y="16428"/>
                  <a:pt x="30232" y="16273"/>
                  <a:pt x="30363" y="16218"/>
                </a:cubicBezTo>
                <a:cubicBezTo>
                  <a:pt x="30398" y="16198"/>
                  <a:pt x="30438" y="16189"/>
                  <a:pt x="30478" y="16189"/>
                </a:cubicBezTo>
                <a:close/>
                <a:moveTo>
                  <a:pt x="26893" y="16685"/>
                </a:moveTo>
                <a:lnTo>
                  <a:pt x="26893" y="16685"/>
                </a:lnTo>
                <a:cubicBezTo>
                  <a:pt x="26958" y="16815"/>
                  <a:pt x="26837" y="16834"/>
                  <a:pt x="26734" y="16848"/>
                </a:cubicBezTo>
                <a:cubicBezTo>
                  <a:pt x="26734" y="16752"/>
                  <a:pt x="26819" y="16720"/>
                  <a:pt x="26893" y="16685"/>
                </a:cubicBezTo>
                <a:close/>
                <a:moveTo>
                  <a:pt x="23588" y="16416"/>
                </a:moveTo>
                <a:cubicBezTo>
                  <a:pt x="23622" y="16416"/>
                  <a:pt x="23655" y="16423"/>
                  <a:pt x="23686" y="16438"/>
                </a:cubicBezTo>
                <a:cubicBezTo>
                  <a:pt x="23873" y="16523"/>
                  <a:pt x="23838" y="16876"/>
                  <a:pt x="23619" y="16889"/>
                </a:cubicBezTo>
                <a:cubicBezTo>
                  <a:pt x="23607" y="16892"/>
                  <a:pt x="23595" y="16893"/>
                  <a:pt x="23582" y="16893"/>
                </a:cubicBezTo>
                <a:cubicBezTo>
                  <a:pt x="23424" y="16893"/>
                  <a:pt x="23301" y="16697"/>
                  <a:pt x="23376" y="16554"/>
                </a:cubicBezTo>
                <a:cubicBezTo>
                  <a:pt x="23410" y="16466"/>
                  <a:pt x="23499" y="16416"/>
                  <a:pt x="23588" y="16416"/>
                </a:cubicBezTo>
                <a:close/>
                <a:moveTo>
                  <a:pt x="7576" y="16466"/>
                </a:moveTo>
                <a:cubicBezTo>
                  <a:pt x="7616" y="16466"/>
                  <a:pt x="7657" y="16477"/>
                  <a:pt x="7695" y="16501"/>
                </a:cubicBezTo>
                <a:cubicBezTo>
                  <a:pt x="7813" y="16564"/>
                  <a:pt x="7782" y="16705"/>
                  <a:pt x="7782" y="16814"/>
                </a:cubicBezTo>
                <a:cubicBezTo>
                  <a:pt x="7726" y="16890"/>
                  <a:pt x="7629" y="16932"/>
                  <a:pt x="7534" y="16932"/>
                </a:cubicBezTo>
                <a:cubicBezTo>
                  <a:pt x="7439" y="16932"/>
                  <a:pt x="7347" y="16889"/>
                  <a:pt x="7306" y="16794"/>
                </a:cubicBezTo>
                <a:cubicBezTo>
                  <a:pt x="7261" y="16630"/>
                  <a:pt x="7417" y="16466"/>
                  <a:pt x="7576" y="16466"/>
                </a:cubicBezTo>
                <a:close/>
                <a:moveTo>
                  <a:pt x="25353" y="16720"/>
                </a:moveTo>
                <a:cubicBezTo>
                  <a:pt x="25390" y="16720"/>
                  <a:pt x="25418" y="16738"/>
                  <a:pt x="25421" y="16793"/>
                </a:cubicBezTo>
                <a:cubicBezTo>
                  <a:pt x="25436" y="16900"/>
                  <a:pt x="25355" y="16937"/>
                  <a:pt x="25269" y="16937"/>
                </a:cubicBezTo>
                <a:cubicBezTo>
                  <a:pt x="25244" y="16937"/>
                  <a:pt x="25218" y="16934"/>
                  <a:pt x="25194" y="16928"/>
                </a:cubicBezTo>
                <a:cubicBezTo>
                  <a:pt x="25195" y="16875"/>
                  <a:pt x="25198" y="16822"/>
                  <a:pt x="25204" y="16771"/>
                </a:cubicBezTo>
                <a:cubicBezTo>
                  <a:pt x="25240" y="16752"/>
                  <a:pt x="25304" y="16720"/>
                  <a:pt x="25353" y="16720"/>
                </a:cubicBezTo>
                <a:close/>
                <a:moveTo>
                  <a:pt x="28198" y="16428"/>
                </a:moveTo>
                <a:cubicBezTo>
                  <a:pt x="28234" y="16428"/>
                  <a:pt x="28271" y="16437"/>
                  <a:pt x="28308" y="16456"/>
                </a:cubicBezTo>
                <a:cubicBezTo>
                  <a:pt x="28544" y="16554"/>
                  <a:pt x="28477" y="16964"/>
                  <a:pt x="28215" y="16967"/>
                </a:cubicBezTo>
                <a:cubicBezTo>
                  <a:pt x="28200" y="16970"/>
                  <a:pt x="28186" y="16971"/>
                  <a:pt x="28172" y="16971"/>
                </a:cubicBezTo>
                <a:cubicBezTo>
                  <a:pt x="28026" y="16971"/>
                  <a:pt x="27938" y="16831"/>
                  <a:pt x="27902" y="16700"/>
                </a:cubicBezTo>
                <a:cubicBezTo>
                  <a:pt x="27936" y="16561"/>
                  <a:pt x="28057" y="16428"/>
                  <a:pt x="28198" y="16428"/>
                </a:cubicBezTo>
                <a:close/>
                <a:moveTo>
                  <a:pt x="5181" y="16927"/>
                </a:moveTo>
                <a:cubicBezTo>
                  <a:pt x="5199" y="16927"/>
                  <a:pt x="5217" y="16933"/>
                  <a:pt x="5235" y="16949"/>
                </a:cubicBezTo>
                <a:cubicBezTo>
                  <a:pt x="5320" y="16993"/>
                  <a:pt x="5280" y="17086"/>
                  <a:pt x="5276" y="17158"/>
                </a:cubicBezTo>
                <a:cubicBezTo>
                  <a:pt x="5219" y="17159"/>
                  <a:pt x="5163" y="17161"/>
                  <a:pt x="5105" y="17162"/>
                </a:cubicBezTo>
                <a:cubicBezTo>
                  <a:pt x="5084" y="17117"/>
                  <a:pt x="5060" y="17074"/>
                  <a:pt x="5037" y="17030"/>
                </a:cubicBezTo>
                <a:cubicBezTo>
                  <a:pt x="5074" y="16989"/>
                  <a:pt x="5126" y="16927"/>
                  <a:pt x="5181" y="16927"/>
                </a:cubicBezTo>
                <a:close/>
                <a:moveTo>
                  <a:pt x="14135" y="16960"/>
                </a:moveTo>
                <a:cubicBezTo>
                  <a:pt x="14203" y="16960"/>
                  <a:pt x="14271" y="16994"/>
                  <a:pt x="14297" y="17058"/>
                </a:cubicBezTo>
                <a:cubicBezTo>
                  <a:pt x="14358" y="17135"/>
                  <a:pt x="14295" y="17224"/>
                  <a:pt x="14274" y="17305"/>
                </a:cubicBezTo>
                <a:cubicBezTo>
                  <a:pt x="14227" y="17311"/>
                  <a:pt x="14178" y="17315"/>
                  <a:pt x="14129" y="17315"/>
                </a:cubicBezTo>
                <a:cubicBezTo>
                  <a:pt x="14089" y="17315"/>
                  <a:pt x="14048" y="17312"/>
                  <a:pt x="14008" y="17308"/>
                </a:cubicBezTo>
                <a:cubicBezTo>
                  <a:pt x="13991" y="17228"/>
                  <a:pt x="13919" y="17138"/>
                  <a:pt x="13982" y="17060"/>
                </a:cubicBezTo>
                <a:cubicBezTo>
                  <a:pt x="14005" y="16993"/>
                  <a:pt x="14070" y="16960"/>
                  <a:pt x="14135" y="16960"/>
                </a:cubicBezTo>
                <a:close/>
                <a:moveTo>
                  <a:pt x="12084" y="16990"/>
                </a:moveTo>
                <a:cubicBezTo>
                  <a:pt x="12151" y="16990"/>
                  <a:pt x="12193" y="17093"/>
                  <a:pt x="12233" y="17142"/>
                </a:cubicBezTo>
                <a:cubicBezTo>
                  <a:pt x="12197" y="17223"/>
                  <a:pt x="12136" y="17284"/>
                  <a:pt x="12057" y="17321"/>
                </a:cubicBezTo>
                <a:cubicBezTo>
                  <a:pt x="11946" y="17251"/>
                  <a:pt x="11913" y="17094"/>
                  <a:pt x="12027" y="17013"/>
                </a:cubicBezTo>
                <a:cubicBezTo>
                  <a:pt x="12048" y="16997"/>
                  <a:pt x="12067" y="16990"/>
                  <a:pt x="12084" y="16990"/>
                </a:cubicBezTo>
                <a:close/>
                <a:moveTo>
                  <a:pt x="3222" y="16762"/>
                </a:moveTo>
                <a:cubicBezTo>
                  <a:pt x="3292" y="16762"/>
                  <a:pt x="3360" y="16774"/>
                  <a:pt x="3410" y="16833"/>
                </a:cubicBezTo>
                <a:cubicBezTo>
                  <a:pt x="3506" y="16916"/>
                  <a:pt x="3497" y="17059"/>
                  <a:pt x="3472" y="17172"/>
                </a:cubicBezTo>
                <a:cubicBezTo>
                  <a:pt x="3436" y="17287"/>
                  <a:pt x="3309" y="17321"/>
                  <a:pt x="3206" y="17353"/>
                </a:cubicBezTo>
                <a:cubicBezTo>
                  <a:pt x="3140" y="17332"/>
                  <a:pt x="3073" y="17313"/>
                  <a:pt x="3006" y="17297"/>
                </a:cubicBezTo>
                <a:cubicBezTo>
                  <a:pt x="2935" y="17187"/>
                  <a:pt x="2908" y="17060"/>
                  <a:pt x="2921" y="16931"/>
                </a:cubicBezTo>
                <a:cubicBezTo>
                  <a:pt x="2974" y="16876"/>
                  <a:pt x="3025" y="16820"/>
                  <a:pt x="3078" y="16767"/>
                </a:cubicBezTo>
                <a:cubicBezTo>
                  <a:pt x="3081" y="16767"/>
                  <a:pt x="3084" y="16767"/>
                  <a:pt x="3087" y="16767"/>
                </a:cubicBezTo>
                <a:cubicBezTo>
                  <a:pt x="3130" y="16767"/>
                  <a:pt x="3177" y="16762"/>
                  <a:pt x="3222" y="16762"/>
                </a:cubicBezTo>
                <a:close/>
                <a:moveTo>
                  <a:pt x="24705" y="17058"/>
                </a:moveTo>
                <a:cubicBezTo>
                  <a:pt x="24739" y="17058"/>
                  <a:pt x="24774" y="17061"/>
                  <a:pt x="24809" y="17067"/>
                </a:cubicBezTo>
                <a:cubicBezTo>
                  <a:pt x="24833" y="17141"/>
                  <a:pt x="24882" y="17236"/>
                  <a:pt x="24808" y="17301"/>
                </a:cubicBezTo>
                <a:cubicBezTo>
                  <a:pt x="24767" y="17338"/>
                  <a:pt x="24717" y="17355"/>
                  <a:pt x="24667" y="17355"/>
                </a:cubicBezTo>
                <a:cubicBezTo>
                  <a:pt x="24553" y="17355"/>
                  <a:pt x="24438" y="17266"/>
                  <a:pt x="24431" y="17142"/>
                </a:cubicBezTo>
                <a:cubicBezTo>
                  <a:pt x="24514" y="17083"/>
                  <a:pt x="24608" y="17058"/>
                  <a:pt x="24705" y="17058"/>
                </a:cubicBezTo>
                <a:close/>
                <a:moveTo>
                  <a:pt x="19028" y="17128"/>
                </a:moveTo>
                <a:cubicBezTo>
                  <a:pt x="19083" y="17128"/>
                  <a:pt x="19143" y="17159"/>
                  <a:pt x="19195" y="17172"/>
                </a:cubicBezTo>
                <a:cubicBezTo>
                  <a:pt x="19196" y="17267"/>
                  <a:pt x="19227" y="17399"/>
                  <a:pt x="19114" y="17445"/>
                </a:cubicBezTo>
                <a:cubicBezTo>
                  <a:pt x="19094" y="17453"/>
                  <a:pt x="19075" y="17457"/>
                  <a:pt x="19057" y="17457"/>
                </a:cubicBezTo>
                <a:cubicBezTo>
                  <a:pt x="18921" y="17457"/>
                  <a:pt x="18828" y="17264"/>
                  <a:pt x="18941" y="17166"/>
                </a:cubicBezTo>
                <a:cubicBezTo>
                  <a:pt x="18967" y="17138"/>
                  <a:pt x="18996" y="17128"/>
                  <a:pt x="19028" y="17128"/>
                </a:cubicBezTo>
                <a:close/>
                <a:moveTo>
                  <a:pt x="21999" y="17090"/>
                </a:moveTo>
                <a:cubicBezTo>
                  <a:pt x="22078" y="17156"/>
                  <a:pt x="22202" y="17207"/>
                  <a:pt x="22186" y="17332"/>
                </a:cubicBezTo>
                <a:cubicBezTo>
                  <a:pt x="22215" y="17487"/>
                  <a:pt x="22085" y="17588"/>
                  <a:pt x="21950" y="17588"/>
                </a:cubicBezTo>
                <a:cubicBezTo>
                  <a:pt x="21896" y="17588"/>
                  <a:pt x="21842" y="17572"/>
                  <a:pt x="21797" y="17537"/>
                </a:cubicBezTo>
                <a:cubicBezTo>
                  <a:pt x="21732" y="17423"/>
                  <a:pt x="21727" y="17297"/>
                  <a:pt x="21791" y="17182"/>
                </a:cubicBezTo>
                <a:cubicBezTo>
                  <a:pt x="21859" y="17151"/>
                  <a:pt x="21930" y="17121"/>
                  <a:pt x="21999" y="17090"/>
                </a:cubicBezTo>
                <a:close/>
                <a:moveTo>
                  <a:pt x="10404" y="17029"/>
                </a:moveTo>
                <a:cubicBezTo>
                  <a:pt x="10470" y="17029"/>
                  <a:pt x="10538" y="17048"/>
                  <a:pt x="10596" y="17077"/>
                </a:cubicBezTo>
                <a:cubicBezTo>
                  <a:pt x="10634" y="17128"/>
                  <a:pt x="10673" y="17179"/>
                  <a:pt x="10711" y="17230"/>
                </a:cubicBezTo>
                <a:cubicBezTo>
                  <a:pt x="10713" y="17302"/>
                  <a:pt x="10713" y="17372"/>
                  <a:pt x="10711" y="17444"/>
                </a:cubicBezTo>
                <a:cubicBezTo>
                  <a:pt x="10642" y="17558"/>
                  <a:pt x="10533" y="17628"/>
                  <a:pt x="10400" y="17646"/>
                </a:cubicBezTo>
                <a:cubicBezTo>
                  <a:pt x="10348" y="17628"/>
                  <a:pt x="10296" y="17610"/>
                  <a:pt x="10242" y="17593"/>
                </a:cubicBezTo>
                <a:cubicBezTo>
                  <a:pt x="10104" y="17481"/>
                  <a:pt x="10062" y="17261"/>
                  <a:pt x="10191" y="17127"/>
                </a:cubicBezTo>
                <a:cubicBezTo>
                  <a:pt x="10244" y="17057"/>
                  <a:pt x="10323" y="17029"/>
                  <a:pt x="10404" y="17029"/>
                </a:cubicBezTo>
                <a:close/>
                <a:moveTo>
                  <a:pt x="17565" y="17396"/>
                </a:moveTo>
                <a:cubicBezTo>
                  <a:pt x="17613" y="17396"/>
                  <a:pt x="17666" y="17415"/>
                  <a:pt x="17712" y="17419"/>
                </a:cubicBezTo>
                <a:cubicBezTo>
                  <a:pt x="17718" y="17495"/>
                  <a:pt x="17721" y="17572"/>
                  <a:pt x="17722" y="17649"/>
                </a:cubicBezTo>
                <a:cubicBezTo>
                  <a:pt x="17673" y="17657"/>
                  <a:pt x="17617" y="17693"/>
                  <a:pt x="17564" y="17693"/>
                </a:cubicBezTo>
                <a:cubicBezTo>
                  <a:pt x="17542" y="17693"/>
                  <a:pt x="17521" y="17686"/>
                  <a:pt x="17502" y="17669"/>
                </a:cubicBezTo>
                <a:cubicBezTo>
                  <a:pt x="17408" y="17623"/>
                  <a:pt x="17393" y="17480"/>
                  <a:pt x="17482" y="17425"/>
                </a:cubicBezTo>
                <a:cubicBezTo>
                  <a:pt x="17507" y="17403"/>
                  <a:pt x="17535" y="17396"/>
                  <a:pt x="17565" y="17396"/>
                </a:cubicBezTo>
                <a:close/>
                <a:moveTo>
                  <a:pt x="8628" y="17540"/>
                </a:moveTo>
                <a:cubicBezTo>
                  <a:pt x="8650" y="17540"/>
                  <a:pt x="8671" y="17542"/>
                  <a:pt x="8692" y="17548"/>
                </a:cubicBezTo>
                <a:cubicBezTo>
                  <a:pt x="8785" y="17641"/>
                  <a:pt x="8806" y="17768"/>
                  <a:pt x="8752" y="17887"/>
                </a:cubicBezTo>
                <a:cubicBezTo>
                  <a:pt x="8700" y="17923"/>
                  <a:pt x="8633" y="17945"/>
                  <a:pt x="8569" y="17945"/>
                </a:cubicBezTo>
                <a:cubicBezTo>
                  <a:pt x="8490" y="17945"/>
                  <a:pt x="8416" y="17911"/>
                  <a:pt x="8384" y="17825"/>
                </a:cubicBezTo>
                <a:cubicBezTo>
                  <a:pt x="8343" y="17669"/>
                  <a:pt x="8481" y="17540"/>
                  <a:pt x="8628" y="17540"/>
                </a:cubicBezTo>
                <a:close/>
                <a:moveTo>
                  <a:pt x="6723" y="17416"/>
                </a:moveTo>
                <a:cubicBezTo>
                  <a:pt x="6778" y="17434"/>
                  <a:pt x="6835" y="17449"/>
                  <a:pt x="6890" y="17465"/>
                </a:cubicBezTo>
                <a:cubicBezTo>
                  <a:pt x="7051" y="17585"/>
                  <a:pt x="7086" y="17840"/>
                  <a:pt x="6923" y="17975"/>
                </a:cubicBezTo>
                <a:cubicBezTo>
                  <a:pt x="6870" y="18030"/>
                  <a:pt x="6801" y="18054"/>
                  <a:pt x="6730" y="18054"/>
                </a:cubicBezTo>
                <a:cubicBezTo>
                  <a:pt x="6560" y="18054"/>
                  <a:pt x="6382" y="17912"/>
                  <a:pt x="6408" y="17726"/>
                </a:cubicBezTo>
                <a:cubicBezTo>
                  <a:pt x="6405" y="17551"/>
                  <a:pt x="6564" y="17436"/>
                  <a:pt x="6723" y="17416"/>
                </a:cubicBezTo>
                <a:close/>
                <a:moveTo>
                  <a:pt x="29043" y="17667"/>
                </a:moveTo>
                <a:cubicBezTo>
                  <a:pt x="29098" y="17667"/>
                  <a:pt x="29157" y="17696"/>
                  <a:pt x="29212" y="17712"/>
                </a:cubicBezTo>
                <a:cubicBezTo>
                  <a:pt x="29288" y="17834"/>
                  <a:pt x="29257" y="18028"/>
                  <a:pt x="29093" y="18050"/>
                </a:cubicBezTo>
                <a:cubicBezTo>
                  <a:pt x="29077" y="18055"/>
                  <a:pt x="29061" y="18057"/>
                  <a:pt x="29045" y="18057"/>
                </a:cubicBezTo>
                <a:cubicBezTo>
                  <a:pt x="28877" y="18057"/>
                  <a:pt x="28794" y="17789"/>
                  <a:pt x="28952" y="17703"/>
                </a:cubicBezTo>
                <a:cubicBezTo>
                  <a:pt x="28981" y="17676"/>
                  <a:pt x="29011" y="17667"/>
                  <a:pt x="29043" y="17667"/>
                </a:cubicBezTo>
                <a:close/>
                <a:moveTo>
                  <a:pt x="26868" y="17556"/>
                </a:moveTo>
                <a:cubicBezTo>
                  <a:pt x="27013" y="17556"/>
                  <a:pt x="27163" y="17668"/>
                  <a:pt x="27163" y="17825"/>
                </a:cubicBezTo>
                <a:cubicBezTo>
                  <a:pt x="27184" y="18009"/>
                  <a:pt x="27002" y="18134"/>
                  <a:pt x="26836" y="18141"/>
                </a:cubicBezTo>
                <a:cubicBezTo>
                  <a:pt x="26640" y="18072"/>
                  <a:pt x="26530" y="17819"/>
                  <a:pt x="26673" y="17650"/>
                </a:cubicBezTo>
                <a:cubicBezTo>
                  <a:pt x="26723" y="17585"/>
                  <a:pt x="26795" y="17556"/>
                  <a:pt x="26868" y="17556"/>
                </a:cubicBezTo>
                <a:close/>
                <a:moveTo>
                  <a:pt x="20551" y="17954"/>
                </a:moveTo>
                <a:cubicBezTo>
                  <a:pt x="20554" y="18016"/>
                  <a:pt x="20555" y="18080"/>
                  <a:pt x="20556" y="18142"/>
                </a:cubicBezTo>
                <a:lnTo>
                  <a:pt x="20417" y="18134"/>
                </a:lnTo>
                <a:cubicBezTo>
                  <a:pt x="20415" y="18093"/>
                  <a:pt x="20412" y="18054"/>
                  <a:pt x="20408" y="18013"/>
                </a:cubicBezTo>
                <a:cubicBezTo>
                  <a:pt x="20444" y="17999"/>
                  <a:pt x="20515" y="17969"/>
                  <a:pt x="20551" y="17954"/>
                </a:cubicBezTo>
                <a:close/>
                <a:moveTo>
                  <a:pt x="2636" y="17739"/>
                </a:moveTo>
                <a:cubicBezTo>
                  <a:pt x="2692" y="17739"/>
                  <a:pt x="2745" y="17752"/>
                  <a:pt x="2786" y="17795"/>
                </a:cubicBezTo>
                <a:cubicBezTo>
                  <a:pt x="2919" y="17891"/>
                  <a:pt x="2929" y="18110"/>
                  <a:pt x="2810" y="18218"/>
                </a:cubicBezTo>
                <a:cubicBezTo>
                  <a:pt x="2761" y="18274"/>
                  <a:pt x="2688" y="18301"/>
                  <a:pt x="2613" y="18301"/>
                </a:cubicBezTo>
                <a:cubicBezTo>
                  <a:pt x="2527" y="18301"/>
                  <a:pt x="2440" y="18265"/>
                  <a:pt x="2390" y="18193"/>
                </a:cubicBezTo>
                <a:cubicBezTo>
                  <a:pt x="2279" y="18064"/>
                  <a:pt x="2336" y="17860"/>
                  <a:pt x="2461" y="17757"/>
                </a:cubicBezTo>
                <a:cubicBezTo>
                  <a:pt x="2516" y="17753"/>
                  <a:pt x="2578" y="17739"/>
                  <a:pt x="2636" y="17739"/>
                </a:cubicBezTo>
                <a:close/>
                <a:moveTo>
                  <a:pt x="4166" y="17796"/>
                </a:moveTo>
                <a:cubicBezTo>
                  <a:pt x="4254" y="17798"/>
                  <a:pt x="4341" y="17799"/>
                  <a:pt x="4428" y="17805"/>
                </a:cubicBezTo>
                <a:lnTo>
                  <a:pt x="4526" y="17866"/>
                </a:lnTo>
                <a:cubicBezTo>
                  <a:pt x="4644" y="17974"/>
                  <a:pt x="4664" y="18129"/>
                  <a:pt x="4647" y="18281"/>
                </a:cubicBezTo>
                <a:cubicBezTo>
                  <a:pt x="4571" y="18411"/>
                  <a:pt x="4427" y="18502"/>
                  <a:pt x="4284" y="18502"/>
                </a:cubicBezTo>
                <a:cubicBezTo>
                  <a:pt x="4210" y="18502"/>
                  <a:pt x="4137" y="18478"/>
                  <a:pt x="4073" y="18423"/>
                </a:cubicBezTo>
                <a:cubicBezTo>
                  <a:pt x="3930" y="18331"/>
                  <a:pt x="3949" y="18151"/>
                  <a:pt x="3954" y="18004"/>
                </a:cubicBezTo>
                <a:cubicBezTo>
                  <a:pt x="4021" y="17929"/>
                  <a:pt x="4091" y="17860"/>
                  <a:pt x="4166" y="17796"/>
                </a:cubicBezTo>
                <a:close/>
                <a:moveTo>
                  <a:pt x="16994" y="18276"/>
                </a:moveTo>
                <a:lnTo>
                  <a:pt x="16994" y="18276"/>
                </a:lnTo>
                <a:cubicBezTo>
                  <a:pt x="16989" y="18354"/>
                  <a:pt x="17010" y="18477"/>
                  <a:pt x="16903" y="18498"/>
                </a:cubicBezTo>
                <a:cubicBezTo>
                  <a:pt x="16892" y="18504"/>
                  <a:pt x="16881" y="18506"/>
                  <a:pt x="16871" y="18506"/>
                </a:cubicBezTo>
                <a:cubicBezTo>
                  <a:pt x="16809" y="18506"/>
                  <a:pt x="16767" y="18417"/>
                  <a:pt x="16796" y="18360"/>
                </a:cubicBezTo>
                <a:cubicBezTo>
                  <a:pt x="16813" y="18266"/>
                  <a:pt x="16928" y="18291"/>
                  <a:pt x="16994" y="18276"/>
                </a:cubicBezTo>
                <a:close/>
                <a:moveTo>
                  <a:pt x="14259" y="18308"/>
                </a:moveTo>
                <a:cubicBezTo>
                  <a:pt x="14363" y="18314"/>
                  <a:pt x="14391" y="18436"/>
                  <a:pt x="14437" y="18508"/>
                </a:cubicBezTo>
                <a:cubicBezTo>
                  <a:pt x="14423" y="18536"/>
                  <a:pt x="14392" y="18591"/>
                  <a:pt x="14378" y="18619"/>
                </a:cubicBezTo>
                <a:cubicBezTo>
                  <a:pt x="14357" y="18662"/>
                  <a:pt x="14316" y="18680"/>
                  <a:pt x="14273" y="18680"/>
                </a:cubicBezTo>
                <a:cubicBezTo>
                  <a:pt x="14207" y="18680"/>
                  <a:pt x="14138" y="18637"/>
                  <a:pt x="14135" y="18567"/>
                </a:cubicBezTo>
                <a:cubicBezTo>
                  <a:pt x="14105" y="18461"/>
                  <a:pt x="14168" y="18359"/>
                  <a:pt x="14259" y="18308"/>
                </a:cubicBezTo>
                <a:close/>
                <a:moveTo>
                  <a:pt x="11630" y="18334"/>
                </a:moveTo>
                <a:cubicBezTo>
                  <a:pt x="11662" y="18334"/>
                  <a:pt x="11694" y="18338"/>
                  <a:pt x="11727" y="18346"/>
                </a:cubicBezTo>
                <a:cubicBezTo>
                  <a:pt x="11793" y="18449"/>
                  <a:pt x="11807" y="18568"/>
                  <a:pt x="11736" y="18673"/>
                </a:cubicBezTo>
                <a:cubicBezTo>
                  <a:pt x="11697" y="18686"/>
                  <a:pt x="11657" y="18702"/>
                  <a:pt x="11617" y="18716"/>
                </a:cubicBezTo>
                <a:cubicBezTo>
                  <a:pt x="11565" y="18698"/>
                  <a:pt x="11510" y="18681"/>
                  <a:pt x="11457" y="18665"/>
                </a:cubicBezTo>
                <a:cubicBezTo>
                  <a:pt x="11441" y="18574"/>
                  <a:pt x="11437" y="18483"/>
                  <a:pt x="11441" y="18394"/>
                </a:cubicBezTo>
                <a:cubicBezTo>
                  <a:pt x="11500" y="18353"/>
                  <a:pt x="11564" y="18334"/>
                  <a:pt x="11630" y="18334"/>
                </a:cubicBezTo>
                <a:close/>
                <a:moveTo>
                  <a:pt x="6819" y="18384"/>
                </a:moveTo>
                <a:cubicBezTo>
                  <a:pt x="6965" y="18384"/>
                  <a:pt x="7053" y="18528"/>
                  <a:pt x="7090" y="18656"/>
                </a:cubicBezTo>
                <a:cubicBezTo>
                  <a:pt x="7053" y="18792"/>
                  <a:pt x="6931" y="18925"/>
                  <a:pt x="6793" y="18925"/>
                </a:cubicBezTo>
                <a:cubicBezTo>
                  <a:pt x="6754" y="18925"/>
                  <a:pt x="6714" y="18914"/>
                  <a:pt x="6675" y="18890"/>
                </a:cubicBezTo>
                <a:cubicBezTo>
                  <a:pt x="6444" y="18791"/>
                  <a:pt x="6520" y="18399"/>
                  <a:pt x="6769" y="18390"/>
                </a:cubicBezTo>
                <a:cubicBezTo>
                  <a:pt x="6786" y="18386"/>
                  <a:pt x="6803" y="18384"/>
                  <a:pt x="6819" y="18384"/>
                </a:cubicBezTo>
                <a:close/>
                <a:moveTo>
                  <a:pt x="12954" y="18796"/>
                </a:moveTo>
                <a:cubicBezTo>
                  <a:pt x="12956" y="18832"/>
                  <a:pt x="12957" y="18870"/>
                  <a:pt x="12957" y="18908"/>
                </a:cubicBezTo>
                <a:cubicBezTo>
                  <a:pt x="12866" y="18921"/>
                  <a:pt x="12776" y="18933"/>
                  <a:pt x="12683" y="18942"/>
                </a:cubicBezTo>
                <a:cubicBezTo>
                  <a:pt x="12704" y="18811"/>
                  <a:pt x="12859" y="18830"/>
                  <a:pt x="12954" y="18796"/>
                </a:cubicBezTo>
                <a:close/>
                <a:moveTo>
                  <a:pt x="19773" y="1"/>
                </a:moveTo>
                <a:cubicBezTo>
                  <a:pt x="19501" y="1"/>
                  <a:pt x="19234" y="73"/>
                  <a:pt x="19007" y="237"/>
                </a:cubicBezTo>
                <a:cubicBezTo>
                  <a:pt x="18650" y="493"/>
                  <a:pt x="18323" y="804"/>
                  <a:pt x="18081" y="1173"/>
                </a:cubicBezTo>
                <a:cubicBezTo>
                  <a:pt x="17497" y="2096"/>
                  <a:pt x="17237" y="3187"/>
                  <a:pt x="17158" y="4267"/>
                </a:cubicBezTo>
                <a:cubicBezTo>
                  <a:pt x="17034" y="5601"/>
                  <a:pt x="17078" y="6944"/>
                  <a:pt x="17162" y="8280"/>
                </a:cubicBezTo>
                <a:cubicBezTo>
                  <a:pt x="17167" y="9049"/>
                  <a:pt x="17252" y="9814"/>
                  <a:pt x="17292" y="10581"/>
                </a:cubicBezTo>
                <a:cubicBezTo>
                  <a:pt x="17343" y="11167"/>
                  <a:pt x="17388" y="11759"/>
                  <a:pt x="17507" y="12336"/>
                </a:cubicBezTo>
                <a:cubicBezTo>
                  <a:pt x="17487" y="12278"/>
                  <a:pt x="17461" y="12227"/>
                  <a:pt x="17416" y="12186"/>
                </a:cubicBezTo>
                <a:cubicBezTo>
                  <a:pt x="17478" y="12069"/>
                  <a:pt x="17364" y="11930"/>
                  <a:pt x="17343" y="11808"/>
                </a:cubicBezTo>
                <a:cubicBezTo>
                  <a:pt x="17024" y="10670"/>
                  <a:pt x="16644" y="9550"/>
                  <a:pt x="16269" y="8430"/>
                </a:cubicBezTo>
                <a:cubicBezTo>
                  <a:pt x="15818" y="7072"/>
                  <a:pt x="15356" y="5709"/>
                  <a:pt x="14681" y="4443"/>
                </a:cubicBezTo>
                <a:cubicBezTo>
                  <a:pt x="14283" y="3724"/>
                  <a:pt x="13837" y="3017"/>
                  <a:pt x="13235" y="2453"/>
                </a:cubicBezTo>
                <a:cubicBezTo>
                  <a:pt x="12731" y="1996"/>
                  <a:pt x="12131" y="1626"/>
                  <a:pt x="11468" y="1460"/>
                </a:cubicBezTo>
                <a:cubicBezTo>
                  <a:pt x="11281" y="1419"/>
                  <a:pt x="11085" y="1396"/>
                  <a:pt x="10890" y="1396"/>
                </a:cubicBezTo>
                <a:cubicBezTo>
                  <a:pt x="10493" y="1396"/>
                  <a:pt x="10097" y="1492"/>
                  <a:pt x="9773" y="1731"/>
                </a:cubicBezTo>
                <a:cubicBezTo>
                  <a:pt x="9245" y="2117"/>
                  <a:pt x="8897" y="2733"/>
                  <a:pt x="8825" y="3380"/>
                </a:cubicBezTo>
                <a:cubicBezTo>
                  <a:pt x="8749" y="3734"/>
                  <a:pt x="8770" y="4097"/>
                  <a:pt x="8768" y="4456"/>
                </a:cubicBezTo>
                <a:cubicBezTo>
                  <a:pt x="8806" y="5626"/>
                  <a:pt x="9147" y="6756"/>
                  <a:pt x="9491" y="7865"/>
                </a:cubicBezTo>
                <a:cubicBezTo>
                  <a:pt x="9773" y="8810"/>
                  <a:pt x="10139" y="9728"/>
                  <a:pt x="10543" y="10627"/>
                </a:cubicBezTo>
                <a:cubicBezTo>
                  <a:pt x="10995" y="11646"/>
                  <a:pt x="11613" y="12582"/>
                  <a:pt x="12303" y="13454"/>
                </a:cubicBezTo>
                <a:cubicBezTo>
                  <a:pt x="11675" y="12797"/>
                  <a:pt x="11040" y="12149"/>
                  <a:pt x="10373" y="11533"/>
                </a:cubicBezTo>
                <a:cubicBezTo>
                  <a:pt x="9693" y="10906"/>
                  <a:pt x="8976" y="10297"/>
                  <a:pt x="8148" y="9871"/>
                </a:cubicBezTo>
                <a:cubicBezTo>
                  <a:pt x="7656" y="9628"/>
                  <a:pt x="7101" y="9468"/>
                  <a:pt x="6548" y="9468"/>
                </a:cubicBezTo>
                <a:cubicBezTo>
                  <a:pt x="6293" y="9468"/>
                  <a:pt x="6039" y="9502"/>
                  <a:pt x="5792" y="9577"/>
                </a:cubicBezTo>
                <a:cubicBezTo>
                  <a:pt x="5167" y="9746"/>
                  <a:pt x="4657" y="10232"/>
                  <a:pt x="4403" y="10820"/>
                </a:cubicBezTo>
                <a:cubicBezTo>
                  <a:pt x="4162" y="11354"/>
                  <a:pt x="4162" y="11963"/>
                  <a:pt x="4290" y="12525"/>
                </a:cubicBezTo>
                <a:cubicBezTo>
                  <a:pt x="4495" y="13278"/>
                  <a:pt x="4999" y="13908"/>
                  <a:pt x="5577" y="14414"/>
                </a:cubicBezTo>
                <a:cubicBezTo>
                  <a:pt x="6229" y="14967"/>
                  <a:pt x="6963" y="15412"/>
                  <a:pt x="7708" y="15827"/>
                </a:cubicBezTo>
                <a:cubicBezTo>
                  <a:pt x="7648" y="15826"/>
                  <a:pt x="7588" y="15825"/>
                  <a:pt x="7529" y="15825"/>
                </a:cubicBezTo>
                <a:cubicBezTo>
                  <a:pt x="6705" y="15825"/>
                  <a:pt x="5885" y="15932"/>
                  <a:pt x="5065" y="16013"/>
                </a:cubicBezTo>
                <a:cubicBezTo>
                  <a:pt x="4609" y="16076"/>
                  <a:pt x="4146" y="16093"/>
                  <a:pt x="3695" y="16197"/>
                </a:cubicBezTo>
                <a:cubicBezTo>
                  <a:pt x="3099" y="16265"/>
                  <a:pt x="2513" y="16399"/>
                  <a:pt x="1935" y="16558"/>
                </a:cubicBezTo>
                <a:cubicBezTo>
                  <a:pt x="1450" y="16711"/>
                  <a:pt x="955" y="16907"/>
                  <a:pt x="574" y="17254"/>
                </a:cubicBezTo>
                <a:cubicBezTo>
                  <a:pt x="242" y="17573"/>
                  <a:pt x="1" y="18056"/>
                  <a:pt x="141" y="18519"/>
                </a:cubicBezTo>
                <a:cubicBezTo>
                  <a:pt x="219" y="18890"/>
                  <a:pt x="524" y="19154"/>
                  <a:pt x="827" y="19352"/>
                </a:cubicBezTo>
                <a:cubicBezTo>
                  <a:pt x="1074" y="19491"/>
                  <a:pt x="1330" y="19662"/>
                  <a:pt x="1623" y="19662"/>
                </a:cubicBezTo>
                <a:cubicBezTo>
                  <a:pt x="1627" y="19662"/>
                  <a:pt x="1631" y="19662"/>
                  <a:pt x="1636" y="19662"/>
                </a:cubicBezTo>
                <a:cubicBezTo>
                  <a:pt x="1801" y="19665"/>
                  <a:pt x="1967" y="19666"/>
                  <a:pt x="2132" y="19666"/>
                </a:cubicBezTo>
                <a:cubicBezTo>
                  <a:pt x="2224" y="19666"/>
                  <a:pt x="2316" y="19666"/>
                  <a:pt x="2408" y="19666"/>
                </a:cubicBezTo>
                <a:cubicBezTo>
                  <a:pt x="2525" y="19666"/>
                  <a:pt x="2642" y="19666"/>
                  <a:pt x="2758" y="19667"/>
                </a:cubicBezTo>
                <a:cubicBezTo>
                  <a:pt x="2763" y="19667"/>
                  <a:pt x="2768" y="19667"/>
                  <a:pt x="2773" y="19667"/>
                </a:cubicBezTo>
                <a:cubicBezTo>
                  <a:pt x="3303" y="19667"/>
                  <a:pt x="3835" y="19719"/>
                  <a:pt x="4366" y="19719"/>
                </a:cubicBezTo>
                <a:cubicBezTo>
                  <a:pt x="4403" y="19719"/>
                  <a:pt x="4439" y="19719"/>
                  <a:pt x="4475" y="19719"/>
                </a:cubicBezTo>
                <a:cubicBezTo>
                  <a:pt x="4551" y="19717"/>
                  <a:pt x="4627" y="19717"/>
                  <a:pt x="4703" y="19717"/>
                </a:cubicBezTo>
                <a:cubicBezTo>
                  <a:pt x="5511" y="19717"/>
                  <a:pt x="6318" y="19771"/>
                  <a:pt x="7125" y="19771"/>
                </a:cubicBezTo>
                <a:cubicBezTo>
                  <a:pt x="7139" y="19771"/>
                  <a:pt x="7153" y="19771"/>
                  <a:pt x="7166" y="19771"/>
                </a:cubicBezTo>
                <a:cubicBezTo>
                  <a:pt x="7438" y="19784"/>
                  <a:pt x="7710" y="19790"/>
                  <a:pt x="7982" y="19790"/>
                </a:cubicBezTo>
                <a:cubicBezTo>
                  <a:pt x="9092" y="19790"/>
                  <a:pt x="10201" y="19700"/>
                  <a:pt x="11311" y="19700"/>
                </a:cubicBezTo>
                <a:cubicBezTo>
                  <a:pt x="11447" y="19700"/>
                  <a:pt x="11583" y="19701"/>
                  <a:pt x="11720" y="19704"/>
                </a:cubicBezTo>
                <a:cubicBezTo>
                  <a:pt x="12532" y="19758"/>
                  <a:pt x="13345" y="19765"/>
                  <a:pt x="14158" y="19775"/>
                </a:cubicBezTo>
                <a:cubicBezTo>
                  <a:pt x="14155" y="19743"/>
                  <a:pt x="14146" y="19679"/>
                  <a:pt x="14142" y="19646"/>
                </a:cubicBezTo>
                <a:lnTo>
                  <a:pt x="14142" y="19646"/>
                </a:lnTo>
                <a:cubicBezTo>
                  <a:pt x="15636" y="19660"/>
                  <a:pt x="17131" y="19667"/>
                  <a:pt x="18626" y="19688"/>
                </a:cubicBezTo>
                <a:cubicBezTo>
                  <a:pt x="18857" y="19700"/>
                  <a:pt x="19088" y="19703"/>
                  <a:pt x="19320" y="19703"/>
                </a:cubicBezTo>
                <a:cubicBezTo>
                  <a:pt x="19548" y="19703"/>
                  <a:pt x="19777" y="19700"/>
                  <a:pt x="20006" y="19700"/>
                </a:cubicBezTo>
                <a:cubicBezTo>
                  <a:pt x="20215" y="19700"/>
                  <a:pt x="20423" y="19703"/>
                  <a:pt x="20632" y="19712"/>
                </a:cubicBezTo>
                <a:cubicBezTo>
                  <a:pt x="21202" y="19736"/>
                  <a:pt x="21773" y="19713"/>
                  <a:pt x="22345" y="19743"/>
                </a:cubicBezTo>
                <a:cubicBezTo>
                  <a:pt x="22499" y="19742"/>
                  <a:pt x="22654" y="19742"/>
                  <a:pt x="22808" y="19742"/>
                </a:cubicBezTo>
                <a:cubicBezTo>
                  <a:pt x="23975" y="19742"/>
                  <a:pt x="25142" y="19766"/>
                  <a:pt x="26308" y="19769"/>
                </a:cubicBezTo>
                <a:cubicBezTo>
                  <a:pt x="26338" y="19768"/>
                  <a:pt x="26368" y="19768"/>
                  <a:pt x="26397" y="19768"/>
                </a:cubicBezTo>
                <a:cubicBezTo>
                  <a:pt x="26499" y="19768"/>
                  <a:pt x="26602" y="19771"/>
                  <a:pt x="26704" y="19771"/>
                </a:cubicBezTo>
                <a:cubicBezTo>
                  <a:pt x="26884" y="19771"/>
                  <a:pt x="27064" y="19761"/>
                  <a:pt x="27238" y="19707"/>
                </a:cubicBezTo>
                <a:cubicBezTo>
                  <a:pt x="27907" y="19564"/>
                  <a:pt x="28584" y="19446"/>
                  <a:pt x="29227" y="19207"/>
                </a:cubicBezTo>
                <a:cubicBezTo>
                  <a:pt x="30317" y="18826"/>
                  <a:pt x="31415" y="18367"/>
                  <a:pt x="32287" y="17589"/>
                </a:cubicBezTo>
                <a:cubicBezTo>
                  <a:pt x="32655" y="17282"/>
                  <a:pt x="32987" y="16928"/>
                  <a:pt x="33221" y="16509"/>
                </a:cubicBezTo>
                <a:cubicBezTo>
                  <a:pt x="33596" y="15839"/>
                  <a:pt x="33793" y="15070"/>
                  <a:pt x="33772" y="14303"/>
                </a:cubicBezTo>
                <a:cubicBezTo>
                  <a:pt x="33741" y="13768"/>
                  <a:pt x="33600" y="13212"/>
                  <a:pt x="33228" y="12811"/>
                </a:cubicBezTo>
                <a:cubicBezTo>
                  <a:pt x="32879" y="12442"/>
                  <a:pt x="32370" y="12259"/>
                  <a:pt x="31869" y="12259"/>
                </a:cubicBezTo>
                <a:cubicBezTo>
                  <a:pt x="31843" y="12259"/>
                  <a:pt x="31818" y="12260"/>
                  <a:pt x="31793" y="12261"/>
                </a:cubicBezTo>
                <a:cubicBezTo>
                  <a:pt x="31751" y="12259"/>
                  <a:pt x="31710" y="12258"/>
                  <a:pt x="31669" y="12258"/>
                </a:cubicBezTo>
                <a:cubicBezTo>
                  <a:pt x="31208" y="12258"/>
                  <a:pt x="30755" y="12375"/>
                  <a:pt x="30324" y="12531"/>
                </a:cubicBezTo>
                <a:cubicBezTo>
                  <a:pt x="29500" y="12818"/>
                  <a:pt x="28724" y="13238"/>
                  <a:pt x="28033" y="13771"/>
                </a:cubicBezTo>
                <a:cubicBezTo>
                  <a:pt x="27753" y="13987"/>
                  <a:pt x="27489" y="14223"/>
                  <a:pt x="27226" y="14458"/>
                </a:cubicBezTo>
                <a:cubicBezTo>
                  <a:pt x="27743" y="13498"/>
                  <a:pt x="28196" y="12505"/>
                  <a:pt x="28692" y="11534"/>
                </a:cubicBezTo>
                <a:cubicBezTo>
                  <a:pt x="29106" y="10719"/>
                  <a:pt x="29464" y="9880"/>
                  <a:pt x="29816" y="9036"/>
                </a:cubicBezTo>
                <a:cubicBezTo>
                  <a:pt x="30180" y="8197"/>
                  <a:pt x="30428" y="7309"/>
                  <a:pt x="30597" y="6411"/>
                </a:cubicBezTo>
                <a:cubicBezTo>
                  <a:pt x="30750" y="5433"/>
                  <a:pt x="30807" y="4416"/>
                  <a:pt x="30543" y="3452"/>
                </a:cubicBezTo>
                <a:cubicBezTo>
                  <a:pt x="30355" y="2789"/>
                  <a:pt x="30023" y="2114"/>
                  <a:pt x="29428" y="1728"/>
                </a:cubicBezTo>
                <a:cubicBezTo>
                  <a:pt x="29221" y="1590"/>
                  <a:pt x="28981" y="1536"/>
                  <a:pt x="28737" y="1536"/>
                </a:cubicBezTo>
                <a:cubicBezTo>
                  <a:pt x="28544" y="1536"/>
                  <a:pt x="28350" y="1570"/>
                  <a:pt x="28169" y="1624"/>
                </a:cubicBezTo>
                <a:cubicBezTo>
                  <a:pt x="27761" y="1741"/>
                  <a:pt x="27404" y="1979"/>
                  <a:pt x="27092" y="2261"/>
                </a:cubicBezTo>
                <a:cubicBezTo>
                  <a:pt x="26743" y="2581"/>
                  <a:pt x="26407" y="2918"/>
                  <a:pt x="26133" y="3304"/>
                </a:cubicBezTo>
                <a:cubicBezTo>
                  <a:pt x="25645" y="3981"/>
                  <a:pt x="25283" y="4736"/>
                  <a:pt x="24938" y="5492"/>
                </a:cubicBezTo>
                <a:cubicBezTo>
                  <a:pt x="23980" y="7758"/>
                  <a:pt x="23455" y="10178"/>
                  <a:pt x="23045" y="12595"/>
                </a:cubicBezTo>
                <a:cubicBezTo>
                  <a:pt x="23064" y="11991"/>
                  <a:pt x="23097" y="11385"/>
                  <a:pt x="23090" y="10780"/>
                </a:cubicBezTo>
                <a:cubicBezTo>
                  <a:pt x="23084" y="9834"/>
                  <a:pt x="23101" y="8885"/>
                  <a:pt x="23100" y="7937"/>
                </a:cubicBezTo>
                <a:cubicBezTo>
                  <a:pt x="23082" y="7430"/>
                  <a:pt x="23106" y="6922"/>
                  <a:pt x="23055" y="6417"/>
                </a:cubicBezTo>
                <a:cubicBezTo>
                  <a:pt x="22997" y="5334"/>
                  <a:pt x="22956" y="4235"/>
                  <a:pt x="22635" y="3190"/>
                </a:cubicBezTo>
                <a:cubicBezTo>
                  <a:pt x="22512" y="2768"/>
                  <a:pt x="22351" y="2354"/>
                  <a:pt x="22148" y="1963"/>
                </a:cubicBezTo>
                <a:cubicBezTo>
                  <a:pt x="21834" y="1348"/>
                  <a:pt x="21376" y="815"/>
                  <a:pt x="20844" y="381"/>
                </a:cubicBezTo>
                <a:cubicBezTo>
                  <a:pt x="20549" y="145"/>
                  <a:pt x="20157" y="1"/>
                  <a:pt x="19773" y="1"/>
                </a:cubicBezTo>
                <a:close/>
              </a:path>
            </a:pathLst>
          </a:custGeom>
          <a:solidFill>
            <a:srgbClr val="F6B26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 rot="457223">
            <a:off x="-442061" y="3985171"/>
            <a:ext cx="1888302" cy="1105983"/>
          </a:xfrm>
          <a:custGeom>
            <a:rect b="b" l="l" r="r" t="t"/>
            <a:pathLst>
              <a:path extrusionOk="0" h="19790" w="33793">
                <a:moveTo>
                  <a:pt x="20129" y="1217"/>
                </a:moveTo>
                <a:cubicBezTo>
                  <a:pt x="20166" y="1217"/>
                  <a:pt x="20202" y="1228"/>
                  <a:pt x="20234" y="1252"/>
                </a:cubicBezTo>
                <a:cubicBezTo>
                  <a:pt x="20367" y="1331"/>
                  <a:pt x="20326" y="1531"/>
                  <a:pt x="20206" y="1600"/>
                </a:cubicBezTo>
                <a:cubicBezTo>
                  <a:pt x="20160" y="1600"/>
                  <a:pt x="20068" y="1599"/>
                  <a:pt x="20022" y="1599"/>
                </a:cubicBezTo>
                <a:cubicBezTo>
                  <a:pt x="19975" y="1548"/>
                  <a:pt x="19904" y="1502"/>
                  <a:pt x="19908" y="1424"/>
                </a:cubicBezTo>
                <a:cubicBezTo>
                  <a:pt x="19908" y="1310"/>
                  <a:pt x="20020" y="1217"/>
                  <a:pt x="20129" y="1217"/>
                </a:cubicBezTo>
                <a:close/>
                <a:moveTo>
                  <a:pt x="18968" y="1634"/>
                </a:moveTo>
                <a:cubicBezTo>
                  <a:pt x="19168" y="1634"/>
                  <a:pt x="19326" y="1818"/>
                  <a:pt x="19284" y="2026"/>
                </a:cubicBezTo>
                <a:cubicBezTo>
                  <a:pt x="19222" y="2093"/>
                  <a:pt x="19168" y="2180"/>
                  <a:pt x="19074" y="2206"/>
                </a:cubicBezTo>
                <a:cubicBezTo>
                  <a:pt x="19047" y="2217"/>
                  <a:pt x="19020" y="2222"/>
                  <a:pt x="18992" y="2222"/>
                </a:cubicBezTo>
                <a:cubicBezTo>
                  <a:pt x="18814" y="2222"/>
                  <a:pt x="18645" y="2010"/>
                  <a:pt x="18727" y="1837"/>
                </a:cubicBezTo>
                <a:cubicBezTo>
                  <a:pt x="18753" y="1748"/>
                  <a:pt x="18837" y="1698"/>
                  <a:pt x="18903" y="1641"/>
                </a:cubicBezTo>
                <a:cubicBezTo>
                  <a:pt x="18925" y="1636"/>
                  <a:pt x="18947" y="1634"/>
                  <a:pt x="18968" y="1634"/>
                </a:cubicBezTo>
                <a:close/>
                <a:moveTo>
                  <a:pt x="10633" y="2384"/>
                </a:moveTo>
                <a:cubicBezTo>
                  <a:pt x="10644" y="2384"/>
                  <a:pt x="10655" y="2386"/>
                  <a:pt x="10668" y="2389"/>
                </a:cubicBezTo>
                <a:cubicBezTo>
                  <a:pt x="10775" y="2403"/>
                  <a:pt x="10791" y="2530"/>
                  <a:pt x="10751" y="2612"/>
                </a:cubicBezTo>
                <a:cubicBezTo>
                  <a:pt x="10716" y="2632"/>
                  <a:pt x="10676" y="2642"/>
                  <a:pt x="10636" y="2642"/>
                </a:cubicBezTo>
                <a:cubicBezTo>
                  <a:pt x="10599" y="2642"/>
                  <a:pt x="10561" y="2633"/>
                  <a:pt x="10527" y="2615"/>
                </a:cubicBezTo>
                <a:cubicBezTo>
                  <a:pt x="10477" y="2521"/>
                  <a:pt x="10526" y="2384"/>
                  <a:pt x="10633" y="2384"/>
                </a:cubicBezTo>
                <a:close/>
                <a:moveTo>
                  <a:pt x="28367" y="2345"/>
                </a:moveTo>
                <a:cubicBezTo>
                  <a:pt x="28418" y="2360"/>
                  <a:pt x="28469" y="2376"/>
                  <a:pt x="28523" y="2390"/>
                </a:cubicBezTo>
                <a:cubicBezTo>
                  <a:pt x="28562" y="2466"/>
                  <a:pt x="28622" y="2569"/>
                  <a:pt x="28559" y="2648"/>
                </a:cubicBezTo>
                <a:cubicBezTo>
                  <a:pt x="28509" y="2724"/>
                  <a:pt x="28438" y="2754"/>
                  <a:pt x="28360" y="2754"/>
                </a:cubicBezTo>
                <a:cubicBezTo>
                  <a:pt x="28221" y="2754"/>
                  <a:pt x="28063" y="2657"/>
                  <a:pt x="27981" y="2557"/>
                </a:cubicBezTo>
                <a:cubicBezTo>
                  <a:pt x="28104" y="2476"/>
                  <a:pt x="28228" y="2395"/>
                  <a:pt x="28367" y="2345"/>
                </a:cubicBezTo>
                <a:close/>
                <a:moveTo>
                  <a:pt x="21143" y="3066"/>
                </a:moveTo>
                <a:cubicBezTo>
                  <a:pt x="21255" y="3066"/>
                  <a:pt x="21346" y="3182"/>
                  <a:pt x="21335" y="3291"/>
                </a:cubicBezTo>
                <a:cubicBezTo>
                  <a:pt x="21310" y="3371"/>
                  <a:pt x="21234" y="3412"/>
                  <a:pt x="21172" y="3460"/>
                </a:cubicBezTo>
                <a:cubicBezTo>
                  <a:pt x="21106" y="3415"/>
                  <a:pt x="20983" y="3395"/>
                  <a:pt x="20985" y="3293"/>
                </a:cubicBezTo>
                <a:cubicBezTo>
                  <a:pt x="20964" y="3201"/>
                  <a:pt x="21021" y="3092"/>
                  <a:pt x="21115" y="3068"/>
                </a:cubicBezTo>
                <a:cubicBezTo>
                  <a:pt x="21125" y="3067"/>
                  <a:pt x="21134" y="3066"/>
                  <a:pt x="21143" y="3066"/>
                </a:cubicBezTo>
                <a:close/>
                <a:moveTo>
                  <a:pt x="11370" y="3031"/>
                </a:moveTo>
                <a:cubicBezTo>
                  <a:pt x="11440" y="3031"/>
                  <a:pt x="11512" y="3052"/>
                  <a:pt x="11570" y="3086"/>
                </a:cubicBezTo>
                <a:cubicBezTo>
                  <a:pt x="11587" y="3109"/>
                  <a:pt x="11623" y="3160"/>
                  <a:pt x="11642" y="3184"/>
                </a:cubicBezTo>
                <a:cubicBezTo>
                  <a:pt x="11689" y="3343"/>
                  <a:pt x="11616" y="3554"/>
                  <a:pt x="11430" y="3568"/>
                </a:cubicBezTo>
                <a:cubicBezTo>
                  <a:pt x="11411" y="3573"/>
                  <a:pt x="11392" y="3575"/>
                  <a:pt x="11373" y="3575"/>
                </a:cubicBezTo>
                <a:cubicBezTo>
                  <a:pt x="11169" y="3575"/>
                  <a:pt x="11019" y="3308"/>
                  <a:pt x="11153" y="3138"/>
                </a:cubicBezTo>
                <a:cubicBezTo>
                  <a:pt x="11203" y="3062"/>
                  <a:pt x="11285" y="3031"/>
                  <a:pt x="11370" y="3031"/>
                </a:cubicBezTo>
                <a:close/>
                <a:moveTo>
                  <a:pt x="12500" y="3115"/>
                </a:moveTo>
                <a:cubicBezTo>
                  <a:pt x="12548" y="3115"/>
                  <a:pt x="12595" y="3130"/>
                  <a:pt x="12632" y="3164"/>
                </a:cubicBezTo>
                <a:cubicBezTo>
                  <a:pt x="12775" y="3261"/>
                  <a:pt x="12735" y="3506"/>
                  <a:pt x="12576" y="3564"/>
                </a:cubicBezTo>
                <a:cubicBezTo>
                  <a:pt x="12548" y="3579"/>
                  <a:pt x="12517" y="3586"/>
                  <a:pt x="12486" y="3586"/>
                </a:cubicBezTo>
                <a:cubicBezTo>
                  <a:pt x="12361" y="3586"/>
                  <a:pt x="12233" y="3473"/>
                  <a:pt x="12262" y="3340"/>
                </a:cubicBezTo>
                <a:cubicBezTo>
                  <a:pt x="12251" y="3211"/>
                  <a:pt x="12379" y="3115"/>
                  <a:pt x="12500" y="3115"/>
                </a:cubicBezTo>
                <a:close/>
                <a:moveTo>
                  <a:pt x="28393" y="3345"/>
                </a:moveTo>
                <a:cubicBezTo>
                  <a:pt x="28463" y="3345"/>
                  <a:pt x="28527" y="3366"/>
                  <a:pt x="28546" y="3445"/>
                </a:cubicBezTo>
                <a:cubicBezTo>
                  <a:pt x="28598" y="3525"/>
                  <a:pt x="28543" y="3612"/>
                  <a:pt x="28520" y="3692"/>
                </a:cubicBezTo>
                <a:cubicBezTo>
                  <a:pt x="28480" y="3695"/>
                  <a:pt x="28437" y="3705"/>
                  <a:pt x="28396" y="3705"/>
                </a:cubicBezTo>
                <a:cubicBezTo>
                  <a:pt x="28355" y="3705"/>
                  <a:pt x="28316" y="3695"/>
                  <a:pt x="28287" y="3658"/>
                </a:cubicBezTo>
                <a:cubicBezTo>
                  <a:pt x="28187" y="3589"/>
                  <a:pt x="28227" y="3461"/>
                  <a:pt x="28249" y="3363"/>
                </a:cubicBezTo>
                <a:cubicBezTo>
                  <a:pt x="28291" y="3355"/>
                  <a:pt x="28344" y="3345"/>
                  <a:pt x="28393" y="3345"/>
                </a:cubicBezTo>
                <a:close/>
                <a:moveTo>
                  <a:pt x="26857" y="3559"/>
                </a:moveTo>
                <a:cubicBezTo>
                  <a:pt x="26862" y="3559"/>
                  <a:pt x="26868" y="3559"/>
                  <a:pt x="26873" y="3560"/>
                </a:cubicBezTo>
                <a:cubicBezTo>
                  <a:pt x="26876" y="3560"/>
                  <a:pt x="26879" y="3559"/>
                  <a:pt x="26881" y="3559"/>
                </a:cubicBezTo>
                <a:cubicBezTo>
                  <a:pt x="26949" y="3559"/>
                  <a:pt x="26922" y="3665"/>
                  <a:pt x="26934" y="3712"/>
                </a:cubicBezTo>
                <a:cubicBezTo>
                  <a:pt x="26927" y="3710"/>
                  <a:pt x="26918" y="3709"/>
                  <a:pt x="26909" y="3709"/>
                </a:cubicBezTo>
                <a:cubicBezTo>
                  <a:pt x="26880" y="3709"/>
                  <a:pt x="26844" y="3717"/>
                  <a:pt x="26813" y="3717"/>
                </a:cubicBezTo>
                <a:cubicBezTo>
                  <a:pt x="26782" y="3717"/>
                  <a:pt x="26757" y="3709"/>
                  <a:pt x="26749" y="3676"/>
                </a:cubicBezTo>
                <a:cubicBezTo>
                  <a:pt x="26698" y="3606"/>
                  <a:pt x="26793" y="3559"/>
                  <a:pt x="26857" y="3559"/>
                </a:cubicBezTo>
                <a:close/>
                <a:moveTo>
                  <a:pt x="20554" y="3890"/>
                </a:moveTo>
                <a:cubicBezTo>
                  <a:pt x="20616" y="3890"/>
                  <a:pt x="20673" y="3904"/>
                  <a:pt x="20701" y="3969"/>
                </a:cubicBezTo>
                <a:cubicBezTo>
                  <a:pt x="20772" y="4067"/>
                  <a:pt x="20705" y="4177"/>
                  <a:pt x="20684" y="4279"/>
                </a:cubicBezTo>
                <a:cubicBezTo>
                  <a:pt x="20647" y="4286"/>
                  <a:pt x="20606" y="4292"/>
                  <a:pt x="20566" y="4292"/>
                </a:cubicBezTo>
                <a:cubicBezTo>
                  <a:pt x="20498" y="4292"/>
                  <a:pt x="20435" y="4273"/>
                  <a:pt x="20402" y="4201"/>
                </a:cubicBezTo>
                <a:cubicBezTo>
                  <a:pt x="20316" y="4112"/>
                  <a:pt x="20375" y="3991"/>
                  <a:pt x="20423" y="3899"/>
                </a:cubicBezTo>
                <a:cubicBezTo>
                  <a:pt x="20463" y="3898"/>
                  <a:pt x="20510" y="3890"/>
                  <a:pt x="20554" y="3890"/>
                </a:cubicBezTo>
                <a:close/>
                <a:moveTo>
                  <a:pt x="18002" y="3716"/>
                </a:moveTo>
                <a:cubicBezTo>
                  <a:pt x="18027" y="3716"/>
                  <a:pt x="18053" y="3720"/>
                  <a:pt x="18079" y="3730"/>
                </a:cubicBezTo>
                <a:cubicBezTo>
                  <a:pt x="18247" y="3763"/>
                  <a:pt x="18348" y="3973"/>
                  <a:pt x="18276" y="4125"/>
                </a:cubicBezTo>
                <a:cubicBezTo>
                  <a:pt x="18241" y="4243"/>
                  <a:pt x="18122" y="4304"/>
                  <a:pt x="18004" y="4304"/>
                </a:cubicBezTo>
                <a:cubicBezTo>
                  <a:pt x="17911" y="4304"/>
                  <a:pt x="17818" y="4266"/>
                  <a:pt x="17767" y="4187"/>
                </a:cubicBezTo>
                <a:cubicBezTo>
                  <a:pt x="17693" y="4110"/>
                  <a:pt x="17724" y="3996"/>
                  <a:pt x="17717" y="3900"/>
                </a:cubicBezTo>
                <a:cubicBezTo>
                  <a:pt x="17787" y="3813"/>
                  <a:pt x="17887" y="3716"/>
                  <a:pt x="18002" y="3716"/>
                </a:cubicBezTo>
                <a:close/>
                <a:moveTo>
                  <a:pt x="29708" y="3995"/>
                </a:moveTo>
                <a:cubicBezTo>
                  <a:pt x="29856" y="3995"/>
                  <a:pt x="29977" y="4083"/>
                  <a:pt x="30101" y="4149"/>
                </a:cubicBezTo>
                <a:cubicBezTo>
                  <a:pt x="30152" y="4239"/>
                  <a:pt x="30145" y="4341"/>
                  <a:pt x="30101" y="4433"/>
                </a:cubicBezTo>
                <a:cubicBezTo>
                  <a:pt x="30045" y="4462"/>
                  <a:pt x="29980" y="4487"/>
                  <a:pt x="29918" y="4487"/>
                </a:cubicBezTo>
                <a:cubicBezTo>
                  <a:pt x="29872" y="4487"/>
                  <a:pt x="29828" y="4474"/>
                  <a:pt x="29790" y="4440"/>
                </a:cubicBezTo>
                <a:cubicBezTo>
                  <a:pt x="29650" y="4338"/>
                  <a:pt x="29663" y="4146"/>
                  <a:pt x="29694" y="3995"/>
                </a:cubicBezTo>
                <a:cubicBezTo>
                  <a:pt x="29699" y="3995"/>
                  <a:pt x="29704" y="3995"/>
                  <a:pt x="29708" y="3995"/>
                </a:cubicBezTo>
                <a:close/>
                <a:moveTo>
                  <a:pt x="22117" y="4467"/>
                </a:moveTo>
                <a:cubicBezTo>
                  <a:pt x="22163" y="4467"/>
                  <a:pt x="22209" y="4482"/>
                  <a:pt x="22245" y="4510"/>
                </a:cubicBezTo>
                <a:cubicBezTo>
                  <a:pt x="22307" y="4583"/>
                  <a:pt x="22274" y="4681"/>
                  <a:pt x="22260" y="4766"/>
                </a:cubicBezTo>
                <a:cubicBezTo>
                  <a:pt x="22210" y="4789"/>
                  <a:pt x="22160" y="4804"/>
                  <a:pt x="22110" y="4804"/>
                </a:cubicBezTo>
                <a:cubicBezTo>
                  <a:pt x="22066" y="4804"/>
                  <a:pt x="22023" y="4793"/>
                  <a:pt x="21981" y="4767"/>
                </a:cubicBezTo>
                <a:cubicBezTo>
                  <a:pt x="21970" y="4692"/>
                  <a:pt x="21929" y="4605"/>
                  <a:pt x="21978" y="4534"/>
                </a:cubicBezTo>
                <a:cubicBezTo>
                  <a:pt x="22011" y="4488"/>
                  <a:pt x="22064" y="4467"/>
                  <a:pt x="22117" y="4467"/>
                </a:cubicBezTo>
                <a:close/>
                <a:moveTo>
                  <a:pt x="10101" y="4528"/>
                </a:moveTo>
                <a:cubicBezTo>
                  <a:pt x="10169" y="4531"/>
                  <a:pt x="10237" y="4536"/>
                  <a:pt x="10305" y="4543"/>
                </a:cubicBezTo>
                <a:cubicBezTo>
                  <a:pt x="10324" y="4594"/>
                  <a:pt x="10343" y="4646"/>
                  <a:pt x="10361" y="4697"/>
                </a:cubicBezTo>
                <a:cubicBezTo>
                  <a:pt x="10344" y="4739"/>
                  <a:pt x="10325" y="4782"/>
                  <a:pt x="10308" y="4826"/>
                </a:cubicBezTo>
                <a:cubicBezTo>
                  <a:pt x="10262" y="4830"/>
                  <a:pt x="10214" y="4846"/>
                  <a:pt x="10166" y="4846"/>
                </a:cubicBezTo>
                <a:cubicBezTo>
                  <a:pt x="10144" y="4846"/>
                  <a:pt x="10123" y="4842"/>
                  <a:pt x="10101" y="4832"/>
                </a:cubicBezTo>
                <a:cubicBezTo>
                  <a:pt x="10004" y="4807"/>
                  <a:pt x="10033" y="4683"/>
                  <a:pt x="10024" y="4608"/>
                </a:cubicBezTo>
                <a:cubicBezTo>
                  <a:pt x="10051" y="4581"/>
                  <a:pt x="10077" y="4554"/>
                  <a:pt x="10101" y="4528"/>
                </a:cubicBezTo>
                <a:close/>
                <a:moveTo>
                  <a:pt x="26655" y="4997"/>
                </a:moveTo>
                <a:cubicBezTo>
                  <a:pt x="26674" y="4997"/>
                  <a:pt x="26694" y="5006"/>
                  <a:pt x="26714" y="5027"/>
                </a:cubicBezTo>
                <a:cubicBezTo>
                  <a:pt x="26800" y="5079"/>
                  <a:pt x="26744" y="5222"/>
                  <a:pt x="26656" y="5222"/>
                </a:cubicBezTo>
                <a:cubicBezTo>
                  <a:pt x="26646" y="5222"/>
                  <a:pt x="26636" y="5220"/>
                  <a:pt x="26625" y="5216"/>
                </a:cubicBezTo>
                <a:cubicBezTo>
                  <a:pt x="26502" y="5192"/>
                  <a:pt x="26568" y="4997"/>
                  <a:pt x="26655" y="4997"/>
                </a:cubicBezTo>
                <a:close/>
                <a:moveTo>
                  <a:pt x="19512" y="5124"/>
                </a:moveTo>
                <a:lnTo>
                  <a:pt x="19512" y="5124"/>
                </a:lnTo>
                <a:cubicBezTo>
                  <a:pt x="19696" y="5182"/>
                  <a:pt x="19687" y="5513"/>
                  <a:pt x="19494" y="5513"/>
                </a:cubicBezTo>
                <a:cubicBezTo>
                  <a:pt x="19479" y="5513"/>
                  <a:pt x="19464" y="5511"/>
                  <a:pt x="19447" y="5507"/>
                </a:cubicBezTo>
                <a:cubicBezTo>
                  <a:pt x="19304" y="5461"/>
                  <a:pt x="19310" y="5306"/>
                  <a:pt x="19338" y="5187"/>
                </a:cubicBezTo>
                <a:cubicBezTo>
                  <a:pt x="19396" y="5166"/>
                  <a:pt x="19454" y="5144"/>
                  <a:pt x="19512" y="5124"/>
                </a:cubicBezTo>
                <a:close/>
                <a:moveTo>
                  <a:pt x="21407" y="5362"/>
                </a:moveTo>
                <a:lnTo>
                  <a:pt x="21407" y="5362"/>
                </a:lnTo>
                <a:cubicBezTo>
                  <a:pt x="21424" y="5372"/>
                  <a:pt x="21460" y="5391"/>
                  <a:pt x="21479" y="5401"/>
                </a:cubicBezTo>
                <a:cubicBezTo>
                  <a:pt x="21498" y="5449"/>
                  <a:pt x="21519" y="5499"/>
                  <a:pt x="21537" y="5547"/>
                </a:cubicBezTo>
                <a:cubicBezTo>
                  <a:pt x="21496" y="5591"/>
                  <a:pt x="21453" y="5634"/>
                  <a:pt x="21409" y="5678"/>
                </a:cubicBezTo>
                <a:cubicBezTo>
                  <a:pt x="21307" y="5592"/>
                  <a:pt x="21335" y="5457"/>
                  <a:pt x="21407" y="5362"/>
                </a:cubicBezTo>
                <a:close/>
                <a:moveTo>
                  <a:pt x="28507" y="5185"/>
                </a:moveTo>
                <a:cubicBezTo>
                  <a:pt x="28562" y="5185"/>
                  <a:pt x="28617" y="5194"/>
                  <a:pt x="28671" y="5212"/>
                </a:cubicBezTo>
                <a:cubicBezTo>
                  <a:pt x="28804" y="5318"/>
                  <a:pt x="28889" y="5511"/>
                  <a:pt x="28786" y="5665"/>
                </a:cubicBezTo>
                <a:cubicBezTo>
                  <a:pt x="28734" y="5776"/>
                  <a:pt x="28618" y="5828"/>
                  <a:pt x="28501" y="5828"/>
                </a:cubicBezTo>
                <a:cubicBezTo>
                  <a:pt x="28350" y="5828"/>
                  <a:pt x="28198" y="5742"/>
                  <a:pt x="28179" y="5582"/>
                </a:cubicBezTo>
                <a:cubicBezTo>
                  <a:pt x="28148" y="5444"/>
                  <a:pt x="28208" y="5320"/>
                  <a:pt x="28303" y="5226"/>
                </a:cubicBezTo>
                <a:cubicBezTo>
                  <a:pt x="28369" y="5199"/>
                  <a:pt x="28438" y="5185"/>
                  <a:pt x="28507" y="5185"/>
                </a:cubicBezTo>
                <a:close/>
                <a:moveTo>
                  <a:pt x="11881" y="5415"/>
                </a:moveTo>
                <a:cubicBezTo>
                  <a:pt x="11899" y="5415"/>
                  <a:pt x="11917" y="5418"/>
                  <a:pt x="11936" y="5424"/>
                </a:cubicBezTo>
                <a:cubicBezTo>
                  <a:pt x="12023" y="5459"/>
                  <a:pt x="12109" y="5533"/>
                  <a:pt x="12094" y="5636"/>
                </a:cubicBezTo>
                <a:cubicBezTo>
                  <a:pt x="12103" y="5761"/>
                  <a:pt x="11989" y="5845"/>
                  <a:pt x="11877" y="5845"/>
                </a:cubicBezTo>
                <a:cubicBezTo>
                  <a:pt x="11820" y="5845"/>
                  <a:pt x="11764" y="5824"/>
                  <a:pt x="11725" y="5775"/>
                </a:cubicBezTo>
                <a:cubicBezTo>
                  <a:pt x="11612" y="5641"/>
                  <a:pt x="11716" y="5415"/>
                  <a:pt x="11881" y="5415"/>
                </a:cubicBezTo>
                <a:close/>
                <a:moveTo>
                  <a:pt x="13511" y="5644"/>
                </a:moveTo>
                <a:cubicBezTo>
                  <a:pt x="13534" y="5644"/>
                  <a:pt x="13558" y="5648"/>
                  <a:pt x="13582" y="5657"/>
                </a:cubicBezTo>
                <a:cubicBezTo>
                  <a:pt x="13691" y="5711"/>
                  <a:pt x="13655" y="5844"/>
                  <a:pt x="13649" y="5942"/>
                </a:cubicBezTo>
                <a:cubicBezTo>
                  <a:pt x="13598" y="5967"/>
                  <a:pt x="13544" y="5984"/>
                  <a:pt x="13490" y="5984"/>
                </a:cubicBezTo>
                <a:cubicBezTo>
                  <a:pt x="13449" y="5984"/>
                  <a:pt x="13409" y="5974"/>
                  <a:pt x="13370" y="5952"/>
                </a:cubicBezTo>
                <a:cubicBezTo>
                  <a:pt x="13357" y="5921"/>
                  <a:pt x="13330" y="5858"/>
                  <a:pt x="13316" y="5827"/>
                </a:cubicBezTo>
                <a:cubicBezTo>
                  <a:pt x="13326" y="5718"/>
                  <a:pt x="13411" y="5644"/>
                  <a:pt x="13511" y="5644"/>
                </a:cubicBezTo>
                <a:close/>
                <a:moveTo>
                  <a:pt x="10236" y="6039"/>
                </a:moveTo>
                <a:cubicBezTo>
                  <a:pt x="10290" y="6039"/>
                  <a:pt x="10344" y="6045"/>
                  <a:pt x="10397" y="6059"/>
                </a:cubicBezTo>
                <a:cubicBezTo>
                  <a:pt x="10414" y="6088"/>
                  <a:pt x="10448" y="6142"/>
                  <a:pt x="10466" y="6171"/>
                </a:cubicBezTo>
                <a:lnTo>
                  <a:pt x="10466" y="6325"/>
                </a:lnTo>
                <a:cubicBezTo>
                  <a:pt x="10447" y="6350"/>
                  <a:pt x="10412" y="6403"/>
                  <a:pt x="10396" y="6428"/>
                </a:cubicBezTo>
                <a:cubicBezTo>
                  <a:pt x="10344" y="6457"/>
                  <a:pt x="10290" y="6471"/>
                  <a:pt x="10235" y="6471"/>
                </a:cubicBezTo>
                <a:cubicBezTo>
                  <a:pt x="10186" y="6471"/>
                  <a:pt x="10136" y="6460"/>
                  <a:pt x="10087" y="6439"/>
                </a:cubicBezTo>
                <a:cubicBezTo>
                  <a:pt x="10001" y="6321"/>
                  <a:pt x="10006" y="6170"/>
                  <a:pt x="10092" y="6053"/>
                </a:cubicBezTo>
                <a:cubicBezTo>
                  <a:pt x="10140" y="6044"/>
                  <a:pt x="10188" y="6039"/>
                  <a:pt x="10236" y="6039"/>
                </a:cubicBezTo>
                <a:close/>
                <a:moveTo>
                  <a:pt x="27236" y="6202"/>
                </a:moveTo>
                <a:cubicBezTo>
                  <a:pt x="27287" y="6203"/>
                  <a:pt x="27339" y="6202"/>
                  <a:pt x="27389" y="6211"/>
                </a:cubicBezTo>
                <a:cubicBezTo>
                  <a:pt x="27476" y="6254"/>
                  <a:pt x="27453" y="6354"/>
                  <a:pt x="27462" y="6433"/>
                </a:cubicBezTo>
                <a:cubicBezTo>
                  <a:pt x="27413" y="6452"/>
                  <a:pt x="27354" y="6491"/>
                  <a:pt x="27298" y="6491"/>
                </a:cubicBezTo>
                <a:cubicBezTo>
                  <a:pt x="27277" y="6491"/>
                  <a:pt x="27256" y="6486"/>
                  <a:pt x="27236" y="6470"/>
                </a:cubicBezTo>
                <a:cubicBezTo>
                  <a:pt x="27175" y="6437"/>
                  <a:pt x="27173" y="6366"/>
                  <a:pt x="27163" y="6305"/>
                </a:cubicBezTo>
                <a:cubicBezTo>
                  <a:pt x="27180" y="6280"/>
                  <a:pt x="27217" y="6227"/>
                  <a:pt x="27236" y="6202"/>
                </a:cubicBezTo>
                <a:close/>
                <a:moveTo>
                  <a:pt x="21826" y="6340"/>
                </a:moveTo>
                <a:cubicBezTo>
                  <a:pt x="21932" y="6363"/>
                  <a:pt x="21929" y="6532"/>
                  <a:pt x="21958" y="6619"/>
                </a:cubicBezTo>
                <a:cubicBezTo>
                  <a:pt x="21986" y="6724"/>
                  <a:pt x="21863" y="6696"/>
                  <a:pt x="21804" y="6704"/>
                </a:cubicBezTo>
                <a:cubicBezTo>
                  <a:pt x="21793" y="6582"/>
                  <a:pt x="21786" y="6458"/>
                  <a:pt x="21826" y="6340"/>
                </a:cubicBezTo>
                <a:close/>
                <a:moveTo>
                  <a:pt x="20347" y="6350"/>
                </a:moveTo>
                <a:cubicBezTo>
                  <a:pt x="20519" y="6403"/>
                  <a:pt x="20515" y="6664"/>
                  <a:pt x="20350" y="6722"/>
                </a:cubicBezTo>
                <a:cubicBezTo>
                  <a:pt x="20279" y="6608"/>
                  <a:pt x="20287" y="6467"/>
                  <a:pt x="20347" y="6350"/>
                </a:cubicBezTo>
                <a:close/>
                <a:moveTo>
                  <a:pt x="17930" y="6284"/>
                </a:moveTo>
                <a:cubicBezTo>
                  <a:pt x="17974" y="6284"/>
                  <a:pt x="18020" y="6292"/>
                  <a:pt x="18061" y="6304"/>
                </a:cubicBezTo>
                <a:cubicBezTo>
                  <a:pt x="18292" y="6414"/>
                  <a:pt x="18247" y="6802"/>
                  <a:pt x="17991" y="6839"/>
                </a:cubicBezTo>
                <a:cubicBezTo>
                  <a:pt x="17967" y="6846"/>
                  <a:pt x="17944" y="6849"/>
                  <a:pt x="17921" y="6849"/>
                </a:cubicBezTo>
                <a:cubicBezTo>
                  <a:pt x="17708" y="6849"/>
                  <a:pt x="17564" y="6563"/>
                  <a:pt x="17708" y="6390"/>
                </a:cubicBezTo>
                <a:cubicBezTo>
                  <a:pt x="17758" y="6313"/>
                  <a:pt x="17843" y="6284"/>
                  <a:pt x="17930" y="6284"/>
                </a:cubicBezTo>
                <a:close/>
                <a:moveTo>
                  <a:pt x="28821" y="6574"/>
                </a:moveTo>
                <a:cubicBezTo>
                  <a:pt x="28920" y="6574"/>
                  <a:pt x="29017" y="6610"/>
                  <a:pt x="29077" y="6687"/>
                </a:cubicBezTo>
                <a:cubicBezTo>
                  <a:pt x="29157" y="6770"/>
                  <a:pt x="29140" y="6900"/>
                  <a:pt x="29120" y="7003"/>
                </a:cubicBezTo>
                <a:cubicBezTo>
                  <a:pt x="29067" y="7140"/>
                  <a:pt x="28912" y="7178"/>
                  <a:pt x="28777" y="7178"/>
                </a:cubicBezTo>
                <a:cubicBezTo>
                  <a:pt x="28767" y="7178"/>
                  <a:pt x="28756" y="7178"/>
                  <a:pt x="28746" y="7178"/>
                </a:cubicBezTo>
                <a:cubicBezTo>
                  <a:pt x="28606" y="7107"/>
                  <a:pt x="28480" y="6980"/>
                  <a:pt x="28483" y="6813"/>
                </a:cubicBezTo>
                <a:cubicBezTo>
                  <a:pt x="28511" y="6660"/>
                  <a:pt x="28668" y="6574"/>
                  <a:pt x="28821" y="6574"/>
                </a:cubicBezTo>
                <a:close/>
                <a:moveTo>
                  <a:pt x="12847" y="6813"/>
                </a:moveTo>
                <a:cubicBezTo>
                  <a:pt x="12977" y="6813"/>
                  <a:pt x="13112" y="6854"/>
                  <a:pt x="13124" y="7002"/>
                </a:cubicBezTo>
                <a:cubicBezTo>
                  <a:pt x="13181" y="7174"/>
                  <a:pt x="13028" y="7329"/>
                  <a:pt x="12869" y="7329"/>
                </a:cubicBezTo>
                <a:cubicBezTo>
                  <a:pt x="12828" y="7329"/>
                  <a:pt x="12787" y="7319"/>
                  <a:pt x="12749" y="7297"/>
                </a:cubicBezTo>
                <a:cubicBezTo>
                  <a:pt x="12566" y="7206"/>
                  <a:pt x="12578" y="6937"/>
                  <a:pt x="12731" y="6823"/>
                </a:cubicBezTo>
                <a:cubicBezTo>
                  <a:pt x="12766" y="6817"/>
                  <a:pt x="12806" y="6813"/>
                  <a:pt x="12847" y="6813"/>
                </a:cubicBezTo>
                <a:close/>
                <a:moveTo>
                  <a:pt x="14388" y="6982"/>
                </a:moveTo>
                <a:cubicBezTo>
                  <a:pt x="14427" y="6982"/>
                  <a:pt x="14466" y="6994"/>
                  <a:pt x="14496" y="7024"/>
                </a:cubicBezTo>
                <a:cubicBezTo>
                  <a:pt x="14607" y="7088"/>
                  <a:pt x="14609" y="7261"/>
                  <a:pt x="14500" y="7327"/>
                </a:cubicBezTo>
                <a:cubicBezTo>
                  <a:pt x="14470" y="7356"/>
                  <a:pt x="14433" y="7368"/>
                  <a:pt x="14395" y="7368"/>
                </a:cubicBezTo>
                <a:cubicBezTo>
                  <a:pt x="14286" y="7368"/>
                  <a:pt x="14170" y="7266"/>
                  <a:pt x="14193" y="7152"/>
                </a:cubicBezTo>
                <a:cubicBezTo>
                  <a:pt x="14194" y="7054"/>
                  <a:pt x="14293" y="6982"/>
                  <a:pt x="14388" y="6982"/>
                </a:cubicBezTo>
                <a:close/>
                <a:moveTo>
                  <a:pt x="11274" y="6580"/>
                </a:moveTo>
                <a:cubicBezTo>
                  <a:pt x="11411" y="6580"/>
                  <a:pt x="11528" y="6668"/>
                  <a:pt x="11618" y="6767"/>
                </a:cubicBezTo>
                <a:cubicBezTo>
                  <a:pt x="11661" y="6889"/>
                  <a:pt x="11715" y="7022"/>
                  <a:pt x="11648" y="7147"/>
                </a:cubicBezTo>
                <a:cubicBezTo>
                  <a:pt x="11592" y="7340"/>
                  <a:pt x="11402" y="7431"/>
                  <a:pt x="11214" y="7431"/>
                </a:cubicBezTo>
                <a:cubicBezTo>
                  <a:pt x="11182" y="7431"/>
                  <a:pt x="11150" y="7428"/>
                  <a:pt x="11119" y="7423"/>
                </a:cubicBezTo>
                <a:cubicBezTo>
                  <a:pt x="11025" y="7368"/>
                  <a:pt x="10940" y="7301"/>
                  <a:pt x="10869" y="7217"/>
                </a:cubicBezTo>
                <a:cubicBezTo>
                  <a:pt x="10731" y="6958"/>
                  <a:pt x="10912" y="6583"/>
                  <a:pt x="11217" y="6583"/>
                </a:cubicBezTo>
                <a:cubicBezTo>
                  <a:pt x="11220" y="6583"/>
                  <a:pt x="11223" y="6583"/>
                  <a:pt x="11226" y="6583"/>
                </a:cubicBezTo>
                <a:cubicBezTo>
                  <a:pt x="11242" y="6581"/>
                  <a:pt x="11258" y="6580"/>
                  <a:pt x="11274" y="6580"/>
                </a:cubicBezTo>
                <a:close/>
                <a:moveTo>
                  <a:pt x="25573" y="7280"/>
                </a:moveTo>
                <a:cubicBezTo>
                  <a:pt x="25608" y="7361"/>
                  <a:pt x="25634" y="7445"/>
                  <a:pt x="25616" y="7536"/>
                </a:cubicBezTo>
                <a:cubicBezTo>
                  <a:pt x="25584" y="7536"/>
                  <a:pt x="25518" y="7535"/>
                  <a:pt x="25486" y="7535"/>
                </a:cubicBezTo>
                <a:cubicBezTo>
                  <a:pt x="25457" y="7434"/>
                  <a:pt x="25471" y="7329"/>
                  <a:pt x="25573" y="7280"/>
                </a:cubicBezTo>
                <a:close/>
                <a:moveTo>
                  <a:pt x="20324" y="7413"/>
                </a:moveTo>
                <a:cubicBezTo>
                  <a:pt x="20417" y="7413"/>
                  <a:pt x="20507" y="7429"/>
                  <a:pt x="20567" y="7506"/>
                </a:cubicBezTo>
                <a:cubicBezTo>
                  <a:pt x="20677" y="7603"/>
                  <a:pt x="20679" y="7764"/>
                  <a:pt x="20646" y="7896"/>
                </a:cubicBezTo>
                <a:cubicBezTo>
                  <a:pt x="20578" y="8037"/>
                  <a:pt x="20431" y="8109"/>
                  <a:pt x="20281" y="8109"/>
                </a:cubicBezTo>
                <a:cubicBezTo>
                  <a:pt x="20262" y="8109"/>
                  <a:pt x="20242" y="8108"/>
                  <a:pt x="20223" y="8105"/>
                </a:cubicBezTo>
                <a:cubicBezTo>
                  <a:pt x="20121" y="8040"/>
                  <a:pt x="20012" y="7963"/>
                  <a:pt x="19984" y="7835"/>
                </a:cubicBezTo>
                <a:cubicBezTo>
                  <a:pt x="19936" y="7668"/>
                  <a:pt x="20048" y="7514"/>
                  <a:pt x="20176" y="7420"/>
                </a:cubicBezTo>
                <a:cubicBezTo>
                  <a:pt x="20223" y="7418"/>
                  <a:pt x="20274" y="7413"/>
                  <a:pt x="20324" y="7413"/>
                </a:cubicBezTo>
                <a:close/>
                <a:moveTo>
                  <a:pt x="21953" y="7893"/>
                </a:moveTo>
                <a:cubicBezTo>
                  <a:pt x="22071" y="7893"/>
                  <a:pt x="22178" y="8000"/>
                  <a:pt x="22135" y="8128"/>
                </a:cubicBezTo>
                <a:cubicBezTo>
                  <a:pt x="22116" y="8220"/>
                  <a:pt x="22043" y="8255"/>
                  <a:pt x="21964" y="8255"/>
                </a:cubicBezTo>
                <a:cubicBezTo>
                  <a:pt x="21898" y="8255"/>
                  <a:pt x="21827" y="8230"/>
                  <a:pt x="21778" y="8192"/>
                </a:cubicBezTo>
                <a:cubicBezTo>
                  <a:pt x="21777" y="8091"/>
                  <a:pt x="21735" y="7942"/>
                  <a:pt x="21871" y="7911"/>
                </a:cubicBezTo>
                <a:cubicBezTo>
                  <a:pt x="21897" y="7899"/>
                  <a:pt x="21925" y="7893"/>
                  <a:pt x="21953" y="7893"/>
                </a:cubicBezTo>
                <a:close/>
                <a:moveTo>
                  <a:pt x="27059" y="7959"/>
                </a:moveTo>
                <a:cubicBezTo>
                  <a:pt x="27161" y="7959"/>
                  <a:pt x="27233" y="8064"/>
                  <a:pt x="27248" y="8164"/>
                </a:cubicBezTo>
                <a:cubicBezTo>
                  <a:pt x="27233" y="8207"/>
                  <a:pt x="27217" y="8250"/>
                  <a:pt x="27202" y="8294"/>
                </a:cubicBezTo>
                <a:cubicBezTo>
                  <a:pt x="27163" y="8322"/>
                  <a:pt x="27122" y="8333"/>
                  <a:pt x="27080" y="8333"/>
                </a:cubicBezTo>
                <a:cubicBezTo>
                  <a:pt x="27028" y="8333"/>
                  <a:pt x="26975" y="8316"/>
                  <a:pt x="26925" y="8291"/>
                </a:cubicBezTo>
                <a:cubicBezTo>
                  <a:pt x="26906" y="8182"/>
                  <a:pt x="26867" y="8032"/>
                  <a:pt x="26994" y="7973"/>
                </a:cubicBezTo>
                <a:cubicBezTo>
                  <a:pt x="27017" y="7963"/>
                  <a:pt x="27039" y="7959"/>
                  <a:pt x="27059" y="7959"/>
                </a:cubicBezTo>
                <a:close/>
                <a:moveTo>
                  <a:pt x="14260" y="8247"/>
                </a:moveTo>
                <a:cubicBezTo>
                  <a:pt x="14353" y="8247"/>
                  <a:pt x="14445" y="8269"/>
                  <a:pt x="14486" y="8366"/>
                </a:cubicBezTo>
                <a:cubicBezTo>
                  <a:pt x="14584" y="8501"/>
                  <a:pt x="14485" y="8658"/>
                  <a:pt x="14374" y="8748"/>
                </a:cubicBezTo>
                <a:cubicBezTo>
                  <a:pt x="14358" y="8749"/>
                  <a:pt x="14343" y="8750"/>
                  <a:pt x="14328" y="8750"/>
                </a:cubicBezTo>
                <a:cubicBezTo>
                  <a:pt x="14220" y="8750"/>
                  <a:pt x="14118" y="8714"/>
                  <a:pt x="14039" y="8634"/>
                </a:cubicBezTo>
                <a:cubicBezTo>
                  <a:pt x="14035" y="8542"/>
                  <a:pt x="14035" y="8453"/>
                  <a:pt x="14039" y="8363"/>
                </a:cubicBezTo>
                <a:cubicBezTo>
                  <a:pt x="14080" y="8326"/>
                  <a:pt x="14120" y="8290"/>
                  <a:pt x="14160" y="8253"/>
                </a:cubicBezTo>
                <a:cubicBezTo>
                  <a:pt x="14192" y="8250"/>
                  <a:pt x="14226" y="8247"/>
                  <a:pt x="14260" y="8247"/>
                </a:cubicBezTo>
                <a:close/>
                <a:moveTo>
                  <a:pt x="19112" y="8581"/>
                </a:moveTo>
                <a:cubicBezTo>
                  <a:pt x="19136" y="8613"/>
                  <a:pt x="19160" y="8644"/>
                  <a:pt x="19185" y="8675"/>
                </a:cubicBezTo>
                <a:cubicBezTo>
                  <a:pt x="19186" y="8781"/>
                  <a:pt x="19100" y="8857"/>
                  <a:pt x="19000" y="8857"/>
                </a:cubicBezTo>
                <a:cubicBezTo>
                  <a:pt x="18988" y="8857"/>
                  <a:pt x="18976" y="8856"/>
                  <a:pt x="18964" y="8853"/>
                </a:cubicBezTo>
                <a:cubicBezTo>
                  <a:pt x="18940" y="8825"/>
                  <a:pt x="18917" y="8797"/>
                  <a:pt x="18892" y="8769"/>
                </a:cubicBezTo>
                <a:cubicBezTo>
                  <a:pt x="18894" y="8715"/>
                  <a:pt x="18899" y="8659"/>
                  <a:pt x="18902" y="8604"/>
                </a:cubicBezTo>
                <a:cubicBezTo>
                  <a:pt x="18970" y="8592"/>
                  <a:pt x="19041" y="8584"/>
                  <a:pt x="19112" y="8581"/>
                </a:cubicBezTo>
                <a:close/>
                <a:moveTo>
                  <a:pt x="15390" y="8638"/>
                </a:moveTo>
                <a:cubicBezTo>
                  <a:pt x="15435" y="8708"/>
                  <a:pt x="15526" y="8767"/>
                  <a:pt x="15517" y="8860"/>
                </a:cubicBezTo>
                <a:cubicBezTo>
                  <a:pt x="15527" y="8947"/>
                  <a:pt x="15441" y="9006"/>
                  <a:pt x="15360" y="9006"/>
                </a:cubicBezTo>
                <a:cubicBezTo>
                  <a:pt x="15330" y="9006"/>
                  <a:pt x="15301" y="8998"/>
                  <a:pt x="15278" y="8982"/>
                </a:cubicBezTo>
                <a:cubicBezTo>
                  <a:pt x="15154" y="8879"/>
                  <a:pt x="15276" y="8694"/>
                  <a:pt x="15390" y="8638"/>
                </a:cubicBezTo>
                <a:close/>
                <a:moveTo>
                  <a:pt x="11148" y="9038"/>
                </a:moveTo>
                <a:cubicBezTo>
                  <a:pt x="11176" y="9038"/>
                  <a:pt x="11231" y="9039"/>
                  <a:pt x="11258" y="9039"/>
                </a:cubicBezTo>
                <a:cubicBezTo>
                  <a:pt x="11261" y="9039"/>
                  <a:pt x="11264" y="9038"/>
                  <a:pt x="11267" y="9038"/>
                </a:cubicBezTo>
                <a:cubicBezTo>
                  <a:pt x="11325" y="9038"/>
                  <a:pt x="11313" y="9135"/>
                  <a:pt x="11285" y="9168"/>
                </a:cubicBezTo>
                <a:cubicBezTo>
                  <a:pt x="11272" y="9176"/>
                  <a:pt x="11258" y="9179"/>
                  <a:pt x="11245" y="9179"/>
                </a:cubicBezTo>
                <a:cubicBezTo>
                  <a:pt x="11180" y="9179"/>
                  <a:pt x="11117" y="9103"/>
                  <a:pt x="11148" y="9038"/>
                </a:cubicBezTo>
                <a:close/>
                <a:moveTo>
                  <a:pt x="12169" y="9074"/>
                </a:moveTo>
                <a:cubicBezTo>
                  <a:pt x="12264" y="9074"/>
                  <a:pt x="12348" y="9164"/>
                  <a:pt x="12383" y="9257"/>
                </a:cubicBezTo>
                <a:cubicBezTo>
                  <a:pt x="12336" y="9318"/>
                  <a:pt x="12306" y="9432"/>
                  <a:pt x="12213" y="9432"/>
                </a:cubicBezTo>
                <a:cubicBezTo>
                  <a:pt x="12210" y="9432"/>
                  <a:pt x="12206" y="9431"/>
                  <a:pt x="12203" y="9431"/>
                </a:cubicBezTo>
                <a:cubicBezTo>
                  <a:pt x="12191" y="9434"/>
                  <a:pt x="12179" y="9435"/>
                  <a:pt x="12167" y="9435"/>
                </a:cubicBezTo>
                <a:cubicBezTo>
                  <a:pt x="12013" y="9435"/>
                  <a:pt x="11922" y="9202"/>
                  <a:pt x="12068" y="9110"/>
                </a:cubicBezTo>
                <a:cubicBezTo>
                  <a:pt x="12102" y="9085"/>
                  <a:pt x="12136" y="9074"/>
                  <a:pt x="12169" y="9074"/>
                </a:cubicBezTo>
                <a:close/>
                <a:moveTo>
                  <a:pt x="18129" y="9246"/>
                </a:moveTo>
                <a:cubicBezTo>
                  <a:pt x="18159" y="9260"/>
                  <a:pt x="18215" y="9288"/>
                  <a:pt x="18242" y="9302"/>
                </a:cubicBezTo>
                <a:lnTo>
                  <a:pt x="18250" y="9475"/>
                </a:lnTo>
                <a:cubicBezTo>
                  <a:pt x="18210" y="9499"/>
                  <a:pt x="18169" y="9511"/>
                  <a:pt x="18128" y="9511"/>
                </a:cubicBezTo>
                <a:cubicBezTo>
                  <a:pt x="18086" y="9511"/>
                  <a:pt x="18044" y="9499"/>
                  <a:pt x="18004" y="9475"/>
                </a:cubicBezTo>
                <a:lnTo>
                  <a:pt x="18007" y="9295"/>
                </a:lnTo>
                <a:cubicBezTo>
                  <a:pt x="18037" y="9282"/>
                  <a:pt x="18098" y="9259"/>
                  <a:pt x="18129" y="9246"/>
                </a:cubicBezTo>
                <a:close/>
                <a:moveTo>
                  <a:pt x="25414" y="9130"/>
                </a:moveTo>
                <a:cubicBezTo>
                  <a:pt x="25559" y="9130"/>
                  <a:pt x="25645" y="9278"/>
                  <a:pt x="25691" y="9406"/>
                </a:cubicBezTo>
                <a:cubicBezTo>
                  <a:pt x="25651" y="9566"/>
                  <a:pt x="25542" y="9693"/>
                  <a:pt x="25374" y="9722"/>
                </a:cubicBezTo>
                <a:cubicBezTo>
                  <a:pt x="25287" y="9678"/>
                  <a:pt x="25177" y="9645"/>
                  <a:pt x="25143" y="9543"/>
                </a:cubicBezTo>
                <a:cubicBezTo>
                  <a:pt x="25048" y="9380"/>
                  <a:pt x="25171" y="9133"/>
                  <a:pt x="25365" y="9133"/>
                </a:cubicBezTo>
                <a:cubicBezTo>
                  <a:pt x="25368" y="9133"/>
                  <a:pt x="25370" y="9133"/>
                  <a:pt x="25373" y="9134"/>
                </a:cubicBezTo>
                <a:cubicBezTo>
                  <a:pt x="25387" y="9131"/>
                  <a:pt x="25401" y="9130"/>
                  <a:pt x="25414" y="9130"/>
                </a:cubicBezTo>
                <a:close/>
                <a:moveTo>
                  <a:pt x="20808" y="9183"/>
                </a:moveTo>
                <a:cubicBezTo>
                  <a:pt x="20853" y="9183"/>
                  <a:pt x="20939" y="9185"/>
                  <a:pt x="20982" y="9187"/>
                </a:cubicBezTo>
                <a:cubicBezTo>
                  <a:pt x="21180" y="9306"/>
                  <a:pt x="21137" y="9589"/>
                  <a:pt x="20981" y="9726"/>
                </a:cubicBezTo>
                <a:cubicBezTo>
                  <a:pt x="20956" y="9733"/>
                  <a:pt x="20931" y="9736"/>
                  <a:pt x="20908" y="9736"/>
                </a:cubicBezTo>
                <a:cubicBezTo>
                  <a:pt x="20648" y="9736"/>
                  <a:pt x="20548" y="9297"/>
                  <a:pt x="20808" y="9183"/>
                </a:cubicBezTo>
                <a:close/>
                <a:moveTo>
                  <a:pt x="14341" y="9533"/>
                </a:moveTo>
                <a:cubicBezTo>
                  <a:pt x="14374" y="9533"/>
                  <a:pt x="14405" y="9545"/>
                  <a:pt x="14429" y="9578"/>
                </a:cubicBezTo>
                <a:cubicBezTo>
                  <a:pt x="14495" y="9651"/>
                  <a:pt x="14453" y="9741"/>
                  <a:pt x="14423" y="9818"/>
                </a:cubicBezTo>
                <a:cubicBezTo>
                  <a:pt x="14381" y="9818"/>
                  <a:pt x="14296" y="9820"/>
                  <a:pt x="14255" y="9820"/>
                </a:cubicBezTo>
                <a:cubicBezTo>
                  <a:pt x="14158" y="9779"/>
                  <a:pt x="14189" y="9669"/>
                  <a:pt x="14177" y="9587"/>
                </a:cubicBezTo>
                <a:cubicBezTo>
                  <a:pt x="14225" y="9565"/>
                  <a:pt x="14286" y="9533"/>
                  <a:pt x="14341" y="9533"/>
                </a:cubicBezTo>
                <a:close/>
                <a:moveTo>
                  <a:pt x="27800" y="9035"/>
                </a:moveTo>
                <a:cubicBezTo>
                  <a:pt x="28065" y="9035"/>
                  <a:pt x="28312" y="9336"/>
                  <a:pt x="28203" y="9595"/>
                </a:cubicBezTo>
                <a:cubicBezTo>
                  <a:pt x="28171" y="9731"/>
                  <a:pt x="28049" y="9805"/>
                  <a:pt x="27935" y="9865"/>
                </a:cubicBezTo>
                <a:cubicBezTo>
                  <a:pt x="27862" y="9864"/>
                  <a:pt x="27790" y="9864"/>
                  <a:pt x="27717" y="9864"/>
                </a:cubicBezTo>
                <a:cubicBezTo>
                  <a:pt x="27606" y="9801"/>
                  <a:pt x="27478" y="9732"/>
                  <a:pt x="27447" y="9597"/>
                </a:cubicBezTo>
                <a:cubicBezTo>
                  <a:pt x="27361" y="9397"/>
                  <a:pt x="27468" y="9137"/>
                  <a:pt x="27673" y="9060"/>
                </a:cubicBezTo>
                <a:cubicBezTo>
                  <a:pt x="27715" y="9043"/>
                  <a:pt x="27758" y="9035"/>
                  <a:pt x="27800" y="9035"/>
                </a:cubicBezTo>
                <a:close/>
                <a:moveTo>
                  <a:pt x="18823" y="10372"/>
                </a:moveTo>
                <a:cubicBezTo>
                  <a:pt x="18848" y="10373"/>
                  <a:pt x="18902" y="10374"/>
                  <a:pt x="18929" y="10375"/>
                </a:cubicBezTo>
                <a:cubicBezTo>
                  <a:pt x="18956" y="10478"/>
                  <a:pt x="18995" y="10631"/>
                  <a:pt x="18882" y="10697"/>
                </a:cubicBezTo>
                <a:cubicBezTo>
                  <a:pt x="18874" y="10698"/>
                  <a:pt x="18866" y="10698"/>
                  <a:pt x="18859" y="10698"/>
                </a:cubicBezTo>
                <a:cubicBezTo>
                  <a:pt x="18730" y="10698"/>
                  <a:pt x="18727" y="10524"/>
                  <a:pt x="18732" y="10427"/>
                </a:cubicBezTo>
                <a:cubicBezTo>
                  <a:pt x="18763" y="10409"/>
                  <a:pt x="18792" y="10390"/>
                  <a:pt x="18823" y="10372"/>
                </a:cubicBezTo>
                <a:close/>
                <a:moveTo>
                  <a:pt x="13068" y="10704"/>
                </a:moveTo>
                <a:cubicBezTo>
                  <a:pt x="13081" y="10704"/>
                  <a:pt x="13094" y="10705"/>
                  <a:pt x="13107" y="10705"/>
                </a:cubicBezTo>
                <a:cubicBezTo>
                  <a:pt x="13115" y="10705"/>
                  <a:pt x="13123" y="10705"/>
                  <a:pt x="13131" y="10705"/>
                </a:cubicBezTo>
                <a:cubicBezTo>
                  <a:pt x="13169" y="10705"/>
                  <a:pt x="13206" y="10706"/>
                  <a:pt x="13242" y="10718"/>
                </a:cubicBezTo>
                <a:cubicBezTo>
                  <a:pt x="13291" y="10786"/>
                  <a:pt x="13278" y="10868"/>
                  <a:pt x="13258" y="10945"/>
                </a:cubicBezTo>
                <a:lnTo>
                  <a:pt x="13063" y="10945"/>
                </a:lnTo>
                <a:cubicBezTo>
                  <a:pt x="13053" y="10865"/>
                  <a:pt x="13055" y="10784"/>
                  <a:pt x="13068" y="10704"/>
                </a:cubicBezTo>
                <a:close/>
                <a:moveTo>
                  <a:pt x="20321" y="10728"/>
                </a:moveTo>
                <a:cubicBezTo>
                  <a:pt x="20410" y="10728"/>
                  <a:pt x="20374" y="10883"/>
                  <a:pt x="20374" y="10958"/>
                </a:cubicBezTo>
                <a:cubicBezTo>
                  <a:pt x="20347" y="10955"/>
                  <a:pt x="20293" y="10952"/>
                  <a:pt x="20267" y="10949"/>
                </a:cubicBezTo>
                <a:cubicBezTo>
                  <a:pt x="20268" y="10880"/>
                  <a:pt x="20267" y="10809"/>
                  <a:pt x="20273" y="10740"/>
                </a:cubicBezTo>
                <a:cubicBezTo>
                  <a:pt x="20292" y="10732"/>
                  <a:pt x="20308" y="10728"/>
                  <a:pt x="20321" y="10728"/>
                </a:cubicBezTo>
                <a:close/>
                <a:moveTo>
                  <a:pt x="22167" y="10779"/>
                </a:moveTo>
                <a:cubicBezTo>
                  <a:pt x="22184" y="10872"/>
                  <a:pt x="22188" y="10968"/>
                  <a:pt x="22177" y="11062"/>
                </a:cubicBezTo>
                <a:cubicBezTo>
                  <a:pt x="22117" y="11051"/>
                  <a:pt x="22058" y="11037"/>
                  <a:pt x="21999" y="11024"/>
                </a:cubicBezTo>
                <a:cubicBezTo>
                  <a:pt x="22044" y="10935"/>
                  <a:pt x="22059" y="10812"/>
                  <a:pt x="22167" y="10779"/>
                </a:cubicBezTo>
                <a:close/>
                <a:moveTo>
                  <a:pt x="26680" y="10552"/>
                </a:moveTo>
                <a:cubicBezTo>
                  <a:pt x="26691" y="10552"/>
                  <a:pt x="26701" y="10552"/>
                  <a:pt x="26711" y="10553"/>
                </a:cubicBezTo>
                <a:cubicBezTo>
                  <a:pt x="26794" y="10625"/>
                  <a:pt x="26904" y="10699"/>
                  <a:pt x="26886" y="10826"/>
                </a:cubicBezTo>
                <a:cubicBezTo>
                  <a:pt x="26896" y="10973"/>
                  <a:pt x="26757" y="11090"/>
                  <a:pt x="26620" y="11090"/>
                </a:cubicBezTo>
                <a:cubicBezTo>
                  <a:pt x="26571" y="11090"/>
                  <a:pt x="26522" y="11075"/>
                  <a:pt x="26481" y="11040"/>
                </a:cubicBezTo>
                <a:cubicBezTo>
                  <a:pt x="26364" y="10971"/>
                  <a:pt x="26378" y="10829"/>
                  <a:pt x="26376" y="10713"/>
                </a:cubicBezTo>
                <a:cubicBezTo>
                  <a:pt x="26450" y="10614"/>
                  <a:pt x="26557" y="10552"/>
                  <a:pt x="26680" y="10552"/>
                </a:cubicBezTo>
                <a:close/>
                <a:moveTo>
                  <a:pt x="6872" y="10500"/>
                </a:moveTo>
                <a:cubicBezTo>
                  <a:pt x="6890" y="10500"/>
                  <a:pt x="6908" y="10502"/>
                  <a:pt x="6926" y="10506"/>
                </a:cubicBezTo>
                <a:cubicBezTo>
                  <a:pt x="7132" y="10519"/>
                  <a:pt x="7231" y="10748"/>
                  <a:pt x="7188" y="10932"/>
                </a:cubicBezTo>
                <a:cubicBezTo>
                  <a:pt x="7129" y="11049"/>
                  <a:pt x="6996" y="11116"/>
                  <a:pt x="6868" y="11116"/>
                </a:cubicBezTo>
                <a:cubicBezTo>
                  <a:pt x="6759" y="11116"/>
                  <a:pt x="6654" y="11068"/>
                  <a:pt x="6600" y="10964"/>
                </a:cubicBezTo>
                <a:cubicBezTo>
                  <a:pt x="6478" y="10771"/>
                  <a:pt x="6655" y="10500"/>
                  <a:pt x="6872" y="10500"/>
                </a:cubicBezTo>
                <a:close/>
                <a:moveTo>
                  <a:pt x="15338" y="10851"/>
                </a:moveTo>
                <a:cubicBezTo>
                  <a:pt x="15399" y="10851"/>
                  <a:pt x="15465" y="10882"/>
                  <a:pt x="15517" y="10907"/>
                </a:cubicBezTo>
                <a:cubicBezTo>
                  <a:pt x="15525" y="10995"/>
                  <a:pt x="15522" y="11083"/>
                  <a:pt x="15507" y="11171"/>
                </a:cubicBezTo>
                <a:cubicBezTo>
                  <a:pt x="15450" y="11193"/>
                  <a:pt x="15393" y="11215"/>
                  <a:pt x="15335" y="11237"/>
                </a:cubicBezTo>
                <a:cubicBezTo>
                  <a:pt x="15176" y="11216"/>
                  <a:pt x="15105" y="11020"/>
                  <a:pt x="15225" y="10908"/>
                </a:cubicBezTo>
                <a:cubicBezTo>
                  <a:pt x="15256" y="10866"/>
                  <a:pt x="15295" y="10851"/>
                  <a:pt x="15338" y="10851"/>
                </a:cubicBezTo>
                <a:close/>
                <a:moveTo>
                  <a:pt x="11828" y="10899"/>
                </a:moveTo>
                <a:cubicBezTo>
                  <a:pt x="11947" y="10960"/>
                  <a:pt x="12069" y="11067"/>
                  <a:pt x="12042" y="11217"/>
                </a:cubicBezTo>
                <a:cubicBezTo>
                  <a:pt x="12047" y="11392"/>
                  <a:pt x="11875" y="11488"/>
                  <a:pt x="11718" y="11488"/>
                </a:cubicBezTo>
                <a:cubicBezTo>
                  <a:pt x="11698" y="11488"/>
                  <a:pt x="11678" y="11487"/>
                  <a:pt x="11659" y="11484"/>
                </a:cubicBezTo>
                <a:cubicBezTo>
                  <a:pt x="11565" y="11416"/>
                  <a:pt x="11493" y="11325"/>
                  <a:pt x="11449" y="11217"/>
                </a:cubicBezTo>
                <a:cubicBezTo>
                  <a:pt x="11482" y="11127"/>
                  <a:pt x="11520" y="11040"/>
                  <a:pt x="11566" y="10957"/>
                </a:cubicBezTo>
                <a:cubicBezTo>
                  <a:pt x="11652" y="10930"/>
                  <a:pt x="11739" y="10909"/>
                  <a:pt x="11828" y="10899"/>
                </a:cubicBezTo>
                <a:close/>
                <a:moveTo>
                  <a:pt x="24424" y="10985"/>
                </a:moveTo>
                <a:cubicBezTo>
                  <a:pt x="24455" y="10985"/>
                  <a:pt x="24487" y="10991"/>
                  <a:pt x="24518" y="11003"/>
                </a:cubicBezTo>
                <a:cubicBezTo>
                  <a:pt x="24631" y="11060"/>
                  <a:pt x="24701" y="11183"/>
                  <a:pt x="24667" y="11309"/>
                </a:cubicBezTo>
                <a:cubicBezTo>
                  <a:pt x="24648" y="11435"/>
                  <a:pt x="24528" y="11501"/>
                  <a:pt x="24411" y="11501"/>
                </a:cubicBezTo>
                <a:cubicBezTo>
                  <a:pt x="24300" y="11501"/>
                  <a:pt x="24191" y="11443"/>
                  <a:pt x="24171" y="11322"/>
                </a:cubicBezTo>
                <a:cubicBezTo>
                  <a:pt x="24113" y="11149"/>
                  <a:pt x="24260" y="10985"/>
                  <a:pt x="24424" y="10985"/>
                </a:cubicBezTo>
                <a:close/>
                <a:moveTo>
                  <a:pt x="5435" y="11091"/>
                </a:moveTo>
                <a:cubicBezTo>
                  <a:pt x="5476" y="11093"/>
                  <a:pt x="5557" y="11101"/>
                  <a:pt x="5598" y="11104"/>
                </a:cubicBezTo>
                <a:cubicBezTo>
                  <a:pt x="5639" y="11140"/>
                  <a:pt x="5679" y="11176"/>
                  <a:pt x="5718" y="11214"/>
                </a:cubicBezTo>
                <a:cubicBezTo>
                  <a:pt x="5720" y="11304"/>
                  <a:pt x="5752" y="11417"/>
                  <a:pt x="5669" y="11483"/>
                </a:cubicBezTo>
                <a:cubicBezTo>
                  <a:pt x="5629" y="11528"/>
                  <a:pt x="5569" y="11550"/>
                  <a:pt x="5509" y="11550"/>
                </a:cubicBezTo>
                <a:cubicBezTo>
                  <a:pt x="5423" y="11550"/>
                  <a:pt x="5335" y="11505"/>
                  <a:pt x="5306" y="11419"/>
                </a:cubicBezTo>
                <a:cubicBezTo>
                  <a:pt x="5230" y="11289"/>
                  <a:pt x="5334" y="11163"/>
                  <a:pt x="5435" y="11091"/>
                </a:cubicBezTo>
                <a:close/>
                <a:moveTo>
                  <a:pt x="8196" y="11393"/>
                </a:moveTo>
                <a:cubicBezTo>
                  <a:pt x="8266" y="11393"/>
                  <a:pt x="8338" y="11428"/>
                  <a:pt x="8403" y="11453"/>
                </a:cubicBezTo>
                <a:cubicBezTo>
                  <a:pt x="8416" y="11520"/>
                  <a:pt x="8472" y="11590"/>
                  <a:pt x="8439" y="11660"/>
                </a:cubicBezTo>
                <a:cubicBezTo>
                  <a:pt x="8415" y="11752"/>
                  <a:pt x="8327" y="11796"/>
                  <a:pt x="8238" y="11796"/>
                </a:cubicBezTo>
                <a:cubicBezTo>
                  <a:pt x="8146" y="11796"/>
                  <a:pt x="8052" y="11748"/>
                  <a:pt x="8026" y="11658"/>
                </a:cubicBezTo>
                <a:cubicBezTo>
                  <a:pt x="8004" y="11575"/>
                  <a:pt x="8006" y="11453"/>
                  <a:pt x="8102" y="11420"/>
                </a:cubicBezTo>
                <a:cubicBezTo>
                  <a:pt x="8133" y="11401"/>
                  <a:pt x="8164" y="11393"/>
                  <a:pt x="8196" y="11393"/>
                </a:cubicBezTo>
                <a:close/>
                <a:moveTo>
                  <a:pt x="6870" y="12184"/>
                </a:moveTo>
                <a:cubicBezTo>
                  <a:pt x="6900" y="12194"/>
                  <a:pt x="6964" y="12212"/>
                  <a:pt x="6997" y="12222"/>
                </a:cubicBezTo>
                <a:cubicBezTo>
                  <a:pt x="6990" y="12279"/>
                  <a:pt x="6995" y="12341"/>
                  <a:pt x="6972" y="12396"/>
                </a:cubicBezTo>
                <a:cubicBezTo>
                  <a:pt x="6963" y="12397"/>
                  <a:pt x="6954" y="12397"/>
                  <a:pt x="6944" y="12397"/>
                </a:cubicBezTo>
                <a:cubicBezTo>
                  <a:pt x="6910" y="12397"/>
                  <a:pt x="6876" y="12393"/>
                  <a:pt x="6841" y="12390"/>
                </a:cubicBezTo>
                <a:cubicBezTo>
                  <a:pt x="6855" y="12324"/>
                  <a:pt x="6810" y="12230"/>
                  <a:pt x="6870" y="12184"/>
                </a:cubicBezTo>
                <a:close/>
                <a:moveTo>
                  <a:pt x="20471" y="11887"/>
                </a:moveTo>
                <a:cubicBezTo>
                  <a:pt x="20576" y="11887"/>
                  <a:pt x="20677" y="11935"/>
                  <a:pt x="20724" y="12042"/>
                </a:cubicBezTo>
                <a:cubicBezTo>
                  <a:pt x="20819" y="12211"/>
                  <a:pt x="20690" y="12391"/>
                  <a:pt x="20537" y="12466"/>
                </a:cubicBezTo>
                <a:cubicBezTo>
                  <a:pt x="20429" y="12453"/>
                  <a:pt x="20299" y="12437"/>
                  <a:pt x="20238" y="12332"/>
                </a:cubicBezTo>
                <a:cubicBezTo>
                  <a:pt x="20156" y="12210"/>
                  <a:pt x="20201" y="12052"/>
                  <a:pt x="20279" y="11940"/>
                </a:cubicBezTo>
                <a:cubicBezTo>
                  <a:pt x="20336" y="11906"/>
                  <a:pt x="20405" y="11887"/>
                  <a:pt x="20471" y="11887"/>
                </a:cubicBezTo>
                <a:close/>
                <a:moveTo>
                  <a:pt x="24006" y="12388"/>
                </a:moveTo>
                <a:cubicBezTo>
                  <a:pt x="24042" y="12388"/>
                  <a:pt x="24075" y="12405"/>
                  <a:pt x="24080" y="12443"/>
                </a:cubicBezTo>
                <a:cubicBezTo>
                  <a:pt x="24103" y="12511"/>
                  <a:pt x="24046" y="12550"/>
                  <a:pt x="24003" y="12590"/>
                </a:cubicBezTo>
                <a:cubicBezTo>
                  <a:pt x="23976" y="12535"/>
                  <a:pt x="23947" y="12479"/>
                  <a:pt x="23926" y="12421"/>
                </a:cubicBezTo>
                <a:cubicBezTo>
                  <a:pt x="23946" y="12399"/>
                  <a:pt x="23977" y="12388"/>
                  <a:pt x="24006" y="12388"/>
                </a:cubicBezTo>
                <a:close/>
                <a:moveTo>
                  <a:pt x="12343" y="12057"/>
                </a:moveTo>
                <a:cubicBezTo>
                  <a:pt x="12445" y="12057"/>
                  <a:pt x="12544" y="12094"/>
                  <a:pt x="12585" y="12199"/>
                </a:cubicBezTo>
                <a:cubicBezTo>
                  <a:pt x="12694" y="12368"/>
                  <a:pt x="12529" y="12598"/>
                  <a:pt x="12348" y="12598"/>
                </a:cubicBezTo>
                <a:cubicBezTo>
                  <a:pt x="12319" y="12598"/>
                  <a:pt x="12290" y="12592"/>
                  <a:pt x="12262" y="12580"/>
                </a:cubicBezTo>
                <a:cubicBezTo>
                  <a:pt x="12094" y="12536"/>
                  <a:pt x="12054" y="12343"/>
                  <a:pt x="12093" y="12195"/>
                </a:cubicBezTo>
                <a:cubicBezTo>
                  <a:pt x="12131" y="12156"/>
                  <a:pt x="12169" y="12117"/>
                  <a:pt x="12206" y="12077"/>
                </a:cubicBezTo>
                <a:cubicBezTo>
                  <a:pt x="12249" y="12065"/>
                  <a:pt x="12296" y="12057"/>
                  <a:pt x="12343" y="12057"/>
                </a:cubicBezTo>
                <a:close/>
                <a:moveTo>
                  <a:pt x="9206" y="12468"/>
                </a:moveTo>
                <a:cubicBezTo>
                  <a:pt x="9251" y="12556"/>
                  <a:pt x="9312" y="12715"/>
                  <a:pt x="9173" y="12753"/>
                </a:cubicBezTo>
                <a:cubicBezTo>
                  <a:pt x="9029" y="12704"/>
                  <a:pt x="9097" y="12513"/>
                  <a:pt x="9206" y="12468"/>
                </a:cubicBezTo>
                <a:close/>
                <a:moveTo>
                  <a:pt x="14209" y="12466"/>
                </a:moveTo>
                <a:cubicBezTo>
                  <a:pt x="14238" y="12481"/>
                  <a:pt x="14295" y="12513"/>
                  <a:pt x="14322" y="12528"/>
                </a:cubicBezTo>
                <a:cubicBezTo>
                  <a:pt x="14336" y="12555"/>
                  <a:pt x="14362" y="12610"/>
                  <a:pt x="14377" y="12636"/>
                </a:cubicBezTo>
                <a:lnTo>
                  <a:pt x="14319" y="12797"/>
                </a:lnTo>
                <a:cubicBezTo>
                  <a:pt x="14288" y="12805"/>
                  <a:pt x="14258" y="12809"/>
                  <a:pt x="14228" y="12809"/>
                </a:cubicBezTo>
                <a:cubicBezTo>
                  <a:pt x="14161" y="12809"/>
                  <a:pt x="14097" y="12788"/>
                  <a:pt x="14043" y="12739"/>
                </a:cubicBezTo>
                <a:cubicBezTo>
                  <a:pt x="14015" y="12606"/>
                  <a:pt x="14090" y="12509"/>
                  <a:pt x="14209" y="12466"/>
                </a:cubicBezTo>
                <a:close/>
                <a:moveTo>
                  <a:pt x="18592" y="12454"/>
                </a:moveTo>
                <a:cubicBezTo>
                  <a:pt x="18659" y="12454"/>
                  <a:pt x="18725" y="12478"/>
                  <a:pt x="18771" y="12528"/>
                </a:cubicBezTo>
                <a:cubicBezTo>
                  <a:pt x="18905" y="12631"/>
                  <a:pt x="18871" y="12827"/>
                  <a:pt x="18776" y="12944"/>
                </a:cubicBezTo>
                <a:cubicBezTo>
                  <a:pt x="18729" y="12975"/>
                  <a:pt x="18675" y="12990"/>
                  <a:pt x="18622" y="12990"/>
                </a:cubicBezTo>
                <a:cubicBezTo>
                  <a:pt x="18462" y="12990"/>
                  <a:pt x="18309" y="12861"/>
                  <a:pt x="18339" y="12681"/>
                </a:cubicBezTo>
                <a:cubicBezTo>
                  <a:pt x="18334" y="12539"/>
                  <a:pt x="18464" y="12454"/>
                  <a:pt x="18592" y="12454"/>
                </a:cubicBezTo>
                <a:close/>
                <a:moveTo>
                  <a:pt x="6141" y="12888"/>
                </a:moveTo>
                <a:cubicBezTo>
                  <a:pt x="6261" y="12888"/>
                  <a:pt x="6365" y="13068"/>
                  <a:pt x="6263" y="13157"/>
                </a:cubicBezTo>
                <a:cubicBezTo>
                  <a:pt x="6239" y="13187"/>
                  <a:pt x="6209" y="13199"/>
                  <a:pt x="6178" y="13199"/>
                </a:cubicBezTo>
                <a:cubicBezTo>
                  <a:pt x="6122" y="13199"/>
                  <a:pt x="6060" y="13162"/>
                  <a:pt x="6013" y="13136"/>
                </a:cubicBezTo>
                <a:cubicBezTo>
                  <a:pt x="6024" y="13058"/>
                  <a:pt x="5981" y="12921"/>
                  <a:pt x="6091" y="12899"/>
                </a:cubicBezTo>
                <a:cubicBezTo>
                  <a:pt x="6107" y="12891"/>
                  <a:pt x="6124" y="12888"/>
                  <a:pt x="6141" y="12888"/>
                </a:cubicBezTo>
                <a:close/>
                <a:moveTo>
                  <a:pt x="25401" y="12771"/>
                </a:moveTo>
                <a:cubicBezTo>
                  <a:pt x="25465" y="12771"/>
                  <a:pt x="25533" y="12795"/>
                  <a:pt x="25591" y="12822"/>
                </a:cubicBezTo>
                <a:cubicBezTo>
                  <a:pt x="25650" y="12990"/>
                  <a:pt x="25620" y="13197"/>
                  <a:pt x="25426" y="13252"/>
                </a:cubicBezTo>
                <a:cubicBezTo>
                  <a:pt x="25259" y="13208"/>
                  <a:pt x="25122" y="13003"/>
                  <a:pt x="25246" y="12851"/>
                </a:cubicBezTo>
                <a:cubicBezTo>
                  <a:pt x="25285" y="12792"/>
                  <a:pt x="25341" y="12771"/>
                  <a:pt x="25401" y="12771"/>
                </a:cubicBezTo>
                <a:close/>
                <a:moveTo>
                  <a:pt x="15393" y="12813"/>
                </a:moveTo>
                <a:cubicBezTo>
                  <a:pt x="15459" y="12813"/>
                  <a:pt x="15528" y="12841"/>
                  <a:pt x="15588" y="12868"/>
                </a:cubicBezTo>
                <a:cubicBezTo>
                  <a:pt x="15604" y="12895"/>
                  <a:pt x="15640" y="12948"/>
                  <a:pt x="15659" y="12974"/>
                </a:cubicBezTo>
                <a:cubicBezTo>
                  <a:pt x="15706" y="13157"/>
                  <a:pt x="15551" y="13319"/>
                  <a:pt x="15377" y="13319"/>
                </a:cubicBezTo>
                <a:cubicBezTo>
                  <a:pt x="15349" y="13319"/>
                  <a:pt x="15320" y="13314"/>
                  <a:pt x="15292" y="13305"/>
                </a:cubicBezTo>
                <a:cubicBezTo>
                  <a:pt x="15086" y="13264"/>
                  <a:pt x="15115" y="12946"/>
                  <a:pt x="15270" y="12856"/>
                </a:cubicBezTo>
                <a:cubicBezTo>
                  <a:pt x="15308" y="12825"/>
                  <a:pt x="15350" y="12813"/>
                  <a:pt x="15393" y="12813"/>
                </a:cubicBezTo>
                <a:close/>
                <a:moveTo>
                  <a:pt x="32377" y="13106"/>
                </a:moveTo>
                <a:cubicBezTo>
                  <a:pt x="32419" y="13106"/>
                  <a:pt x="32460" y="13118"/>
                  <a:pt x="32498" y="13145"/>
                </a:cubicBezTo>
                <a:cubicBezTo>
                  <a:pt x="32582" y="13192"/>
                  <a:pt x="32610" y="13288"/>
                  <a:pt x="32645" y="13370"/>
                </a:cubicBezTo>
                <a:cubicBezTo>
                  <a:pt x="32599" y="13461"/>
                  <a:pt x="32551" y="13581"/>
                  <a:pt x="32435" y="13596"/>
                </a:cubicBezTo>
                <a:cubicBezTo>
                  <a:pt x="32413" y="13602"/>
                  <a:pt x="32391" y="13605"/>
                  <a:pt x="32370" y="13605"/>
                </a:cubicBezTo>
                <a:cubicBezTo>
                  <a:pt x="32259" y="13605"/>
                  <a:pt x="32156" y="13529"/>
                  <a:pt x="32117" y="13425"/>
                </a:cubicBezTo>
                <a:cubicBezTo>
                  <a:pt x="32068" y="13266"/>
                  <a:pt x="32224" y="13106"/>
                  <a:pt x="32377" y="13106"/>
                </a:cubicBezTo>
                <a:close/>
                <a:moveTo>
                  <a:pt x="17183" y="13381"/>
                </a:moveTo>
                <a:lnTo>
                  <a:pt x="17183" y="13381"/>
                </a:lnTo>
                <a:cubicBezTo>
                  <a:pt x="17222" y="13469"/>
                  <a:pt x="17222" y="13561"/>
                  <a:pt x="17174" y="13646"/>
                </a:cubicBezTo>
                <a:cubicBezTo>
                  <a:pt x="17112" y="13641"/>
                  <a:pt x="17049" y="13637"/>
                  <a:pt x="16986" y="13631"/>
                </a:cubicBezTo>
                <a:cubicBezTo>
                  <a:pt x="16982" y="13554"/>
                  <a:pt x="16982" y="13478"/>
                  <a:pt x="16986" y="13401"/>
                </a:cubicBezTo>
                <a:cubicBezTo>
                  <a:pt x="17051" y="13393"/>
                  <a:pt x="17117" y="13386"/>
                  <a:pt x="17183" y="13381"/>
                </a:cubicBezTo>
                <a:close/>
                <a:moveTo>
                  <a:pt x="26584" y="13283"/>
                </a:moveTo>
                <a:cubicBezTo>
                  <a:pt x="26722" y="13283"/>
                  <a:pt x="26862" y="13371"/>
                  <a:pt x="26879" y="13520"/>
                </a:cubicBezTo>
                <a:cubicBezTo>
                  <a:pt x="26918" y="13672"/>
                  <a:pt x="26823" y="13802"/>
                  <a:pt x="26704" y="13880"/>
                </a:cubicBezTo>
                <a:cubicBezTo>
                  <a:pt x="26670" y="13880"/>
                  <a:pt x="26634" y="13881"/>
                  <a:pt x="26599" y="13881"/>
                </a:cubicBezTo>
                <a:cubicBezTo>
                  <a:pt x="26560" y="13881"/>
                  <a:pt x="26521" y="13880"/>
                  <a:pt x="26483" y="13874"/>
                </a:cubicBezTo>
                <a:cubicBezTo>
                  <a:pt x="26401" y="13828"/>
                  <a:pt x="26345" y="13750"/>
                  <a:pt x="26284" y="13682"/>
                </a:cubicBezTo>
                <a:cubicBezTo>
                  <a:pt x="26282" y="13575"/>
                  <a:pt x="26281" y="13459"/>
                  <a:pt x="26366" y="13381"/>
                </a:cubicBezTo>
                <a:cubicBezTo>
                  <a:pt x="26420" y="13314"/>
                  <a:pt x="26502" y="13283"/>
                  <a:pt x="26584" y="13283"/>
                </a:cubicBezTo>
                <a:close/>
                <a:moveTo>
                  <a:pt x="7949" y="13590"/>
                </a:moveTo>
                <a:cubicBezTo>
                  <a:pt x="7966" y="13590"/>
                  <a:pt x="7983" y="13591"/>
                  <a:pt x="7999" y="13593"/>
                </a:cubicBezTo>
                <a:cubicBezTo>
                  <a:pt x="8017" y="13621"/>
                  <a:pt x="8057" y="13679"/>
                  <a:pt x="8077" y="13708"/>
                </a:cubicBezTo>
                <a:cubicBezTo>
                  <a:pt x="8043" y="13770"/>
                  <a:pt x="8034" y="13867"/>
                  <a:pt x="7949" y="13887"/>
                </a:cubicBezTo>
                <a:cubicBezTo>
                  <a:pt x="7937" y="13891"/>
                  <a:pt x="7926" y="13892"/>
                  <a:pt x="7914" y="13892"/>
                </a:cubicBezTo>
                <a:cubicBezTo>
                  <a:pt x="7825" y="13892"/>
                  <a:pt x="7757" y="13800"/>
                  <a:pt x="7779" y="13710"/>
                </a:cubicBezTo>
                <a:cubicBezTo>
                  <a:pt x="7778" y="13616"/>
                  <a:pt x="7869" y="13590"/>
                  <a:pt x="7949" y="13590"/>
                </a:cubicBezTo>
                <a:close/>
                <a:moveTo>
                  <a:pt x="10309" y="13636"/>
                </a:moveTo>
                <a:cubicBezTo>
                  <a:pt x="10327" y="13636"/>
                  <a:pt x="10345" y="13637"/>
                  <a:pt x="10363" y="13637"/>
                </a:cubicBezTo>
                <a:cubicBezTo>
                  <a:pt x="10425" y="13730"/>
                  <a:pt x="10419" y="13839"/>
                  <a:pt x="10358" y="13931"/>
                </a:cubicBezTo>
                <a:cubicBezTo>
                  <a:pt x="10278" y="13925"/>
                  <a:pt x="10181" y="13945"/>
                  <a:pt x="10130" y="13867"/>
                </a:cubicBezTo>
                <a:cubicBezTo>
                  <a:pt x="10097" y="13795"/>
                  <a:pt x="10125" y="13715"/>
                  <a:pt x="10129" y="13641"/>
                </a:cubicBezTo>
                <a:cubicBezTo>
                  <a:pt x="10190" y="13638"/>
                  <a:pt x="10250" y="13636"/>
                  <a:pt x="10309" y="13636"/>
                </a:cubicBezTo>
                <a:close/>
                <a:moveTo>
                  <a:pt x="22842" y="13448"/>
                </a:moveTo>
                <a:cubicBezTo>
                  <a:pt x="23003" y="13519"/>
                  <a:pt x="23075" y="13742"/>
                  <a:pt x="22943" y="13874"/>
                </a:cubicBezTo>
                <a:cubicBezTo>
                  <a:pt x="22902" y="13928"/>
                  <a:pt x="22844" y="13940"/>
                  <a:pt x="22782" y="13940"/>
                </a:cubicBezTo>
                <a:cubicBezTo>
                  <a:pt x="22730" y="13940"/>
                  <a:pt x="22676" y="13931"/>
                  <a:pt x="22628" y="13931"/>
                </a:cubicBezTo>
                <a:cubicBezTo>
                  <a:pt x="22538" y="13841"/>
                  <a:pt x="22495" y="13726"/>
                  <a:pt x="22512" y="13598"/>
                </a:cubicBezTo>
                <a:cubicBezTo>
                  <a:pt x="22566" y="13547"/>
                  <a:pt x="22620" y="13497"/>
                  <a:pt x="22676" y="13449"/>
                </a:cubicBezTo>
                <a:cubicBezTo>
                  <a:pt x="22717" y="13449"/>
                  <a:pt x="22801" y="13448"/>
                  <a:pt x="22842" y="13448"/>
                </a:cubicBezTo>
                <a:close/>
                <a:moveTo>
                  <a:pt x="21302" y="13914"/>
                </a:moveTo>
                <a:cubicBezTo>
                  <a:pt x="21308" y="13914"/>
                  <a:pt x="21314" y="13914"/>
                  <a:pt x="21320" y="13915"/>
                </a:cubicBezTo>
                <a:cubicBezTo>
                  <a:pt x="21388" y="14002"/>
                  <a:pt x="21411" y="14108"/>
                  <a:pt x="21392" y="14219"/>
                </a:cubicBezTo>
                <a:cubicBezTo>
                  <a:pt x="21362" y="14232"/>
                  <a:pt x="21299" y="14257"/>
                  <a:pt x="21267" y="14269"/>
                </a:cubicBezTo>
                <a:cubicBezTo>
                  <a:pt x="21236" y="14255"/>
                  <a:pt x="21173" y="14226"/>
                  <a:pt x="21142" y="14212"/>
                </a:cubicBezTo>
                <a:cubicBezTo>
                  <a:pt x="21111" y="14085"/>
                  <a:pt x="21151" y="13914"/>
                  <a:pt x="21302" y="13914"/>
                </a:cubicBezTo>
                <a:close/>
                <a:moveTo>
                  <a:pt x="29228" y="13816"/>
                </a:moveTo>
                <a:cubicBezTo>
                  <a:pt x="29342" y="13816"/>
                  <a:pt x="29451" y="13891"/>
                  <a:pt x="29508" y="13998"/>
                </a:cubicBezTo>
                <a:lnTo>
                  <a:pt x="29508" y="14164"/>
                </a:lnTo>
                <a:cubicBezTo>
                  <a:pt x="29470" y="14214"/>
                  <a:pt x="29433" y="14265"/>
                  <a:pt x="29396" y="14315"/>
                </a:cubicBezTo>
                <a:cubicBezTo>
                  <a:pt x="29339" y="14335"/>
                  <a:pt x="29278" y="14356"/>
                  <a:pt x="29218" y="14356"/>
                </a:cubicBezTo>
                <a:cubicBezTo>
                  <a:pt x="29183" y="14356"/>
                  <a:pt x="29149" y="14349"/>
                  <a:pt x="29115" y="14330"/>
                </a:cubicBezTo>
                <a:cubicBezTo>
                  <a:pt x="28916" y="14260"/>
                  <a:pt x="28909" y="13942"/>
                  <a:pt x="29094" y="13852"/>
                </a:cubicBezTo>
                <a:cubicBezTo>
                  <a:pt x="29138" y="13827"/>
                  <a:pt x="29183" y="13816"/>
                  <a:pt x="29228" y="13816"/>
                </a:cubicBezTo>
                <a:close/>
                <a:moveTo>
                  <a:pt x="12592" y="14026"/>
                </a:moveTo>
                <a:cubicBezTo>
                  <a:pt x="12626" y="14026"/>
                  <a:pt x="12661" y="14035"/>
                  <a:pt x="12693" y="14057"/>
                </a:cubicBezTo>
                <a:cubicBezTo>
                  <a:pt x="12804" y="14114"/>
                  <a:pt x="12816" y="14291"/>
                  <a:pt x="12724" y="14372"/>
                </a:cubicBezTo>
                <a:cubicBezTo>
                  <a:pt x="12689" y="14420"/>
                  <a:pt x="12627" y="14443"/>
                  <a:pt x="12566" y="14443"/>
                </a:cubicBezTo>
                <a:cubicBezTo>
                  <a:pt x="12457" y="14443"/>
                  <a:pt x="12347" y="14373"/>
                  <a:pt x="12375" y="14250"/>
                </a:cubicBezTo>
                <a:cubicBezTo>
                  <a:pt x="12373" y="14129"/>
                  <a:pt x="12480" y="14026"/>
                  <a:pt x="12592" y="14026"/>
                </a:cubicBezTo>
                <a:close/>
                <a:moveTo>
                  <a:pt x="18765" y="14018"/>
                </a:moveTo>
                <a:cubicBezTo>
                  <a:pt x="18850" y="14018"/>
                  <a:pt x="18931" y="14057"/>
                  <a:pt x="18960" y="14146"/>
                </a:cubicBezTo>
                <a:cubicBezTo>
                  <a:pt x="19015" y="14231"/>
                  <a:pt x="18951" y="14324"/>
                  <a:pt x="18928" y="14409"/>
                </a:cubicBezTo>
                <a:cubicBezTo>
                  <a:pt x="18882" y="14444"/>
                  <a:pt x="18822" y="14461"/>
                  <a:pt x="18764" y="14461"/>
                </a:cubicBezTo>
                <a:cubicBezTo>
                  <a:pt x="18645" y="14461"/>
                  <a:pt x="18529" y="14389"/>
                  <a:pt x="18532" y="14254"/>
                </a:cubicBezTo>
                <a:cubicBezTo>
                  <a:pt x="18504" y="14108"/>
                  <a:pt x="18638" y="14018"/>
                  <a:pt x="18765" y="14018"/>
                </a:cubicBezTo>
                <a:close/>
                <a:moveTo>
                  <a:pt x="9285" y="14111"/>
                </a:moveTo>
                <a:cubicBezTo>
                  <a:pt x="9419" y="14111"/>
                  <a:pt x="9546" y="14251"/>
                  <a:pt x="9489" y="14393"/>
                </a:cubicBezTo>
                <a:cubicBezTo>
                  <a:pt x="9461" y="14490"/>
                  <a:pt x="9381" y="14532"/>
                  <a:pt x="9294" y="14532"/>
                </a:cubicBezTo>
                <a:cubicBezTo>
                  <a:pt x="9226" y="14532"/>
                  <a:pt x="9154" y="14506"/>
                  <a:pt x="9103" y="14458"/>
                </a:cubicBezTo>
                <a:cubicBezTo>
                  <a:pt x="9092" y="14351"/>
                  <a:pt x="9060" y="14216"/>
                  <a:pt x="9171" y="14151"/>
                </a:cubicBezTo>
                <a:cubicBezTo>
                  <a:pt x="9206" y="14123"/>
                  <a:pt x="9246" y="14111"/>
                  <a:pt x="9285" y="14111"/>
                </a:cubicBezTo>
                <a:close/>
                <a:moveTo>
                  <a:pt x="15707" y="14064"/>
                </a:moveTo>
                <a:cubicBezTo>
                  <a:pt x="15756" y="14064"/>
                  <a:pt x="15806" y="14073"/>
                  <a:pt x="15848" y="14085"/>
                </a:cubicBezTo>
                <a:cubicBezTo>
                  <a:pt x="15978" y="14175"/>
                  <a:pt x="15995" y="14383"/>
                  <a:pt x="15871" y="14485"/>
                </a:cubicBezTo>
                <a:cubicBezTo>
                  <a:pt x="15830" y="14521"/>
                  <a:pt x="15781" y="14535"/>
                  <a:pt x="15731" y="14535"/>
                </a:cubicBezTo>
                <a:cubicBezTo>
                  <a:pt x="15656" y="14535"/>
                  <a:pt x="15578" y="14502"/>
                  <a:pt x="15518" y="14460"/>
                </a:cubicBezTo>
                <a:cubicBezTo>
                  <a:pt x="15491" y="14366"/>
                  <a:pt x="15448" y="14262"/>
                  <a:pt x="15511" y="14171"/>
                </a:cubicBezTo>
                <a:cubicBezTo>
                  <a:pt x="15546" y="14090"/>
                  <a:pt x="15625" y="14064"/>
                  <a:pt x="15707" y="14064"/>
                </a:cubicBezTo>
                <a:close/>
                <a:moveTo>
                  <a:pt x="23655" y="14223"/>
                </a:moveTo>
                <a:cubicBezTo>
                  <a:pt x="23660" y="14223"/>
                  <a:pt x="23665" y="14223"/>
                  <a:pt x="23671" y="14224"/>
                </a:cubicBezTo>
                <a:cubicBezTo>
                  <a:pt x="23675" y="14223"/>
                  <a:pt x="23680" y="14223"/>
                  <a:pt x="23685" y="14223"/>
                </a:cubicBezTo>
                <a:cubicBezTo>
                  <a:pt x="23744" y="14223"/>
                  <a:pt x="23792" y="14269"/>
                  <a:pt x="23843" y="14293"/>
                </a:cubicBezTo>
                <a:cubicBezTo>
                  <a:pt x="23841" y="14364"/>
                  <a:pt x="23840" y="14435"/>
                  <a:pt x="23838" y="14508"/>
                </a:cubicBezTo>
                <a:cubicBezTo>
                  <a:pt x="23781" y="14540"/>
                  <a:pt x="23721" y="14573"/>
                  <a:pt x="23657" y="14573"/>
                </a:cubicBezTo>
                <a:cubicBezTo>
                  <a:pt x="23638" y="14573"/>
                  <a:pt x="23618" y="14570"/>
                  <a:pt x="23598" y="14563"/>
                </a:cubicBezTo>
                <a:cubicBezTo>
                  <a:pt x="23542" y="14524"/>
                  <a:pt x="23522" y="14453"/>
                  <a:pt x="23487" y="14397"/>
                </a:cubicBezTo>
                <a:cubicBezTo>
                  <a:pt x="23531" y="14333"/>
                  <a:pt x="23562" y="14223"/>
                  <a:pt x="23655" y="14223"/>
                </a:cubicBezTo>
                <a:close/>
                <a:moveTo>
                  <a:pt x="20070" y="13962"/>
                </a:moveTo>
                <a:cubicBezTo>
                  <a:pt x="20104" y="13962"/>
                  <a:pt x="20138" y="13968"/>
                  <a:pt x="20171" y="13980"/>
                </a:cubicBezTo>
                <a:cubicBezTo>
                  <a:pt x="20397" y="14047"/>
                  <a:pt x="20453" y="14386"/>
                  <a:pt x="20264" y="14526"/>
                </a:cubicBezTo>
                <a:cubicBezTo>
                  <a:pt x="20213" y="14577"/>
                  <a:pt x="20147" y="14600"/>
                  <a:pt x="20080" y="14600"/>
                </a:cubicBezTo>
                <a:cubicBezTo>
                  <a:pt x="19919" y="14600"/>
                  <a:pt x="19752" y="14470"/>
                  <a:pt x="19760" y="14299"/>
                </a:cubicBezTo>
                <a:cubicBezTo>
                  <a:pt x="19727" y="14111"/>
                  <a:pt x="19894" y="13962"/>
                  <a:pt x="20070" y="13962"/>
                </a:cubicBezTo>
                <a:close/>
                <a:moveTo>
                  <a:pt x="14300" y="14514"/>
                </a:moveTo>
                <a:cubicBezTo>
                  <a:pt x="14339" y="14514"/>
                  <a:pt x="14375" y="14521"/>
                  <a:pt x="14398" y="14556"/>
                </a:cubicBezTo>
                <a:cubicBezTo>
                  <a:pt x="14457" y="14604"/>
                  <a:pt x="14420" y="14689"/>
                  <a:pt x="14428" y="14752"/>
                </a:cubicBezTo>
                <a:cubicBezTo>
                  <a:pt x="14377" y="14761"/>
                  <a:pt x="14320" y="14799"/>
                  <a:pt x="14268" y="14799"/>
                </a:cubicBezTo>
                <a:cubicBezTo>
                  <a:pt x="14247" y="14799"/>
                  <a:pt x="14227" y="14793"/>
                  <a:pt x="14208" y="14777"/>
                </a:cubicBezTo>
                <a:cubicBezTo>
                  <a:pt x="14148" y="14752"/>
                  <a:pt x="14156" y="14681"/>
                  <a:pt x="14141" y="14629"/>
                </a:cubicBezTo>
                <a:cubicBezTo>
                  <a:pt x="14158" y="14601"/>
                  <a:pt x="14193" y="14544"/>
                  <a:pt x="14209" y="14515"/>
                </a:cubicBezTo>
                <a:cubicBezTo>
                  <a:pt x="14217" y="14516"/>
                  <a:pt x="14224" y="14516"/>
                  <a:pt x="14232" y="14516"/>
                </a:cubicBezTo>
                <a:cubicBezTo>
                  <a:pt x="14254" y="14516"/>
                  <a:pt x="14277" y="14514"/>
                  <a:pt x="14300" y="14514"/>
                </a:cubicBezTo>
                <a:close/>
                <a:moveTo>
                  <a:pt x="26121" y="14709"/>
                </a:moveTo>
                <a:cubicBezTo>
                  <a:pt x="26194" y="14775"/>
                  <a:pt x="26229" y="14917"/>
                  <a:pt x="26108" y="14950"/>
                </a:cubicBezTo>
                <a:cubicBezTo>
                  <a:pt x="26094" y="14954"/>
                  <a:pt x="26082" y="14956"/>
                  <a:pt x="26070" y="14956"/>
                </a:cubicBezTo>
                <a:cubicBezTo>
                  <a:pt x="25968" y="14956"/>
                  <a:pt x="25966" y="14813"/>
                  <a:pt x="25994" y="14731"/>
                </a:cubicBezTo>
                <a:cubicBezTo>
                  <a:pt x="26026" y="14726"/>
                  <a:pt x="26089" y="14714"/>
                  <a:pt x="26121" y="14709"/>
                </a:cubicBezTo>
                <a:close/>
                <a:moveTo>
                  <a:pt x="32685" y="14608"/>
                </a:moveTo>
                <a:cubicBezTo>
                  <a:pt x="32701" y="14608"/>
                  <a:pt x="32717" y="14609"/>
                  <a:pt x="32734" y="14612"/>
                </a:cubicBezTo>
                <a:cubicBezTo>
                  <a:pt x="32787" y="14665"/>
                  <a:pt x="32849" y="14715"/>
                  <a:pt x="32877" y="14787"/>
                </a:cubicBezTo>
                <a:cubicBezTo>
                  <a:pt x="32916" y="14924"/>
                  <a:pt x="32804" y="15080"/>
                  <a:pt x="32663" y="15080"/>
                </a:cubicBezTo>
                <a:cubicBezTo>
                  <a:pt x="32648" y="15080"/>
                  <a:pt x="32634" y="15078"/>
                  <a:pt x="32619" y="15075"/>
                </a:cubicBezTo>
                <a:cubicBezTo>
                  <a:pt x="32490" y="15075"/>
                  <a:pt x="32439" y="14937"/>
                  <a:pt x="32402" y="14839"/>
                </a:cubicBezTo>
                <a:cubicBezTo>
                  <a:pt x="32442" y="14705"/>
                  <a:pt x="32548" y="14608"/>
                  <a:pt x="32685" y="14608"/>
                </a:cubicBezTo>
                <a:close/>
                <a:moveTo>
                  <a:pt x="25245" y="14853"/>
                </a:moveTo>
                <a:cubicBezTo>
                  <a:pt x="25287" y="14853"/>
                  <a:pt x="25334" y="14863"/>
                  <a:pt x="25375" y="14863"/>
                </a:cubicBezTo>
                <a:cubicBezTo>
                  <a:pt x="25379" y="14863"/>
                  <a:pt x="25384" y="14863"/>
                  <a:pt x="25389" y="14862"/>
                </a:cubicBezTo>
                <a:cubicBezTo>
                  <a:pt x="25435" y="14949"/>
                  <a:pt x="25491" y="15078"/>
                  <a:pt x="25395" y="15152"/>
                </a:cubicBezTo>
                <a:cubicBezTo>
                  <a:pt x="25363" y="15187"/>
                  <a:pt x="25326" y="15200"/>
                  <a:pt x="25286" y="15200"/>
                </a:cubicBezTo>
                <a:cubicBezTo>
                  <a:pt x="25227" y="15200"/>
                  <a:pt x="25163" y="15170"/>
                  <a:pt x="25110" y="15144"/>
                </a:cubicBezTo>
                <a:cubicBezTo>
                  <a:pt x="25106" y="15059"/>
                  <a:pt x="25069" y="14956"/>
                  <a:pt x="25143" y="14891"/>
                </a:cubicBezTo>
                <a:cubicBezTo>
                  <a:pt x="25170" y="14861"/>
                  <a:pt x="25206" y="14853"/>
                  <a:pt x="25245" y="14853"/>
                </a:cubicBezTo>
                <a:close/>
                <a:moveTo>
                  <a:pt x="21894" y="15013"/>
                </a:moveTo>
                <a:cubicBezTo>
                  <a:pt x="21961" y="15013"/>
                  <a:pt x="22029" y="15013"/>
                  <a:pt x="22096" y="15016"/>
                </a:cubicBezTo>
                <a:cubicBezTo>
                  <a:pt x="22114" y="15044"/>
                  <a:pt x="22148" y="15101"/>
                  <a:pt x="22165" y="15128"/>
                </a:cubicBezTo>
                <a:cubicBezTo>
                  <a:pt x="22145" y="15186"/>
                  <a:pt x="22124" y="15240"/>
                  <a:pt x="22104" y="15296"/>
                </a:cubicBezTo>
                <a:cubicBezTo>
                  <a:pt x="22035" y="15298"/>
                  <a:pt x="21966" y="15298"/>
                  <a:pt x="21898" y="15298"/>
                </a:cubicBezTo>
                <a:cubicBezTo>
                  <a:pt x="21883" y="15270"/>
                  <a:pt x="21849" y="15212"/>
                  <a:pt x="21833" y="15182"/>
                </a:cubicBezTo>
                <a:lnTo>
                  <a:pt x="21894" y="15013"/>
                </a:lnTo>
                <a:close/>
                <a:moveTo>
                  <a:pt x="30558" y="14905"/>
                </a:moveTo>
                <a:cubicBezTo>
                  <a:pt x="30592" y="14905"/>
                  <a:pt x="30627" y="14915"/>
                  <a:pt x="30658" y="14938"/>
                </a:cubicBezTo>
                <a:cubicBezTo>
                  <a:pt x="30775" y="14997"/>
                  <a:pt x="30741" y="15136"/>
                  <a:pt x="30738" y="15242"/>
                </a:cubicBezTo>
                <a:cubicBezTo>
                  <a:pt x="30683" y="15284"/>
                  <a:pt x="30608" y="15314"/>
                  <a:pt x="30537" y="15314"/>
                </a:cubicBezTo>
                <a:cubicBezTo>
                  <a:pt x="30473" y="15314"/>
                  <a:pt x="30413" y="15289"/>
                  <a:pt x="30377" y="15227"/>
                </a:cubicBezTo>
                <a:cubicBezTo>
                  <a:pt x="30276" y="15091"/>
                  <a:pt x="30413" y="14905"/>
                  <a:pt x="30558" y="14905"/>
                </a:cubicBezTo>
                <a:close/>
                <a:moveTo>
                  <a:pt x="29039" y="15345"/>
                </a:moveTo>
                <a:cubicBezTo>
                  <a:pt x="29094" y="15351"/>
                  <a:pt x="29151" y="15357"/>
                  <a:pt x="29206" y="15363"/>
                </a:cubicBezTo>
                <a:cubicBezTo>
                  <a:pt x="29223" y="15419"/>
                  <a:pt x="29274" y="15484"/>
                  <a:pt x="29231" y="15542"/>
                </a:cubicBezTo>
                <a:cubicBezTo>
                  <a:pt x="29212" y="15596"/>
                  <a:pt x="29172" y="15611"/>
                  <a:pt x="29126" y="15611"/>
                </a:cubicBezTo>
                <a:cubicBezTo>
                  <a:pt x="29078" y="15611"/>
                  <a:pt x="29023" y="15594"/>
                  <a:pt x="28981" y="15589"/>
                </a:cubicBezTo>
                <a:cubicBezTo>
                  <a:pt x="28972" y="15501"/>
                  <a:pt x="28969" y="15408"/>
                  <a:pt x="29039" y="15345"/>
                </a:cubicBezTo>
                <a:close/>
                <a:moveTo>
                  <a:pt x="27037" y="15396"/>
                </a:moveTo>
                <a:cubicBezTo>
                  <a:pt x="27059" y="15396"/>
                  <a:pt x="27082" y="15398"/>
                  <a:pt x="27103" y="15403"/>
                </a:cubicBezTo>
                <a:cubicBezTo>
                  <a:pt x="27166" y="15453"/>
                  <a:pt x="27186" y="15563"/>
                  <a:pt x="27120" y="15620"/>
                </a:cubicBezTo>
                <a:cubicBezTo>
                  <a:pt x="27099" y="15649"/>
                  <a:pt x="27070" y="15657"/>
                  <a:pt x="27038" y="15657"/>
                </a:cubicBezTo>
                <a:cubicBezTo>
                  <a:pt x="26999" y="15657"/>
                  <a:pt x="26956" y="15645"/>
                  <a:pt x="26920" y="15645"/>
                </a:cubicBezTo>
                <a:cubicBezTo>
                  <a:pt x="26918" y="15645"/>
                  <a:pt x="26916" y="15645"/>
                  <a:pt x="26915" y="15645"/>
                </a:cubicBezTo>
                <a:cubicBezTo>
                  <a:pt x="26907" y="15565"/>
                  <a:pt x="26909" y="15483"/>
                  <a:pt x="26919" y="15402"/>
                </a:cubicBezTo>
                <a:cubicBezTo>
                  <a:pt x="26958" y="15401"/>
                  <a:pt x="26998" y="15396"/>
                  <a:pt x="27037" y="15396"/>
                </a:cubicBezTo>
                <a:close/>
                <a:moveTo>
                  <a:pt x="12225" y="15549"/>
                </a:moveTo>
                <a:cubicBezTo>
                  <a:pt x="12306" y="15549"/>
                  <a:pt x="12376" y="15629"/>
                  <a:pt x="12345" y="15714"/>
                </a:cubicBezTo>
                <a:cubicBezTo>
                  <a:pt x="12334" y="15791"/>
                  <a:pt x="12268" y="15804"/>
                  <a:pt x="12202" y="15804"/>
                </a:cubicBezTo>
                <a:cubicBezTo>
                  <a:pt x="12176" y="15804"/>
                  <a:pt x="12150" y="15802"/>
                  <a:pt x="12128" y="15801"/>
                </a:cubicBezTo>
                <a:cubicBezTo>
                  <a:pt x="12129" y="15719"/>
                  <a:pt x="12089" y="15603"/>
                  <a:pt x="12183" y="15557"/>
                </a:cubicBezTo>
                <a:cubicBezTo>
                  <a:pt x="12197" y="15552"/>
                  <a:pt x="12211" y="15549"/>
                  <a:pt x="12225" y="15549"/>
                </a:cubicBezTo>
                <a:close/>
                <a:moveTo>
                  <a:pt x="10922" y="15147"/>
                </a:moveTo>
                <a:cubicBezTo>
                  <a:pt x="10961" y="15147"/>
                  <a:pt x="11000" y="15151"/>
                  <a:pt x="11038" y="15160"/>
                </a:cubicBezTo>
                <a:cubicBezTo>
                  <a:pt x="11155" y="15247"/>
                  <a:pt x="11285" y="15358"/>
                  <a:pt x="11269" y="15521"/>
                </a:cubicBezTo>
                <a:cubicBezTo>
                  <a:pt x="11303" y="15749"/>
                  <a:pt x="11092" y="15937"/>
                  <a:pt x="10882" y="15937"/>
                </a:cubicBezTo>
                <a:cubicBezTo>
                  <a:pt x="10815" y="15937"/>
                  <a:pt x="10748" y="15918"/>
                  <a:pt x="10688" y="15875"/>
                </a:cubicBezTo>
                <a:cubicBezTo>
                  <a:pt x="10497" y="15782"/>
                  <a:pt x="10489" y="15551"/>
                  <a:pt x="10519" y="15366"/>
                </a:cubicBezTo>
                <a:cubicBezTo>
                  <a:pt x="10611" y="15223"/>
                  <a:pt x="10761" y="15147"/>
                  <a:pt x="10922" y="15147"/>
                </a:cubicBezTo>
                <a:close/>
                <a:moveTo>
                  <a:pt x="17920" y="15511"/>
                </a:moveTo>
                <a:cubicBezTo>
                  <a:pt x="17980" y="15511"/>
                  <a:pt x="18040" y="15527"/>
                  <a:pt x="18098" y="15558"/>
                </a:cubicBezTo>
                <a:cubicBezTo>
                  <a:pt x="18145" y="15671"/>
                  <a:pt x="18193" y="15807"/>
                  <a:pt x="18106" y="15915"/>
                </a:cubicBezTo>
                <a:cubicBezTo>
                  <a:pt x="18065" y="15972"/>
                  <a:pt x="18005" y="15995"/>
                  <a:pt x="17942" y="15995"/>
                </a:cubicBezTo>
                <a:cubicBezTo>
                  <a:pt x="17868" y="15995"/>
                  <a:pt x="17789" y="15963"/>
                  <a:pt x="17732" y="15919"/>
                </a:cubicBezTo>
                <a:cubicBezTo>
                  <a:pt x="17670" y="15803"/>
                  <a:pt x="17670" y="15679"/>
                  <a:pt x="17732" y="15565"/>
                </a:cubicBezTo>
                <a:cubicBezTo>
                  <a:pt x="17792" y="15529"/>
                  <a:pt x="17855" y="15511"/>
                  <a:pt x="17920" y="15511"/>
                </a:cubicBezTo>
                <a:close/>
                <a:moveTo>
                  <a:pt x="14746" y="15642"/>
                </a:moveTo>
                <a:cubicBezTo>
                  <a:pt x="14768" y="15642"/>
                  <a:pt x="14790" y="15644"/>
                  <a:pt x="14813" y="15648"/>
                </a:cubicBezTo>
                <a:cubicBezTo>
                  <a:pt x="14968" y="15706"/>
                  <a:pt x="14968" y="15960"/>
                  <a:pt x="14810" y="16012"/>
                </a:cubicBezTo>
                <a:cubicBezTo>
                  <a:pt x="14779" y="16025"/>
                  <a:pt x="14749" y="16031"/>
                  <a:pt x="14719" y="16031"/>
                </a:cubicBezTo>
                <a:cubicBezTo>
                  <a:pt x="14563" y="16031"/>
                  <a:pt x="14428" y="15865"/>
                  <a:pt x="14428" y="15709"/>
                </a:cubicBezTo>
                <a:cubicBezTo>
                  <a:pt x="14534" y="15686"/>
                  <a:pt x="14638" y="15642"/>
                  <a:pt x="14746" y="15642"/>
                </a:cubicBezTo>
                <a:close/>
                <a:moveTo>
                  <a:pt x="9908" y="16002"/>
                </a:moveTo>
                <a:cubicBezTo>
                  <a:pt x="10030" y="16015"/>
                  <a:pt x="10020" y="16150"/>
                  <a:pt x="9983" y="16233"/>
                </a:cubicBezTo>
                <a:lnTo>
                  <a:pt x="9831" y="16233"/>
                </a:lnTo>
                <a:cubicBezTo>
                  <a:pt x="9827" y="16151"/>
                  <a:pt x="9783" y="16012"/>
                  <a:pt x="9908" y="16002"/>
                </a:cubicBezTo>
                <a:close/>
                <a:moveTo>
                  <a:pt x="20162" y="15994"/>
                </a:moveTo>
                <a:cubicBezTo>
                  <a:pt x="20218" y="16058"/>
                  <a:pt x="20270" y="16152"/>
                  <a:pt x="20197" y="16227"/>
                </a:cubicBezTo>
                <a:cubicBezTo>
                  <a:pt x="20169" y="16234"/>
                  <a:pt x="20140" y="16235"/>
                  <a:pt x="20111" y="16235"/>
                </a:cubicBezTo>
                <a:cubicBezTo>
                  <a:pt x="20080" y="16235"/>
                  <a:pt x="20049" y="16233"/>
                  <a:pt x="20018" y="16233"/>
                </a:cubicBezTo>
                <a:cubicBezTo>
                  <a:pt x="20013" y="16174"/>
                  <a:pt x="20008" y="16115"/>
                  <a:pt x="20003" y="16058"/>
                </a:cubicBezTo>
                <a:cubicBezTo>
                  <a:pt x="20020" y="16043"/>
                  <a:pt x="20054" y="16017"/>
                  <a:pt x="20072" y="16002"/>
                </a:cubicBezTo>
                <a:cubicBezTo>
                  <a:pt x="20094" y="15999"/>
                  <a:pt x="20140" y="15996"/>
                  <a:pt x="20162" y="15994"/>
                </a:cubicBezTo>
                <a:close/>
                <a:moveTo>
                  <a:pt x="32082" y="16064"/>
                </a:moveTo>
                <a:cubicBezTo>
                  <a:pt x="32184" y="16192"/>
                  <a:pt x="32159" y="16371"/>
                  <a:pt x="32092" y="16509"/>
                </a:cubicBezTo>
                <a:cubicBezTo>
                  <a:pt x="32040" y="16527"/>
                  <a:pt x="31986" y="16546"/>
                  <a:pt x="31933" y="16567"/>
                </a:cubicBezTo>
                <a:cubicBezTo>
                  <a:pt x="31884" y="16547"/>
                  <a:pt x="31833" y="16530"/>
                  <a:pt x="31781" y="16512"/>
                </a:cubicBezTo>
                <a:cubicBezTo>
                  <a:pt x="31756" y="16445"/>
                  <a:pt x="31709" y="16377"/>
                  <a:pt x="31727" y="16301"/>
                </a:cubicBezTo>
                <a:cubicBezTo>
                  <a:pt x="31798" y="16174"/>
                  <a:pt x="31932" y="16069"/>
                  <a:pt x="32082" y="16064"/>
                </a:cubicBezTo>
                <a:close/>
                <a:moveTo>
                  <a:pt x="16088" y="16487"/>
                </a:moveTo>
                <a:cubicBezTo>
                  <a:pt x="16147" y="16576"/>
                  <a:pt x="16147" y="16679"/>
                  <a:pt x="16090" y="16767"/>
                </a:cubicBezTo>
                <a:lnTo>
                  <a:pt x="15916" y="16767"/>
                </a:lnTo>
                <a:cubicBezTo>
                  <a:pt x="15856" y="16679"/>
                  <a:pt x="15850" y="16574"/>
                  <a:pt x="15916" y="16487"/>
                </a:cubicBezTo>
                <a:cubicBezTo>
                  <a:pt x="15954" y="16487"/>
                  <a:pt x="15992" y="16488"/>
                  <a:pt x="16030" y="16488"/>
                </a:cubicBezTo>
                <a:cubicBezTo>
                  <a:pt x="16049" y="16488"/>
                  <a:pt x="16068" y="16487"/>
                  <a:pt x="16088" y="16487"/>
                </a:cubicBezTo>
                <a:close/>
                <a:moveTo>
                  <a:pt x="30478" y="16189"/>
                </a:moveTo>
                <a:cubicBezTo>
                  <a:pt x="30619" y="16189"/>
                  <a:pt x="30764" y="16303"/>
                  <a:pt x="30749" y="16455"/>
                </a:cubicBezTo>
                <a:cubicBezTo>
                  <a:pt x="30782" y="16629"/>
                  <a:pt x="30613" y="16730"/>
                  <a:pt x="30470" y="16770"/>
                </a:cubicBezTo>
                <a:cubicBezTo>
                  <a:pt x="30358" y="16730"/>
                  <a:pt x="30267" y="16656"/>
                  <a:pt x="30201" y="16561"/>
                </a:cubicBezTo>
                <a:cubicBezTo>
                  <a:pt x="30192" y="16428"/>
                  <a:pt x="30232" y="16273"/>
                  <a:pt x="30363" y="16218"/>
                </a:cubicBezTo>
                <a:cubicBezTo>
                  <a:pt x="30398" y="16198"/>
                  <a:pt x="30438" y="16189"/>
                  <a:pt x="30478" y="16189"/>
                </a:cubicBezTo>
                <a:close/>
                <a:moveTo>
                  <a:pt x="26893" y="16685"/>
                </a:moveTo>
                <a:lnTo>
                  <a:pt x="26893" y="16685"/>
                </a:lnTo>
                <a:cubicBezTo>
                  <a:pt x="26958" y="16815"/>
                  <a:pt x="26837" y="16834"/>
                  <a:pt x="26734" y="16848"/>
                </a:cubicBezTo>
                <a:cubicBezTo>
                  <a:pt x="26734" y="16752"/>
                  <a:pt x="26819" y="16720"/>
                  <a:pt x="26893" y="16685"/>
                </a:cubicBezTo>
                <a:close/>
                <a:moveTo>
                  <a:pt x="23588" y="16416"/>
                </a:moveTo>
                <a:cubicBezTo>
                  <a:pt x="23622" y="16416"/>
                  <a:pt x="23655" y="16423"/>
                  <a:pt x="23686" y="16438"/>
                </a:cubicBezTo>
                <a:cubicBezTo>
                  <a:pt x="23873" y="16523"/>
                  <a:pt x="23838" y="16876"/>
                  <a:pt x="23619" y="16889"/>
                </a:cubicBezTo>
                <a:cubicBezTo>
                  <a:pt x="23607" y="16892"/>
                  <a:pt x="23595" y="16893"/>
                  <a:pt x="23582" y="16893"/>
                </a:cubicBezTo>
                <a:cubicBezTo>
                  <a:pt x="23424" y="16893"/>
                  <a:pt x="23301" y="16697"/>
                  <a:pt x="23376" y="16554"/>
                </a:cubicBezTo>
                <a:cubicBezTo>
                  <a:pt x="23410" y="16466"/>
                  <a:pt x="23499" y="16416"/>
                  <a:pt x="23588" y="16416"/>
                </a:cubicBezTo>
                <a:close/>
                <a:moveTo>
                  <a:pt x="7576" y="16466"/>
                </a:moveTo>
                <a:cubicBezTo>
                  <a:pt x="7616" y="16466"/>
                  <a:pt x="7657" y="16477"/>
                  <a:pt x="7695" y="16501"/>
                </a:cubicBezTo>
                <a:cubicBezTo>
                  <a:pt x="7813" y="16564"/>
                  <a:pt x="7782" y="16705"/>
                  <a:pt x="7782" y="16814"/>
                </a:cubicBezTo>
                <a:cubicBezTo>
                  <a:pt x="7726" y="16890"/>
                  <a:pt x="7629" y="16932"/>
                  <a:pt x="7534" y="16932"/>
                </a:cubicBezTo>
                <a:cubicBezTo>
                  <a:pt x="7439" y="16932"/>
                  <a:pt x="7347" y="16889"/>
                  <a:pt x="7306" y="16794"/>
                </a:cubicBezTo>
                <a:cubicBezTo>
                  <a:pt x="7261" y="16630"/>
                  <a:pt x="7417" y="16466"/>
                  <a:pt x="7576" y="16466"/>
                </a:cubicBezTo>
                <a:close/>
                <a:moveTo>
                  <a:pt x="25353" y="16720"/>
                </a:moveTo>
                <a:cubicBezTo>
                  <a:pt x="25390" y="16720"/>
                  <a:pt x="25418" y="16738"/>
                  <a:pt x="25421" y="16793"/>
                </a:cubicBezTo>
                <a:cubicBezTo>
                  <a:pt x="25436" y="16900"/>
                  <a:pt x="25355" y="16937"/>
                  <a:pt x="25269" y="16937"/>
                </a:cubicBezTo>
                <a:cubicBezTo>
                  <a:pt x="25244" y="16937"/>
                  <a:pt x="25218" y="16934"/>
                  <a:pt x="25194" y="16928"/>
                </a:cubicBezTo>
                <a:cubicBezTo>
                  <a:pt x="25195" y="16875"/>
                  <a:pt x="25198" y="16822"/>
                  <a:pt x="25204" y="16771"/>
                </a:cubicBezTo>
                <a:cubicBezTo>
                  <a:pt x="25240" y="16752"/>
                  <a:pt x="25304" y="16720"/>
                  <a:pt x="25353" y="16720"/>
                </a:cubicBezTo>
                <a:close/>
                <a:moveTo>
                  <a:pt x="28198" y="16428"/>
                </a:moveTo>
                <a:cubicBezTo>
                  <a:pt x="28234" y="16428"/>
                  <a:pt x="28271" y="16437"/>
                  <a:pt x="28308" y="16456"/>
                </a:cubicBezTo>
                <a:cubicBezTo>
                  <a:pt x="28544" y="16554"/>
                  <a:pt x="28477" y="16964"/>
                  <a:pt x="28215" y="16967"/>
                </a:cubicBezTo>
                <a:cubicBezTo>
                  <a:pt x="28200" y="16970"/>
                  <a:pt x="28186" y="16971"/>
                  <a:pt x="28172" y="16971"/>
                </a:cubicBezTo>
                <a:cubicBezTo>
                  <a:pt x="28026" y="16971"/>
                  <a:pt x="27938" y="16831"/>
                  <a:pt x="27902" y="16700"/>
                </a:cubicBezTo>
                <a:cubicBezTo>
                  <a:pt x="27936" y="16561"/>
                  <a:pt x="28057" y="16428"/>
                  <a:pt x="28198" y="16428"/>
                </a:cubicBezTo>
                <a:close/>
                <a:moveTo>
                  <a:pt x="5181" y="16927"/>
                </a:moveTo>
                <a:cubicBezTo>
                  <a:pt x="5199" y="16927"/>
                  <a:pt x="5217" y="16933"/>
                  <a:pt x="5235" y="16949"/>
                </a:cubicBezTo>
                <a:cubicBezTo>
                  <a:pt x="5320" y="16993"/>
                  <a:pt x="5280" y="17086"/>
                  <a:pt x="5276" y="17158"/>
                </a:cubicBezTo>
                <a:cubicBezTo>
                  <a:pt x="5219" y="17159"/>
                  <a:pt x="5163" y="17161"/>
                  <a:pt x="5105" y="17162"/>
                </a:cubicBezTo>
                <a:cubicBezTo>
                  <a:pt x="5084" y="17117"/>
                  <a:pt x="5060" y="17074"/>
                  <a:pt x="5037" y="17030"/>
                </a:cubicBezTo>
                <a:cubicBezTo>
                  <a:pt x="5074" y="16989"/>
                  <a:pt x="5126" y="16927"/>
                  <a:pt x="5181" y="16927"/>
                </a:cubicBezTo>
                <a:close/>
                <a:moveTo>
                  <a:pt x="14135" y="16960"/>
                </a:moveTo>
                <a:cubicBezTo>
                  <a:pt x="14203" y="16960"/>
                  <a:pt x="14271" y="16994"/>
                  <a:pt x="14297" y="17058"/>
                </a:cubicBezTo>
                <a:cubicBezTo>
                  <a:pt x="14358" y="17135"/>
                  <a:pt x="14295" y="17224"/>
                  <a:pt x="14274" y="17305"/>
                </a:cubicBezTo>
                <a:cubicBezTo>
                  <a:pt x="14227" y="17311"/>
                  <a:pt x="14178" y="17315"/>
                  <a:pt x="14129" y="17315"/>
                </a:cubicBezTo>
                <a:cubicBezTo>
                  <a:pt x="14089" y="17315"/>
                  <a:pt x="14048" y="17312"/>
                  <a:pt x="14008" y="17308"/>
                </a:cubicBezTo>
                <a:cubicBezTo>
                  <a:pt x="13991" y="17228"/>
                  <a:pt x="13919" y="17138"/>
                  <a:pt x="13982" y="17060"/>
                </a:cubicBezTo>
                <a:cubicBezTo>
                  <a:pt x="14005" y="16993"/>
                  <a:pt x="14070" y="16960"/>
                  <a:pt x="14135" y="16960"/>
                </a:cubicBezTo>
                <a:close/>
                <a:moveTo>
                  <a:pt x="12084" y="16990"/>
                </a:moveTo>
                <a:cubicBezTo>
                  <a:pt x="12151" y="16990"/>
                  <a:pt x="12193" y="17093"/>
                  <a:pt x="12233" y="17142"/>
                </a:cubicBezTo>
                <a:cubicBezTo>
                  <a:pt x="12197" y="17223"/>
                  <a:pt x="12136" y="17284"/>
                  <a:pt x="12057" y="17321"/>
                </a:cubicBezTo>
                <a:cubicBezTo>
                  <a:pt x="11946" y="17251"/>
                  <a:pt x="11913" y="17094"/>
                  <a:pt x="12027" y="17013"/>
                </a:cubicBezTo>
                <a:cubicBezTo>
                  <a:pt x="12048" y="16997"/>
                  <a:pt x="12067" y="16990"/>
                  <a:pt x="12084" y="16990"/>
                </a:cubicBezTo>
                <a:close/>
                <a:moveTo>
                  <a:pt x="3222" y="16762"/>
                </a:moveTo>
                <a:cubicBezTo>
                  <a:pt x="3292" y="16762"/>
                  <a:pt x="3360" y="16774"/>
                  <a:pt x="3410" y="16833"/>
                </a:cubicBezTo>
                <a:cubicBezTo>
                  <a:pt x="3506" y="16916"/>
                  <a:pt x="3497" y="17059"/>
                  <a:pt x="3472" y="17172"/>
                </a:cubicBezTo>
                <a:cubicBezTo>
                  <a:pt x="3436" y="17287"/>
                  <a:pt x="3309" y="17321"/>
                  <a:pt x="3206" y="17353"/>
                </a:cubicBezTo>
                <a:cubicBezTo>
                  <a:pt x="3140" y="17332"/>
                  <a:pt x="3073" y="17313"/>
                  <a:pt x="3006" y="17297"/>
                </a:cubicBezTo>
                <a:cubicBezTo>
                  <a:pt x="2935" y="17187"/>
                  <a:pt x="2908" y="17060"/>
                  <a:pt x="2921" y="16931"/>
                </a:cubicBezTo>
                <a:cubicBezTo>
                  <a:pt x="2974" y="16876"/>
                  <a:pt x="3025" y="16820"/>
                  <a:pt x="3078" y="16767"/>
                </a:cubicBezTo>
                <a:cubicBezTo>
                  <a:pt x="3081" y="16767"/>
                  <a:pt x="3084" y="16767"/>
                  <a:pt x="3087" y="16767"/>
                </a:cubicBezTo>
                <a:cubicBezTo>
                  <a:pt x="3130" y="16767"/>
                  <a:pt x="3177" y="16762"/>
                  <a:pt x="3222" y="16762"/>
                </a:cubicBezTo>
                <a:close/>
                <a:moveTo>
                  <a:pt x="24705" y="17058"/>
                </a:moveTo>
                <a:cubicBezTo>
                  <a:pt x="24739" y="17058"/>
                  <a:pt x="24774" y="17061"/>
                  <a:pt x="24809" y="17067"/>
                </a:cubicBezTo>
                <a:cubicBezTo>
                  <a:pt x="24833" y="17141"/>
                  <a:pt x="24882" y="17236"/>
                  <a:pt x="24808" y="17301"/>
                </a:cubicBezTo>
                <a:cubicBezTo>
                  <a:pt x="24767" y="17338"/>
                  <a:pt x="24717" y="17355"/>
                  <a:pt x="24667" y="17355"/>
                </a:cubicBezTo>
                <a:cubicBezTo>
                  <a:pt x="24553" y="17355"/>
                  <a:pt x="24438" y="17266"/>
                  <a:pt x="24431" y="17142"/>
                </a:cubicBezTo>
                <a:cubicBezTo>
                  <a:pt x="24514" y="17083"/>
                  <a:pt x="24608" y="17058"/>
                  <a:pt x="24705" y="17058"/>
                </a:cubicBezTo>
                <a:close/>
                <a:moveTo>
                  <a:pt x="19028" y="17128"/>
                </a:moveTo>
                <a:cubicBezTo>
                  <a:pt x="19083" y="17128"/>
                  <a:pt x="19143" y="17159"/>
                  <a:pt x="19195" y="17172"/>
                </a:cubicBezTo>
                <a:cubicBezTo>
                  <a:pt x="19196" y="17267"/>
                  <a:pt x="19227" y="17399"/>
                  <a:pt x="19114" y="17445"/>
                </a:cubicBezTo>
                <a:cubicBezTo>
                  <a:pt x="19094" y="17453"/>
                  <a:pt x="19075" y="17457"/>
                  <a:pt x="19057" y="17457"/>
                </a:cubicBezTo>
                <a:cubicBezTo>
                  <a:pt x="18921" y="17457"/>
                  <a:pt x="18828" y="17264"/>
                  <a:pt x="18941" y="17166"/>
                </a:cubicBezTo>
                <a:cubicBezTo>
                  <a:pt x="18967" y="17138"/>
                  <a:pt x="18996" y="17128"/>
                  <a:pt x="19028" y="17128"/>
                </a:cubicBezTo>
                <a:close/>
                <a:moveTo>
                  <a:pt x="21999" y="17090"/>
                </a:moveTo>
                <a:cubicBezTo>
                  <a:pt x="22078" y="17156"/>
                  <a:pt x="22202" y="17207"/>
                  <a:pt x="22186" y="17332"/>
                </a:cubicBezTo>
                <a:cubicBezTo>
                  <a:pt x="22215" y="17487"/>
                  <a:pt x="22085" y="17588"/>
                  <a:pt x="21950" y="17588"/>
                </a:cubicBezTo>
                <a:cubicBezTo>
                  <a:pt x="21896" y="17588"/>
                  <a:pt x="21842" y="17572"/>
                  <a:pt x="21797" y="17537"/>
                </a:cubicBezTo>
                <a:cubicBezTo>
                  <a:pt x="21732" y="17423"/>
                  <a:pt x="21727" y="17297"/>
                  <a:pt x="21791" y="17182"/>
                </a:cubicBezTo>
                <a:cubicBezTo>
                  <a:pt x="21859" y="17151"/>
                  <a:pt x="21930" y="17121"/>
                  <a:pt x="21999" y="17090"/>
                </a:cubicBezTo>
                <a:close/>
                <a:moveTo>
                  <a:pt x="10404" y="17029"/>
                </a:moveTo>
                <a:cubicBezTo>
                  <a:pt x="10470" y="17029"/>
                  <a:pt x="10538" y="17048"/>
                  <a:pt x="10596" y="17077"/>
                </a:cubicBezTo>
                <a:cubicBezTo>
                  <a:pt x="10634" y="17128"/>
                  <a:pt x="10673" y="17179"/>
                  <a:pt x="10711" y="17230"/>
                </a:cubicBezTo>
                <a:cubicBezTo>
                  <a:pt x="10713" y="17302"/>
                  <a:pt x="10713" y="17372"/>
                  <a:pt x="10711" y="17444"/>
                </a:cubicBezTo>
                <a:cubicBezTo>
                  <a:pt x="10642" y="17558"/>
                  <a:pt x="10533" y="17628"/>
                  <a:pt x="10400" y="17646"/>
                </a:cubicBezTo>
                <a:cubicBezTo>
                  <a:pt x="10348" y="17628"/>
                  <a:pt x="10296" y="17610"/>
                  <a:pt x="10242" y="17593"/>
                </a:cubicBezTo>
                <a:cubicBezTo>
                  <a:pt x="10104" y="17481"/>
                  <a:pt x="10062" y="17261"/>
                  <a:pt x="10191" y="17127"/>
                </a:cubicBezTo>
                <a:cubicBezTo>
                  <a:pt x="10244" y="17057"/>
                  <a:pt x="10323" y="17029"/>
                  <a:pt x="10404" y="17029"/>
                </a:cubicBezTo>
                <a:close/>
                <a:moveTo>
                  <a:pt x="17565" y="17396"/>
                </a:moveTo>
                <a:cubicBezTo>
                  <a:pt x="17613" y="17396"/>
                  <a:pt x="17666" y="17415"/>
                  <a:pt x="17712" y="17419"/>
                </a:cubicBezTo>
                <a:cubicBezTo>
                  <a:pt x="17718" y="17495"/>
                  <a:pt x="17721" y="17572"/>
                  <a:pt x="17722" y="17649"/>
                </a:cubicBezTo>
                <a:cubicBezTo>
                  <a:pt x="17673" y="17657"/>
                  <a:pt x="17617" y="17693"/>
                  <a:pt x="17564" y="17693"/>
                </a:cubicBezTo>
                <a:cubicBezTo>
                  <a:pt x="17542" y="17693"/>
                  <a:pt x="17521" y="17686"/>
                  <a:pt x="17502" y="17669"/>
                </a:cubicBezTo>
                <a:cubicBezTo>
                  <a:pt x="17408" y="17623"/>
                  <a:pt x="17393" y="17480"/>
                  <a:pt x="17482" y="17425"/>
                </a:cubicBezTo>
                <a:cubicBezTo>
                  <a:pt x="17507" y="17403"/>
                  <a:pt x="17535" y="17396"/>
                  <a:pt x="17565" y="17396"/>
                </a:cubicBezTo>
                <a:close/>
                <a:moveTo>
                  <a:pt x="8628" y="17540"/>
                </a:moveTo>
                <a:cubicBezTo>
                  <a:pt x="8650" y="17540"/>
                  <a:pt x="8671" y="17542"/>
                  <a:pt x="8692" y="17548"/>
                </a:cubicBezTo>
                <a:cubicBezTo>
                  <a:pt x="8785" y="17641"/>
                  <a:pt x="8806" y="17768"/>
                  <a:pt x="8752" y="17887"/>
                </a:cubicBezTo>
                <a:cubicBezTo>
                  <a:pt x="8700" y="17923"/>
                  <a:pt x="8633" y="17945"/>
                  <a:pt x="8569" y="17945"/>
                </a:cubicBezTo>
                <a:cubicBezTo>
                  <a:pt x="8490" y="17945"/>
                  <a:pt x="8416" y="17911"/>
                  <a:pt x="8384" y="17825"/>
                </a:cubicBezTo>
                <a:cubicBezTo>
                  <a:pt x="8343" y="17669"/>
                  <a:pt x="8481" y="17540"/>
                  <a:pt x="8628" y="17540"/>
                </a:cubicBezTo>
                <a:close/>
                <a:moveTo>
                  <a:pt x="6723" y="17416"/>
                </a:moveTo>
                <a:cubicBezTo>
                  <a:pt x="6778" y="17434"/>
                  <a:pt x="6835" y="17449"/>
                  <a:pt x="6890" y="17465"/>
                </a:cubicBezTo>
                <a:cubicBezTo>
                  <a:pt x="7051" y="17585"/>
                  <a:pt x="7086" y="17840"/>
                  <a:pt x="6923" y="17975"/>
                </a:cubicBezTo>
                <a:cubicBezTo>
                  <a:pt x="6870" y="18030"/>
                  <a:pt x="6801" y="18054"/>
                  <a:pt x="6730" y="18054"/>
                </a:cubicBezTo>
                <a:cubicBezTo>
                  <a:pt x="6560" y="18054"/>
                  <a:pt x="6382" y="17912"/>
                  <a:pt x="6408" y="17726"/>
                </a:cubicBezTo>
                <a:cubicBezTo>
                  <a:pt x="6405" y="17551"/>
                  <a:pt x="6564" y="17436"/>
                  <a:pt x="6723" y="17416"/>
                </a:cubicBezTo>
                <a:close/>
                <a:moveTo>
                  <a:pt x="29043" y="17667"/>
                </a:moveTo>
                <a:cubicBezTo>
                  <a:pt x="29098" y="17667"/>
                  <a:pt x="29157" y="17696"/>
                  <a:pt x="29212" y="17712"/>
                </a:cubicBezTo>
                <a:cubicBezTo>
                  <a:pt x="29288" y="17834"/>
                  <a:pt x="29257" y="18028"/>
                  <a:pt x="29093" y="18050"/>
                </a:cubicBezTo>
                <a:cubicBezTo>
                  <a:pt x="29077" y="18055"/>
                  <a:pt x="29061" y="18057"/>
                  <a:pt x="29045" y="18057"/>
                </a:cubicBezTo>
                <a:cubicBezTo>
                  <a:pt x="28877" y="18057"/>
                  <a:pt x="28794" y="17789"/>
                  <a:pt x="28952" y="17703"/>
                </a:cubicBezTo>
                <a:cubicBezTo>
                  <a:pt x="28981" y="17676"/>
                  <a:pt x="29011" y="17667"/>
                  <a:pt x="29043" y="17667"/>
                </a:cubicBezTo>
                <a:close/>
                <a:moveTo>
                  <a:pt x="26868" y="17556"/>
                </a:moveTo>
                <a:cubicBezTo>
                  <a:pt x="27013" y="17556"/>
                  <a:pt x="27163" y="17668"/>
                  <a:pt x="27163" y="17825"/>
                </a:cubicBezTo>
                <a:cubicBezTo>
                  <a:pt x="27184" y="18009"/>
                  <a:pt x="27002" y="18134"/>
                  <a:pt x="26836" y="18141"/>
                </a:cubicBezTo>
                <a:cubicBezTo>
                  <a:pt x="26640" y="18072"/>
                  <a:pt x="26530" y="17819"/>
                  <a:pt x="26673" y="17650"/>
                </a:cubicBezTo>
                <a:cubicBezTo>
                  <a:pt x="26723" y="17585"/>
                  <a:pt x="26795" y="17556"/>
                  <a:pt x="26868" y="17556"/>
                </a:cubicBezTo>
                <a:close/>
                <a:moveTo>
                  <a:pt x="20551" y="17954"/>
                </a:moveTo>
                <a:cubicBezTo>
                  <a:pt x="20554" y="18016"/>
                  <a:pt x="20555" y="18080"/>
                  <a:pt x="20556" y="18142"/>
                </a:cubicBezTo>
                <a:lnTo>
                  <a:pt x="20417" y="18134"/>
                </a:lnTo>
                <a:cubicBezTo>
                  <a:pt x="20415" y="18093"/>
                  <a:pt x="20412" y="18054"/>
                  <a:pt x="20408" y="18013"/>
                </a:cubicBezTo>
                <a:cubicBezTo>
                  <a:pt x="20444" y="17999"/>
                  <a:pt x="20515" y="17969"/>
                  <a:pt x="20551" y="17954"/>
                </a:cubicBezTo>
                <a:close/>
                <a:moveTo>
                  <a:pt x="2636" y="17739"/>
                </a:moveTo>
                <a:cubicBezTo>
                  <a:pt x="2692" y="17739"/>
                  <a:pt x="2745" y="17752"/>
                  <a:pt x="2786" y="17795"/>
                </a:cubicBezTo>
                <a:cubicBezTo>
                  <a:pt x="2919" y="17891"/>
                  <a:pt x="2929" y="18110"/>
                  <a:pt x="2810" y="18218"/>
                </a:cubicBezTo>
                <a:cubicBezTo>
                  <a:pt x="2761" y="18274"/>
                  <a:pt x="2688" y="18301"/>
                  <a:pt x="2613" y="18301"/>
                </a:cubicBezTo>
                <a:cubicBezTo>
                  <a:pt x="2527" y="18301"/>
                  <a:pt x="2440" y="18265"/>
                  <a:pt x="2390" y="18193"/>
                </a:cubicBezTo>
                <a:cubicBezTo>
                  <a:pt x="2279" y="18064"/>
                  <a:pt x="2336" y="17860"/>
                  <a:pt x="2461" y="17757"/>
                </a:cubicBezTo>
                <a:cubicBezTo>
                  <a:pt x="2516" y="17753"/>
                  <a:pt x="2578" y="17739"/>
                  <a:pt x="2636" y="17739"/>
                </a:cubicBezTo>
                <a:close/>
                <a:moveTo>
                  <a:pt x="4166" y="17796"/>
                </a:moveTo>
                <a:cubicBezTo>
                  <a:pt x="4254" y="17798"/>
                  <a:pt x="4341" y="17799"/>
                  <a:pt x="4428" y="17805"/>
                </a:cubicBezTo>
                <a:lnTo>
                  <a:pt x="4526" y="17866"/>
                </a:lnTo>
                <a:cubicBezTo>
                  <a:pt x="4644" y="17974"/>
                  <a:pt x="4664" y="18129"/>
                  <a:pt x="4647" y="18281"/>
                </a:cubicBezTo>
                <a:cubicBezTo>
                  <a:pt x="4571" y="18411"/>
                  <a:pt x="4427" y="18502"/>
                  <a:pt x="4284" y="18502"/>
                </a:cubicBezTo>
                <a:cubicBezTo>
                  <a:pt x="4210" y="18502"/>
                  <a:pt x="4137" y="18478"/>
                  <a:pt x="4073" y="18423"/>
                </a:cubicBezTo>
                <a:cubicBezTo>
                  <a:pt x="3930" y="18331"/>
                  <a:pt x="3949" y="18151"/>
                  <a:pt x="3954" y="18004"/>
                </a:cubicBezTo>
                <a:cubicBezTo>
                  <a:pt x="4021" y="17929"/>
                  <a:pt x="4091" y="17860"/>
                  <a:pt x="4166" y="17796"/>
                </a:cubicBezTo>
                <a:close/>
                <a:moveTo>
                  <a:pt x="16994" y="18276"/>
                </a:moveTo>
                <a:lnTo>
                  <a:pt x="16994" y="18276"/>
                </a:lnTo>
                <a:cubicBezTo>
                  <a:pt x="16989" y="18354"/>
                  <a:pt x="17010" y="18477"/>
                  <a:pt x="16903" y="18498"/>
                </a:cubicBezTo>
                <a:cubicBezTo>
                  <a:pt x="16892" y="18504"/>
                  <a:pt x="16881" y="18506"/>
                  <a:pt x="16871" y="18506"/>
                </a:cubicBezTo>
                <a:cubicBezTo>
                  <a:pt x="16809" y="18506"/>
                  <a:pt x="16767" y="18417"/>
                  <a:pt x="16796" y="18360"/>
                </a:cubicBezTo>
                <a:cubicBezTo>
                  <a:pt x="16813" y="18266"/>
                  <a:pt x="16928" y="18291"/>
                  <a:pt x="16994" y="18276"/>
                </a:cubicBezTo>
                <a:close/>
                <a:moveTo>
                  <a:pt x="14259" y="18308"/>
                </a:moveTo>
                <a:cubicBezTo>
                  <a:pt x="14363" y="18314"/>
                  <a:pt x="14391" y="18436"/>
                  <a:pt x="14437" y="18508"/>
                </a:cubicBezTo>
                <a:cubicBezTo>
                  <a:pt x="14423" y="18536"/>
                  <a:pt x="14392" y="18591"/>
                  <a:pt x="14378" y="18619"/>
                </a:cubicBezTo>
                <a:cubicBezTo>
                  <a:pt x="14357" y="18662"/>
                  <a:pt x="14316" y="18680"/>
                  <a:pt x="14273" y="18680"/>
                </a:cubicBezTo>
                <a:cubicBezTo>
                  <a:pt x="14207" y="18680"/>
                  <a:pt x="14138" y="18637"/>
                  <a:pt x="14135" y="18567"/>
                </a:cubicBezTo>
                <a:cubicBezTo>
                  <a:pt x="14105" y="18461"/>
                  <a:pt x="14168" y="18359"/>
                  <a:pt x="14259" y="18308"/>
                </a:cubicBezTo>
                <a:close/>
                <a:moveTo>
                  <a:pt x="11630" y="18334"/>
                </a:moveTo>
                <a:cubicBezTo>
                  <a:pt x="11662" y="18334"/>
                  <a:pt x="11694" y="18338"/>
                  <a:pt x="11727" y="18346"/>
                </a:cubicBezTo>
                <a:cubicBezTo>
                  <a:pt x="11793" y="18449"/>
                  <a:pt x="11807" y="18568"/>
                  <a:pt x="11736" y="18673"/>
                </a:cubicBezTo>
                <a:cubicBezTo>
                  <a:pt x="11697" y="18686"/>
                  <a:pt x="11657" y="18702"/>
                  <a:pt x="11617" y="18716"/>
                </a:cubicBezTo>
                <a:cubicBezTo>
                  <a:pt x="11565" y="18698"/>
                  <a:pt x="11510" y="18681"/>
                  <a:pt x="11457" y="18665"/>
                </a:cubicBezTo>
                <a:cubicBezTo>
                  <a:pt x="11441" y="18574"/>
                  <a:pt x="11437" y="18483"/>
                  <a:pt x="11441" y="18394"/>
                </a:cubicBezTo>
                <a:cubicBezTo>
                  <a:pt x="11500" y="18353"/>
                  <a:pt x="11564" y="18334"/>
                  <a:pt x="11630" y="18334"/>
                </a:cubicBezTo>
                <a:close/>
                <a:moveTo>
                  <a:pt x="6819" y="18384"/>
                </a:moveTo>
                <a:cubicBezTo>
                  <a:pt x="6965" y="18384"/>
                  <a:pt x="7053" y="18528"/>
                  <a:pt x="7090" y="18656"/>
                </a:cubicBezTo>
                <a:cubicBezTo>
                  <a:pt x="7053" y="18792"/>
                  <a:pt x="6931" y="18925"/>
                  <a:pt x="6793" y="18925"/>
                </a:cubicBezTo>
                <a:cubicBezTo>
                  <a:pt x="6754" y="18925"/>
                  <a:pt x="6714" y="18914"/>
                  <a:pt x="6675" y="18890"/>
                </a:cubicBezTo>
                <a:cubicBezTo>
                  <a:pt x="6444" y="18791"/>
                  <a:pt x="6520" y="18399"/>
                  <a:pt x="6769" y="18390"/>
                </a:cubicBezTo>
                <a:cubicBezTo>
                  <a:pt x="6786" y="18386"/>
                  <a:pt x="6803" y="18384"/>
                  <a:pt x="6819" y="18384"/>
                </a:cubicBezTo>
                <a:close/>
                <a:moveTo>
                  <a:pt x="12954" y="18796"/>
                </a:moveTo>
                <a:cubicBezTo>
                  <a:pt x="12956" y="18832"/>
                  <a:pt x="12957" y="18870"/>
                  <a:pt x="12957" y="18908"/>
                </a:cubicBezTo>
                <a:cubicBezTo>
                  <a:pt x="12866" y="18921"/>
                  <a:pt x="12776" y="18933"/>
                  <a:pt x="12683" y="18942"/>
                </a:cubicBezTo>
                <a:cubicBezTo>
                  <a:pt x="12704" y="18811"/>
                  <a:pt x="12859" y="18830"/>
                  <a:pt x="12954" y="18796"/>
                </a:cubicBezTo>
                <a:close/>
                <a:moveTo>
                  <a:pt x="19773" y="1"/>
                </a:moveTo>
                <a:cubicBezTo>
                  <a:pt x="19501" y="1"/>
                  <a:pt x="19234" y="73"/>
                  <a:pt x="19007" y="237"/>
                </a:cubicBezTo>
                <a:cubicBezTo>
                  <a:pt x="18650" y="493"/>
                  <a:pt x="18323" y="804"/>
                  <a:pt x="18081" y="1173"/>
                </a:cubicBezTo>
                <a:cubicBezTo>
                  <a:pt x="17497" y="2096"/>
                  <a:pt x="17237" y="3187"/>
                  <a:pt x="17158" y="4267"/>
                </a:cubicBezTo>
                <a:cubicBezTo>
                  <a:pt x="17034" y="5601"/>
                  <a:pt x="17078" y="6944"/>
                  <a:pt x="17162" y="8280"/>
                </a:cubicBezTo>
                <a:cubicBezTo>
                  <a:pt x="17167" y="9049"/>
                  <a:pt x="17252" y="9814"/>
                  <a:pt x="17292" y="10581"/>
                </a:cubicBezTo>
                <a:cubicBezTo>
                  <a:pt x="17343" y="11167"/>
                  <a:pt x="17388" y="11759"/>
                  <a:pt x="17507" y="12336"/>
                </a:cubicBezTo>
                <a:cubicBezTo>
                  <a:pt x="17487" y="12278"/>
                  <a:pt x="17461" y="12227"/>
                  <a:pt x="17416" y="12186"/>
                </a:cubicBezTo>
                <a:cubicBezTo>
                  <a:pt x="17478" y="12069"/>
                  <a:pt x="17364" y="11930"/>
                  <a:pt x="17343" y="11808"/>
                </a:cubicBezTo>
                <a:cubicBezTo>
                  <a:pt x="17024" y="10670"/>
                  <a:pt x="16644" y="9550"/>
                  <a:pt x="16269" y="8430"/>
                </a:cubicBezTo>
                <a:cubicBezTo>
                  <a:pt x="15818" y="7072"/>
                  <a:pt x="15356" y="5709"/>
                  <a:pt x="14681" y="4443"/>
                </a:cubicBezTo>
                <a:cubicBezTo>
                  <a:pt x="14283" y="3724"/>
                  <a:pt x="13837" y="3017"/>
                  <a:pt x="13235" y="2453"/>
                </a:cubicBezTo>
                <a:cubicBezTo>
                  <a:pt x="12731" y="1996"/>
                  <a:pt x="12131" y="1626"/>
                  <a:pt x="11468" y="1460"/>
                </a:cubicBezTo>
                <a:cubicBezTo>
                  <a:pt x="11281" y="1419"/>
                  <a:pt x="11085" y="1396"/>
                  <a:pt x="10890" y="1396"/>
                </a:cubicBezTo>
                <a:cubicBezTo>
                  <a:pt x="10493" y="1396"/>
                  <a:pt x="10097" y="1492"/>
                  <a:pt x="9773" y="1731"/>
                </a:cubicBezTo>
                <a:cubicBezTo>
                  <a:pt x="9245" y="2117"/>
                  <a:pt x="8897" y="2733"/>
                  <a:pt x="8825" y="3380"/>
                </a:cubicBezTo>
                <a:cubicBezTo>
                  <a:pt x="8749" y="3734"/>
                  <a:pt x="8770" y="4097"/>
                  <a:pt x="8768" y="4456"/>
                </a:cubicBezTo>
                <a:cubicBezTo>
                  <a:pt x="8806" y="5626"/>
                  <a:pt x="9147" y="6756"/>
                  <a:pt x="9491" y="7865"/>
                </a:cubicBezTo>
                <a:cubicBezTo>
                  <a:pt x="9773" y="8810"/>
                  <a:pt x="10139" y="9728"/>
                  <a:pt x="10543" y="10627"/>
                </a:cubicBezTo>
                <a:cubicBezTo>
                  <a:pt x="10995" y="11646"/>
                  <a:pt x="11613" y="12582"/>
                  <a:pt x="12303" y="13454"/>
                </a:cubicBezTo>
                <a:cubicBezTo>
                  <a:pt x="11675" y="12797"/>
                  <a:pt x="11040" y="12149"/>
                  <a:pt x="10373" y="11533"/>
                </a:cubicBezTo>
                <a:cubicBezTo>
                  <a:pt x="9693" y="10906"/>
                  <a:pt x="8976" y="10297"/>
                  <a:pt x="8148" y="9871"/>
                </a:cubicBezTo>
                <a:cubicBezTo>
                  <a:pt x="7656" y="9628"/>
                  <a:pt x="7101" y="9468"/>
                  <a:pt x="6548" y="9468"/>
                </a:cubicBezTo>
                <a:cubicBezTo>
                  <a:pt x="6293" y="9468"/>
                  <a:pt x="6039" y="9502"/>
                  <a:pt x="5792" y="9577"/>
                </a:cubicBezTo>
                <a:cubicBezTo>
                  <a:pt x="5167" y="9746"/>
                  <a:pt x="4657" y="10232"/>
                  <a:pt x="4403" y="10820"/>
                </a:cubicBezTo>
                <a:cubicBezTo>
                  <a:pt x="4162" y="11354"/>
                  <a:pt x="4162" y="11963"/>
                  <a:pt x="4290" y="12525"/>
                </a:cubicBezTo>
                <a:cubicBezTo>
                  <a:pt x="4495" y="13278"/>
                  <a:pt x="4999" y="13908"/>
                  <a:pt x="5577" y="14414"/>
                </a:cubicBezTo>
                <a:cubicBezTo>
                  <a:pt x="6229" y="14967"/>
                  <a:pt x="6963" y="15412"/>
                  <a:pt x="7708" y="15827"/>
                </a:cubicBezTo>
                <a:cubicBezTo>
                  <a:pt x="7648" y="15826"/>
                  <a:pt x="7588" y="15825"/>
                  <a:pt x="7529" y="15825"/>
                </a:cubicBezTo>
                <a:cubicBezTo>
                  <a:pt x="6705" y="15825"/>
                  <a:pt x="5885" y="15932"/>
                  <a:pt x="5065" y="16013"/>
                </a:cubicBezTo>
                <a:cubicBezTo>
                  <a:pt x="4609" y="16076"/>
                  <a:pt x="4146" y="16093"/>
                  <a:pt x="3695" y="16197"/>
                </a:cubicBezTo>
                <a:cubicBezTo>
                  <a:pt x="3099" y="16265"/>
                  <a:pt x="2513" y="16399"/>
                  <a:pt x="1935" y="16558"/>
                </a:cubicBezTo>
                <a:cubicBezTo>
                  <a:pt x="1450" y="16711"/>
                  <a:pt x="955" y="16907"/>
                  <a:pt x="574" y="17254"/>
                </a:cubicBezTo>
                <a:cubicBezTo>
                  <a:pt x="242" y="17573"/>
                  <a:pt x="1" y="18056"/>
                  <a:pt x="141" y="18519"/>
                </a:cubicBezTo>
                <a:cubicBezTo>
                  <a:pt x="219" y="18890"/>
                  <a:pt x="524" y="19154"/>
                  <a:pt x="827" y="19352"/>
                </a:cubicBezTo>
                <a:cubicBezTo>
                  <a:pt x="1074" y="19491"/>
                  <a:pt x="1330" y="19662"/>
                  <a:pt x="1623" y="19662"/>
                </a:cubicBezTo>
                <a:cubicBezTo>
                  <a:pt x="1627" y="19662"/>
                  <a:pt x="1631" y="19662"/>
                  <a:pt x="1636" y="19662"/>
                </a:cubicBezTo>
                <a:cubicBezTo>
                  <a:pt x="1801" y="19665"/>
                  <a:pt x="1967" y="19666"/>
                  <a:pt x="2132" y="19666"/>
                </a:cubicBezTo>
                <a:cubicBezTo>
                  <a:pt x="2224" y="19666"/>
                  <a:pt x="2316" y="19666"/>
                  <a:pt x="2408" y="19666"/>
                </a:cubicBezTo>
                <a:cubicBezTo>
                  <a:pt x="2525" y="19666"/>
                  <a:pt x="2642" y="19666"/>
                  <a:pt x="2758" y="19667"/>
                </a:cubicBezTo>
                <a:cubicBezTo>
                  <a:pt x="2763" y="19667"/>
                  <a:pt x="2768" y="19667"/>
                  <a:pt x="2773" y="19667"/>
                </a:cubicBezTo>
                <a:cubicBezTo>
                  <a:pt x="3303" y="19667"/>
                  <a:pt x="3835" y="19719"/>
                  <a:pt x="4366" y="19719"/>
                </a:cubicBezTo>
                <a:cubicBezTo>
                  <a:pt x="4403" y="19719"/>
                  <a:pt x="4439" y="19719"/>
                  <a:pt x="4475" y="19719"/>
                </a:cubicBezTo>
                <a:cubicBezTo>
                  <a:pt x="4551" y="19717"/>
                  <a:pt x="4627" y="19717"/>
                  <a:pt x="4703" y="19717"/>
                </a:cubicBezTo>
                <a:cubicBezTo>
                  <a:pt x="5511" y="19717"/>
                  <a:pt x="6318" y="19771"/>
                  <a:pt x="7125" y="19771"/>
                </a:cubicBezTo>
                <a:cubicBezTo>
                  <a:pt x="7139" y="19771"/>
                  <a:pt x="7153" y="19771"/>
                  <a:pt x="7166" y="19771"/>
                </a:cubicBezTo>
                <a:cubicBezTo>
                  <a:pt x="7438" y="19784"/>
                  <a:pt x="7710" y="19790"/>
                  <a:pt x="7982" y="19790"/>
                </a:cubicBezTo>
                <a:cubicBezTo>
                  <a:pt x="9092" y="19790"/>
                  <a:pt x="10201" y="19700"/>
                  <a:pt x="11311" y="19700"/>
                </a:cubicBezTo>
                <a:cubicBezTo>
                  <a:pt x="11447" y="19700"/>
                  <a:pt x="11583" y="19701"/>
                  <a:pt x="11720" y="19704"/>
                </a:cubicBezTo>
                <a:cubicBezTo>
                  <a:pt x="12532" y="19758"/>
                  <a:pt x="13345" y="19765"/>
                  <a:pt x="14158" y="19775"/>
                </a:cubicBezTo>
                <a:cubicBezTo>
                  <a:pt x="14155" y="19743"/>
                  <a:pt x="14146" y="19679"/>
                  <a:pt x="14142" y="19646"/>
                </a:cubicBezTo>
                <a:lnTo>
                  <a:pt x="14142" y="19646"/>
                </a:lnTo>
                <a:cubicBezTo>
                  <a:pt x="15636" y="19660"/>
                  <a:pt x="17131" y="19667"/>
                  <a:pt x="18626" y="19688"/>
                </a:cubicBezTo>
                <a:cubicBezTo>
                  <a:pt x="18857" y="19700"/>
                  <a:pt x="19088" y="19703"/>
                  <a:pt x="19320" y="19703"/>
                </a:cubicBezTo>
                <a:cubicBezTo>
                  <a:pt x="19548" y="19703"/>
                  <a:pt x="19777" y="19700"/>
                  <a:pt x="20006" y="19700"/>
                </a:cubicBezTo>
                <a:cubicBezTo>
                  <a:pt x="20215" y="19700"/>
                  <a:pt x="20423" y="19703"/>
                  <a:pt x="20632" y="19712"/>
                </a:cubicBezTo>
                <a:cubicBezTo>
                  <a:pt x="21202" y="19736"/>
                  <a:pt x="21773" y="19713"/>
                  <a:pt x="22345" y="19743"/>
                </a:cubicBezTo>
                <a:cubicBezTo>
                  <a:pt x="22499" y="19742"/>
                  <a:pt x="22654" y="19742"/>
                  <a:pt x="22808" y="19742"/>
                </a:cubicBezTo>
                <a:cubicBezTo>
                  <a:pt x="23975" y="19742"/>
                  <a:pt x="25142" y="19766"/>
                  <a:pt x="26308" y="19769"/>
                </a:cubicBezTo>
                <a:cubicBezTo>
                  <a:pt x="26338" y="19768"/>
                  <a:pt x="26368" y="19768"/>
                  <a:pt x="26397" y="19768"/>
                </a:cubicBezTo>
                <a:cubicBezTo>
                  <a:pt x="26499" y="19768"/>
                  <a:pt x="26602" y="19771"/>
                  <a:pt x="26704" y="19771"/>
                </a:cubicBezTo>
                <a:cubicBezTo>
                  <a:pt x="26884" y="19771"/>
                  <a:pt x="27064" y="19761"/>
                  <a:pt x="27238" y="19707"/>
                </a:cubicBezTo>
                <a:cubicBezTo>
                  <a:pt x="27907" y="19564"/>
                  <a:pt x="28584" y="19446"/>
                  <a:pt x="29227" y="19207"/>
                </a:cubicBezTo>
                <a:cubicBezTo>
                  <a:pt x="30317" y="18826"/>
                  <a:pt x="31415" y="18367"/>
                  <a:pt x="32287" y="17589"/>
                </a:cubicBezTo>
                <a:cubicBezTo>
                  <a:pt x="32655" y="17282"/>
                  <a:pt x="32987" y="16928"/>
                  <a:pt x="33221" y="16509"/>
                </a:cubicBezTo>
                <a:cubicBezTo>
                  <a:pt x="33596" y="15839"/>
                  <a:pt x="33793" y="15070"/>
                  <a:pt x="33772" y="14303"/>
                </a:cubicBezTo>
                <a:cubicBezTo>
                  <a:pt x="33741" y="13768"/>
                  <a:pt x="33600" y="13212"/>
                  <a:pt x="33228" y="12811"/>
                </a:cubicBezTo>
                <a:cubicBezTo>
                  <a:pt x="32879" y="12442"/>
                  <a:pt x="32370" y="12259"/>
                  <a:pt x="31869" y="12259"/>
                </a:cubicBezTo>
                <a:cubicBezTo>
                  <a:pt x="31843" y="12259"/>
                  <a:pt x="31818" y="12260"/>
                  <a:pt x="31793" y="12261"/>
                </a:cubicBezTo>
                <a:cubicBezTo>
                  <a:pt x="31751" y="12259"/>
                  <a:pt x="31710" y="12258"/>
                  <a:pt x="31669" y="12258"/>
                </a:cubicBezTo>
                <a:cubicBezTo>
                  <a:pt x="31208" y="12258"/>
                  <a:pt x="30755" y="12375"/>
                  <a:pt x="30324" y="12531"/>
                </a:cubicBezTo>
                <a:cubicBezTo>
                  <a:pt x="29500" y="12818"/>
                  <a:pt x="28724" y="13238"/>
                  <a:pt x="28033" y="13771"/>
                </a:cubicBezTo>
                <a:cubicBezTo>
                  <a:pt x="27753" y="13987"/>
                  <a:pt x="27489" y="14223"/>
                  <a:pt x="27226" y="14458"/>
                </a:cubicBezTo>
                <a:cubicBezTo>
                  <a:pt x="27743" y="13498"/>
                  <a:pt x="28196" y="12505"/>
                  <a:pt x="28692" y="11534"/>
                </a:cubicBezTo>
                <a:cubicBezTo>
                  <a:pt x="29106" y="10719"/>
                  <a:pt x="29464" y="9880"/>
                  <a:pt x="29816" y="9036"/>
                </a:cubicBezTo>
                <a:cubicBezTo>
                  <a:pt x="30180" y="8197"/>
                  <a:pt x="30428" y="7309"/>
                  <a:pt x="30597" y="6411"/>
                </a:cubicBezTo>
                <a:cubicBezTo>
                  <a:pt x="30750" y="5433"/>
                  <a:pt x="30807" y="4416"/>
                  <a:pt x="30543" y="3452"/>
                </a:cubicBezTo>
                <a:cubicBezTo>
                  <a:pt x="30355" y="2789"/>
                  <a:pt x="30023" y="2114"/>
                  <a:pt x="29428" y="1728"/>
                </a:cubicBezTo>
                <a:cubicBezTo>
                  <a:pt x="29221" y="1590"/>
                  <a:pt x="28981" y="1536"/>
                  <a:pt x="28737" y="1536"/>
                </a:cubicBezTo>
                <a:cubicBezTo>
                  <a:pt x="28544" y="1536"/>
                  <a:pt x="28350" y="1570"/>
                  <a:pt x="28169" y="1624"/>
                </a:cubicBezTo>
                <a:cubicBezTo>
                  <a:pt x="27761" y="1741"/>
                  <a:pt x="27404" y="1979"/>
                  <a:pt x="27092" y="2261"/>
                </a:cubicBezTo>
                <a:cubicBezTo>
                  <a:pt x="26743" y="2581"/>
                  <a:pt x="26407" y="2918"/>
                  <a:pt x="26133" y="3304"/>
                </a:cubicBezTo>
                <a:cubicBezTo>
                  <a:pt x="25645" y="3981"/>
                  <a:pt x="25283" y="4736"/>
                  <a:pt x="24938" y="5492"/>
                </a:cubicBezTo>
                <a:cubicBezTo>
                  <a:pt x="23980" y="7758"/>
                  <a:pt x="23455" y="10178"/>
                  <a:pt x="23045" y="12595"/>
                </a:cubicBezTo>
                <a:cubicBezTo>
                  <a:pt x="23064" y="11991"/>
                  <a:pt x="23097" y="11385"/>
                  <a:pt x="23090" y="10780"/>
                </a:cubicBezTo>
                <a:cubicBezTo>
                  <a:pt x="23084" y="9834"/>
                  <a:pt x="23101" y="8885"/>
                  <a:pt x="23100" y="7937"/>
                </a:cubicBezTo>
                <a:cubicBezTo>
                  <a:pt x="23082" y="7430"/>
                  <a:pt x="23106" y="6922"/>
                  <a:pt x="23055" y="6417"/>
                </a:cubicBezTo>
                <a:cubicBezTo>
                  <a:pt x="22997" y="5334"/>
                  <a:pt x="22956" y="4235"/>
                  <a:pt x="22635" y="3190"/>
                </a:cubicBezTo>
                <a:cubicBezTo>
                  <a:pt x="22512" y="2768"/>
                  <a:pt x="22351" y="2354"/>
                  <a:pt x="22148" y="1963"/>
                </a:cubicBezTo>
                <a:cubicBezTo>
                  <a:pt x="21834" y="1348"/>
                  <a:pt x="21376" y="815"/>
                  <a:pt x="20844" y="381"/>
                </a:cubicBezTo>
                <a:cubicBezTo>
                  <a:pt x="20549" y="145"/>
                  <a:pt x="20157" y="1"/>
                  <a:pt x="19773" y="1"/>
                </a:cubicBezTo>
                <a:close/>
              </a:path>
            </a:pathLst>
          </a:custGeom>
          <a:solidFill>
            <a:srgbClr val="9666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 flipH="1" rot="-5400000">
            <a:off x="7514955" y="-844090"/>
            <a:ext cx="1158694" cy="2498933"/>
            <a:chOff x="1496075" y="1759850"/>
            <a:chExt cx="345250" cy="744550"/>
          </a:xfrm>
        </p:grpSpPr>
        <p:sp>
          <p:nvSpPr>
            <p:cNvPr id="15" name="Google Shape;15;p2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 rot="-5400000">
            <a:off x="224147" y="-1075044"/>
            <a:ext cx="1656217" cy="3278590"/>
            <a:chOff x="1533300" y="1335675"/>
            <a:chExt cx="361225" cy="715100"/>
          </a:xfrm>
        </p:grpSpPr>
        <p:sp>
          <p:nvSpPr>
            <p:cNvPr id="19" name="Google Shape;19;p2"/>
            <p:cNvSpPr/>
            <p:nvPr/>
          </p:nvSpPr>
          <p:spPr>
            <a:xfrm>
              <a:off x="1533300" y="1335675"/>
              <a:ext cx="361150" cy="707300"/>
            </a:xfrm>
            <a:custGeom>
              <a:rect b="b" l="l" r="r" t="t"/>
              <a:pathLst>
                <a:path extrusionOk="0" h="28292" w="14446">
                  <a:moveTo>
                    <a:pt x="14445" y="1"/>
                  </a:moveTo>
                  <a:cubicBezTo>
                    <a:pt x="8424" y="1"/>
                    <a:pt x="1" y="6034"/>
                    <a:pt x="3543" y="10904"/>
                  </a:cubicBezTo>
                  <a:cubicBezTo>
                    <a:pt x="10056" y="19858"/>
                    <a:pt x="8883" y="26775"/>
                    <a:pt x="12634" y="28292"/>
                  </a:cubicBezTo>
                  <a:cubicBezTo>
                    <a:pt x="11741" y="27024"/>
                    <a:pt x="11018" y="25464"/>
                    <a:pt x="10455" y="23563"/>
                  </a:cubicBezTo>
                  <a:cubicBezTo>
                    <a:pt x="10065" y="22246"/>
                    <a:pt x="9776" y="20882"/>
                    <a:pt x="9497" y="19564"/>
                  </a:cubicBezTo>
                  <a:cubicBezTo>
                    <a:pt x="9273" y="18510"/>
                    <a:pt x="9042" y="17419"/>
                    <a:pt x="8762" y="16362"/>
                  </a:cubicBezTo>
                  <a:cubicBezTo>
                    <a:pt x="8613" y="15801"/>
                    <a:pt x="8446" y="15235"/>
                    <a:pt x="8285" y="14686"/>
                  </a:cubicBezTo>
                  <a:cubicBezTo>
                    <a:pt x="7967" y="13604"/>
                    <a:pt x="7638" y="12487"/>
                    <a:pt x="7430" y="11359"/>
                  </a:cubicBezTo>
                  <a:cubicBezTo>
                    <a:pt x="7064" y="9368"/>
                    <a:pt x="7157" y="7633"/>
                    <a:pt x="7708" y="6206"/>
                  </a:cubicBezTo>
                  <a:cubicBezTo>
                    <a:pt x="8391" y="4436"/>
                    <a:pt x="9906" y="2855"/>
                    <a:pt x="11974" y="1751"/>
                  </a:cubicBezTo>
                  <a:cubicBezTo>
                    <a:pt x="12765" y="1327"/>
                    <a:pt x="13599" y="998"/>
                    <a:pt x="14445" y="707"/>
                  </a:cubicBezTo>
                  <a:lnTo>
                    <a:pt x="14445" y="1"/>
                  </a:lnTo>
                  <a:close/>
                </a:path>
              </a:pathLst>
            </a:cu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BC7AC"/>
                </a:solidFill>
              </a:endParaR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715175" y="1358800"/>
              <a:ext cx="179350" cy="691625"/>
            </a:xfrm>
            <a:custGeom>
              <a:rect b="b" l="l" r="r" t="t"/>
              <a:pathLst>
                <a:path extrusionOk="0" h="27665" w="7174">
                  <a:moveTo>
                    <a:pt x="7174" y="0"/>
                  </a:moveTo>
                  <a:cubicBezTo>
                    <a:pt x="6359" y="283"/>
                    <a:pt x="5558" y="601"/>
                    <a:pt x="4799" y="1006"/>
                  </a:cubicBezTo>
                  <a:cubicBezTo>
                    <a:pt x="2775" y="2088"/>
                    <a:pt x="1293" y="3632"/>
                    <a:pt x="628" y="5354"/>
                  </a:cubicBezTo>
                  <a:cubicBezTo>
                    <a:pt x="91" y="6746"/>
                    <a:pt x="1" y="8442"/>
                    <a:pt x="360" y="10395"/>
                  </a:cubicBezTo>
                  <a:cubicBezTo>
                    <a:pt x="566" y="11513"/>
                    <a:pt x="894" y="12625"/>
                    <a:pt x="1210" y="13700"/>
                  </a:cubicBezTo>
                  <a:cubicBezTo>
                    <a:pt x="1371" y="14249"/>
                    <a:pt x="1538" y="14818"/>
                    <a:pt x="1688" y="15380"/>
                  </a:cubicBezTo>
                  <a:cubicBezTo>
                    <a:pt x="1970" y="16442"/>
                    <a:pt x="2201" y="17537"/>
                    <a:pt x="2426" y="18594"/>
                  </a:cubicBezTo>
                  <a:cubicBezTo>
                    <a:pt x="2704" y="19909"/>
                    <a:pt x="2992" y="21268"/>
                    <a:pt x="3378" y="22576"/>
                  </a:cubicBezTo>
                  <a:cubicBezTo>
                    <a:pt x="3972" y="24579"/>
                    <a:pt x="4741" y="26196"/>
                    <a:pt x="5704" y="27487"/>
                  </a:cubicBezTo>
                  <a:cubicBezTo>
                    <a:pt x="6050" y="27588"/>
                    <a:pt x="6437" y="27646"/>
                    <a:pt x="6867" y="27665"/>
                  </a:cubicBezTo>
                  <a:cubicBezTo>
                    <a:pt x="6474" y="26837"/>
                    <a:pt x="6127" y="25923"/>
                    <a:pt x="5826" y="24907"/>
                  </a:cubicBezTo>
                  <a:cubicBezTo>
                    <a:pt x="5436" y="23590"/>
                    <a:pt x="5148" y="22225"/>
                    <a:pt x="4868" y="20906"/>
                  </a:cubicBezTo>
                  <a:cubicBezTo>
                    <a:pt x="4645" y="19853"/>
                    <a:pt x="4414" y="18762"/>
                    <a:pt x="4134" y="17707"/>
                  </a:cubicBezTo>
                  <a:cubicBezTo>
                    <a:pt x="3985" y="17145"/>
                    <a:pt x="3819" y="16578"/>
                    <a:pt x="3657" y="16030"/>
                  </a:cubicBezTo>
                  <a:cubicBezTo>
                    <a:pt x="3338" y="14949"/>
                    <a:pt x="3010" y="13833"/>
                    <a:pt x="2803" y="12705"/>
                  </a:cubicBezTo>
                  <a:cubicBezTo>
                    <a:pt x="2436" y="10714"/>
                    <a:pt x="2530" y="8979"/>
                    <a:pt x="3081" y="7552"/>
                  </a:cubicBezTo>
                  <a:cubicBezTo>
                    <a:pt x="3745" y="5835"/>
                    <a:pt x="5197" y="4295"/>
                    <a:pt x="7174" y="3196"/>
                  </a:cubicBezTo>
                  <a:lnTo>
                    <a:pt x="7174" y="0"/>
                  </a:lnTo>
                  <a:close/>
                </a:path>
              </a:pathLst>
            </a:cu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BC7AC"/>
                </a:solidFill>
              </a:endParaR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781275" y="1444700"/>
              <a:ext cx="113225" cy="606075"/>
            </a:xfrm>
            <a:custGeom>
              <a:rect b="b" l="l" r="r" t="t"/>
              <a:pathLst>
                <a:path extrusionOk="0" h="24243" w="4529">
                  <a:moveTo>
                    <a:pt x="4525" y="0"/>
                  </a:moveTo>
                  <a:lnTo>
                    <a:pt x="4525" y="2"/>
                  </a:lnTo>
                  <a:lnTo>
                    <a:pt x="4525" y="2"/>
                  </a:lnTo>
                  <a:cubicBezTo>
                    <a:pt x="4526" y="2"/>
                    <a:pt x="4527" y="1"/>
                    <a:pt x="4529" y="0"/>
                  </a:cubicBezTo>
                  <a:close/>
                  <a:moveTo>
                    <a:pt x="4525" y="2"/>
                  </a:moveTo>
                  <a:cubicBezTo>
                    <a:pt x="2645" y="1074"/>
                    <a:pt x="1263" y="2549"/>
                    <a:pt x="629" y="4190"/>
                  </a:cubicBezTo>
                  <a:cubicBezTo>
                    <a:pt x="91" y="5582"/>
                    <a:pt x="1" y="7278"/>
                    <a:pt x="360" y="9230"/>
                  </a:cubicBezTo>
                  <a:cubicBezTo>
                    <a:pt x="566" y="10347"/>
                    <a:pt x="893" y="11460"/>
                    <a:pt x="1210" y="12533"/>
                  </a:cubicBezTo>
                  <a:cubicBezTo>
                    <a:pt x="1371" y="13083"/>
                    <a:pt x="1539" y="13653"/>
                    <a:pt x="1688" y="14216"/>
                  </a:cubicBezTo>
                  <a:cubicBezTo>
                    <a:pt x="1970" y="15279"/>
                    <a:pt x="2201" y="16370"/>
                    <a:pt x="2425" y="17428"/>
                  </a:cubicBezTo>
                  <a:cubicBezTo>
                    <a:pt x="2703" y="18742"/>
                    <a:pt x="2991" y="20103"/>
                    <a:pt x="3379" y="21412"/>
                  </a:cubicBezTo>
                  <a:cubicBezTo>
                    <a:pt x="3688" y="22455"/>
                    <a:pt x="4044" y="23395"/>
                    <a:pt x="4449" y="24241"/>
                  </a:cubicBezTo>
                  <a:cubicBezTo>
                    <a:pt x="4475" y="24241"/>
                    <a:pt x="4500" y="24243"/>
                    <a:pt x="4525" y="24243"/>
                  </a:cubicBezTo>
                  <a:lnTo>
                    <a:pt x="4525" y="2"/>
                  </a:lnTo>
                  <a:close/>
                </a:path>
              </a:pathLst>
            </a:cu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BC7AC"/>
                </a:solidFill>
              </a:endParaRPr>
            </a:p>
          </p:txBody>
        </p:sp>
      </p:grpSp>
      <p:sp>
        <p:nvSpPr>
          <p:cNvPr id="22" name="Google Shape;22;p2"/>
          <p:cNvSpPr/>
          <p:nvPr/>
        </p:nvSpPr>
        <p:spPr>
          <a:xfrm rot="-2428687">
            <a:off x="7994049" y="729026"/>
            <a:ext cx="686411" cy="467304"/>
          </a:xfrm>
          <a:custGeom>
            <a:rect b="b" l="l" r="r" t="t"/>
            <a:pathLst>
              <a:path extrusionOk="0" h="8270" w="12148">
                <a:moveTo>
                  <a:pt x="5863" y="518"/>
                </a:moveTo>
                <a:cubicBezTo>
                  <a:pt x="5965" y="545"/>
                  <a:pt x="6006" y="659"/>
                  <a:pt x="6054" y="742"/>
                </a:cubicBezTo>
                <a:cubicBezTo>
                  <a:pt x="6225" y="1121"/>
                  <a:pt x="6309" y="1534"/>
                  <a:pt x="6366" y="1943"/>
                </a:cubicBezTo>
                <a:cubicBezTo>
                  <a:pt x="6423" y="2332"/>
                  <a:pt x="6397" y="2727"/>
                  <a:pt x="6401" y="3118"/>
                </a:cubicBezTo>
                <a:cubicBezTo>
                  <a:pt x="6322" y="4134"/>
                  <a:pt x="6094" y="5138"/>
                  <a:pt x="5731" y="6089"/>
                </a:cubicBezTo>
                <a:cubicBezTo>
                  <a:pt x="5524" y="5508"/>
                  <a:pt x="5401" y="4900"/>
                  <a:pt x="5316" y="4291"/>
                </a:cubicBezTo>
                <a:cubicBezTo>
                  <a:pt x="5214" y="3547"/>
                  <a:pt x="5167" y="2789"/>
                  <a:pt x="5258" y="2041"/>
                </a:cubicBezTo>
                <a:cubicBezTo>
                  <a:pt x="5311" y="1638"/>
                  <a:pt x="5406" y="1235"/>
                  <a:pt x="5588" y="870"/>
                </a:cubicBezTo>
                <a:cubicBezTo>
                  <a:pt x="5659" y="741"/>
                  <a:pt x="5725" y="589"/>
                  <a:pt x="5863" y="518"/>
                </a:cubicBezTo>
                <a:close/>
                <a:moveTo>
                  <a:pt x="2849" y="1008"/>
                </a:moveTo>
                <a:cubicBezTo>
                  <a:pt x="2913" y="1008"/>
                  <a:pt x="2974" y="1073"/>
                  <a:pt x="3010" y="1125"/>
                </a:cubicBezTo>
                <a:cubicBezTo>
                  <a:pt x="3176" y="1377"/>
                  <a:pt x="3233" y="1679"/>
                  <a:pt x="3290" y="1970"/>
                </a:cubicBezTo>
                <a:cubicBezTo>
                  <a:pt x="3444" y="2724"/>
                  <a:pt x="3376" y="3501"/>
                  <a:pt x="3278" y="4256"/>
                </a:cubicBezTo>
                <a:cubicBezTo>
                  <a:pt x="3162" y="4960"/>
                  <a:pt x="3020" y="5672"/>
                  <a:pt x="2725" y="6326"/>
                </a:cubicBezTo>
                <a:cubicBezTo>
                  <a:pt x="2448" y="5672"/>
                  <a:pt x="2322" y="4964"/>
                  <a:pt x="2232" y="4261"/>
                </a:cubicBezTo>
                <a:cubicBezTo>
                  <a:pt x="2151" y="3514"/>
                  <a:pt x="2055" y="2747"/>
                  <a:pt x="2236" y="2006"/>
                </a:cubicBezTo>
                <a:cubicBezTo>
                  <a:pt x="2332" y="1646"/>
                  <a:pt x="2474" y="1267"/>
                  <a:pt x="2782" y="1036"/>
                </a:cubicBezTo>
                <a:cubicBezTo>
                  <a:pt x="2804" y="1016"/>
                  <a:pt x="2827" y="1008"/>
                  <a:pt x="2849" y="1008"/>
                </a:cubicBezTo>
                <a:close/>
                <a:moveTo>
                  <a:pt x="8652" y="408"/>
                </a:moveTo>
                <a:cubicBezTo>
                  <a:pt x="8717" y="408"/>
                  <a:pt x="8774" y="469"/>
                  <a:pt x="8811" y="520"/>
                </a:cubicBezTo>
                <a:cubicBezTo>
                  <a:pt x="8952" y="720"/>
                  <a:pt x="9013" y="962"/>
                  <a:pt x="9073" y="1195"/>
                </a:cubicBezTo>
                <a:cubicBezTo>
                  <a:pt x="9278" y="2110"/>
                  <a:pt x="9267" y="3057"/>
                  <a:pt x="9181" y="3985"/>
                </a:cubicBezTo>
                <a:cubicBezTo>
                  <a:pt x="9122" y="4614"/>
                  <a:pt x="9052" y="5244"/>
                  <a:pt x="8891" y="5854"/>
                </a:cubicBezTo>
                <a:cubicBezTo>
                  <a:pt x="8819" y="6134"/>
                  <a:pt x="8729" y="6408"/>
                  <a:pt x="8629" y="6680"/>
                </a:cubicBezTo>
                <a:cubicBezTo>
                  <a:pt x="8341" y="5966"/>
                  <a:pt x="8213" y="5199"/>
                  <a:pt x="8100" y="4440"/>
                </a:cubicBezTo>
                <a:cubicBezTo>
                  <a:pt x="8015" y="3629"/>
                  <a:pt x="7985" y="2808"/>
                  <a:pt x="8069" y="1995"/>
                </a:cubicBezTo>
                <a:cubicBezTo>
                  <a:pt x="8121" y="1567"/>
                  <a:pt x="8177" y="1127"/>
                  <a:pt x="8359" y="731"/>
                </a:cubicBezTo>
                <a:cubicBezTo>
                  <a:pt x="8416" y="615"/>
                  <a:pt x="8481" y="487"/>
                  <a:pt x="8599" y="422"/>
                </a:cubicBezTo>
                <a:cubicBezTo>
                  <a:pt x="8617" y="412"/>
                  <a:pt x="8635" y="408"/>
                  <a:pt x="8652" y="408"/>
                </a:cubicBezTo>
                <a:close/>
                <a:moveTo>
                  <a:pt x="11735" y="1"/>
                </a:moveTo>
                <a:cubicBezTo>
                  <a:pt x="11664" y="1"/>
                  <a:pt x="11594" y="51"/>
                  <a:pt x="11614" y="136"/>
                </a:cubicBezTo>
                <a:cubicBezTo>
                  <a:pt x="11749" y="327"/>
                  <a:pt x="11735" y="571"/>
                  <a:pt x="11776" y="792"/>
                </a:cubicBezTo>
                <a:cubicBezTo>
                  <a:pt x="11888" y="1779"/>
                  <a:pt x="11907" y="2785"/>
                  <a:pt x="11746" y="3769"/>
                </a:cubicBezTo>
                <a:cubicBezTo>
                  <a:pt x="11638" y="4399"/>
                  <a:pt x="11502" y="5023"/>
                  <a:pt x="11324" y="5638"/>
                </a:cubicBezTo>
                <a:cubicBezTo>
                  <a:pt x="11129" y="6279"/>
                  <a:pt x="10925" y="6929"/>
                  <a:pt x="10561" y="7495"/>
                </a:cubicBezTo>
                <a:cubicBezTo>
                  <a:pt x="10425" y="7698"/>
                  <a:pt x="10227" y="7873"/>
                  <a:pt x="9988" y="7931"/>
                </a:cubicBezTo>
                <a:cubicBezTo>
                  <a:pt x="9942" y="7941"/>
                  <a:pt x="9895" y="7945"/>
                  <a:pt x="9848" y="7945"/>
                </a:cubicBezTo>
                <a:cubicBezTo>
                  <a:pt x="9666" y="7945"/>
                  <a:pt x="9485" y="7877"/>
                  <a:pt x="9339" y="7768"/>
                </a:cubicBezTo>
                <a:cubicBezTo>
                  <a:pt x="9078" y="7572"/>
                  <a:pt x="8886" y="7294"/>
                  <a:pt x="8764" y="6993"/>
                </a:cubicBezTo>
                <a:cubicBezTo>
                  <a:pt x="8880" y="6746"/>
                  <a:pt x="8959" y="6484"/>
                  <a:pt x="9041" y="6226"/>
                </a:cubicBezTo>
                <a:cubicBezTo>
                  <a:pt x="9286" y="5439"/>
                  <a:pt x="9374" y="4615"/>
                  <a:pt x="9441" y="3800"/>
                </a:cubicBezTo>
                <a:cubicBezTo>
                  <a:pt x="9492" y="3316"/>
                  <a:pt x="9470" y="2831"/>
                  <a:pt x="9473" y="2346"/>
                </a:cubicBezTo>
                <a:cubicBezTo>
                  <a:pt x="9442" y="1880"/>
                  <a:pt x="9395" y="1412"/>
                  <a:pt x="9268" y="961"/>
                </a:cubicBezTo>
                <a:cubicBezTo>
                  <a:pt x="9208" y="747"/>
                  <a:pt x="9134" y="533"/>
                  <a:pt x="9001" y="353"/>
                </a:cubicBezTo>
                <a:cubicBezTo>
                  <a:pt x="8921" y="246"/>
                  <a:pt x="8800" y="152"/>
                  <a:pt x="8661" y="152"/>
                </a:cubicBezTo>
                <a:cubicBezTo>
                  <a:pt x="8652" y="152"/>
                  <a:pt x="8643" y="152"/>
                  <a:pt x="8634" y="153"/>
                </a:cubicBezTo>
                <a:cubicBezTo>
                  <a:pt x="8486" y="156"/>
                  <a:pt x="8364" y="259"/>
                  <a:pt x="8277" y="371"/>
                </a:cubicBezTo>
                <a:cubicBezTo>
                  <a:pt x="8112" y="598"/>
                  <a:pt x="8024" y="869"/>
                  <a:pt x="7957" y="1137"/>
                </a:cubicBezTo>
                <a:cubicBezTo>
                  <a:pt x="7856" y="1568"/>
                  <a:pt x="7813" y="2010"/>
                  <a:pt x="7785" y="2450"/>
                </a:cubicBezTo>
                <a:cubicBezTo>
                  <a:pt x="7788" y="2934"/>
                  <a:pt x="7767" y="3422"/>
                  <a:pt x="7807" y="3907"/>
                </a:cubicBezTo>
                <a:cubicBezTo>
                  <a:pt x="7839" y="4574"/>
                  <a:pt x="7970" y="5231"/>
                  <a:pt x="8115" y="5880"/>
                </a:cubicBezTo>
                <a:cubicBezTo>
                  <a:pt x="8208" y="6263"/>
                  <a:pt x="8342" y="6633"/>
                  <a:pt x="8490" y="6996"/>
                </a:cubicBezTo>
                <a:cubicBezTo>
                  <a:pt x="8319" y="7314"/>
                  <a:pt x="8105" y="7614"/>
                  <a:pt x="7820" y="7839"/>
                </a:cubicBezTo>
                <a:cubicBezTo>
                  <a:pt x="7673" y="7951"/>
                  <a:pt x="7486" y="8015"/>
                  <a:pt x="7301" y="8015"/>
                </a:cubicBezTo>
                <a:cubicBezTo>
                  <a:pt x="7173" y="8015"/>
                  <a:pt x="7047" y="7985"/>
                  <a:pt x="6935" y="7920"/>
                </a:cubicBezTo>
                <a:cubicBezTo>
                  <a:pt x="6720" y="7801"/>
                  <a:pt x="6533" y="7630"/>
                  <a:pt x="6381" y="7437"/>
                </a:cubicBezTo>
                <a:cubicBezTo>
                  <a:pt x="6186" y="7168"/>
                  <a:pt x="6061" y="6857"/>
                  <a:pt x="5914" y="6560"/>
                </a:cubicBezTo>
                <a:cubicBezTo>
                  <a:pt x="5896" y="6504"/>
                  <a:pt x="5843" y="6446"/>
                  <a:pt x="5873" y="6383"/>
                </a:cubicBezTo>
                <a:cubicBezTo>
                  <a:pt x="6099" y="5852"/>
                  <a:pt x="6266" y="5297"/>
                  <a:pt x="6399" y="4736"/>
                </a:cubicBezTo>
                <a:cubicBezTo>
                  <a:pt x="6551" y="4055"/>
                  <a:pt x="6660" y="3360"/>
                  <a:pt x="6656" y="2661"/>
                </a:cubicBezTo>
                <a:cubicBezTo>
                  <a:pt x="6646" y="2003"/>
                  <a:pt x="6563" y="1333"/>
                  <a:pt x="6316" y="718"/>
                </a:cubicBezTo>
                <a:cubicBezTo>
                  <a:pt x="6242" y="547"/>
                  <a:pt x="6148" y="353"/>
                  <a:pt x="5962" y="282"/>
                </a:cubicBezTo>
                <a:cubicBezTo>
                  <a:pt x="5931" y="270"/>
                  <a:pt x="5900" y="265"/>
                  <a:pt x="5870" y="265"/>
                </a:cubicBezTo>
                <a:cubicBezTo>
                  <a:pt x="5721" y="265"/>
                  <a:pt x="5588" y="391"/>
                  <a:pt x="5507" y="510"/>
                </a:cubicBezTo>
                <a:cubicBezTo>
                  <a:pt x="5178" y="1003"/>
                  <a:pt x="5052" y="1598"/>
                  <a:pt x="4991" y="2179"/>
                </a:cubicBezTo>
                <a:cubicBezTo>
                  <a:pt x="4915" y="3068"/>
                  <a:pt x="4996" y="3965"/>
                  <a:pt x="5152" y="4841"/>
                </a:cubicBezTo>
                <a:cubicBezTo>
                  <a:pt x="5247" y="5380"/>
                  <a:pt x="5396" y="5908"/>
                  <a:pt x="5578" y="6421"/>
                </a:cubicBezTo>
                <a:cubicBezTo>
                  <a:pt x="5347" y="6906"/>
                  <a:pt x="5031" y="7373"/>
                  <a:pt x="4576" y="7675"/>
                </a:cubicBezTo>
                <a:cubicBezTo>
                  <a:pt x="4430" y="7776"/>
                  <a:pt x="4259" y="7864"/>
                  <a:pt x="4079" y="7864"/>
                </a:cubicBezTo>
                <a:cubicBezTo>
                  <a:pt x="4051" y="7864"/>
                  <a:pt x="4023" y="7862"/>
                  <a:pt x="3995" y="7857"/>
                </a:cubicBezTo>
                <a:cubicBezTo>
                  <a:pt x="3728" y="7814"/>
                  <a:pt x="3510" y="7629"/>
                  <a:pt x="3345" y="7424"/>
                </a:cubicBezTo>
                <a:cubicBezTo>
                  <a:pt x="3150" y="7172"/>
                  <a:pt x="3002" y="6888"/>
                  <a:pt x="2856" y="6605"/>
                </a:cubicBezTo>
                <a:cubicBezTo>
                  <a:pt x="3092" y="6175"/>
                  <a:pt x="3230" y="5700"/>
                  <a:pt x="3339" y="5225"/>
                </a:cubicBezTo>
                <a:cubicBezTo>
                  <a:pt x="3477" y="4646"/>
                  <a:pt x="3571" y="4056"/>
                  <a:pt x="3603" y="3462"/>
                </a:cubicBezTo>
                <a:cubicBezTo>
                  <a:pt x="3667" y="2784"/>
                  <a:pt x="3606" y="2093"/>
                  <a:pt x="3421" y="1436"/>
                </a:cubicBezTo>
                <a:cubicBezTo>
                  <a:pt x="3354" y="1218"/>
                  <a:pt x="3262" y="990"/>
                  <a:pt x="3083" y="839"/>
                </a:cubicBezTo>
                <a:cubicBezTo>
                  <a:pt x="3019" y="785"/>
                  <a:pt x="2939" y="760"/>
                  <a:pt x="2858" y="760"/>
                </a:cubicBezTo>
                <a:cubicBezTo>
                  <a:pt x="2781" y="760"/>
                  <a:pt x="2705" y="782"/>
                  <a:pt x="2642" y="825"/>
                </a:cubicBezTo>
                <a:cubicBezTo>
                  <a:pt x="2467" y="949"/>
                  <a:pt x="2335" y="1127"/>
                  <a:pt x="2232" y="1313"/>
                </a:cubicBezTo>
                <a:cubicBezTo>
                  <a:pt x="1970" y="1800"/>
                  <a:pt x="1891" y="2362"/>
                  <a:pt x="1886" y="2907"/>
                </a:cubicBezTo>
                <a:cubicBezTo>
                  <a:pt x="1896" y="3593"/>
                  <a:pt x="1973" y="4277"/>
                  <a:pt x="2084" y="4953"/>
                </a:cubicBezTo>
                <a:cubicBezTo>
                  <a:pt x="2184" y="5516"/>
                  <a:pt x="2330" y="6075"/>
                  <a:pt x="2573" y="6595"/>
                </a:cubicBezTo>
                <a:cubicBezTo>
                  <a:pt x="2412" y="6836"/>
                  <a:pt x="2236" y="7075"/>
                  <a:pt x="1991" y="7238"/>
                </a:cubicBezTo>
                <a:cubicBezTo>
                  <a:pt x="1866" y="7317"/>
                  <a:pt x="1717" y="7380"/>
                  <a:pt x="1568" y="7380"/>
                </a:cubicBezTo>
                <a:cubicBezTo>
                  <a:pt x="1507" y="7380"/>
                  <a:pt x="1447" y="7370"/>
                  <a:pt x="1389" y="7346"/>
                </a:cubicBezTo>
                <a:cubicBezTo>
                  <a:pt x="1139" y="7258"/>
                  <a:pt x="969" y="7034"/>
                  <a:pt x="850" y="6809"/>
                </a:cubicBezTo>
                <a:cubicBezTo>
                  <a:pt x="663" y="6448"/>
                  <a:pt x="523" y="6062"/>
                  <a:pt x="450" y="5661"/>
                </a:cubicBezTo>
                <a:cubicBezTo>
                  <a:pt x="338" y="5040"/>
                  <a:pt x="270" y="4409"/>
                  <a:pt x="261" y="3778"/>
                </a:cubicBezTo>
                <a:cubicBezTo>
                  <a:pt x="267" y="2931"/>
                  <a:pt x="321" y="2086"/>
                  <a:pt x="384" y="1241"/>
                </a:cubicBezTo>
                <a:cubicBezTo>
                  <a:pt x="391" y="1031"/>
                  <a:pt x="476" y="831"/>
                  <a:pt x="480" y="622"/>
                </a:cubicBezTo>
                <a:cubicBezTo>
                  <a:pt x="482" y="550"/>
                  <a:pt x="421" y="513"/>
                  <a:pt x="360" y="513"/>
                </a:cubicBezTo>
                <a:cubicBezTo>
                  <a:pt x="306" y="513"/>
                  <a:pt x="252" y="542"/>
                  <a:pt x="241" y="603"/>
                </a:cubicBezTo>
                <a:cubicBezTo>
                  <a:pt x="197" y="860"/>
                  <a:pt x="132" y="1117"/>
                  <a:pt x="129" y="1380"/>
                </a:cubicBezTo>
                <a:cubicBezTo>
                  <a:pt x="67" y="2085"/>
                  <a:pt x="42" y="2790"/>
                  <a:pt x="16" y="3496"/>
                </a:cubicBezTo>
                <a:cubicBezTo>
                  <a:pt x="1" y="4192"/>
                  <a:pt x="71" y="4886"/>
                  <a:pt x="183" y="5572"/>
                </a:cubicBezTo>
                <a:cubicBezTo>
                  <a:pt x="261" y="6069"/>
                  <a:pt x="424" y="6551"/>
                  <a:pt x="667" y="6991"/>
                </a:cubicBezTo>
                <a:cubicBezTo>
                  <a:pt x="817" y="7259"/>
                  <a:pt x="1044" y="7504"/>
                  <a:pt x="1347" y="7596"/>
                </a:cubicBezTo>
                <a:cubicBezTo>
                  <a:pt x="1419" y="7620"/>
                  <a:pt x="1493" y="7631"/>
                  <a:pt x="1566" y="7631"/>
                </a:cubicBezTo>
                <a:cubicBezTo>
                  <a:pt x="1731" y="7631"/>
                  <a:pt x="1896" y="7577"/>
                  <a:pt x="2041" y="7498"/>
                </a:cubicBezTo>
                <a:cubicBezTo>
                  <a:pt x="2317" y="7349"/>
                  <a:pt x="2523" y="7104"/>
                  <a:pt x="2702" y="6852"/>
                </a:cubicBezTo>
                <a:cubicBezTo>
                  <a:pt x="2879" y="7175"/>
                  <a:pt x="3054" y="7512"/>
                  <a:pt x="3324" y="7770"/>
                </a:cubicBezTo>
                <a:cubicBezTo>
                  <a:pt x="3529" y="7963"/>
                  <a:pt x="3793" y="8116"/>
                  <a:pt x="4081" y="8116"/>
                </a:cubicBezTo>
                <a:cubicBezTo>
                  <a:pt x="4087" y="8116"/>
                  <a:pt x="4093" y="8116"/>
                  <a:pt x="4099" y="8116"/>
                </a:cubicBezTo>
                <a:cubicBezTo>
                  <a:pt x="4344" y="8114"/>
                  <a:pt x="4564" y="7994"/>
                  <a:pt x="4757" y="7855"/>
                </a:cubicBezTo>
                <a:cubicBezTo>
                  <a:pt x="5175" y="7572"/>
                  <a:pt x="5476" y="7153"/>
                  <a:pt x="5714" y="6715"/>
                </a:cubicBezTo>
                <a:cubicBezTo>
                  <a:pt x="5807" y="6922"/>
                  <a:pt x="5909" y="7126"/>
                  <a:pt x="6015" y="7326"/>
                </a:cubicBezTo>
                <a:cubicBezTo>
                  <a:pt x="6179" y="7633"/>
                  <a:pt x="6425" y="7891"/>
                  <a:pt x="6714" y="8083"/>
                </a:cubicBezTo>
                <a:cubicBezTo>
                  <a:pt x="6887" y="8210"/>
                  <a:pt x="7095" y="8270"/>
                  <a:pt x="7304" y="8270"/>
                </a:cubicBezTo>
                <a:cubicBezTo>
                  <a:pt x="7571" y="8270"/>
                  <a:pt x="7840" y="8172"/>
                  <a:pt x="8039" y="7991"/>
                </a:cubicBezTo>
                <a:cubicBezTo>
                  <a:pt x="8270" y="7788"/>
                  <a:pt x="8462" y="7544"/>
                  <a:pt x="8617" y="7274"/>
                </a:cubicBezTo>
                <a:cubicBezTo>
                  <a:pt x="8795" y="7608"/>
                  <a:pt x="9048" y="7921"/>
                  <a:pt x="9395" y="8089"/>
                </a:cubicBezTo>
                <a:cubicBezTo>
                  <a:pt x="9535" y="8154"/>
                  <a:pt x="9692" y="8191"/>
                  <a:pt x="9848" y="8191"/>
                </a:cubicBezTo>
                <a:cubicBezTo>
                  <a:pt x="9978" y="8191"/>
                  <a:pt x="10107" y="8166"/>
                  <a:pt x="10225" y="8110"/>
                </a:cubicBezTo>
                <a:cubicBezTo>
                  <a:pt x="10485" y="7989"/>
                  <a:pt x="10690" y="7772"/>
                  <a:pt x="10833" y="7527"/>
                </a:cubicBezTo>
                <a:cubicBezTo>
                  <a:pt x="11206" y="6900"/>
                  <a:pt x="11419" y="6195"/>
                  <a:pt x="11621" y="5497"/>
                </a:cubicBezTo>
                <a:cubicBezTo>
                  <a:pt x="11811" y="4768"/>
                  <a:pt x="11979" y="4031"/>
                  <a:pt x="12059" y="3280"/>
                </a:cubicBezTo>
                <a:cubicBezTo>
                  <a:pt x="12148" y="2406"/>
                  <a:pt x="12100" y="1523"/>
                  <a:pt x="11987" y="654"/>
                </a:cubicBezTo>
                <a:cubicBezTo>
                  <a:pt x="11947" y="456"/>
                  <a:pt x="11946" y="240"/>
                  <a:pt x="11845" y="61"/>
                </a:cubicBezTo>
                <a:cubicBezTo>
                  <a:pt x="11822" y="20"/>
                  <a:pt x="11779" y="1"/>
                  <a:pt x="11735" y="1"/>
                </a:cubicBezTo>
                <a:close/>
              </a:path>
            </a:pathLst>
          </a:custGeom>
          <a:solidFill>
            <a:srgbClr val="F6B26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" name="Google Shape;23;p2"/>
          <p:cNvGrpSpPr/>
          <p:nvPr/>
        </p:nvGrpSpPr>
        <p:grpSpPr>
          <a:xfrm>
            <a:off x="-82351" y="521591"/>
            <a:ext cx="801605" cy="767617"/>
            <a:chOff x="2368500" y="1659275"/>
            <a:chExt cx="228775" cy="219075"/>
          </a:xfrm>
        </p:grpSpPr>
        <p:sp>
          <p:nvSpPr>
            <p:cNvPr id="24" name="Google Shape;24;p2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" name="Google Shape;33;p2"/>
          <p:cNvGrpSpPr/>
          <p:nvPr/>
        </p:nvGrpSpPr>
        <p:grpSpPr>
          <a:xfrm flipH="1">
            <a:off x="-194258" y="3921389"/>
            <a:ext cx="2637734" cy="1233610"/>
            <a:chOff x="3264075" y="1894125"/>
            <a:chExt cx="1130425" cy="528675"/>
          </a:xfrm>
        </p:grpSpPr>
        <p:sp>
          <p:nvSpPr>
            <p:cNvPr id="34" name="Google Shape;34;p2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" name="Google Shape;47;p2"/>
          <p:cNvGrpSpPr/>
          <p:nvPr/>
        </p:nvGrpSpPr>
        <p:grpSpPr>
          <a:xfrm>
            <a:off x="5317759" y="3915486"/>
            <a:ext cx="3343711" cy="1295932"/>
            <a:chOff x="1967625" y="1991375"/>
            <a:chExt cx="1169375" cy="453250"/>
          </a:xfrm>
        </p:grpSpPr>
        <p:sp>
          <p:nvSpPr>
            <p:cNvPr id="48" name="Google Shape;48;p2"/>
            <p:cNvSpPr/>
            <p:nvPr/>
          </p:nvSpPr>
          <p:spPr>
            <a:xfrm>
              <a:off x="1967625" y="2254775"/>
              <a:ext cx="1169375" cy="189850"/>
            </a:xfrm>
            <a:custGeom>
              <a:rect b="b" l="l" r="r" t="t"/>
              <a:pathLst>
                <a:path extrusionOk="0" h="7594" w="46775">
                  <a:moveTo>
                    <a:pt x="9986" y="0"/>
                  </a:moveTo>
                  <a:cubicBezTo>
                    <a:pt x="4640" y="0"/>
                    <a:pt x="0" y="7593"/>
                    <a:pt x="0" y="7593"/>
                  </a:cubicBezTo>
                  <a:lnTo>
                    <a:pt x="46775" y="7520"/>
                  </a:lnTo>
                  <a:cubicBezTo>
                    <a:pt x="46775" y="7520"/>
                    <a:pt x="41918" y="4437"/>
                    <a:pt x="39381" y="4437"/>
                  </a:cubicBezTo>
                  <a:cubicBezTo>
                    <a:pt x="38982" y="4437"/>
                    <a:pt x="38640" y="4513"/>
                    <a:pt x="38384" y="4690"/>
                  </a:cubicBezTo>
                  <a:cubicBezTo>
                    <a:pt x="37734" y="5138"/>
                    <a:pt x="37244" y="5411"/>
                    <a:pt x="36699" y="5411"/>
                  </a:cubicBezTo>
                  <a:cubicBezTo>
                    <a:pt x="35663" y="5411"/>
                    <a:pt x="34428" y="4423"/>
                    <a:pt x="31515" y="1774"/>
                  </a:cubicBezTo>
                  <a:cubicBezTo>
                    <a:pt x="30154" y="537"/>
                    <a:pt x="28806" y="45"/>
                    <a:pt x="27510" y="45"/>
                  </a:cubicBezTo>
                  <a:cubicBezTo>
                    <a:pt x="24571" y="45"/>
                    <a:pt x="21896" y="2574"/>
                    <a:pt x="19933" y="4690"/>
                  </a:cubicBezTo>
                  <a:cubicBezTo>
                    <a:pt x="19336" y="5334"/>
                    <a:pt x="18843" y="5599"/>
                    <a:pt x="18395" y="5599"/>
                  </a:cubicBezTo>
                  <a:cubicBezTo>
                    <a:pt x="16720" y="5599"/>
                    <a:pt x="15669" y="1893"/>
                    <a:pt x="12122" y="428"/>
                  </a:cubicBezTo>
                  <a:cubicBezTo>
                    <a:pt x="11404" y="131"/>
                    <a:pt x="10689" y="0"/>
                    <a:pt x="998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2336700" y="1991375"/>
              <a:ext cx="98650" cy="75175"/>
            </a:xfrm>
            <a:custGeom>
              <a:rect b="b" l="l" r="r" t="t"/>
              <a:pathLst>
                <a:path extrusionOk="0" h="3007" w="3946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89" y="77"/>
                    <a:pt x="550" y="122"/>
                    <a:pt x="316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2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3" y="1648"/>
                    <a:pt x="3945" y="1211"/>
                    <a:pt x="3679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1" y="642"/>
                    <a:pt x="2979" y="650"/>
                    <a:pt x="2918" y="665"/>
                  </a:cubicBezTo>
                  <a:cubicBezTo>
                    <a:pt x="2760" y="692"/>
                    <a:pt x="2587" y="757"/>
                    <a:pt x="2423" y="757"/>
                  </a:cubicBezTo>
                  <a:cubicBezTo>
                    <a:pt x="2330" y="757"/>
                    <a:pt x="2240" y="736"/>
                    <a:pt x="2157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2960025" y="2185725"/>
              <a:ext cx="98675" cy="75175"/>
            </a:xfrm>
            <a:custGeom>
              <a:rect b="b" l="l" r="r" t="t"/>
              <a:pathLst>
                <a:path extrusionOk="0" h="3007" w="3947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90" y="77"/>
                    <a:pt x="550" y="122"/>
                    <a:pt x="317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3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4" y="1648"/>
                    <a:pt x="3946" y="1211"/>
                    <a:pt x="3680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2" y="642"/>
                    <a:pt x="2980" y="650"/>
                    <a:pt x="2919" y="665"/>
                  </a:cubicBezTo>
                  <a:cubicBezTo>
                    <a:pt x="2762" y="692"/>
                    <a:pt x="2588" y="757"/>
                    <a:pt x="2424" y="757"/>
                  </a:cubicBezTo>
                  <a:cubicBezTo>
                    <a:pt x="2331" y="757"/>
                    <a:pt x="2240" y="736"/>
                    <a:pt x="2158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2747000" y="2148600"/>
              <a:ext cx="104900" cy="72725"/>
            </a:xfrm>
            <a:custGeom>
              <a:rect b="b" l="l" r="r" t="t"/>
              <a:pathLst>
                <a:path extrusionOk="0" h="2909" w="4196">
                  <a:moveTo>
                    <a:pt x="3229" y="1"/>
                  </a:moveTo>
                  <a:cubicBezTo>
                    <a:pt x="3031" y="1"/>
                    <a:pt x="2833" y="85"/>
                    <a:pt x="2692" y="228"/>
                  </a:cubicBezTo>
                  <a:cubicBezTo>
                    <a:pt x="2510" y="385"/>
                    <a:pt x="2346" y="635"/>
                    <a:pt x="2083" y="635"/>
                  </a:cubicBezTo>
                  <a:cubicBezTo>
                    <a:pt x="2071" y="635"/>
                    <a:pt x="2060" y="634"/>
                    <a:pt x="2048" y="633"/>
                  </a:cubicBezTo>
                  <a:cubicBezTo>
                    <a:pt x="1796" y="588"/>
                    <a:pt x="1534" y="395"/>
                    <a:pt x="1274" y="395"/>
                  </a:cubicBezTo>
                  <a:cubicBezTo>
                    <a:pt x="1185" y="395"/>
                    <a:pt x="1097" y="417"/>
                    <a:pt x="1010" y="475"/>
                  </a:cubicBezTo>
                  <a:cubicBezTo>
                    <a:pt x="738" y="731"/>
                    <a:pt x="387" y="998"/>
                    <a:pt x="362" y="1404"/>
                  </a:cubicBezTo>
                  <a:cubicBezTo>
                    <a:pt x="318" y="1390"/>
                    <a:pt x="273" y="1384"/>
                    <a:pt x="229" y="1384"/>
                  </a:cubicBezTo>
                  <a:cubicBezTo>
                    <a:pt x="153" y="1384"/>
                    <a:pt x="76" y="1401"/>
                    <a:pt x="0" y="1424"/>
                  </a:cubicBezTo>
                  <a:cubicBezTo>
                    <a:pt x="129" y="1500"/>
                    <a:pt x="259" y="1572"/>
                    <a:pt x="387" y="1644"/>
                  </a:cubicBezTo>
                  <a:cubicBezTo>
                    <a:pt x="487" y="1950"/>
                    <a:pt x="633" y="2248"/>
                    <a:pt x="886" y="2454"/>
                  </a:cubicBezTo>
                  <a:cubicBezTo>
                    <a:pt x="1247" y="2761"/>
                    <a:pt x="1712" y="2909"/>
                    <a:pt x="2179" y="2909"/>
                  </a:cubicBezTo>
                  <a:cubicBezTo>
                    <a:pt x="2773" y="2909"/>
                    <a:pt x="3370" y="2669"/>
                    <a:pt x="3756" y="2209"/>
                  </a:cubicBezTo>
                  <a:cubicBezTo>
                    <a:pt x="4023" y="1847"/>
                    <a:pt x="4196" y="1382"/>
                    <a:pt x="4085" y="930"/>
                  </a:cubicBezTo>
                  <a:cubicBezTo>
                    <a:pt x="4009" y="578"/>
                    <a:pt x="3852" y="161"/>
                    <a:pt x="3472" y="46"/>
                  </a:cubicBezTo>
                  <a:cubicBezTo>
                    <a:pt x="3394" y="15"/>
                    <a:pt x="3311" y="1"/>
                    <a:pt x="32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2229050" y="2064625"/>
              <a:ext cx="73525" cy="50550"/>
            </a:xfrm>
            <a:custGeom>
              <a:rect b="b" l="l" r="r" t="t"/>
              <a:pathLst>
                <a:path extrusionOk="0" h="2022" w="2941">
                  <a:moveTo>
                    <a:pt x="2275" y="0"/>
                  </a:moveTo>
                  <a:cubicBezTo>
                    <a:pt x="2140" y="0"/>
                    <a:pt x="2005" y="55"/>
                    <a:pt x="1907" y="150"/>
                  </a:cubicBezTo>
                  <a:cubicBezTo>
                    <a:pt x="1780" y="256"/>
                    <a:pt x="1661" y="426"/>
                    <a:pt x="1481" y="426"/>
                  </a:cubicBezTo>
                  <a:cubicBezTo>
                    <a:pt x="1470" y="426"/>
                    <a:pt x="1460" y="425"/>
                    <a:pt x="1449" y="424"/>
                  </a:cubicBezTo>
                  <a:cubicBezTo>
                    <a:pt x="1270" y="387"/>
                    <a:pt x="1087" y="242"/>
                    <a:pt x="902" y="242"/>
                  </a:cubicBezTo>
                  <a:cubicBezTo>
                    <a:pt x="843" y="242"/>
                    <a:pt x="784" y="256"/>
                    <a:pt x="725" y="294"/>
                  </a:cubicBezTo>
                  <a:cubicBezTo>
                    <a:pt x="529" y="468"/>
                    <a:pt x="278" y="649"/>
                    <a:pt x="252" y="934"/>
                  </a:cubicBezTo>
                  <a:cubicBezTo>
                    <a:pt x="220" y="922"/>
                    <a:pt x="186" y="917"/>
                    <a:pt x="152" y="917"/>
                  </a:cubicBezTo>
                  <a:cubicBezTo>
                    <a:pt x="102" y="917"/>
                    <a:pt x="50" y="928"/>
                    <a:pt x="0" y="942"/>
                  </a:cubicBezTo>
                  <a:cubicBezTo>
                    <a:pt x="88" y="997"/>
                    <a:pt x="178" y="1051"/>
                    <a:pt x="267" y="1103"/>
                  </a:cubicBezTo>
                  <a:cubicBezTo>
                    <a:pt x="330" y="1319"/>
                    <a:pt x="428" y="1530"/>
                    <a:pt x="601" y="1679"/>
                  </a:cubicBezTo>
                  <a:cubicBezTo>
                    <a:pt x="859" y="1909"/>
                    <a:pt x="1198" y="2022"/>
                    <a:pt x="1539" y="2022"/>
                  </a:cubicBezTo>
                  <a:cubicBezTo>
                    <a:pt x="1943" y="2022"/>
                    <a:pt x="2348" y="1864"/>
                    <a:pt x="2618" y="1559"/>
                  </a:cubicBezTo>
                  <a:cubicBezTo>
                    <a:pt x="2810" y="1309"/>
                    <a:pt x="2940" y="985"/>
                    <a:pt x="2870" y="667"/>
                  </a:cubicBezTo>
                  <a:cubicBezTo>
                    <a:pt x="2823" y="421"/>
                    <a:pt x="2721" y="126"/>
                    <a:pt x="2458" y="36"/>
                  </a:cubicBezTo>
                  <a:cubicBezTo>
                    <a:pt x="2399" y="12"/>
                    <a:pt x="2337" y="0"/>
                    <a:pt x="22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2374900" y="2244475"/>
              <a:ext cx="73550" cy="51000"/>
            </a:xfrm>
            <a:custGeom>
              <a:rect b="b" l="l" r="r" t="t"/>
              <a:pathLst>
                <a:path extrusionOk="0" h="2040" w="2942">
                  <a:moveTo>
                    <a:pt x="2263" y="0"/>
                  </a:moveTo>
                  <a:cubicBezTo>
                    <a:pt x="2124" y="0"/>
                    <a:pt x="1985" y="59"/>
                    <a:pt x="1887" y="159"/>
                  </a:cubicBezTo>
                  <a:cubicBezTo>
                    <a:pt x="1760" y="269"/>
                    <a:pt x="1645" y="445"/>
                    <a:pt x="1461" y="445"/>
                  </a:cubicBezTo>
                  <a:cubicBezTo>
                    <a:pt x="1452" y="445"/>
                    <a:pt x="1444" y="444"/>
                    <a:pt x="1435" y="444"/>
                  </a:cubicBezTo>
                  <a:cubicBezTo>
                    <a:pt x="1259" y="412"/>
                    <a:pt x="1075" y="276"/>
                    <a:pt x="893" y="276"/>
                  </a:cubicBezTo>
                  <a:cubicBezTo>
                    <a:pt x="831" y="276"/>
                    <a:pt x="770" y="292"/>
                    <a:pt x="708" y="333"/>
                  </a:cubicBezTo>
                  <a:cubicBezTo>
                    <a:pt x="517" y="512"/>
                    <a:pt x="270" y="699"/>
                    <a:pt x="253" y="985"/>
                  </a:cubicBezTo>
                  <a:cubicBezTo>
                    <a:pt x="222" y="975"/>
                    <a:pt x="192" y="971"/>
                    <a:pt x="161" y="971"/>
                  </a:cubicBezTo>
                  <a:cubicBezTo>
                    <a:pt x="107" y="971"/>
                    <a:pt x="53" y="983"/>
                    <a:pt x="0" y="998"/>
                  </a:cubicBezTo>
                  <a:cubicBezTo>
                    <a:pt x="90" y="1052"/>
                    <a:pt x="181" y="1103"/>
                    <a:pt x="270" y="1154"/>
                  </a:cubicBezTo>
                  <a:cubicBezTo>
                    <a:pt x="341" y="1368"/>
                    <a:pt x="444" y="1576"/>
                    <a:pt x="621" y="1720"/>
                  </a:cubicBezTo>
                  <a:cubicBezTo>
                    <a:pt x="873" y="1936"/>
                    <a:pt x="1200" y="2040"/>
                    <a:pt x="1527" y="2040"/>
                  </a:cubicBezTo>
                  <a:cubicBezTo>
                    <a:pt x="1944" y="2040"/>
                    <a:pt x="2363" y="1871"/>
                    <a:pt x="2634" y="1549"/>
                  </a:cubicBezTo>
                  <a:cubicBezTo>
                    <a:pt x="2819" y="1293"/>
                    <a:pt x="2942" y="968"/>
                    <a:pt x="2864" y="651"/>
                  </a:cubicBezTo>
                  <a:cubicBezTo>
                    <a:pt x="2809" y="405"/>
                    <a:pt x="2699" y="112"/>
                    <a:pt x="2435" y="32"/>
                  </a:cubicBezTo>
                  <a:cubicBezTo>
                    <a:pt x="2379" y="10"/>
                    <a:pt x="2321" y="0"/>
                    <a:pt x="22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2308700" y="2035725"/>
              <a:ext cx="78700" cy="393900"/>
            </a:xfrm>
            <a:custGeom>
              <a:rect b="b" l="l" r="r" t="t"/>
              <a:pathLst>
                <a:path extrusionOk="0" h="15756" w="3148">
                  <a:moveTo>
                    <a:pt x="2951" y="1"/>
                  </a:moveTo>
                  <a:lnTo>
                    <a:pt x="2951" y="1"/>
                  </a:lnTo>
                  <a:cubicBezTo>
                    <a:pt x="2921" y="92"/>
                    <a:pt x="1" y="9254"/>
                    <a:pt x="2954" y="15756"/>
                  </a:cubicBezTo>
                  <a:lnTo>
                    <a:pt x="3143" y="15671"/>
                  </a:lnTo>
                  <a:cubicBezTo>
                    <a:pt x="223" y="9243"/>
                    <a:pt x="3117" y="155"/>
                    <a:pt x="3147" y="64"/>
                  </a:cubicBezTo>
                  <a:lnTo>
                    <a:pt x="295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2408050" y="2269775"/>
              <a:ext cx="44525" cy="161525"/>
            </a:xfrm>
            <a:custGeom>
              <a:rect b="b" l="l" r="r" t="t"/>
              <a:pathLst>
                <a:path extrusionOk="0" h="6461" w="1781">
                  <a:moveTo>
                    <a:pt x="164" y="0"/>
                  </a:moveTo>
                  <a:lnTo>
                    <a:pt x="0" y="126"/>
                  </a:lnTo>
                  <a:cubicBezTo>
                    <a:pt x="16" y="147"/>
                    <a:pt x="1570" y="2235"/>
                    <a:pt x="1373" y="6450"/>
                  </a:cubicBezTo>
                  <a:lnTo>
                    <a:pt x="1580" y="6461"/>
                  </a:lnTo>
                  <a:cubicBezTo>
                    <a:pt x="1781" y="2163"/>
                    <a:pt x="230" y="86"/>
                    <a:pt x="1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2802475" y="2197025"/>
              <a:ext cx="45350" cy="207400"/>
            </a:xfrm>
            <a:custGeom>
              <a:rect b="b" l="l" r="r" t="t"/>
              <a:pathLst>
                <a:path extrusionOk="0" h="8296" w="1814">
                  <a:moveTo>
                    <a:pt x="201" y="1"/>
                  </a:moveTo>
                  <a:lnTo>
                    <a:pt x="0" y="121"/>
                  </a:lnTo>
                  <a:cubicBezTo>
                    <a:pt x="16" y="148"/>
                    <a:pt x="1576" y="2844"/>
                    <a:pt x="1378" y="8287"/>
                  </a:cubicBezTo>
                  <a:lnTo>
                    <a:pt x="1613" y="8295"/>
                  </a:lnTo>
                  <a:cubicBezTo>
                    <a:pt x="1813" y="2776"/>
                    <a:pt x="218" y="26"/>
                    <a:pt x="2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2965775" y="2242900"/>
              <a:ext cx="44550" cy="161550"/>
            </a:xfrm>
            <a:custGeom>
              <a:rect b="b" l="l" r="r" t="t"/>
              <a:pathLst>
                <a:path extrusionOk="0" h="6462" w="1782">
                  <a:moveTo>
                    <a:pt x="1618" y="1"/>
                  </a:moveTo>
                  <a:cubicBezTo>
                    <a:pt x="1551" y="87"/>
                    <a:pt x="0" y="2162"/>
                    <a:pt x="201" y="6461"/>
                  </a:cubicBezTo>
                  <a:lnTo>
                    <a:pt x="408" y="6452"/>
                  </a:lnTo>
                  <a:cubicBezTo>
                    <a:pt x="212" y="2235"/>
                    <a:pt x="1766" y="146"/>
                    <a:pt x="1782" y="126"/>
                  </a:cubicBezTo>
                  <a:lnTo>
                    <a:pt x="161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2272650" y="2113200"/>
              <a:ext cx="37525" cy="192125"/>
            </a:xfrm>
            <a:custGeom>
              <a:rect b="b" l="l" r="r" t="t"/>
              <a:pathLst>
                <a:path extrusionOk="0" h="7685" w="1501">
                  <a:moveTo>
                    <a:pt x="199" y="1"/>
                  </a:moveTo>
                  <a:lnTo>
                    <a:pt x="1" y="58"/>
                  </a:lnTo>
                  <a:cubicBezTo>
                    <a:pt x="13" y="104"/>
                    <a:pt x="1287" y="4559"/>
                    <a:pt x="583" y="7637"/>
                  </a:cubicBezTo>
                  <a:lnTo>
                    <a:pt x="784" y="7685"/>
                  </a:lnTo>
                  <a:cubicBezTo>
                    <a:pt x="1500" y="4552"/>
                    <a:pt x="212" y="47"/>
                    <a:pt x="1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1"/>
          <p:cNvSpPr txBox="1"/>
          <p:nvPr>
            <p:ph hasCustomPrompt="1" type="title"/>
          </p:nvPr>
        </p:nvSpPr>
        <p:spPr>
          <a:xfrm>
            <a:off x="1284000" y="1600625"/>
            <a:ext cx="6576000" cy="151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79" name="Google Shape;279;p11"/>
          <p:cNvSpPr txBox="1"/>
          <p:nvPr>
            <p:ph idx="1" type="subTitle"/>
          </p:nvPr>
        </p:nvSpPr>
        <p:spPr>
          <a:xfrm>
            <a:off x="1284000" y="3111775"/>
            <a:ext cx="6576000" cy="43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grpSp>
        <p:nvGrpSpPr>
          <p:cNvPr id="280" name="Google Shape;280;p11"/>
          <p:cNvGrpSpPr/>
          <p:nvPr/>
        </p:nvGrpSpPr>
        <p:grpSpPr>
          <a:xfrm>
            <a:off x="565666" y="3823995"/>
            <a:ext cx="2889140" cy="1351188"/>
            <a:chOff x="3264075" y="1894125"/>
            <a:chExt cx="1130425" cy="528675"/>
          </a:xfrm>
        </p:grpSpPr>
        <p:sp>
          <p:nvSpPr>
            <p:cNvPr id="281" name="Google Shape;281;p11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11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1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11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11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11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1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1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1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1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1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1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1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4" name="Google Shape;294;p11"/>
          <p:cNvGrpSpPr/>
          <p:nvPr/>
        </p:nvGrpSpPr>
        <p:grpSpPr>
          <a:xfrm>
            <a:off x="6062788" y="4493628"/>
            <a:ext cx="1758623" cy="681643"/>
            <a:chOff x="1967625" y="1991375"/>
            <a:chExt cx="1169375" cy="453250"/>
          </a:xfrm>
        </p:grpSpPr>
        <p:sp>
          <p:nvSpPr>
            <p:cNvPr id="295" name="Google Shape;295;p11"/>
            <p:cNvSpPr/>
            <p:nvPr/>
          </p:nvSpPr>
          <p:spPr>
            <a:xfrm>
              <a:off x="1967625" y="2254775"/>
              <a:ext cx="1169375" cy="189850"/>
            </a:xfrm>
            <a:custGeom>
              <a:rect b="b" l="l" r="r" t="t"/>
              <a:pathLst>
                <a:path extrusionOk="0" h="7594" w="46775">
                  <a:moveTo>
                    <a:pt x="9986" y="0"/>
                  </a:moveTo>
                  <a:cubicBezTo>
                    <a:pt x="4640" y="0"/>
                    <a:pt x="0" y="7593"/>
                    <a:pt x="0" y="7593"/>
                  </a:cubicBezTo>
                  <a:lnTo>
                    <a:pt x="46775" y="7520"/>
                  </a:lnTo>
                  <a:cubicBezTo>
                    <a:pt x="46775" y="7520"/>
                    <a:pt x="41918" y="4437"/>
                    <a:pt x="39381" y="4437"/>
                  </a:cubicBezTo>
                  <a:cubicBezTo>
                    <a:pt x="38982" y="4437"/>
                    <a:pt x="38640" y="4513"/>
                    <a:pt x="38384" y="4690"/>
                  </a:cubicBezTo>
                  <a:cubicBezTo>
                    <a:pt x="37734" y="5138"/>
                    <a:pt x="37244" y="5411"/>
                    <a:pt x="36699" y="5411"/>
                  </a:cubicBezTo>
                  <a:cubicBezTo>
                    <a:pt x="35663" y="5411"/>
                    <a:pt x="34428" y="4423"/>
                    <a:pt x="31515" y="1774"/>
                  </a:cubicBezTo>
                  <a:cubicBezTo>
                    <a:pt x="30154" y="537"/>
                    <a:pt x="28806" y="45"/>
                    <a:pt x="27510" y="45"/>
                  </a:cubicBezTo>
                  <a:cubicBezTo>
                    <a:pt x="24571" y="45"/>
                    <a:pt x="21896" y="2574"/>
                    <a:pt x="19933" y="4690"/>
                  </a:cubicBezTo>
                  <a:cubicBezTo>
                    <a:pt x="19336" y="5334"/>
                    <a:pt x="18843" y="5599"/>
                    <a:pt x="18395" y="5599"/>
                  </a:cubicBezTo>
                  <a:cubicBezTo>
                    <a:pt x="16720" y="5599"/>
                    <a:pt x="15669" y="1893"/>
                    <a:pt x="12122" y="428"/>
                  </a:cubicBezTo>
                  <a:cubicBezTo>
                    <a:pt x="11404" y="131"/>
                    <a:pt x="10689" y="0"/>
                    <a:pt x="99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1"/>
            <p:cNvSpPr/>
            <p:nvPr/>
          </p:nvSpPr>
          <p:spPr>
            <a:xfrm>
              <a:off x="2336700" y="1991375"/>
              <a:ext cx="98650" cy="75175"/>
            </a:xfrm>
            <a:custGeom>
              <a:rect b="b" l="l" r="r" t="t"/>
              <a:pathLst>
                <a:path extrusionOk="0" h="3007" w="3946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89" y="77"/>
                    <a:pt x="550" y="122"/>
                    <a:pt x="316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2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3" y="1648"/>
                    <a:pt x="3945" y="1211"/>
                    <a:pt x="3679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1" y="642"/>
                    <a:pt x="2979" y="650"/>
                    <a:pt x="2918" y="665"/>
                  </a:cubicBezTo>
                  <a:cubicBezTo>
                    <a:pt x="2760" y="692"/>
                    <a:pt x="2587" y="757"/>
                    <a:pt x="2423" y="757"/>
                  </a:cubicBezTo>
                  <a:cubicBezTo>
                    <a:pt x="2330" y="757"/>
                    <a:pt x="2240" y="736"/>
                    <a:pt x="2157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1"/>
            <p:cNvSpPr/>
            <p:nvPr/>
          </p:nvSpPr>
          <p:spPr>
            <a:xfrm>
              <a:off x="2960025" y="2185725"/>
              <a:ext cx="98675" cy="75175"/>
            </a:xfrm>
            <a:custGeom>
              <a:rect b="b" l="l" r="r" t="t"/>
              <a:pathLst>
                <a:path extrusionOk="0" h="3007" w="3947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90" y="77"/>
                    <a:pt x="550" y="122"/>
                    <a:pt x="317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3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4" y="1648"/>
                    <a:pt x="3946" y="1211"/>
                    <a:pt x="3680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2" y="642"/>
                    <a:pt x="2980" y="650"/>
                    <a:pt x="2919" y="665"/>
                  </a:cubicBezTo>
                  <a:cubicBezTo>
                    <a:pt x="2762" y="692"/>
                    <a:pt x="2588" y="757"/>
                    <a:pt x="2424" y="757"/>
                  </a:cubicBezTo>
                  <a:cubicBezTo>
                    <a:pt x="2331" y="757"/>
                    <a:pt x="2240" y="736"/>
                    <a:pt x="2158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1"/>
            <p:cNvSpPr/>
            <p:nvPr/>
          </p:nvSpPr>
          <p:spPr>
            <a:xfrm>
              <a:off x="2747000" y="2148600"/>
              <a:ext cx="104900" cy="72725"/>
            </a:xfrm>
            <a:custGeom>
              <a:rect b="b" l="l" r="r" t="t"/>
              <a:pathLst>
                <a:path extrusionOk="0" h="2909" w="4196">
                  <a:moveTo>
                    <a:pt x="3229" y="1"/>
                  </a:moveTo>
                  <a:cubicBezTo>
                    <a:pt x="3031" y="1"/>
                    <a:pt x="2833" y="85"/>
                    <a:pt x="2692" y="228"/>
                  </a:cubicBezTo>
                  <a:cubicBezTo>
                    <a:pt x="2510" y="385"/>
                    <a:pt x="2346" y="635"/>
                    <a:pt x="2083" y="635"/>
                  </a:cubicBezTo>
                  <a:cubicBezTo>
                    <a:pt x="2071" y="635"/>
                    <a:pt x="2060" y="634"/>
                    <a:pt x="2048" y="633"/>
                  </a:cubicBezTo>
                  <a:cubicBezTo>
                    <a:pt x="1796" y="588"/>
                    <a:pt x="1534" y="395"/>
                    <a:pt x="1274" y="395"/>
                  </a:cubicBezTo>
                  <a:cubicBezTo>
                    <a:pt x="1185" y="395"/>
                    <a:pt x="1097" y="417"/>
                    <a:pt x="1010" y="475"/>
                  </a:cubicBezTo>
                  <a:cubicBezTo>
                    <a:pt x="738" y="731"/>
                    <a:pt x="387" y="998"/>
                    <a:pt x="362" y="1404"/>
                  </a:cubicBezTo>
                  <a:cubicBezTo>
                    <a:pt x="318" y="1390"/>
                    <a:pt x="273" y="1384"/>
                    <a:pt x="229" y="1384"/>
                  </a:cubicBezTo>
                  <a:cubicBezTo>
                    <a:pt x="153" y="1384"/>
                    <a:pt x="76" y="1401"/>
                    <a:pt x="0" y="1424"/>
                  </a:cubicBezTo>
                  <a:cubicBezTo>
                    <a:pt x="129" y="1500"/>
                    <a:pt x="259" y="1572"/>
                    <a:pt x="387" y="1644"/>
                  </a:cubicBezTo>
                  <a:cubicBezTo>
                    <a:pt x="487" y="1950"/>
                    <a:pt x="633" y="2248"/>
                    <a:pt x="886" y="2454"/>
                  </a:cubicBezTo>
                  <a:cubicBezTo>
                    <a:pt x="1247" y="2761"/>
                    <a:pt x="1712" y="2909"/>
                    <a:pt x="2179" y="2909"/>
                  </a:cubicBezTo>
                  <a:cubicBezTo>
                    <a:pt x="2773" y="2909"/>
                    <a:pt x="3370" y="2669"/>
                    <a:pt x="3756" y="2209"/>
                  </a:cubicBezTo>
                  <a:cubicBezTo>
                    <a:pt x="4023" y="1847"/>
                    <a:pt x="4196" y="1382"/>
                    <a:pt x="4085" y="930"/>
                  </a:cubicBezTo>
                  <a:cubicBezTo>
                    <a:pt x="4009" y="578"/>
                    <a:pt x="3852" y="161"/>
                    <a:pt x="3472" y="46"/>
                  </a:cubicBezTo>
                  <a:cubicBezTo>
                    <a:pt x="3394" y="15"/>
                    <a:pt x="3311" y="1"/>
                    <a:pt x="32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1"/>
            <p:cNvSpPr/>
            <p:nvPr/>
          </p:nvSpPr>
          <p:spPr>
            <a:xfrm>
              <a:off x="2229050" y="2064625"/>
              <a:ext cx="73525" cy="50550"/>
            </a:xfrm>
            <a:custGeom>
              <a:rect b="b" l="l" r="r" t="t"/>
              <a:pathLst>
                <a:path extrusionOk="0" h="2022" w="2941">
                  <a:moveTo>
                    <a:pt x="2275" y="0"/>
                  </a:moveTo>
                  <a:cubicBezTo>
                    <a:pt x="2140" y="0"/>
                    <a:pt x="2005" y="55"/>
                    <a:pt x="1907" y="150"/>
                  </a:cubicBezTo>
                  <a:cubicBezTo>
                    <a:pt x="1780" y="256"/>
                    <a:pt x="1661" y="426"/>
                    <a:pt x="1481" y="426"/>
                  </a:cubicBezTo>
                  <a:cubicBezTo>
                    <a:pt x="1470" y="426"/>
                    <a:pt x="1460" y="425"/>
                    <a:pt x="1449" y="424"/>
                  </a:cubicBezTo>
                  <a:cubicBezTo>
                    <a:pt x="1270" y="387"/>
                    <a:pt x="1087" y="242"/>
                    <a:pt x="902" y="242"/>
                  </a:cubicBezTo>
                  <a:cubicBezTo>
                    <a:pt x="843" y="242"/>
                    <a:pt x="784" y="256"/>
                    <a:pt x="725" y="294"/>
                  </a:cubicBezTo>
                  <a:cubicBezTo>
                    <a:pt x="529" y="468"/>
                    <a:pt x="278" y="649"/>
                    <a:pt x="252" y="934"/>
                  </a:cubicBezTo>
                  <a:cubicBezTo>
                    <a:pt x="220" y="922"/>
                    <a:pt x="186" y="917"/>
                    <a:pt x="152" y="917"/>
                  </a:cubicBezTo>
                  <a:cubicBezTo>
                    <a:pt x="102" y="917"/>
                    <a:pt x="50" y="928"/>
                    <a:pt x="0" y="942"/>
                  </a:cubicBezTo>
                  <a:cubicBezTo>
                    <a:pt x="88" y="997"/>
                    <a:pt x="178" y="1051"/>
                    <a:pt x="267" y="1103"/>
                  </a:cubicBezTo>
                  <a:cubicBezTo>
                    <a:pt x="330" y="1319"/>
                    <a:pt x="428" y="1530"/>
                    <a:pt x="601" y="1679"/>
                  </a:cubicBezTo>
                  <a:cubicBezTo>
                    <a:pt x="859" y="1909"/>
                    <a:pt x="1198" y="2022"/>
                    <a:pt x="1539" y="2022"/>
                  </a:cubicBezTo>
                  <a:cubicBezTo>
                    <a:pt x="1943" y="2022"/>
                    <a:pt x="2348" y="1864"/>
                    <a:pt x="2618" y="1559"/>
                  </a:cubicBezTo>
                  <a:cubicBezTo>
                    <a:pt x="2810" y="1309"/>
                    <a:pt x="2940" y="985"/>
                    <a:pt x="2870" y="667"/>
                  </a:cubicBezTo>
                  <a:cubicBezTo>
                    <a:pt x="2823" y="421"/>
                    <a:pt x="2721" y="126"/>
                    <a:pt x="2458" y="36"/>
                  </a:cubicBezTo>
                  <a:cubicBezTo>
                    <a:pt x="2399" y="12"/>
                    <a:pt x="2337" y="0"/>
                    <a:pt x="22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1"/>
            <p:cNvSpPr/>
            <p:nvPr/>
          </p:nvSpPr>
          <p:spPr>
            <a:xfrm>
              <a:off x="2374900" y="2244475"/>
              <a:ext cx="73550" cy="51000"/>
            </a:xfrm>
            <a:custGeom>
              <a:rect b="b" l="l" r="r" t="t"/>
              <a:pathLst>
                <a:path extrusionOk="0" h="2040" w="2942">
                  <a:moveTo>
                    <a:pt x="2263" y="0"/>
                  </a:moveTo>
                  <a:cubicBezTo>
                    <a:pt x="2124" y="0"/>
                    <a:pt x="1985" y="59"/>
                    <a:pt x="1887" y="159"/>
                  </a:cubicBezTo>
                  <a:cubicBezTo>
                    <a:pt x="1760" y="269"/>
                    <a:pt x="1645" y="445"/>
                    <a:pt x="1461" y="445"/>
                  </a:cubicBezTo>
                  <a:cubicBezTo>
                    <a:pt x="1452" y="445"/>
                    <a:pt x="1444" y="444"/>
                    <a:pt x="1435" y="444"/>
                  </a:cubicBezTo>
                  <a:cubicBezTo>
                    <a:pt x="1259" y="412"/>
                    <a:pt x="1075" y="276"/>
                    <a:pt x="893" y="276"/>
                  </a:cubicBezTo>
                  <a:cubicBezTo>
                    <a:pt x="831" y="276"/>
                    <a:pt x="770" y="292"/>
                    <a:pt x="708" y="333"/>
                  </a:cubicBezTo>
                  <a:cubicBezTo>
                    <a:pt x="517" y="512"/>
                    <a:pt x="270" y="699"/>
                    <a:pt x="253" y="985"/>
                  </a:cubicBezTo>
                  <a:cubicBezTo>
                    <a:pt x="222" y="975"/>
                    <a:pt x="192" y="971"/>
                    <a:pt x="161" y="971"/>
                  </a:cubicBezTo>
                  <a:cubicBezTo>
                    <a:pt x="107" y="971"/>
                    <a:pt x="53" y="983"/>
                    <a:pt x="0" y="998"/>
                  </a:cubicBezTo>
                  <a:cubicBezTo>
                    <a:pt x="90" y="1052"/>
                    <a:pt x="181" y="1103"/>
                    <a:pt x="270" y="1154"/>
                  </a:cubicBezTo>
                  <a:cubicBezTo>
                    <a:pt x="341" y="1368"/>
                    <a:pt x="444" y="1576"/>
                    <a:pt x="621" y="1720"/>
                  </a:cubicBezTo>
                  <a:cubicBezTo>
                    <a:pt x="873" y="1936"/>
                    <a:pt x="1200" y="2040"/>
                    <a:pt x="1527" y="2040"/>
                  </a:cubicBezTo>
                  <a:cubicBezTo>
                    <a:pt x="1944" y="2040"/>
                    <a:pt x="2363" y="1871"/>
                    <a:pt x="2634" y="1549"/>
                  </a:cubicBezTo>
                  <a:cubicBezTo>
                    <a:pt x="2819" y="1293"/>
                    <a:pt x="2942" y="968"/>
                    <a:pt x="2864" y="651"/>
                  </a:cubicBezTo>
                  <a:cubicBezTo>
                    <a:pt x="2809" y="405"/>
                    <a:pt x="2699" y="112"/>
                    <a:pt x="2435" y="32"/>
                  </a:cubicBezTo>
                  <a:cubicBezTo>
                    <a:pt x="2379" y="10"/>
                    <a:pt x="2321" y="0"/>
                    <a:pt x="226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1"/>
            <p:cNvSpPr/>
            <p:nvPr/>
          </p:nvSpPr>
          <p:spPr>
            <a:xfrm>
              <a:off x="2308700" y="2035725"/>
              <a:ext cx="78700" cy="393900"/>
            </a:xfrm>
            <a:custGeom>
              <a:rect b="b" l="l" r="r" t="t"/>
              <a:pathLst>
                <a:path extrusionOk="0" h="15756" w="3148">
                  <a:moveTo>
                    <a:pt x="2951" y="1"/>
                  </a:moveTo>
                  <a:lnTo>
                    <a:pt x="2951" y="1"/>
                  </a:lnTo>
                  <a:cubicBezTo>
                    <a:pt x="2921" y="92"/>
                    <a:pt x="1" y="9254"/>
                    <a:pt x="2954" y="15756"/>
                  </a:cubicBezTo>
                  <a:lnTo>
                    <a:pt x="3143" y="15671"/>
                  </a:lnTo>
                  <a:cubicBezTo>
                    <a:pt x="223" y="9243"/>
                    <a:pt x="3117" y="155"/>
                    <a:pt x="3147" y="64"/>
                  </a:cubicBezTo>
                  <a:lnTo>
                    <a:pt x="295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1"/>
            <p:cNvSpPr/>
            <p:nvPr/>
          </p:nvSpPr>
          <p:spPr>
            <a:xfrm>
              <a:off x="2408050" y="2269775"/>
              <a:ext cx="44525" cy="161525"/>
            </a:xfrm>
            <a:custGeom>
              <a:rect b="b" l="l" r="r" t="t"/>
              <a:pathLst>
                <a:path extrusionOk="0" h="6461" w="1781">
                  <a:moveTo>
                    <a:pt x="164" y="0"/>
                  </a:moveTo>
                  <a:lnTo>
                    <a:pt x="0" y="126"/>
                  </a:lnTo>
                  <a:cubicBezTo>
                    <a:pt x="16" y="147"/>
                    <a:pt x="1570" y="2235"/>
                    <a:pt x="1373" y="6450"/>
                  </a:cubicBezTo>
                  <a:lnTo>
                    <a:pt x="1580" y="6461"/>
                  </a:lnTo>
                  <a:cubicBezTo>
                    <a:pt x="1781" y="2163"/>
                    <a:pt x="230" y="86"/>
                    <a:pt x="1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1"/>
            <p:cNvSpPr/>
            <p:nvPr/>
          </p:nvSpPr>
          <p:spPr>
            <a:xfrm>
              <a:off x="2802475" y="2197025"/>
              <a:ext cx="45350" cy="207400"/>
            </a:xfrm>
            <a:custGeom>
              <a:rect b="b" l="l" r="r" t="t"/>
              <a:pathLst>
                <a:path extrusionOk="0" h="8296" w="1814">
                  <a:moveTo>
                    <a:pt x="201" y="1"/>
                  </a:moveTo>
                  <a:lnTo>
                    <a:pt x="0" y="121"/>
                  </a:lnTo>
                  <a:cubicBezTo>
                    <a:pt x="16" y="148"/>
                    <a:pt x="1576" y="2844"/>
                    <a:pt x="1378" y="8287"/>
                  </a:cubicBezTo>
                  <a:lnTo>
                    <a:pt x="1613" y="8295"/>
                  </a:lnTo>
                  <a:cubicBezTo>
                    <a:pt x="1813" y="2776"/>
                    <a:pt x="218" y="26"/>
                    <a:pt x="2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1"/>
            <p:cNvSpPr/>
            <p:nvPr/>
          </p:nvSpPr>
          <p:spPr>
            <a:xfrm>
              <a:off x="2965775" y="2242900"/>
              <a:ext cx="44550" cy="161550"/>
            </a:xfrm>
            <a:custGeom>
              <a:rect b="b" l="l" r="r" t="t"/>
              <a:pathLst>
                <a:path extrusionOk="0" h="6462" w="1782">
                  <a:moveTo>
                    <a:pt x="1618" y="1"/>
                  </a:moveTo>
                  <a:cubicBezTo>
                    <a:pt x="1551" y="87"/>
                    <a:pt x="0" y="2162"/>
                    <a:pt x="201" y="6461"/>
                  </a:cubicBezTo>
                  <a:lnTo>
                    <a:pt x="408" y="6452"/>
                  </a:lnTo>
                  <a:cubicBezTo>
                    <a:pt x="212" y="2235"/>
                    <a:pt x="1766" y="146"/>
                    <a:pt x="1782" y="126"/>
                  </a:cubicBezTo>
                  <a:lnTo>
                    <a:pt x="161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1"/>
            <p:cNvSpPr/>
            <p:nvPr/>
          </p:nvSpPr>
          <p:spPr>
            <a:xfrm>
              <a:off x="2272650" y="2113200"/>
              <a:ext cx="37525" cy="192125"/>
            </a:xfrm>
            <a:custGeom>
              <a:rect b="b" l="l" r="r" t="t"/>
              <a:pathLst>
                <a:path extrusionOk="0" h="7685" w="1501">
                  <a:moveTo>
                    <a:pt x="199" y="1"/>
                  </a:moveTo>
                  <a:lnTo>
                    <a:pt x="1" y="58"/>
                  </a:lnTo>
                  <a:cubicBezTo>
                    <a:pt x="13" y="104"/>
                    <a:pt x="1287" y="4559"/>
                    <a:pt x="583" y="7637"/>
                  </a:cubicBezTo>
                  <a:lnTo>
                    <a:pt x="784" y="7685"/>
                  </a:lnTo>
                  <a:cubicBezTo>
                    <a:pt x="1500" y="4552"/>
                    <a:pt x="212" y="47"/>
                    <a:pt x="1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6" name="Google Shape;306;p11"/>
          <p:cNvGrpSpPr/>
          <p:nvPr/>
        </p:nvGrpSpPr>
        <p:grpSpPr>
          <a:xfrm>
            <a:off x="-54" y="-696568"/>
            <a:ext cx="9144129" cy="1489826"/>
            <a:chOff x="1318850" y="278775"/>
            <a:chExt cx="5071900" cy="826350"/>
          </a:xfrm>
        </p:grpSpPr>
        <p:sp>
          <p:nvSpPr>
            <p:cNvPr id="307" name="Google Shape;307;p11"/>
            <p:cNvSpPr/>
            <p:nvPr/>
          </p:nvSpPr>
          <p:spPr>
            <a:xfrm>
              <a:off x="1318850" y="701075"/>
              <a:ext cx="5071850" cy="404050"/>
            </a:xfrm>
            <a:custGeom>
              <a:rect b="b" l="l" r="r" t="t"/>
              <a:pathLst>
                <a:path extrusionOk="0" h="16162" w="202874">
                  <a:moveTo>
                    <a:pt x="26733" y="0"/>
                  </a:moveTo>
                  <a:cubicBezTo>
                    <a:pt x="14194" y="0"/>
                    <a:pt x="3831" y="6739"/>
                    <a:pt x="15" y="9584"/>
                  </a:cubicBezTo>
                  <a:lnTo>
                    <a:pt x="0" y="12038"/>
                  </a:lnTo>
                  <a:cubicBezTo>
                    <a:pt x="0" y="12038"/>
                    <a:pt x="9735" y="3733"/>
                    <a:pt x="26532" y="3733"/>
                  </a:cubicBezTo>
                  <a:cubicBezTo>
                    <a:pt x="31728" y="3733"/>
                    <a:pt x="37599" y="4527"/>
                    <a:pt x="44067" y="6608"/>
                  </a:cubicBezTo>
                  <a:cubicBezTo>
                    <a:pt x="61077" y="12080"/>
                    <a:pt x="81444" y="16162"/>
                    <a:pt x="102001" y="16162"/>
                  </a:cubicBezTo>
                  <a:cubicBezTo>
                    <a:pt x="115263" y="16162"/>
                    <a:pt x="128604" y="14463"/>
                    <a:pt x="141173" y="10344"/>
                  </a:cubicBezTo>
                  <a:cubicBezTo>
                    <a:pt x="149886" y="7488"/>
                    <a:pt x="158889" y="6486"/>
                    <a:pt x="167234" y="6486"/>
                  </a:cubicBezTo>
                  <a:cubicBezTo>
                    <a:pt x="186876" y="6486"/>
                    <a:pt x="202873" y="12038"/>
                    <a:pt x="202873" y="12038"/>
                  </a:cubicBezTo>
                  <a:lnTo>
                    <a:pt x="202873" y="7621"/>
                  </a:lnTo>
                  <a:cubicBezTo>
                    <a:pt x="193240" y="5199"/>
                    <a:pt x="178326" y="1868"/>
                    <a:pt x="169126" y="1868"/>
                  </a:cubicBezTo>
                  <a:cubicBezTo>
                    <a:pt x="169086" y="1868"/>
                    <a:pt x="169047" y="1868"/>
                    <a:pt x="169008" y="1868"/>
                  </a:cubicBezTo>
                  <a:cubicBezTo>
                    <a:pt x="168819" y="1868"/>
                    <a:pt x="168633" y="1870"/>
                    <a:pt x="168447" y="1873"/>
                  </a:cubicBezTo>
                  <a:cubicBezTo>
                    <a:pt x="161172" y="2012"/>
                    <a:pt x="145476" y="4854"/>
                    <a:pt x="130298" y="7604"/>
                  </a:cubicBezTo>
                  <a:cubicBezTo>
                    <a:pt x="115132" y="10351"/>
                    <a:pt x="100807" y="12946"/>
                    <a:pt x="93966" y="13116"/>
                  </a:cubicBezTo>
                  <a:cubicBezTo>
                    <a:pt x="93762" y="13121"/>
                    <a:pt x="93553" y="13123"/>
                    <a:pt x="93341" y="13123"/>
                  </a:cubicBezTo>
                  <a:cubicBezTo>
                    <a:pt x="85844" y="13123"/>
                    <a:pt x="73608" y="9989"/>
                    <a:pt x="60673" y="6677"/>
                  </a:cubicBezTo>
                  <a:cubicBezTo>
                    <a:pt x="49417" y="3793"/>
                    <a:pt x="37776" y="812"/>
                    <a:pt x="29646" y="123"/>
                  </a:cubicBezTo>
                  <a:cubicBezTo>
                    <a:pt x="28664" y="40"/>
                    <a:pt x="27692" y="0"/>
                    <a:pt x="267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1"/>
            <p:cNvSpPr/>
            <p:nvPr/>
          </p:nvSpPr>
          <p:spPr>
            <a:xfrm>
              <a:off x="3031500" y="335725"/>
              <a:ext cx="60425" cy="5475"/>
            </a:xfrm>
            <a:custGeom>
              <a:rect b="b" l="l" r="r" t="t"/>
              <a:pathLst>
                <a:path extrusionOk="0" h="219" w="2417">
                  <a:moveTo>
                    <a:pt x="2416" y="1"/>
                  </a:moveTo>
                  <a:cubicBezTo>
                    <a:pt x="1611" y="9"/>
                    <a:pt x="806" y="25"/>
                    <a:pt x="1" y="52"/>
                  </a:cubicBezTo>
                  <a:cubicBezTo>
                    <a:pt x="787" y="115"/>
                    <a:pt x="1574" y="167"/>
                    <a:pt x="2359" y="219"/>
                  </a:cubicBezTo>
                  <a:cubicBezTo>
                    <a:pt x="2372" y="165"/>
                    <a:pt x="2402" y="56"/>
                    <a:pt x="241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1"/>
            <p:cNvSpPr/>
            <p:nvPr/>
          </p:nvSpPr>
          <p:spPr>
            <a:xfrm>
              <a:off x="1319775" y="278775"/>
              <a:ext cx="5070975" cy="660125"/>
            </a:xfrm>
            <a:custGeom>
              <a:rect b="b" l="l" r="r" t="t"/>
              <a:pathLst>
                <a:path extrusionOk="0" h="26405" w="202839">
                  <a:moveTo>
                    <a:pt x="150959" y="1"/>
                  </a:moveTo>
                  <a:cubicBezTo>
                    <a:pt x="150956" y="2"/>
                    <a:pt x="150953" y="3"/>
                    <a:pt x="150950" y="4"/>
                  </a:cubicBezTo>
                  <a:lnTo>
                    <a:pt x="153981" y="4"/>
                  </a:lnTo>
                  <a:cubicBezTo>
                    <a:pt x="153984" y="3"/>
                    <a:pt x="153987" y="2"/>
                    <a:pt x="153989" y="1"/>
                  </a:cubicBezTo>
                  <a:close/>
                  <a:moveTo>
                    <a:pt x="162382" y="3"/>
                  </a:moveTo>
                  <a:cubicBezTo>
                    <a:pt x="162381" y="3"/>
                    <a:pt x="162381" y="3"/>
                    <a:pt x="162380" y="4"/>
                  </a:cubicBezTo>
                  <a:lnTo>
                    <a:pt x="164914" y="4"/>
                  </a:lnTo>
                  <a:cubicBezTo>
                    <a:pt x="164915" y="3"/>
                    <a:pt x="164915" y="3"/>
                    <a:pt x="164916" y="3"/>
                  </a:cubicBezTo>
                  <a:close/>
                  <a:moveTo>
                    <a:pt x="49134" y="4"/>
                  </a:moveTo>
                  <a:cubicBezTo>
                    <a:pt x="50898" y="448"/>
                    <a:pt x="52716" y="856"/>
                    <a:pt x="54527" y="1263"/>
                  </a:cubicBezTo>
                  <a:cubicBezTo>
                    <a:pt x="56003" y="1528"/>
                    <a:pt x="57476" y="1922"/>
                    <a:pt x="59109" y="1922"/>
                  </a:cubicBezTo>
                  <a:cubicBezTo>
                    <a:pt x="59248" y="1922"/>
                    <a:pt x="59388" y="1920"/>
                    <a:pt x="59530" y="1914"/>
                  </a:cubicBezTo>
                  <a:cubicBezTo>
                    <a:pt x="61069" y="1875"/>
                    <a:pt x="62600" y="1801"/>
                    <a:pt x="64135" y="1730"/>
                  </a:cubicBezTo>
                  <a:cubicBezTo>
                    <a:pt x="66922" y="1615"/>
                    <a:pt x="69709" y="1398"/>
                    <a:pt x="72511" y="1398"/>
                  </a:cubicBezTo>
                  <a:cubicBezTo>
                    <a:pt x="73235" y="1398"/>
                    <a:pt x="73961" y="1412"/>
                    <a:pt x="74688" y="1447"/>
                  </a:cubicBezTo>
                  <a:cubicBezTo>
                    <a:pt x="75479" y="1491"/>
                    <a:pt x="76271" y="1509"/>
                    <a:pt x="77062" y="1509"/>
                  </a:cubicBezTo>
                  <a:cubicBezTo>
                    <a:pt x="79447" y="1509"/>
                    <a:pt x="81830" y="1347"/>
                    <a:pt x="84207" y="1260"/>
                  </a:cubicBezTo>
                  <a:cubicBezTo>
                    <a:pt x="87428" y="1135"/>
                    <a:pt x="90627" y="841"/>
                    <a:pt x="93865" y="841"/>
                  </a:cubicBezTo>
                  <a:cubicBezTo>
                    <a:pt x="94249" y="841"/>
                    <a:pt x="94634" y="845"/>
                    <a:pt x="95019" y="854"/>
                  </a:cubicBezTo>
                  <a:cubicBezTo>
                    <a:pt x="98293" y="926"/>
                    <a:pt x="101578" y="1031"/>
                    <a:pt x="104804" y="1304"/>
                  </a:cubicBezTo>
                  <a:cubicBezTo>
                    <a:pt x="107589" y="1544"/>
                    <a:pt x="110407" y="1695"/>
                    <a:pt x="113210" y="1886"/>
                  </a:cubicBezTo>
                  <a:cubicBezTo>
                    <a:pt x="115579" y="2038"/>
                    <a:pt x="117925" y="2252"/>
                    <a:pt x="120314" y="2341"/>
                  </a:cubicBezTo>
                  <a:cubicBezTo>
                    <a:pt x="123816" y="2480"/>
                    <a:pt x="127306" y="2670"/>
                    <a:pt x="130814" y="2784"/>
                  </a:cubicBezTo>
                  <a:cubicBezTo>
                    <a:pt x="131430" y="2797"/>
                    <a:pt x="132047" y="2803"/>
                    <a:pt x="132665" y="2803"/>
                  </a:cubicBezTo>
                  <a:cubicBezTo>
                    <a:pt x="135038" y="2803"/>
                    <a:pt x="137416" y="2707"/>
                    <a:pt x="139745" y="2512"/>
                  </a:cubicBezTo>
                  <a:cubicBezTo>
                    <a:pt x="142144" y="2320"/>
                    <a:pt x="144348" y="1838"/>
                    <a:pt x="146440" y="1309"/>
                  </a:cubicBezTo>
                  <a:cubicBezTo>
                    <a:pt x="148016" y="924"/>
                    <a:pt x="149523" y="486"/>
                    <a:pt x="150950" y="4"/>
                  </a:cubicBezTo>
                  <a:close/>
                  <a:moveTo>
                    <a:pt x="32421" y="4"/>
                  </a:moveTo>
                  <a:cubicBezTo>
                    <a:pt x="33518" y="483"/>
                    <a:pt x="34653" y="946"/>
                    <a:pt x="35840" y="1382"/>
                  </a:cubicBezTo>
                  <a:cubicBezTo>
                    <a:pt x="39728" y="2757"/>
                    <a:pt x="44504" y="3516"/>
                    <a:pt x="49238" y="4141"/>
                  </a:cubicBezTo>
                  <a:cubicBezTo>
                    <a:pt x="57760" y="5239"/>
                    <a:pt x="66621" y="5897"/>
                    <a:pt x="75518" y="5931"/>
                  </a:cubicBezTo>
                  <a:cubicBezTo>
                    <a:pt x="77101" y="5957"/>
                    <a:pt x="78685" y="5969"/>
                    <a:pt x="80268" y="5969"/>
                  </a:cubicBezTo>
                  <a:cubicBezTo>
                    <a:pt x="85834" y="5969"/>
                    <a:pt x="91397" y="5824"/>
                    <a:pt x="96942" y="5629"/>
                  </a:cubicBezTo>
                  <a:cubicBezTo>
                    <a:pt x="98334" y="5569"/>
                    <a:pt x="99726" y="5542"/>
                    <a:pt x="101116" y="5542"/>
                  </a:cubicBezTo>
                  <a:cubicBezTo>
                    <a:pt x="106708" y="5542"/>
                    <a:pt x="112279" y="5977"/>
                    <a:pt x="117759" y="6434"/>
                  </a:cubicBezTo>
                  <a:cubicBezTo>
                    <a:pt x="119188" y="5943"/>
                    <a:pt x="121033" y="5865"/>
                    <a:pt x="122768" y="5760"/>
                  </a:cubicBezTo>
                  <a:cubicBezTo>
                    <a:pt x="125793" y="5584"/>
                    <a:pt x="128859" y="5716"/>
                    <a:pt x="131892" y="5565"/>
                  </a:cubicBezTo>
                  <a:cubicBezTo>
                    <a:pt x="137910" y="5456"/>
                    <a:pt x="143598" y="4532"/>
                    <a:pt x="149261" y="3727"/>
                  </a:cubicBezTo>
                  <a:cubicBezTo>
                    <a:pt x="151429" y="3410"/>
                    <a:pt x="153617" y="3114"/>
                    <a:pt x="155759" y="2762"/>
                  </a:cubicBezTo>
                  <a:cubicBezTo>
                    <a:pt x="157135" y="2548"/>
                    <a:pt x="158079" y="2039"/>
                    <a:pt x="159073" y="1602"/>
                  </a:cubicBezTo>
                  <a:cubicBezTo>
                    <a:pt x="160227" y="1089"/>
                    <a:pt x="161318" y="551"/>
                    <a:pt x="162380" y="4"/>
                  </a:cubicBezTo>
                  <a:lnTo>
                    <a:pt x="153981" y="4"/>
                  </a:lnTo>
                  <a:cubicBezTo>
                    <a:pt x="151720" y="892"/>
                    <a:pt x="149178" y="1638"/>
                    <a:pt x="146501" y="2266"/>
                  </a:cubicBezTo>
                  <a:cubicBezTo>
                    <a:pt x="142488" y="3324"/>
                    <a:pt x="137731" y="3624"/>
                    <a:pt x="133108" y="3624"/>
                  </a:cubicBezTo>
                  <a:cubicBezTo>
                    <a:pt x="132966" y="3624"/>
                    <a:pt x="132825" y="3624"/>
                    <a:pt x="132684" y="3623"/>
                  </a:cubicBezTo>
                  <a:cubicBezTo>
                    <a:pt x="132477" y="3626"/>
                    <a:pt x="132269" y="3627"/>
                    <a:pt x="132062" y="3627"/>
                  </a:cubicBezTo>
                  <a:cubicBezTo>
                    <a:pt x="129034" y="3627"/>
                    <a:pt x="126033" y="3400"/>
                    <a:pt x="123016" y="3303"/>
                  </a:cubicBezTo>
                  <a:cubicBezTo>
                    <a:pt x="122967" y="3303"/>
                    <a:pt x="122918" y="3302"/>
                    <a:pt x="122870" y="3302"/>
                  </a:cubicBezTo>
                  <a:cubicBezTo>
                    <a:pt x="122366" y="3302"/>
                    <a:pt x="121859" y="3330"/>
                    <a:pt x="121355" y="3330"/>
                  </a:cubicBezTo>
                  <a:cubicBezTo>
                    <a:pt x="121030" y="3330"/>
                    <a:pt x="120707" y="3319"/>
                    <a:pt x="120386" y="3281"/>
                  </a:cubicBezTo>
                  <a:cubicBezTo>
                    <a:pt x="118476" y="3057"/>
                    <a:pt x="116509" y="3026"/>
                    <a:pt x="114541" y="3026"/>
                  </a:cubicBezTo>
                  <a:cubicBezTo>
                    <a:pt x="113773" y="3026"/>
                    <a:pt x="113004" y="3031"/>
                    <a:pt x="112239" y="3031"/>
                  </a:cubicBezTo>
                  <a:cubicBezTo>
                    <a:pt x="112010" y="3031"/>
                    <a:pt x="111781" y="3030"/>
                    <a:pt x="111552" y="3029"/>
                  </a:cubicBezTo>
                  <a:cubicBezTo>
                    <a:pt x="111109" y="3026"/>
                    <a:pt x="110666" y="3025"/>
                    <a:pt x="110223" y="3025"/>
                  </a:cubicBezTo>
                  <a:cubicBezTo>
                    <a:pt x="103245" y="3025"/>
                    <a:pt x="96297" y="3388"/>
                    <a:pt x="89338" y="3571"/>
                  </a:cubicBezTo>
                  <a:cubicBezTo>
                    <a:pt x="87958" y="3614"/>
                    <a:pt x="86576" y="3624"/>
                    <a:pt x="85193" y="3624"/>
                  </a:cubicBezTo>
                  <a:cubicBezTo>
                    <a:pt x="83962" y="3624"/>
                    <a:pt x="82730" y="3616"/>
                    <a:pt x="81499" y="3616"/>
                  </a:cubicBezTo>
                  <a:cubicBezTo>
                    <a:pt x="81223" y="3616"/>
                    <a:pt x="80947" y="3616"/>
                    <a:pt x="80672" y="3617"/>
                  </a:cubicBezTo>
                  <a:cubicBezTo>
                    <a:pt x="76604" y="3510"/>
                    <a:pt x="72540" y="3351"/>
                    <a:pt x="68473" y="3224"/>
                  </a:cubicBezTo>
                  <a:cubicBezTo>
                    <a:pt x="65396" y="3091"/>
                    <a:pt x="62260" y="3235"/>
                    <a:pt x="59232" y="2902"/>
                  </a:cubicBezTo>
                  <a:cubicBezTo>
                    <a:pt x="58853" y="2848"/>
                    <a:pt x="58472" y="2831"/>
                    <a:pt x="58089" y="2831"/>
                  </a:cubicBezTo>
                  <a:cubicBezTo>
                    <a:pt x="57437" y="2831"/>
                    <a:pt x="56780" y="2880"/>
                    <a:pt x="56126" y="2880"/>
                  </a:cubicBezTo>
                  <a:cubicBezTo>
                    <a:pt x="55858" y="2880"/>
                    <a:pt x="55590" y="2872"/>
                    <a:pt x="55323" y="2849"/>
                  </a:cubicBezTo>
                  <a:cubicBezTo>
                    <a:pt x="55250" y="2670"/>
                    <a:pt x="55177" y="2489"/>
                    <a:pt x="55101" y="2306"/>
                  </a:cubicBezTo>
                  <a:cubicBezTo>
                    <a:pt x="51806" y="1618"/>
                    <a:pt x="48505" y="899"/>
                    <a:pt x="45475" y="4"/>
                  </a:cubicBezTo>
                  <a:close/>
                  <a:moveTo>
                    <a:pt x="132" y="4"/>
                  </a:moveTo>
                  <a:lnTo>
                    <a:pt x="0" y="22780"/>
                  </a:lnTo>
                  <a:lnTo>
                    <a:pt x="0" y="22780"/>
                  </a:lnTo>
                  <a:cubicBezTo>
                    <a:pt x="4000" y="19836"/>
                    <a:pt x="14301" y="13283"/>
                    <a:pt x="26723" y="13283"/>
                  </a:cubicBezTo>
                  <a:cubicBezTo>
                    <a:pt x="27682" y="13283"/>
                    <a:pt x="28653" y="13322"/>
                    <a:pt x="29635" y="13405"/>
                  </a:cubicBezTo>
                  <a:cubicBezTo>
                    <a:pt x="37789" y="14095"/>
                    <a:pt x="49442" y="17081"/>
                    <a:pt x="60711" y="19967"/>
                  </a:cubicBezTo>
                  <a:cubicBezTo>
                    <a:pt x="73625" y="23274"/>
                    <a:pt x="85845" y="26405"/>
                    <a:pt x="93304" y="26405"/>
                  </a:cubicBezTo>
                  <a:cubicBezTo>
                    <a:pt x="93515" y="26405"/>
                    <a:pt x="93720" y="26401"/>
                    <a:pt x="93924" y="26396"/>
                  </a:cubicBezTo>
                  <a:cubicBezTo>
                    <a:pt x="100741" y="26227"/>
                    <a:pt x="115725" y="23514"/>
                    <a:pt x="130214" y="20888"/>
                  </a:cubicBezTo>
                  <a:cubicBezTo>
                    <a:pt x="145403" y="18136"/>
                    <a:pt x="161108" y="15292"/>
                    <a:pt x="168407" y="15152"/>
                  </a:cubicBezTo>
                  <a:cubicBezTo>
                    <a:pt x="168629" y="15148"/>
                    <a:pt x="168858" y="15146"/>
                    <a:pt x="169089" y="15146"/>
                  </a:cubicBezTo>
                  <a:cubicBezTo>
                    <a:pt x="178295" y="15146"/>
                    <a:pt x="193188" y="18466"/>
                    <a:pt x="202839" y="20890"/>
                  </a:cubicBezTo>
                  <a:lnTo>
                    <a:pt x="202839" y="4"/>
                  </a:lnTo>
                  <a:lnTo>
                    <a:pt x="164914" y="4"/>
                  </a:lnTo>
                  <a:cubicBezTo>
                    <a:pt x="162732" y="1178"/>
                    <a:pt x="160384" y="2294"/>
                    <a:pt x="157821" y="3315"/>
                  </a:cubicBezTo>
                  <a:cubicBezTo>
                    <a:pt x="154244" y="4652"/>
                    <a:pt x="149938" y="5527"/>
                    <a:pt x="145711" y="6400"/>
                  </a:cubicBezTo>
                  <a:cubicBezTo>
                    <a:pt x="141272" y="7278"/>
                    <a:pt x="136552" y="8026"/>
                    <a:pt x="131617" y="8056"/>
                  </a:cubicBezTo>
                  <a:cubicBezTo>
                    <a:pt x="131511" y="8056"/>
                    <a:pt x="131405" y="8056"/>
                    <a:pt x="131299" y="8056"/>
                  </a:cubicBezTo>
                  <a:cubicBezTo>
                    <a:pt x="127393" y="8056"/>
                    <a:pt x="123477" y="7890"/>
                    <a:pt x="119664" y="7509"/>
                  </a:cubicBezTo>
                  <a:cubicBezTo>
                    <a:pt x="114598" y="6989"/>
                    <a:pt x="109459" y="6576"/>
                    <a:pt x="104256" y="6431"/>
                  </a:cubicBezTo>
                  <a:cubicBezTo>
                    <a:pt x="103315" y="6390"/>
                    <a:pt x="102372" y="6374"/>
                    <a:pt x="101430" y="6374"/>
                  </a:cubicBezTo>
                  <a:cubicBezTo>
                    <a:pt x="98841" y="6374"/>
                    <a:pt x="96251" y="6497"/>
                    <a:pt x="93669" y="6565"/>
                  </a:cubicBezTo>
                  <a:cubicBezTo>
                    <a:pt x="89107" y="6713"/>
                    <a:pt x="84530" y="6811"/>
                    <a:pt x="79954" y="6811"/>
                  </a:cubicBezTo>
                  <a:cubicBezTo>
                    <a:pt x="77561" y="6811"/>
                    <a:pt x="75169" y="6784"/>
                    <a:pt x="72778" y="6724"/>
                  </a:cubicBezTo>
                  <a:cubicBezTo>
                    <a:pt x="66258" y="6637"/>
                    <a:pt x="59793" y="6173"/>
                    <a:pt x="53454" y="5523"/>
                  </a:cubicBezTo>
                  <a:cubicBezTo>
                    <a:pt x="47036" y="4778"/>
                    <a:pt x="40411" y="3974"/>
                    <a:pt x="35047" y="2192"/>
                  </a:cubicBezTo>
                  <a:cubicBezTo>
                    <a:pt x="33293" y="1585"/>
                    <a:pt x="31729" y="883"/>
                    <a:pt x="30129" y="202"/>
                  </a:cubicBezTo>
                  <a:cubicBezTo>
                    <a:pt x="29988" y="138"/>
                    <a:pt x="29857" y="68"/>
                    <a:pt x="29717" y="5"/>
                  </a:cubicBezTo>
                  <a:lnTo>
                    <a:pt x="32421" y="5"/>
                  </a:lnTo>
                  <a:lnTo>
                    <a:pt x="32421" y="4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1"/>
            <p:cNvSpPr/>
            <p:nvPr/>
          </p:nvSpPr>
          <p:spPr>
            <a:xfrm>
              <a:off x="1319250" y="618225"/>
              <a:ext cx="5071500" cy="403600"/>
            </a:xfrm>
            <a:custGeom>
              <a:rect b="b" l="l" r="r" t="t"/>
              <a:pathLst>
                <a:path extrusionOk="0" h="16144" w="202860">
                  <a:moveTo>
                    <a:pt x="19" y="9400"/>
                  </a:moveTo>
                  <a:lnTo>
                    <a:pt x="18" y="9569"/>
                  </a:lnTo>
                  <a:cubicBezTo>
                    <a:pt x="18" y="9569"/>
                    <a:pt x="18" y="9569"/>
                    <a:pt x="18" y="9569"/>
                  </a:cubicBezTo>
                  <a:lnTo>
                    <a:pt x="18" y="9569"/>
                  </a:lnTo>
                  <a:lnTo>
                    <a:pt x="19" y="9400"/>
                  </a:lnTo>
                  <a:close/>
                  <a:moveTo>
                    <a:pt x="1" y="12532"/>
                  </a:moveTo>
                  <a:lnTo>
                    <a:pt x="1" y="12532"/>
                  </a:lnTo>
                  <a:cubicBezTo>
                    <a:pt x="1" y="12532"/>
                    <a:pt x="1" y="12532"/>
                    <a:pt x="1" y="12532"/>
                  </a:cubicBezTo>
                  <a:lnTo>
                    <a:pt x="1" y="12629"/>
                  </a:lnTo>
                  <a:lnTo>
                    <a:pt x="1" y="12532"/>
                  </a:lnTo>
                  <a:close/>
                  <a:moveTo>
                    <a:pt x="26725" y="0"/>
                  </a:moveTo>
                  <a:cubicBezTo>
                    <a:pt x="14203" y="0"/>
                    <a:pt x="3851" y="6715"/>
                    <a:pt x="18" y="9569"/>
                  </a:cubicBezTo>
                  <a:lnTo>
                    <a:pt x="18" y="9569"/>
                  </a:lnTo>
                  <a:lnTo>
                    <a:pt x="1" y="12532"/>
                  </a:lnTo>
                  <a:lnTo>
                    <a:pt x="1" y="12532"/>
                  </a:lnTo>
                  <a:cubicBezTo>
                    <a:pt x="3987" y="9595"/>
                    <a:pt x="14299" y="3022"/>
                    <a:pt x="26739" y="3022"/>
                  </a:cubicBezTo>
                  <a:cubicBezTo>
                    <a:pt x="27699" y="3022"/>
                    <a:pt x="28672" y="3062"/>
                    <a:pt x="29656" y="3145"/>
                  </a:cubicBezTo>
                  <a:cubicBezTo>
                    <a:pt x="37810" y="3834"/>
                    <a:pt x="49463" y="6820"/>
                    <a:pt x="60732" y="9707"/>
                  </a:cubicBezTo>
                  <a:cubicBezTo>
                    <a:pt x="73646" y="13013"/>
                    <a:pt x="85866" y="16143"/>
                    <a:pt x="93325" y="16143"/>
                  </a:cubicBezTo>
                  <a:cubicBezTo>
                    <a:pt x="93536" y="16143"/>
                    <a:pt x="93741" y="16141"/>
                    <a:pt x="93945" y="16136"/>
                  </a:cubicBezTo>
                  <a:cubicBezTo>
                    <a:pt x="100762" y="15967"/>
                    <a:pt x="115744" y="13253"/>
                    <a:pt x="130232" y="10628"/>
                  </a:cubicBezTo>
                  <a:cubicBezTo>
                    <a:pt x="145420" y="7877"/>
                    <a:pt x="161129" y="5032"/>
                    <a:pt x="168428" y="4893"/>
                  </a:cubicBezTo>
                  <a:cubicBezTo>
                    <a:pt x="168650" y="4889"/>
                    <a:pt x="168879" y="4886"/>
                    <a:pt x="169110" y="4886"/>
                  </a:cubicBezTo>
                  <a:cubicBezTo>
                    <a:pt x="178316" y="4886"/>
                    <a:pt x="193209" y="8206"/>
                    <a:pt x="202860" y="10631"/>
                  </a:cubicBezTo>
                  <a:lnTo>
                    <a:pt x="202860" y="7621"/>
                  </a:lnTo>
                  <a:cubicBezTo>
                    <a:pt x="193222" y="5197"/>
                    <a:pt x="178301" y="1866"/>
                    <a:pt x="169096" y="1866"/>
                  </a:cubicBezTo>
                  <a:cubicBezTo>
                    <a:pt x="168871" y="1866"/>
                    <a:pt x="168649" y="1868"/>
                    <a:pt x="168431" y="1872"/>
                  </a:cubicBezTo>
                  <a:cubicBezTo>
                    <a:pt x="161157" y="2011"/>
                    <a:pt x="145464" y="4853"/>
                    <a:pt x="130286" y="7603"/>
                  </a:cubicBezTo>
                  <a:cubicBezTo>
                    <a:pt x="115118" y="10350"/>
                    <a:pt x="100792" y="12944"/>
                    <a:pt x="93951" y="13115"/>
                  </a:cubicBezTo>
                  <a:cubicBezTo>
                    <a:pt x="93747" y="13120"/>
                    <a:pt x="93538" y="13122"/>
                    <a:pt x="93326" y="13122"/>
                  </a:cubicBezTo>
                  <a:cubicBezTo>
                    <a:pt x="85829" y="13122"/>
                    <a:pt x="73594" y="9989"/>
                    <a:pt x="60659" y="6676"/>
                  </a:cubicBezTo>
                  <a:cubicBezTo>
                    <a:pt x="49402" y="3792"/>
                    <a:pt x="37762" y="811"/>
                    <a:pt x="29631" y="122"/>
                  </a:cubicBezTo>
                  <a:cubicBezTo>
                    <a:pt x="28651" y="39"/>
                    <a:pt x="27682" y="0"/>
                    <a:pt x="2672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1"/>
            <p:cNvSpPr/>
            <p:nvPr/>
          </p:nvSpPr>
          <p:spPr>
            <a:xfrm>
              <a:off x="1319200" y="933925"/>
              <a:ext cx="75" cy="6775"/>
            </a:xfrm>
            <a:custGeom>
              <a:rect b="b" l="l" r="r" t="t"/>
              <a:pathLst>
                <a:path extrusionOk="0" h="271" w="3">
                  <a:moveTo>
                    <a:pt x="1" y="270"/>
                  </a:moveTo>
                  <a:lnTo>
                    <a:pt x="1" y="27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1"/>
            <p:cNvSpPr/>
            <p:nvPr/>
          </p:nvSpPr>
          <p:spPr>
            <a:xfrm>
              <a:off x="1319725" y="848250"/>
              <a:ext cx="75" cy="4950"/>
            </a:xfrm>
            <a:custGeom>
              <a:rect b="b" l="l" r="r" t="t"/>
              <a:pathLst>
                <a:path extrusionOk="0" h="198" w="3">
                  <a:moveTo>
                    <a:pt x="2" y="1"/>
                  </a:moveTo>
                  <a:lnTo>
                    <a:pt x="0" y="198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3" name="Google Shape;313;p11"/>
          <p:cNvGrpSpPr/>
          <p:nvPr/>
        </p:nvGrpSpPr>
        <p:grpSpPr>
          <a:xfrm rot="5400000">
            <a:off x="1707554" y="1281900"/>
            <a:ext cx="546749" cy="523567"/>
            <a:chOff x="2368500" y="1659275"/>
            <a:chExt cx="228775" cy="219075"/>
          </a:xfrm>
        </p:grpSpPr>
        <p:sp>
          <p:nvSpPr>
            <p:cNvPr id="314" name="Google Shape;314;p11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1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1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1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1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1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1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1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1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3" name="Google Shape;323;p11"/>
          <p:cNvSpPr/>
          <p:nvPr/>
        </p:nvSpPr>
        <p:spPr>
          <a:xfrm flipH="1" rot="8100000">
            <a:off x="6783661" y="1401231"/>
            <a:ext cx="725747" cy="494048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11"/>
          <p:cNvSpPr/>
          <p:nvPr/>
        </p:nvSpPr>
        <p:spPr>
          <a:xfrm>
            <a:off x="2316500" y="4314950"/>
            <a:ext cx="1468810" cy="860213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7"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3"/>
          <p:cNvSpPr txBox="1"/>
          <p:nvPr>
            <p:ph type="title"/>
          </p:nvPr>
        </p:nvSpPr>
        <p:spPr>
          <a:xfrm>
            <a:off x="720000" y="1742775"/>
            <a:ext cx="24258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0"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8" name="Google Shape;328;p13"/>
          <p:cNvSpPr txBox="1"/>
          <p:nvPr>
            <p:ph hasCustomPrompt="1" idx="2" type="title"/>
          </p:nvPr>
        </p:nvSpPr>
        <p:spPr>
          <a:xfrm>
            <a:off x="1275300" y="1149600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29" name="Google Shape;329;p13"/>
          <p:cNvSpPr txBox="1"/>
          <p:nvPr>
            <p:ph idx="1" type="subTitle"/>
          </p:nvPr>
        </p:nvSpPr>
        <p:spPr>
          <a:xfrm>
            <a:off x="720041" y="2270475"/>
            <a:ext cx="24258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30" name="Google Shape;330;p13"/>
          <p:cNvSpPr txBox="1"/>
          <p:nvPr>
            <p:ph idx="3" type="title"/>
          </p:nvPr>
        </p:nvSpPr>
        <p:spPr>
          <a:xfrm>
            <a:off x="3361600" y="1742775"/>
            <a:ext cx="24258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0"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1" name="Google Shape;331;p13"/>
          <p:cNvSpPr txBox="1"/>
          <p:nvPr>
            <p:ph hasCustomPrompt="1" idx="4" type="title"/>
          </p:nvPr>
        </p:nvSpPr>
        <p:spPr>
          <a:xfrm>
            <a:off x="3934350" y="1149600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32" name="Google Shape;332;p13"/>
          <p:cNvSpPr txBox="1"/>
          <p:nvPr>
            <p:ph idx="5" type="subTitle"/>
          </p:nvPr>
        </p:nvSpPr>
        <p:spPr>
          <a:xfrm>
            <a:off x="3361593" y="2270475"/>
            <a:ext cx="24258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33" name="Google Shape;333;p13"/>
          <p:cNvSpPr txBox="1"/>
          <p:nvPr>
            <p:ph idx="6" type="title"/>
          </p:nvPr>
        </p:nvSpPr>
        <p:spPr>
          <a:xfrm>
            <a:off x="6000688" y="1742775"/>
            <a:ext cx="2423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0"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4" name="Google Shape;334;p13"/>
          <p:cNvSpPr txBox="1"/>
          <p:nvPr>
            <p:ph hasCustomPrompt="1" idx="7" type="title"/>
          </p:nvPr>
        </p:nvSpPr>
        <p:spPr>
          <a:xfrm>
            <a:off x="6593400" y="1149600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35" name="Google Shape;335;p13"/>
          <p:cNvSpPr txBox="1"/>
          <p:nvPr>
            <p:ph idx="8" type="subTitle"/>
          </p:nvPr>
        </p:nvSpPr>
        <p:spPr>
          <a:xfrm>
            <a:off x="6003145" y="2270475"/>
            <a:ext cx="24258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36" name="Google Shape;336;p13"/>
          <p:cNvSpPr txBox="1"/>
          <p:nvPr>
            <p:ph idx="9" type="title"/>
          </p:nvPr>
        </p:nvSpPr>
        <p:spPr>
          <a:xfrm>
            <a:off x="717550" y="3596000"/>
            <a:ext cx="24258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0"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7" name="Google Shape;337;p13"/>
          <p:cNvSpPr txBox="1"/>
          <p:nvPr>
            <p:ph hasCustomPrompt="1" idx="13" type="title"/>
          </p:nvPr>
        </p:nvSpPr>
        <p:spPr>
          <a:xfrm>
            <a:off x="1272850" y="3002825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38" name="Google Shape;338;p13"/>
          <p:cNvSpPr txBox="1"/>
          <p:nvPr>
            <p:ph idx="14" type="subTitle"/>
          </p:nvPr>
        </p:nvSpPr>
        <p:spPr>
          <a:xfrm>
            <a:off x="717550" y="4123700"/>
            <a:ext cx="24258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39" name="Google Shape;339;p13"/>
          <p:cNvSpPr txBox="1"/>
          <p:nvPr>
            <p:ph idx="15" type="title"/>
          </p:nvPr>
        </p:nvSpPr>
        <p:spPr>
          <a:xfrm>
            <a:off x="3359100" y="3596000"/>
            <a:ext cx="24258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0"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0" name="Google Shape;340;p13"/>
          <p:cNvSpPr txBox="1"/>
          <p:nvPr>
            <p:ph hasCustomPrompt="1" idx="16" type="title"/>
          </p:nvPr>
        </p:nvSpPr>
        <p:spPr>
          <a:xfrm>
            <a:off x="3934350" y="3002825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41" name="Google Shape;341;p13"/>
          <p:cNvSpPr txBox="1"/>
          <p:nvPr>
            <p:ph idx="17" type="subTitle"/>
          </p:nvPr>
        </p:nvSpPr>
        <p:spPr>
          <a:xfrm>
            <a:off x="3359102" y="4123700"/>
            <a:ext cx="24258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42" name="Google Shape;342;p13"/>
          <p:cNvSpPr txBox="1"/>
          <p:nvPr>
            <p:ph idx="18" type="title"/>
          </p:nvPr>
        </p:nvSpPr>
        <p:spPr>
          <a:xfrm>
            <a:off x="5998200" y="3596000"/>
            <a:ext cx="2423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0"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3" name="Google Shape;343;p13"/>
          <p:cNvSpPr txBox="1"/>
          <p:nvPr>
            <p:ph hasCustomPrompt="1" idx="19" type="title"/>
          </p:nvPr>
        </p:nvSpPr>
        <p:spPr>
          <a:xfrm>
            <a:off x="6590950" y="3002825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44" name="Google Shape;344;p13"/>
          <p:cNvSpPr txBox="1"/>
          <p:nvPr>
            <p:ph idx="20" type="subTitle"/>
          </p:nvPr>
        </p:nvSpPr>
        <p:spPr>
          <a:xfrm>
            <a:off x="6000654" y="4123700"/>
            <a:ext cx="24258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45" name="Google Shape;345;p13"/>
          <p:cNvSpPr txBox="1"/>
          <p:nvPr>
            <p:ph idx="21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46" name="Google Shape;346;p13"/>
          <p:cNvSpPr/>
          <p:nvPr/>
        </p:nvSpPr>
        <p:spPr>
          <a:xfrm rot="10800000">
            <a:off x="3869725" y="-113350"/>
            <a:ext cx="1404550" cy="484798"/>
          </a:xfrm>
          <a:custGeom>
            <a:rect b="b" l="l" r="r" t="t"/>
            <a:pathLst>
              <a:path extrusionOk="0" h="4299" w="12455">
                <a:moveTo>
                  <a:pt x="3330" y="1"/>
                </a:moveTo>
                <a:cubicBezTo>
                  <a:pt x="1339" y="1"/>
                  <a:pt x="1" y="4299"/>
                  <a:pt x="1" y="4299"/>
                </a:cubicBezTo>
                <a:lnTo>
                  <a:pt x="12455" y="4247"/>
                </a:lnTo>
                <a:cubicBezTo>
                  <a:pt x="12455" y="4247"/>
                  <a:pt x="10278" y="2332"/>
                  <a:pt x="8694" y="2332"/>
                </a:cubicBezTo>
                <a:cubicBezTo>
                  <a:pt x="8559" y="2332"/>
                  <a:pt x="8429" y="2346"/>
                  <a:pt x="8304" y="2376"/>
                </a:cubicBezTo>
                <a:cubicBezTo>
                  <a:pt x="8148" y="2414"/>
                  <a:pt x="8002" y="2431"/>
                  <a:pt x="7864" y="2431"/>
                </a:cubicBezTo>
                <a:cubicBezTo>
                  <a:pt x="6596" y="2431"/>
                  <a:pt x="5962" y="958"/>
                  <a:pt x="3892" y="115"/>
                </a:cubicBezTo>
                <a:cubicBezTo>
                  <a:pt x="3699" y="36"/>
                  <a:pt x="3512" y="1"/>
                  <a:pt x="3330" y="1"/>
                </a:cubicBezTo>
                <a:close/>
              </a:path>
            </a:pathLst>
          </a:custGeom>
          <a:solidFill>
            <a:srgbClr val="F1D14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13"/>
          <p:cNvSpPr/>
          <p:nvPr/>
        </p:nvSpPr>
        <p:spPr>
          <a:xfrm rot="-5400000">
            <a:off x="7649044" y="-82871"/>
            <a:ext cx="2177541" cy="1275284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rgbClr val="82D4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8" name="Google Shape;348;p13"/>
          <p:cNvGrpSpPr/>
          <p:nvPr/>
        </p:nvGrpSpPr>
        <p:grpSpPr>
          <a:xfrm>
            <a:off x="-189799" y="2988420"/>
            <a:ext cx="824837" cy="1778804"/>
            <a:chOff x="1496075" y="1759850"/>
            <a:chExt cx="345250" cy="744550"/>
          </a:xfrm>
        </p:grpSpPr>
        <p:sp>
          <p:nvSpPr>
            <p:cNvPr id="349" name="Google Shape;349;p13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rgbClr val="E0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rgbClr val="E0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3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rgbClr val="E0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2" name="Google Shape;352;p13"/>
          <p:cNvGrpSpPr/>
          <p:nvPr/>
        </p:nvGrpSpPr>
        <p:grpSpPr>
          <a:xfrm>
            <a:off x="-66729" y="2988428"/>
            <a:ext cx="578709" cy="554172"/>
            <a:chOff x="2368500" y="1659275"/>
            <a:chExt cx="228775" cy="219075"/>
          </a:xfrm>
        </p:grpSpPr>
        <p:sp>
          <p:nvSpPr>
            <p:cNvPr id="353" name="Google Shape;353;p13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3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13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3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13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3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3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2" name="Google Shape;362;p13"/>
          <p:cNvSpPr/>
          <p:nvPr/>
        </p:nvSpPr>
        <p:spPr>
          <a:xfrm rot="-3268139">
            <a:off x="8648333" y="1257434"/>
            <a:ext cx="516789" cy="351815"/>
          </a:xfrm>
          <a:custGeom>
            <a:rect b="b" l="l" r="r" t="t"/>
            <a:pathLst>
              <a:path extrusionOk="0" h="8270" w="12148">
                <a:moveTo>
                  <a:pt x="5863" y="518"/>
                </a:moveTo>
                <a:cubicBezTo>
                  <a:pt x="5965" y="545"/>
                  <a:pt x="6006" y="659"/>
                  <a:pt x="6054" y="742"/>
                </a:cubicBezTo>
                <a:cubicBezTo>
                  <a:pt x="6225" y="1121"/>
                  <a:pt x="6309" y="1534"/>
                  <a:pt x="6366" y="1943"/>
                </a:cubicBezTo>
                <a:cubicBezTo>
                  <a:pt x="6423" y="2332"/>
                  <a:pt x="6397" y="2727"/>
                  <a:pt x="6401" y="3118"/>
                </a:cubicBezTo>
                <a:cubicBezTo>
                  <a:pt x="6322" y="4134"/>
                  <a:pt x="6094" y="5138"/>
                  <a:pt x="5731" y="6089"/>
                </a:cubicBezTo>
                <a:cubicBezTo>
                  <a:pt x="5524" y="5508"/>
                  <a:pt x="5401" y="4900"/>
                  <a:pt x="5316" y="4291"/>
                </a:cubicBezTo>
                <a:cubicBezTo>
                  <a:pt x="5214" y="3547"/>
                  <a:pt x="5167" y="2789"/>
                  <a:pt x="5258" y="2041"/>
                </a:cubicBezTo>
                <a:cubicBezTo>
                  <a:pt x="5311" y="1638"/>
                  <a:pt x="5406" y="1235"/>
                  <a:pt x="5588" y="870"/>
                </a:cubicBezTo>
                <a:cubicBezTo>
                  <a:pt x="5659" y="741"/>
                  <a:pt x="5725" y="589"/>
                  <a:pt x="5863" y="518"/>
                </a:cubicBezTo>
                <a:close/>
                <a:moveTo>
                  <a:pt x="2849" y="1008"/>
                </a:moveTo>
                <a:cubicBezTo>
                  <a:pt x="2913" y="1008"/>
                  <a:pt x="2974" y="1073"/>
                  <a:pt x="3010" y="1125"/>
                </a:cubicBezTo>
                <a:cubicBezTo>
                  <a:pt x="3176" y="1377"/>
                  <a:pt x="3233" y="1679"/>
                  <a:pt x="3290" y="1970"/>
                </a:cubicBezTo>
                <a:cubicBezTo>
                  <a:pt x="3444" y="2724"/>
                  <a:pt x="3376" y="3501"/>
                  <a:pt x="3278" y="4256"/>
                </a:cubicBezTo>
                <a:cubicBezTo>
                  <a:pt x="3162" y="4960"/>
                  <a:pt x="3020" y="5672"/>
                  <a:pt x="2725" y="6326"/>
                </a:cubicBezTo>
                <a:cubicBezTo>
                  <a:pt x="2448" y="5672"/>
                  <a:pt x="2322" y="4964"/>
                  <a:pt x="2232" y="4261"/>
                </a:cubicBezTo>
                <a:cubicBezTo>
                  <a:pt x="2151" y="3514"/>
                  <a:pt x="2055" y="2747"/>
                  <a:pt x="2236" y="2006"/>
                </a:cubicBezTo>
                <a:cubicBezTo>
                  <a:pt x="2332" y="1646"/>
                  <a:pt x="2474" y="1267"/>
                  <a:pt x="2782" y="1036"/>
                </a:cubicBezTo>
                <a:cubicBezTo>
                  <a:pt x="2804" y="1016"/>
                  <a:pt x="2827" y="1008"/>
                  <a:pt x="2849" y="1008"/>
                </a:cubicBezTo>
                <a:close/>
                <a:moveTo>
                  <a:pt x="8652" y="408"/>
                </a:moveTo>
                <a:cubicBezTo>
                  <a:pt x="8717" y="408"/>
                  <a:pt x="8774" y="469"/>
                  <a:pt x="8811" y="520"/>
                </a:cubicBezTo>
                <a:cubicBezTo>
                  <a:pt x="8952" y="720"/>
                  <a:pt x="9013" y="962"/>
                  <a:pt x="9073" y="1195"/>
                </a:cubicBezTo>
                <a:cubicBezTo>
                  <a:pt x="9278" y="2110"/>
                  <a:pt x="9267" y="3057"/>
                  <a:pt x="9181" y="3985"/>
                </a:cubicBezTo>
                <a:cubicBezTo>
                  <a:pt x="9122" y="4614"/>
                  <a:pt x="9052" y="5244"/>
                  <a:pt x="8891" y="5854"/>
                </a:cubicBezTo>
                <a:cubicBezTo>
                  <a:pt x="8819" y="6134"/>
                  <a:pt x="8729" y="6408"/>
                  <a:pt x="8629" y="6680"/>
                </a:cubicBezTo>
                <a:cubicBezTo>
                  <a:pt x="8341" y="5966"/>
                  <a:pt x="8213" y="5199"/>
                  <a:pt x="8100" y="4440"/>
                </a:cubicBezTo>
                <a:cubicBezTo>
                  <a:pt x="8015" y="3629"/>
                  <a:pt x="7985" y="2808"/>
                  <a:pt x="8069" y="1995"/>
                </a:cubicBezTo>
                <a:cubicBezTo>
                  <a:pt x="8121" y="1567"/>
                  <a:pt x="8177" y="1127"/>
                  <a:pt x="8359" y="731"/>
                </a:cubicBezTo>
                <a:cubicBezTo>
                  <a:pt x="8416" y="615"/>
                  <a:pt x="8481" y="487"/>
                  <a:pt x="8599" y="422"/>
                </a:cubicBezTo>
                <a:cubicBezTo>
                  <a:pt x="8617" y="412"/>
                  <a:pt x="8635" y="408"/>
                  <a:pt x="8652" y="408"/>
                </a:cubicBezTo>
                <a:close/>
                <a:moveTo>
                  <a:pt x="11735" y="1"/>
                </a:moveTo>
                <a:cubicBezTo>
                  <a:pt x="11664" y="1"/>
                  <a:pt x="11594" y="51"/>
                  <a:pt x="11614" y="136"/>
                </a:cubicBezTo>
                <a:cubicBezTo>
                  <a:pt x="11749" y="327"/>
                  <a:pt x="11735" y="571"/>
                  <a:pt x="11776" y="792"/>
                </a:cubicBezTo>
                <a:cubicBezTo>
                  <a:pt x="11888" y="1779"/>
                  <a:pt x="11907" y="2785"/>
                  <a:pt x="11746" y="3769"/>
                </a:cubicBezTo>
                <a:cubicBezTo>
                  <a:pt x="11638" y="4399"/>
                  <a:pt x="11502" y="5023"/>
                  <a:pt x="11324" y="5638"/>
                </a:cubicBezTo>
                <a:cubicBezTo>
                  <a:pt x="11129" y="6279"/>
                  <a:pt x="10925" y="6929"/>
                  <a:pt x="10561" y="7495"/>
                </a:cubicBezTo>
                <a:cubicBezTo>
                  <a:pt x="10425" y="7698"/>
                  <a:pt x="10227" y="7873"/>
                  <a:pt x="9988" y="7931"/>
                </a:cubicBezTo>
                <a:cubicBezTo>
                  <a:pt x="9942" y="7941"/>
                  <a:pt x="9895" y="7945"/>
                  <a:pt x="9848" y="7945"/>
                </a:cubicBezTo>
                <a:cubicBezTo>
                  <a:pt x="9666" y="7945"/>
                  <a:pt x="9485" y="7877"/>
                  <a:pt x="9339" y="7768"/>
                </a:cubicBezTo>
                <a:cubicBezTo>
                  <a:pt x="9078" y="7572"/>
                  <a:pt x="8886" y="7294"/>
                  <a:pt x="8764" y="6993"/>
                </a:cubicBezTo>
                <a:cubicBezTo>
                  <a:pt x="8880" y="6746"/>
                  <a:pt x="8959" y="6484"/>
                  <a:pt x="9041" y="6226"/>
                </a:cubicBezTo>
                <a:cubicBezTo>
                  <a:pt x="9286" y="5439"/>
                  <a:pt x="9374" y="4615"/>
                  <a:pt x="9441" y="3800"/>
                </a:cubicBezTo>
                <a:cubicBezTo>
                  <a:pt x="9492" y="3316"/>
                  <a:pt x="9470" y="2831"/>
                  <a:pt x="9473" y="2346"/>
                </a:cubicBezTo>
                <a:cubicBezTo>
                  <a:pt x="9442" y="1880"/>
                  <a:pt x="9395" y="1412"/>
                  <a:pt x="9268" y="961"/>
                </a:cubicBezTo>
                <a:cubicBezTo>
                  <a:pt x="9208" y="747"/>
                  <a:pt x="9134" y="533"/>
                  <a:pt x="9001" y="353"/>
                </a:cubicBezTo>
                <a:cubicBezTo>
                  <a:pt x="8921" y="246"/>
                  <a:pt x="8800" y="152"/>
                  <a:pt x="8661" y="152"/>
                </a:cubicBezTo>
                <a:cubicBezTo>
                  <a:pt x="8652" y="152"/>
                  <a:pt x="8643" y="152"/>
                  <a:pt x="8634" y="153"/>
                </a:cubicBezTo>
                <a:cubicBezTo>
                  <a:pt x="8486" y="156"/>
                  <a:pt x="8364" y="259"/>
                  <a:pt x="8277" y="371"/>
                </a:cubicBezTo>
                <a:cubicBezTo>
                  <a:pt x="8112" y="598"/>
                  <a:pt x="8024" y="869"/>
                  <a:pt x="7957" y="1137"/>
                </a:cubicBezTo>
                <a:cubicBezTo>
                  <a:pt x="7856" y="1568"/>
                  <a:pt x="7813" y="2010"/>
                  <a:pt x="7785" y="2450"/>
                </a:cubicBezTo>
                <a:cubicBezTo>
                  <a:pt x="7788" y="2934"/>
                  <a:pt x="7767" y="3422"/>
                  <a:pt x="7807" y="3907"/>
                </a:cubicBezTo>
                <a:cubicBezTo>
                  <a:pt x="7839" y="4574"/>
                  <a:pt x="7970" y="5231"/>
                  <a:pt x="8115" y="5880"/>
                </a:cubicBezTo>
                <a:cubicBezTo>
                  <a:pt x="8208" y="6263"/>
                  <a:pt x="8342" y="6633"/>
                  <a:pt x="8490" y="6996"/>
                </a:cubicBezTo>
                <a:cubicBezTo>
                  <a:pt x="8319" y="7314"/>
                  <a:pt x="8105" y="7614"/>
                  <a:pt x="7820" y="7839"/>
                </a:cubicBezTo>
                <a:cubicBezTo>
                  <a:pt x="7673" y="7951"/>
                  <a:pt x="7486" y="8015"/>
                  <a:pt x="7301" y="8015"/>
                </a:cubicBezTo>
                <a:cubicBezTo>
                  <a:pt x="7173" y="8015"/>
                  <a:pt x="7047" y="7985"/>
                  <a:pt x="6935" y="7920"/>
                </a:cubicBezTo>
                <a:cubicBezTo>
                  <a:pt x="6720" y="7801"/>
                  <a:pt x="6533" y="7630"/>
                  <a:pt x="6381" y="7437"/>
                </a:cubicBezTo>
                <a:cubicBezTo>
                  <a:pt x="6186" y="7168"/>
                  <a:pt x="6061" y="6857"/>
                  <a:pt x="5914" y="6560"/>
                </a:cubicBezTo>
                <a:cubicBezTo>
                  <a:pt x="5896" y="6504"/>
                  <a:pt x="5843" y="6446"/>
                  <a:pt x="5873" y="6383"/>
                </a:cubicBezTo>
                <a:cubicBezTo>
                  <a:pt x="6099" y="5852"/>
                  <a:pt x="6266" y="5297"/>
                  <a:pt x="6399" y="4736"/>
                </a:cubicBezTo>
                <a:cubicBezTo>
                  <a:pt x="6551" y="4055"/>
                  <a:pt x="6660" y="3360"/>
                  <a:pt x="6656" y="2661"/>
                </a:cubicBezTo>
                <a:cubicBezTo>
                  <a:pt x="6646" y="2003"/>
                  <a:pt x="6563" y="1333"/>
                  <a:pt x="6316" y="718"/>
                </a:cubicBezTo>
                <a:cubicBezTo>
                  <a:pt x="6242" y="547"/>
                  <a:pt x="6148" y="353"/>
                  <a:pt x="5962" y="282"/>
                </a:cubicBezTo>
                <a:cubicBezTo>
                  <a:pt x="5931" y="270"/>
                  <a:pt x="5900" y="265"/>
                  <a:pt x="5870" y="265"/>
                </a:cubicBezTo>
                <a:cubicBezTo>
                  <a:pt x="5721" y="265"/>
                  <a:pt x="5588" y="391"/>
                  <a:pt x="5507" y="510"/>
                </a:cubicBezTo>
                <a:cubicBezTo>
                  <a:pt x="5178" y="1003"/>
                  <a:pt x="5052" y="1598"/>
                  <a:pt x="4991" y="2179"/>
                </a:cubicBezTo>
                <a:cubicBezTo>
                  <a:pt x="4915" y="3068"/>
                  <a:pt x="4996" y="3965"/>
                  <a:pt x="5152" y="4841"/>
                </a:cubicBezTo>
                <a:cubicBezTo>
                  <a:pt x="5247" y="5380"/>
                  <a:pt x="5396" y="5908"/>
                  <a:pt x="5578" y="6421"/>
                </a:cubicBezTo>
                <a:cubicBezTo>
                  <a:pt x="5347" y="6906"/>
                  <a:pt x="5031" y="7373"/>
                  <a:pt x="4576" y="7675"/>
                </a:cubicBezTo>
                <a:cubicBezTo>
                  <a:pt x="4430" y="7776"/>
                  <a:pt x="4259" y="7864"/>
                  <a:pt x="4079" y="7864"/>
                </a:cubicBezTo>
                <a:cubicBezTo>
                  <a:pt x="4051" y="7864"/>
                  <a:pt x="4023" y="7862"/>
                  <a:pt x="3995" y="7857"/>
                </a:cubicBezTo>
                <a:cubicBezTo>
                  <a:pt x="3728" y="7814"/>
                  <a:pt x="3510" y="7629"/>
                  <a:pt x="3345" y="7424"/>
                </a:cubicBezTo>
                <a:cubicBezTo>
                  <a:pt x="3150" y="7172"/>
                  <a:pt x="3002" y="6888"/>
                  <a:pt x="2856" y="6605"/>
                </a:cubicBezTo>
                <a:cubicBezTo>
                  <a:pt x="3092" y="6175"/>
                  <a:pt x="3230" y="5700"/>
                  <a:pt x="3339" y="5225"/>
                </a:cubicBezTo>
                <a:cubicBezTo>
                  <a:pt x="3477" y="4646"/>
                  <a:pt x="3571" y="4056"/>
                  <a:pt x="3603" y="3462"/>
                </a:cubicBezTo>
                <a:cubicBezTo>
                  <a:pt x="3667" y="2784"/>
                  <a:pt x="3606" y="2093"/>
                  <a:pt x="3421" y="1436"/>
                </a:cubicBezTo>
                <a:cubicBezTo>
                  <a:pt x="3354" y="1218"/>
                  <a:pt x="3262" y="990"/>
                  <a:pt x="3083" y="839"/>
                </a:cubicBezTo>
                <a:cubicBezTo>
                  <a:pt x="3019" y="785"/>
                  <a:pt x="2939" y="760"/>
                  <a:pt x="2858" y="760"/>
                </a:cubicBezTo>
                <a:cubicBezTo>
                  <a:pt x="2781" y="760"/>
                  <a:pt x="2705" y="782"/>
                  <a:pt x="2642" y="825"/>
                </a:cubicBezTo>
                <a:cubicBezTo>
                  <a:pt x="2467" y="949"/>
                  <a:pt x="2335" y="1127"/>
                  <a:pt x="2232" y="1313"/>
                </a:cubicBezTo>
                <a:cubicBezTo>
                  <a:pt x="1970" y="1800"/>
                  <a:pt x="1891" y="2362"/>
                  <a:pt x="1886" y="2907"/>
                </a:cubicBezTo>
                <a:cubicBezTo>
                  <a:pt x="1896" y="3593"/>
                  <a:pt x="1973" y="4277"/>
                  <a:pt x="2084" y="4953"/>
                </a:cubicBezTo>
                <a:cubicBezTo>
                  <a:pt x="2184" y="5516"/>
                  <a:pt x="2330" y="6075"/>
                  <a:pt x="2573" y="6595"/>
                </a:cubicBezTo>
                <a:cubicBezTo>
                  <a:pt x="2412" y="6836"/>
                  <a:pt x="2236" y="7075"/>
                  <a:pt x="1991" y="7238"/>
                </a:cubicBezTo>
                <a:cubicBezTo>
                  <a:pt x="1866" y="7317"/>
                  <a:pt x="1717" y="7380"/>
                  <a:pt x="1568" y="7380"/>
                </a:cubicBezTo>
                <a:cubicBezTo>
                  <a:pt x="1507" y="7380"/>
                  <a:pt x="1447" y="7370"/>
                  <a:pt x="1389" y="7346"/>
                </a:cubicBezTo>
                <a:cubicBezTo>
                  <a:pt x="1139" y="7258"/>
                  <a:pt x="969" y="7034"/>
                  <a:pt x="850" y="6809"/>
                </a:cubicBezTo>
                <a:cubicBezTo>
                  <a:pt x="663" y="6448"/>
                  <a:pt x="523" y="6062"/>
                  <a:pt x="450" y="5661"/>
                </a:cubicBezTo>
                <a:cubicBezTo>
                  <a:pt x="338" y="5040"/>
                  <a:pt x="270" y="4409"/>
                  <a:pt x="261" y="3778"/>
                </a:cubicBezTo>
                <a:cubicBezTo>
                  <a:pt x="267" y="2931"/>
                  <a:pt x="321" y="2086"/>
                  <a:pt x="384" y="1241"/>
                </a:cubicBezTo>
                <a:cubicBezTo>
                  <a:pt x="391" y="1031"/>
                  <a:pt x="476" y="831"/>
                  <a:pt x="480" y="622"/>
                </a:cubicBezTo>
                <a:cubicBezTo>
                  <a:pt x="482" y="550"/>
                  <a:pt x="421" y="513"/>
                  <a:pt x="360" y="513"/>
                </a:cubicBezTo>
                <a:cubicBezTo>
                  <a:pt x="306" y="513"/>
                  <a:pt x="252" y="542"/>
                  <a:pt x="241" y="603"/>
                </a:cubicBezTo>
                <a:cubicBezTo>
                  <a:pt x="197" y="860"/>
                  <a:pt x="132" y="1117"/>
                  <a:pt x="129" y="1380"/>
                </a:cubicBezTo>
                <a:cubicBezTo>
                  <a:pt x="67" y="2085"/>
                  <a:pt x="42" y="2790"/>
                  <a:pt x="16" y="3496"/>
                </a:cubicBezTo>
                <a:cubicBezTo>
                  <a:pt x="1" y="4192"/>
                  <a:pt x="71" y="4886"/>
                  <a:pt x="183" y="5572"/>
                </a:cubicBezTo>
                <a:cubicBezTo>
                  <a:pt x="261" y="6069"/>
                  <a:pt x="424" y="6551"/>
                  <a:pt x="667" y="6991"/>
                </a:cubicBezTo>
                <a:cubicBezTo>
                  <a:pt x="817" y="7259"/>
                  <a:pt x="1044" y="7504"/>
                  <a:pt x="1347" y="7596"/>
                </a:cubicBezTo>
                <a:cubicBezTo>
                  <a:pt x="1419" y="7620"/>
                  <a:pt x="1493" y="7631"/>
                  <a:pt x="1566" y="7631"/>
                </a:cubicBezTo>
                <a:cubicBezTo>
                  <a:pt x="1731" y="7631"/>
                  <a:pt x="1896" y="7577"/>
                  <a:pt x="2041" y="7498"/>
                </a:cubicBezTo>
                <a:cubicBezTo>
                  <a:pt x="2317" y="7349"/>
                  <a:pt x="2523" y="7104"/>
                  <a:pt x="2702" y="6852"/>
                </a:cubicBezTo>
                <a:cubicBezTo>
                  <a:pt x="2879" y="7175"/>
                  <a:pt x="3054" y="7512"/>
                  <a:pt x="3324" y="7770"/>
                </a:cubicBezTo>
                <a:cubicBezTo>
                  <a:pt x="3529" y="7963"/>
                  <a:pt x="3793" y="8116"/>
                  <a:pt x="4081" y="8116"/>
                </a:cubicBezTo>
                <a:cubicBezTo>
                  <a:pt x="4087" y="8116"/>
                  <a:pt x="4093" y="8116"/>
                  <a:pt x="4099" y="8116"/>
                </a:cubicBezTo>
                <a:cubicBezTo>
                  <a:pt x="4344" y="8114"/>
                  <a:pt x="4564" y="7994"/>
                  <a:pt x="4757" y="7855"/>
                </a:cubicBezTo>
                <a:cubicBezTo>
                  <a:pt x="5175" y="7572"/>
                  <a:pt x="5476" y="7153"/>
                  <a:pt x="5714" y="6715"/>
                </a:cubicBezTo>
                <a:cubicBezTo>
                  <a:pt x="5807" y="6922"/>
                  <a:pt x="5909" y="7126"/>
                  <a:pt x="6015" y="7326"/>
                </a:cubicBezTo>
                <a:cubicBezTo>
                  <a:pt x="6179" y="7633"/>
                  <a:pt x="6425" y="7891"/>
                  <a:pt x="6714" y="8083"/>
                </a:cubicBezTo>
                <a:cubicBezTo>
                  <a:pt x="6887" y="8210"/>
                  <a:pt x="7095" y="8270"/>
                  <a:pt x="7304" y="8270"/>
                </a:cubicBezTo>
                <a:cubicBezTo>
                  <a:pt x="7571" y="8270"/>
                  <a:pt x="7840" y="8172"/>
                  <a:pt x="8039" y="7991"/>
                </a:cubicBezTo>
                <a:cubicBezTo>
                  <a:pt x="8270" y="7788"/>
                  <a:pt x="8462" y="7544"/>
                  <a:pt x="8617" y="7274"/>
                </a:cubicBezTo>
                <a:cubicBezTo>
                  <a:pt x="8795" y="7608"/>
                  <a:pt x="9048" y="7921"/>
                  <a:pt x="9395" y="8089"/>
                </a:cubicBezTo>
                <a:cubicBezTo>
                  <a:pt x="9535" y="8154"/>
                  <a:pt x="9692" y="8191"/>
                  <a:pt x="9848" y="8191"/>
                </a:cubicBezTo>
                <a:cubicBezTo>
                  <a:pt x="9978" y="8191"/>
                  <a:pt x="10107" y="8166"/>
                  <a:pt x="10225" y="8110"/>
                </a:cubicBezTo>
                <a:cubicBezTo>
                  <a:pt x="10485" y="7989"/>
                  <a:pt x="10690" y="7772"/>
                  <a:pt x="10833" y="7527"/>
                </a:cubicBezTo>
                <a:cubicBezTo>
                  <a:pt x="11206" y="6900"/>
                  <a:pt x="11419" y="6195"/>
                  <a:pt x="11621" y="5497"/>
                </a:cubicBezTo>
                <a:cubicBezTo>
                  <a:pt x="11811" y="4768"/>
                  <a:pt x="11979" y="4031"/>
                  <a:pt x="12059" y="3280"/>
                </a:cubicBezTo>
                <a:cubicBezTo>
                  <a:pt x="12148" y="2406"/>
                  <a:pt x="12100" y="1523"/>
                  <a:pt x="11987" y="654"/>
                </a:cubicBezTo>
                <a:cubicBezTo>
                  <a:pt x="11947" y="456"/>
                  <a:pt x="11946" y="240"/>
                  <a:pt x="11845" y="61"/>
                </a:cubicBezTo>
                <a:cubicBezTo>
                  <a:pt x="11822" y="20"/>
                  <a:pt x="11779" y="1"/>
                  <a:pt x="11735" y="1"/>
                </a:cubicBezTo>
                <a:close/>
              </a:path>
            </a:pathLst>
          </a:cu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6"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4"/>
          <p:cNvSpPr txBox="1"/>
          <p:nvPr>
            <p:ph type="title"/>
          </p:nvPr>
        </p:nvSpPr>
        <p:spPr>
          <a:xfrm>
            <a:off x="1079000" y="2368838"/>
            <a:ext cx="4539000" cy="14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b="0" sz="45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65" name="Google Shape;365;p14"/>
          <p:cNvSpPr txBox="1"/>
          <p:nvPr>
            <p:ph hasCustomPrompt="1" idx="2" type="title"/>
          </p:nvPr>
        </p:nvSpPr>
        <p:spPr>
          <a:xfrm>
            <a:off x="2507900" y="1103188"/>
            <a:ext cx="1681200" cy="137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100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66" name="Google Shape;366;p14"/>
          <p:cNvSpPr txBox="1"/>
          <p:nvPr>
            <p:ph idx="1" type="subTitle"/>
          </p:nvPr>
        </p:nvSpPr>
        <p:spPr>
          <a:xfrm>
            <a:off x="715100" y="3731613"/>
            <a:ext cx="5266800" cy="30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grpSp>
        <p:nvGrpSpPr>
          <p:cNvPr id="367" name="Google Shape;367;p14"/>
          <p:cNvGrpSpPr/>
          <p:nvPr/>
        </p:nvGrpSpPr>
        <p:grpSpPr>
          <a:xfrm flipH="1">
            <a:off x="8588272" y="671061"/>
            <a:ext cx="626387" cy="1350912"/>
            <a:chOff x="1496075" y="1759850"/>
            <a:chExt cx="345250" cy="744550"/>
          </a:xfrm>
        </p:grpSpPr>
        <p:sp>
          <p:nvSpPr>
            <p:cNvPr id="368" name="Google Shape;368;p14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4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4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1" name="Google Shape;371;p14"/>
          <p:cNvGrpSpPr/>
          <p:nvPr/>
        </p:nvGrpSpPr>
        <p:grpSpPr>
          <a:xfrm flipH="1">
            <a:off x="-138956" y="-10461"/>
            <a:ext cx="1370921" cy="2713948"/>
            <a:chOff x="1533300" y="1335675"/>
            <a:chExt cx="361225" cy="715100"/>
          </a:xfrm>
        </p:grpSpPr>
        <p:sp>
          <p:nvSpPr>
            <p:cNvPr id="372" name="Google Shape;372;p14"/>
            <p:cNvSpPr/>
            <p:nvPr/>
          </p:nvSpPr>
          <p:spPr>
            <a:xfrm>
              <a:off x="1533300" y="1335675"/>
              <a:ext cx="361150" cy="707300"/>
            </a:xfrm>
            <a:custGeom>
              <a:rect b="b" l="l" r="r" t="t"/>
              <a:pathLst>
                <a:path extrusionOk="0" h="28292" w="14446">
                  <a:moveTo>
                    <a:pt x="14445" y="1"/>
                  </a:moveTo>
                  <a:cubicBezTo>
                    <a:pt x="8424" y="1"/>
                    <a:pt x="1" y="6034"/>
                    <a:pt x="3543" y="10904"/>
                  </a:cubicBezTo>
                  <a:cubicBezTo>
                    <a:pt x="10056" y="19858"/>
                    <a:pt x="8883" y="26775"/>
                    <a:pt x="12634" y="28292"/>
                  </a:cubicBezTo>
                  <a:cubicBezTo>
                    <a:pt x="11741" y="27024"/>
                    <a:pt x="11018" y="25464"/>
                    <a:pt x="10455" y="23563"/>
                  </a:cubicBezTo>
                  <a:cubicBezTo>
                    <a:pt x="10065" y="22246"/>
                    <a:pt x="9776" y="20882"/>
                    <a:pt x="9497" y="19564"/>
                  </a:cubicBezTo>
                  <a:cubicBezTo>
                    <a:pt x="9273" y="18510"/>
                    <a:pt x="9042" y="17419"/>
                    <a:pt x="8762" y="16362"/>
                  </a:cubicBezTo>
                  <a:cubicBezTo>
                    <a:pt x="8613" y="15801"/>
                    <a:pt x="8446" y="15235"/>
                    <a:pt x="8285" y="14686"/>
                  </a:cubicBezTo>
                  <a:cubicBezTo>
                    <a:pt x="7967" y="13604"/>
                    <a:pt x="7638" y="12487"/>
                    <a:pt x="7430" y="11359"/>
                  </a:cubicBezTo>
                  <a:cubicBezTo>
                    <a:pt x="7064" y="9368"/>
                    <a:pt x="7157" y="7633"/>
                    <a:pt x="7708" y="6206"/>
                  </a:cubicBezTo>
                  <a:cubicBezTo>
                    <a:pt x="8391" y="4436"/>
                    <a:pt x="9906" y="2855"/>
                    <a:pt x="11974" y="1751"/>
                  </a:cubicBezTo>
                  <a:cubicBezTo>
                    <a:pt x="12765" y="1327"/>
                    <a:pt x="13599" y="998"/>
                    <a:pt x="14445" y="707"/>
                  </a:cubicBezTo>
                  <a:lnTo>
                    <a:pt x="1444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4"/>
            <p:cNvSpPr/>
            <p:nvPr/>
          </p:nvSpPr>
          <p:spPr>
            <a:xfrm>
              <a:off x="1715175" y="1358800"/>
              <a:ext cx="179350" cy="691625"/>
            </a:xfrm>
            <a:custGeom>
              <a:rect b="b" l="l" r="r" t="t"/>
              <a:pathLst>
                <a:path extrusionOk="0" h="27665" w="7174">
                  <a:moveTo>
                    <a:pt x="7174" y="0"/>
                  </a:moveTo>
                  <a:cubicBezTo>
                    <a:pt x="6359" y="283"/>
                    <a:pt x="5558" y="601"/>
                    <a:pt x="4799" y="1006"/>
                  </a:cubicBezTo>
                  <a:cubicBezTo>
                    <a:pt x="2775" y="2088"/>
                    <a:pt x="1293" y="3632"/>
                    <a:pt x="628" y="5354"/>
                  </a:cubicBezTo>
                  <a:cubicBezTo>
                    <a:pt x="91" y="6746"/>
                    <a:pt x="1" y="8442"/>
                    <a:pt x="360" y="10395"/>
                  </a:cubicBezTo>
                  <a:cubicBezTo>
                    <a:pt x="566" y="11513"/>
                    <a:pt x="894" y="12625"/>
                    <a:pt x="1210" y="13700"/>
                  </a:cubicBezTo>
                  <a:cubicBezTo>
                    <a:pt x="1371" y="14249"/>
                    <a:pt x="1538" y="14818"/>
                    <a:pt x="1688" y="15380"/>
                  </a:cubicBezTo>
                  <a:cubicBezTo>
                    <a:pt x="1970" y="16442"/>
                    <a:pt x="2201" y="17537"/>
                    <a:pt x="2426" y="18594"/>
                  </a:cubicBezTo>
                  <a:cubicBezTo>
                    <a:pt x="2704" y="19909"/>
                    <a:pt x="2992" y="21268"/>
                    <a:pt x="3378" y="22576"/>
                  </a:cubicBezTo>
                  <a:cubicBezTo>
                    <a:pt x="3972" y="24579"/>
                    <a:pt x="4741" y="26196"/>
                    <a:pt x="5704" y="27487"/>
                  </a:cubicBezTo>
                  <a:cubicBezTo>
                    <a:pt x="6050" y="27588"/>
                    <a:pt x="6437" y="27646"/>
                    <a:pt x="6867" y="27665"/>
                  </a:cubicBezTo>
                  <a:cubicBezTo>
                    <a:pt x="6474" y="26837"/>
                    <a:pt x="6127" y="25923"/>
                    <a:pt x="5826" y="24907"/>
                  </a:cubicBezTo>
                  <a:cubicBezTo>
                    <a:pt x="5436" y="23590"/>
                    <a:pt x="5148" y="22225"/>
                    <a:pt x="4868" y="20906"/>
                  </a:cubicBezTo>
                  <a:cubicBezTo>
                    <a:pt x="4645" y="19853"/>
                    <a:pt x="4414" y="18762"/>
                    <a:pt x="4134" y="17707"/>
                  </a:cubicBezTo>
                  <a:cubicBezTo>
                    <a:pt x="3985" y="17145"/>
                    <a:pt x="3819" y="16578"/>
                    <a:pt x="3657" y="16030"/>
                  </a:cubicBezTo>
                  <a:cubicBezTo>
                    <a:pt x="3338" y="14949"/>
                    <a:pt x="3010" y="13833"/>
                    <a:pt x="2803" y="12705"/>
                  </a:cubicBezTo>
                  <a:cubicBezTo>
                    <a:pt x="2436" y="10714"/>
                    <a:pt x="2530" y="8979"/>
                    <a:pt x="3081" y="7552"/>
                  </a:cubicBezTo>
                  <a:cubicBezTo>
                    <a:pt x="3745" y="5835"/>
                    <a:pt x="5197" y="4295"/>
                    <a:pt x="7174" y="3196"/>
                  </a:cubicBezTo>
                  <a:lnTo>
                    <a:pt x="7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4"/>
            <p:cNvSpPr/>
            <p:nvPr/>
          </p:nvSpPr>
          <p:spPr>
            <a:xfrm>
              <a:off x="1781275" y="1444700"/>
              <a:ext cx="113225" cy="606075"/>
            </a:xfrm>
            <a:custGeom>
              <a:rect b="b" l="l" r="r" t="t"/>
              <a:pathLst>
                <a:path extrusionOk="0" h="24243" w="4529">
                  <a:moveTo>
                    <a:pt x="4525" y="0"/>
                  </a:moveTo>
                  <a:lnTo>
                    <a:pt x="4525" y="2"/>
                  </a:lnTo>
                  <a:lnTo>
                    <a:pt x="4525" y="2"/>
                  </a:lnTo>
                  <a:cubicBezTo>
                    <a:pt x="4526" y="2"/>
                    <a:pt x="4527" y="1"/>
                    <a:pt x="4529" y="0"/>
                  </a:cubicBezTo>
                  <a:close/>
                  <a:moveTo>
                    <a:pt x="4525" y="2"/>
                  </a:moveTo>
                  <a:cubicBezTo>
                    <a:pt x="2645" y="1074"/>
                    <a:pt x="1263" y="2549"/>
                    <a:pt x="629" y="4190"/>
                  </a:cubicBezTo>
                  <a:cubicBezTo>
                    <a:pt x="91" y="5582"/>
                    <a:pt x="1" y="7278"/>
                    <a:pt x="360" y="9230"/>
                  </a:cubicBezTo>
                  <a:cubicBezTo>
                    <a:pt x="566" y="10347"/>
                    <a:pt x="893" y="11460"/>
                    <a:pt x="1210" y="12533"/>
                  </a:cubicBezTo>
                  <a:cubicBezTo>
                    <a:pt x="1371" y="13083"/>
                    <a:pt x="1539" y="13653"/>
                    <a:pt x="1688" y="14216"/>
                  </a:cubicBezTo>
                  <a:cubicBezTo>
                    <a:pt x="1970" y="15279"/>
                    <a:pt x="2201" y="16370"/>
                    <a:pt x="2425" y="17428"/>
                  </a:cubicBezTo>
                  <a:cubicBezTo>
                    <a:pt x="2703" y="18742"/>
                    <a:pt x="2991" y="20103"/>
                    <a:pt x="3379" y="21412"/>
                  </a:cubicBezTo>
                  <a:cubicBezTo>
                    <a:pt x="3688" y="22455"/>
                    <a:pt x="4044" y="23395"/>
                    <a:pt x="4449" y="24241"/>
                  </a:cubicBezTo>
                  <a:cubicBezTo>
                    <a:pt x="4475" y="24241"/>
                    <a:pt x="4500" y="24243"/>
                    <a:pt x="4525" y="24243"/>
                  </a:cubicBezTo>
                  <a:lnTo>
                    <a:pt x="4525" y="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5" name="Google Shape;375;p14"/>
          <p:cNvGrpSpPr/>
          <p:nvPr/>
        </p:nvGrpSpPr>
        <p:grpSpPr>
          <a:xfrm flipH="1">
            <a:off x="7463869" y="-19918"/>
            <a:ext cx="1005443" cy="962791"/>
            <a:chOff x="2368500" y="1659275"/>
            <a:chExt cx="228775" cy="219075"/>
          </a:xfrm>
        </p:grpSpPr>
        <p:sp>
          <p:nvSpPr>
            <p:cNvPr id="376" name="Google Shape;376;p14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14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14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14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4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14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4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14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4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5" name="Google Shape;385;p14"/>
          <p:cNvSpPr/>
          <p:nvPr/>
        </p:nvSpPr>
        <p:spPr>
          <a:xfrm>
            <a:off x="2349668" y="4102350"/>
            <a:ext cx="1833186" cy="1073611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CUSTOM_6_1"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15"/>
          <p:cNvSpPr txBox="1"/>
          <p:nvPr>
            <p:ph type="title"/>
          </p:nvPr>
        </p:nvSpPr>
        <p:spPr>
          <a:xfrm>
            <a:off x="3551950" y="2339400"/>
            <a:ext cx="4555200" cy="142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5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88" name="Google Shape;388;p15"/>
          <p:cNvSpPr txBox="1"/>
          <p:nvPr>
            <p:ph hasCustomPrompt="1" idx="2" type="title"/>
          </p:nvPr>
        </p:nvSpPr>
        <p:spPr>
          <a:xfrm>
            <a:off x="5058400" y="1050850"/>
            <a:ext cx="1542300" cy="137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100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89" name="Google Shape;389;p15"/>
          <p:cNvSpPr txBox="1"/>
          <p:nvPr>
            <p:ph idx="1" type="subTitle"/>
          </p:nvPr>
        </p:nvSpPr>
        <p:spPr>
          <a:xfrm>
            <a:off x="3230200" y="3613850"/>
            <a:ext cx="5198700" cy="47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grpSp>
        <p:nvGrpSpPr>
          <p:cNvPr id="390" name="Google Shape;390;p15"/>
          <p:cNvGrpSpPr/>
          <p:nvPr/>
        </p:nvGrpSpPr>
        <p:grpSpPr>
          <a:xfrm>
            <a:off x="462577" y="3837189"/>
            <a:ext cx="3463221" cy="1342345"/>
            <a:chOff x="1967625" y="1991375"/>
            <a:chExt cx="1169375" cy="453250"/>
          </a:xfrm>
        </p:grpSpPr>
        <p:sp>
          <p:nvSpPr>
            <p:cNvPr id="391" name="Google Shape;391;p15"/>
            <p:cNvSpPr/>
            <p:nvPr/>
          </p:nvSpPr>
          <p:spPr>
            <a:xfrm>
              <a:off x="1967625" y="2254775"/>
              <a:ext cx="1169375" cy="189850"/>
            </a:xfrm>
            <a:custGeom>
              <a:rect b="b" l="l" r="r" t="t"/>
              <a:pathLst>
                <a:path extrusionOk="0" h="7594" w="46775">
                  <a:moveTo>
                    <a:pt x="9986" y="0"/>
                  </a:moveTo>
                  <a:cubicBezTo>
                    <a:pt x="4640" y="0"/>
                    <a:pt x="0" y="7593"/>
                    <a:pt x="0" y="7593"/>
                  </a:cubicBezTo>
                  <a:lnTo>
                    <a:pt x="46775" y="7520"/>
                  </a:lnTo>
                  <a:cubicBezTo>
                    <a:pt x="46775" y="7520"/>
                    <a:pt x="41918" y="4437"/>
                    <a:pt x="39381" y="4437"/>
                  </a:cubicBezTo>
                  <a:cubicBezTo>
                    <a:pt x="38982" y="4437"/>
                    <a:pt x="38640" y="4513"/>
                    <a:pt x="38384" y="4690"/>
                  </a:cubicBezTo>
                  <a:cubicBezTo>
                    <a:pt x="37734" y="5138"/>
                    <a:pt x="37244" y="5411"/>
                    <a:pt x="36699" y="5411"/>
                  </a:cubicBezTo>
                  <a:cubicBezTo>
                    <a:pt x="35663" y="5411"/>
                    <a:pt x="34428" y="4423"/>
                    <a:pt x="31515" y="1774"/>
                  </a:cubicBezTo>
                  <a:cubicBezTo>
                    <a:pt x="30154" y="537"/>
                    <a:pt x="28806" y="45"/>
                    <a:pt x="27510" y="45"/>
                  </a:cubicBezTo>
                  <a:cubicBezTo>
                    <a:pt x="24571" y="45"/>
                    <a:pt x="21896" y="2574"/>
                    <a:pt x="19933" y="4690"/>
                  </a:cubicBezTo>
                  <a:cubicBezTo>
                    <a:pt x="19336" y="5334"/>
                    <a:pt x="18843" y="5599"/>
                    <a:pt x="18395" y="5599"/>
                  </a:cubicBezTo>
                  <a:cubicBezTo>
                    <a:pt x="16720" y="5599"/>
                    <a:pt x="15669" y="1893"/>
                    <a:pt x="12122" y="428"/>
                  </a:cubicBezTo>
                  <a:cubicBezTo>
                    <a:pt x="11404" y="131"/>
                    <a:pt x="10689" y="0"/>
                    <a:pt x="99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15"/>
            <p:cNvSpPr/>
            <p:nvPr/>
          </p:nvSpPr>
          <p:spPr>
            <a:xfrm>
              <a:off x="2336700" y="1991375"/>
              <a:ext cx="98650" cy="75175"/>
            </a:xfrm>
            <a:custGeom>
              <a:rect b="b" l="l" r="r" t="t"/>
              <a:pathLst>
                <a:path extrusionOk="0" h="3007" w="3946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89" y="77"/>
                    <a:pt x="550" y="122"/>
                    <a:pt x="316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2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3" y="1648"/>
                    <a:pt x="3945" y="1211"/>
                    <a:pt x="3679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1" y="642"/>
                    <a:pt x="2979" y="650"/>
                    <a:pt x="2918" y="665"/>
                  </a:cubicBezTo>
                  <a:cubicBezTo>
                    <a:pt x="2760" y="692"/>
                    <a:pt x="2587" y="757"/>
                    <a:pt x="2423" y="757"/>
                  </a:cubicBezTo>
                  <a:cubicBezTo>
                    <a:pt x="2330" y="757"/>
                    <a:pt x="2240" y="736"/>
                    <a:pt x="2157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15"/>
            <p:cNvSpPr/>
            <p:nvPr/>
          </p:nvSpPr>
          <p:spPr>
            <a:xfrm>
              <a:off x="2960025" y="2185725"/>
              <a:ext cx="98675" cy="75175"/>
            </a:xfrm>
            <a:custGeom>
              <a:rect b="b" l="l" r="r" t="t"/>
              <a:pathLst>
                <a:path extrusionOk="0" h="3007" w="3947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90" y="77"/>
                    <a:pt x="550" y="122"/>
                    <a:pt x="317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3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4" y="1648"/>
                    <a:pt x="3946" y="1211"/>
                    <a:pt x="3680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2" y="642"/>
                    <a:pt x="2980" y="650"/>
                    <a:pt x="2919" y="665"/>
                  </a:cubicBezTo>
                  <a:cubicBezTo>
                    <a:pt x="2762" y="692"/>
                    <a:pt x="2588" y="757"/>
                    <a:pt x="2424" y="757"/>
                  </a:cubicBezTo>
                  <a:cubicBezTo>
                    <a:pt x="2331" y="757"/>
                    <a:pt x="2240" y="736"/>
                    <a:pt x="2158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5"/>
            <p:cNvSpPr/>
            <p:nvPr/>
          </p:nvSpPr>
          <p:spPr>
            <a:xfrm>
              <a:off x="2747000" y="2148600"/>
              <a:ext cx="104900" cy="72725"/>
            </a:xfrm>
            <a:custGeom>
              <a:rect b="b" l="l" r="r" t="t"/>
              <a:pathLst>
                <a:path extrusionOk="0" h="2909" w="4196">
                  <a:moveTo>
                    <a:pt x="3229" y="1"/>
                  </a:moveTo>
                  <a:cubicBezTo>
                    <a:pt x="3031" y="1"/>
                    <a:pt x="2833" y="85"/>
                    <a:pt x="2692" y="228"/>
                  </a:cubicBezTo>
                  <a:cubicBezTo>
                    <a:pt x="2510" y="385"/>
                    <a:pt x="2346" y="635"/>
                    <a:pt x="2083" y="635"/>
                  </a:cubicBezTo>
                  <a:cubicBezTo>
                    <a:pt x="2071" y="635"/>
                    <a:pt x="2060" y="634"/>
                    <a:pt x="2048" y="633"/>
                  </a:cubicBezTo>
                  <a:cubicBezTo>
                    <a:pt x="1796" y="588"/>
                    <a:pt x="1534" y="395"/>
                    <a:pt x="1274" y="395"/>
                  </a:cubicBezTo>
                  <a:cubicBezTo>
                    <a:pt x="1185" y="395"/>
                    <a:pt x="1097" y="417"/>
                    <a:pt x="1010" y="475"/>
                  </a:cubicBezTo>
                  <a:cubicBezTo>
                    <a:pt x="738" y="731"/>
                    <a:pt x="387" y="998"/>
                    <a:pt x="362" y="1404"/>
                  </a:cubicBezTo>
                  <a:cubicBezTo>
                    <a:pt x="318" y="1390"/>
                    <a:pt x="273" y="1384"/>
                    <a:pt x="229" y="1384"/>
                  </a:cubicBezTo>
                  <a:cubicBezTo>
                    <a:pt x="153" y="1384"/>
                    <a:pt x="76" y="1401"/>
                    <a:pt x="0" y="1424"/>
                  </a:cubicBezTo>
                  <a:cubicBezTo>
                    <a:pt x="129" y="1500"/>
                    <a:pt x="259" y="1572"/>
                    <a:pt x="387" y="1644"/>
                  </a:cubicBezTo>
                  <a:cubicBezTo>
                    <a:pt x="487" y="1950"/>
                    <a:pt x="633" y="2248"/>
                    <a:pt x="886" y="2454"/>
                  </a:cubicBezTo>
                  <a:cubicBezTo>
                    <a:pt x="1247" y="2761"/>
                    <a:pt x="1712" y="2909"/>
                    <a:pt x="2179" y="2909"/>
                  </a:cubicBezTo>
                  <a:cubicBezTo>
                    <a:pt x="2773" y="2909"/>
                    <a:pt x="3370" y="2669"/>
                    <a:pt x="3756" y="2209"/>
                  </a:cubicBezTo>
                  <a:cubicBezTo>
                    <a:pt x="4023" y="1847"/>
                    <a:pt x="4196" y="1382"/>
                    <a:pt x="4085" y="930"/>
                  </a:cubicBezTo>
                  <a:cubicBezTo>
                    <a:pt x="4009" y="578"/>
                    <a:pt x="3852" y="161"/>
                    <a:pt x="3472" y="46"/>
                  </a:cubicBezTo>
                  <a:cubicBezTo>
                    <a:pt x="3394" y="15"/>
                    <a:pt x="3311" y="1"/>
                    <a:pt x="32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15"/>
            <p:cNvSpPr/>
            <p:nvPr/>
          </p:nvSpPr>
          <p:spPr>
            <a:xfrm>
              <a:off x="2229050" y="2064625"/>
              <a:ext cx="73525" cy="50550"/>
            </a:xfrm>
            <a:custGeom>
              <a:rect b="b" l="l" r="r" t="t"/>
              <a:pathLst>
                <a:path extrusionOk="0" h="2022" w="2941">
                  <a:moveTo>
                    <a:pt x="2275" y="0"/>
                  </a:moveTo>
                  <a:cubicBezTo>
                    <a:pt x="2140" y="0"/>
                    <a:pt x="2005" y="55"/>
                    <a:pt x="1907" y="150"/>
                  </a:cubicBezTo>
                  <a:cubicBezTo>
                    <a:pt x="1780" y="256"/>
                    <a:pt x="1661" y="426"/>
                    <a:pt x="1481" y="426"/>
                  </a:cubicBezTo>
                  <a:cubicBezTo>
                    <a:pt x="1470" y="426"/>
                    <a:pt x="1460" y="425"/>
                    <a:pt x="1449" y="424"/>
                  </a:cubicBezTo>
                  <a:cubicBezTo>
                    <a:pt x="1270" y="387"/>
                    <a:pt x="1087" y="242"/>
                    <a:pt x="902" y="242"/>
                  </a:cubicBezTo>
                  <a:cubicBezTo>
                    <a:pt x="843" y="242"/>
                    <a:pt x="784" y="256"/>
                    <a:pt x="725" y="294"/>
                  </a:cubicBezTo>
                  <a:cubicBezTo>
                    <a:pt x="529" y="468"/>
                    <a:pt x="278" y="649"/>
                    <a:pt x="252" y="934"/>
                  </a:cubicBezTo>
                  <a:cubicBezTo>
                    <a:pt x="220" y="922"/>
                    <a:pt x="186" y="917"/>
                    <a:pt x="152" y="917"/>
                  </a:cubicBezTo>
                  <a:cubicBezTo>
                    <a:pt x="102" y="917"/>
                    <a:pt x="50" y="928"/>
                    <a:pt x="0" y="942"/>
                  </a:cubicBezTo>
                  <a:cubicBezTo>
                    <a:pt x="88" y="997"/>
                    <a:pt x="178" y="1051"/>
                    <a:pt x="267" y="1103"/>
                  </a:cubicBezTo>
                  <a:cubicBezTo>
                    <a:pt x="330" y="1319"/>
                    <a:pt x="428" y="1530"/>
                    <a:pt x="601" y="1679"/>
                  </a:cubicBezTo>
                  <a:cubicBezTo>
                    <a:pt x="859" y="1909"/>
                    <a:pt x="1198" y="2022"/>
                    <a:pt x="1539" y="2022"/>
                  </a:cubicBezTo>
                  <a:cubicBezTo>
                    <a:pt x="1943" y="2022"/>
                    <a:pt x="2348" y="1864"/>
                    <a:pt x="2618" y="1559"/>
                  </a:cubicBezTo>
                  <a:cubicBezTo>
                    <a:pt x="2810" y="1309"/>
                    <a:pt x="2940" y="985"/>
                    <a:pt x="2870" y="667"/>
                  </a:cubicBezTo>
                  <a:cubicBezTo>
                    <a:pt x="2823" y="421"/>
                    <a:pt x="2721" y="126"/>
                    <a:pt x="2458" y="36"/>
                  </a:cubicBezTo>
                  <a:cubicBezTo>
                    <a:pt x="2399" y="12"/>
                    <a:pt x="2337" y="0"/>
                    <a:pt x="22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15"/>
            <p:cNvSpPr/>
            <p:nvPr/>
          </p:nvSpPr>
          <p:spPr>
            <a:xfrm>
              <a:off x="2374900" y="2244475"/>
              <a:ext cx="73550" cy="51000"/>
            </a:xfrm>
            <a:custGeom>
              <a:rect b="b" l="l" r="r" t="t"/>
              <a:pathLst>
                <a:path extrusionOk="0" h="2040" w="2942">
                  <a:moveTo>
                    <a:pt x="2263" y="0"/>
                  </a:moveTo>
                  <a:cubicBezTo>
                    <a:pt x="2124" y="0"/>
                    <a:pt x="1985" y="59"/>
                    <a:pt x="1887" y="159"/>
                  </a:cubicBezTo>
                  <a:cubicBezTo>
                    <a:pt x="1760" y="269"/>
                    <a:pt x="1645" y="445"/>
                    <a:pt x="1461" y="445"/>
                  </a:cubicBezTo>
                  <a:cubicBezTo>
                    <a:pt x="1452" y="445"/>
                    <a:pt x="1444" y="444"/>
                    <a:pt x="1435" y="444"/>
                  </a:cubicBezTo>
                  <a:cubicBezTo>
                    <a:pt x="1259" y="412"/>
                    <a:pt x="1075" y="276"/>
                    <a:pt x="893" y="276"/>
                  </a:cubicBezTo>
                  <a:cubicBezTo>
                    <a:pt x="831" y="276"/>
                    <a:pt x="770" y="292"/>
                    <a:pt x="708" y="333"/>
                  </a:cubicBezTo>
                  <a:cubicBezTo>
                    <a:pt x="517" y="512"/>
                    <a:pt x="270" y="699"/>
                    <a:pt x="253" y="985"/>
                  </a:cubicBezTo>
                  <a:cubicBezTo>
                    <a:pt x="222" y="975"/>
                    <a:pt x="192" y="971"/>
                    <a:pt x="161" y="971"/>
                  </a:cubicBezTo>
                  <a:cubicBezTo>
                    <a:pt x="107" y="971"/>
                    <a:pt x="53" y="983"/>
                    <a:pt x="0" y="998"/>
                  </a:cubicBezTo>
                  <a:cubicBezTo>
                    <a:pt x="90" y="1052"/>
                    <a:pt x="181" y="1103"/>
                    <a:pt x="270" y="1154"/>
                  </a:cubicBezTo>
                  <a:cubicBezTo>
                    <a:pt x="341" y="1368"/>
                    <a:pt x="444" y="1576"/>
                    <a:pt x="621" y="1720"/>
                  </a:cubicBezTo>
                  <a:cubicBezTo>
                    <a:pt x="873" y="1936"/>
                    <a:pt x="1200" y="2040"/>
                    <a:pt x="1527" y="2040"/>
                  </a:cubicBezTo>
                  <a:cubicBezTo>
                    <a:pt x="1944" y="2040"/>
                    <a:pt x="2363" y="1871"/>
                    <a:pt x="2634" y="1549"/>
                  </a:cubicBezTo>
                  <a:cubicBezTo>
                    <a:pt x="2819" y="1293"/>
                    <a:pt x="2942" y="968"/>
                    <a:pt x="2864" y="651"/>
                  </a:cubicBezTo>
                  <a:cubicBezTo>
                    <a:pt x="2809" y="405"/>
                    <a:pt x="2699" y="112"/>
                    <a:pt x="2435" y="32"/>
                  </a:cubicBezTo>
                  <a:cubicBezTo>
                    <a:pt x="2379" y="10"/>
                    <a:pt x="2321" y="0"/>
                    <a:pt x="2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15"/>
            <p:cNvSpPr/>
            <p:nvPr/>
          </p:nvSpPr>
          <p:spPr>
            <a:xfrm>
              <a:off x="2308700" y="2035725"/>
              <a:ext cx="78700" cy="393900"/>
            </a:xfrm>
            <a:custGeom>
              <a:rect b="b" l="l" r="r" t="t"/>
              <a:pathLst>
                <a:path extrusionOk="0" h="15756" w="3148">
                  <a:moveTo>
                    <a:pt x="2951" y="1"/>
                  </a:moveTo>
                  <a:lnTo>
                    <a:pt x="2951" y="1"/>
                  </a:lnTo>
                  <a:cubicBezTo>
                    <a:pt x="2921" y="92"/>
                    <a:pt x="1" y="9254"/>
                    <a:pt x="2954" y="15756"/>
                  </a:cubicBezTo>
                  <a:lnTo>
                    <a:pt x="3143" y="15671"/>
                  </a:lnTo>
                  <a:cubicBezTo>
                    <a:pt x="223" y="9243"/>
                    <a:pt x="3117" y="155"/>
                    <a:pt x="3147" y="64"/>
                  </a:cubicBezTo>
                  <a:lnTo>
                    <a:pt x="295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15"/>
            <p:cNvSpPr/>
            <p:nvPr/>
          </p:nvSpPr>
          <p:spPr>
            <a:xfrm>
              <a:off x="2408050" y="2269775"/>
              <a:ext cx="44525" cy="161525"/>
            </a:xfrm>
            <a:custGeom>
              <a:rect b="b" l="l" r="r" t="t"/>
              <a:pathLst>
                <a:path extrusionOk="0" h="6461" w="1781">
                  <a:moveTo>
                    <a:pt x="164" y="0"/>
                  </a:moveTo>
                  <a:lnTo>
                    <a:pt x="0" y="126"/>
                  </a:lnTo>
                  <a:cubicBezTo>
                    <a:pt x="16" y="147"/>
                    <a:pt x="1570" y="2235"/>
                    <a:pt x="1373" y="6450"/>
                  </a:cubicBezTo>
                  <a:lnTo>
                    <a:pt x="1580" y="6461"/>
                  </a:lnTo>
                  <a:cubicBezTo>
                    <a:pt x="1781" y="2163"/>
                    <a:pt x="230" y="86"/>
                    <a:pt x="1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15"/>
            <p:cNvSpPr/>
            <p:nvPr/>
          </p:nvSpPr>
          <p:spPr>
            <a:xfrm>
              <a:off x="2802475" y="2197025"/>
              <a:ext cx="45350" cy="207400"/>
            </a:xfrm>
            <a:custGeom>
              <a:rect b="b" l="l" r="r" t="t"/>
              <a:pathLst>
                <a:path extrusionOk="0" h="8296" w="1814">
                  <a:moveTo>
                    <a:pt x="201" y="1"/>
                  </a:moveTo>
                  <a:lnTo>
                    <a:pt x="0" y="121"/>
                  </a:lnTo>
                  <a:cubicBezTo>
                    <a:pt x="16" y="148"/>
                    <a:pt x="1576" y="2844"/>
                    <a:pt x="1378" y="8287"/>
                  </a:cubicBezTo>
                  <a:lnTo>
                    <a:pt x="1613" y="8295"/>
                  </a:lnTo>
                  <a:cubicBezTo>
                    <a:pt x="1813" y="2776"/>
                    <a:pt x="218" y="26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15"/>
            <p:cNvSpPr/>
            <p:nvPr/>
          </p:nvSpPr>
          <p:spPr>
            <a:xfrm>
              <a:off x="2965775" y="2242900"/>
              <a:ext cx="44550" cy="161550"/>
            </a:xfrm>
            <a:custGeom>
              <a:rect b="b" l="l" r="r" t="t"/>
              <a:pathLst>
                <a:path extrusionOk="0" h="6462" w="1782">
                  <a:moveTo>
                    <a:pt x="1618" y="1"/>
                  </a:moveTo>
                  <a:cubicBezTo>
                    <a:pt x="1551" y="87"/>
                    <a:pt x="0" y="2162"/>
                    <a:pt x="201" y="6461"/>
                  </a:cubicBezTo>
                  <a:lnTo>
                    <a:pt x="408" y="6452"/>
                  </a:lnTo>
                  <a:cubicBezTo>
                    <a:pt x="212" y="2235"/>
                    <a:pt x="1766" y="146"/>
                    <a:pt x="1782" y="126"/>
                  </a:cubicBezTo>
                  <a:lnTo>
                    <a:pt x="16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15"/>
            <p:cNvSpPr/>
            <p:nvPr/>
          </p:nvSpPr>
          <p:spPr>
            <a:xfrm>
              <a:off x="2272650" y="2113200"/>
              <a:ext cx="37525" cy="192125"/>
            </a:xfrm>
            <a:custGeom>
              <a:rect b="b" l="l" r="r" t="t"/>
              <a:pathLst>
                <a:path extrusionOk="0" h="7685" w="1501">
                  <a:moveTo>
                    <a:pt x="199" y="1"/>
                  </a:moveTo>
                  <a:lnTo>
                    <a:pt x="1" y="58"/>
                  </a:lnTo>
                  <a:cubicBezTo>
                    <a:pt x="13" y="104"/>
                    <a:pt x="1287" y="4559"/>
                    <a:pt x="583" y="7637"/>
                  </a:cubicBezTo>
                  <a:lnTo>
                    <a:pt x="784" y="7685"/>
                  </a:lnTo>
                  <a:cubicBezTo>
                    <a:pt x="1500" y="4552"/>
                    <a:pt x="212" y="47"/>
                    <a:pt x="1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02" name="Google Shape;402;p15"/>
          <p:cNvGrpSpPr/>
          <p:nvPr/>
        </p:nvGrpSpPr>
        <p:grpSpPr>
          <a:xfrm rot="-5400000">
            <a:off x="3939355" y="-495563"/>
            <a:ext cx="910034" cy="1801551"/>
            <a:chOff x="1533300" y="1335675"/>
            <a:chExt cx="361225" cy="715100"/>
          </a:xfrm>
        </p:grpSpPr>
        <p:sp>
          <p:nvSpPr>
            <p:cNvPr id="403" name="Google Shape;403;p15"/>
            <p:cNvSpPr/>
            <p:nvPr/>
          </p:nvSpPr>
          <p:spPr>
            <a:xfrm>
              <a:off x="1533300" y="1335675"/>
              <a:ext cx="361150" cy="707300"/>
            </a:xfrm>
            <a:custGeom>
              <a:rect b="b" l="l" r="r" t="t"/>
              <a:pathLst>
                <a:path extrusionOk="0" h="28292" w="14446">
                  <a:moveTo>
                    <a:pt x="14445" y="1"/>
                  </a:moveTo>
                  <a:cubicBezTo>
                    <a:pt x="8424" y="1"/>
                    <a:pt x="1" y="6034"/>
                    <a:pt x="3543" y="10904"/>
                  </a:cubicBezTo>
                  <a:cubicBezTo>
                    <a:pt x="10056" y="19858"/>
                    <a:pt x="8883" y="26775"/>
                    <a:pt x="12634" y="28292"/>
                  </a:cubicBezTo>
                  <a:cubicBezTo>
                    <a:pt x="11741" y="27024"/>
                    <a:pt x="11018" y="25464"/>
                    <a:pt x="10455" y="23563"/>
                  </a:cubicBezTo>
                  <a:cubicBezTo>
                    <a:pt x="10065" y="22246"/>
                    <a:pt x="9776" y="20882"/>
                    <a:pt x="9497" y="19564"/>
                  </a:cubicBezTo>
                  <a:cubicBezTo>
                    <a:pt x="9273" y="18510"/>
                    <a:pt x="9042" y="17419"/>
                    <a:pt x="8762" y="16362"/>
                  </a:cubicBezTo>
                  <a:cubicBezTo>
                    <a:pt x="8613" y="15801"/>
                    <a:pt x="8446" y="15235"/>
                    <a:pt x="8285" y="14686"/>
                  </a:cubicBezTo>
                  <a:cubicBezTo>
                    <a:pt x="7967" y="13604"/>
                    <a:pt x="7638" y="12487"/>
                    <a:pt x="7430" y="11359"/>
                  </a:cubicBezTo>
                  <a:cubicBezTo>
                    <a:pt x="7064" y="9368"/>
                    <a:pt x="7157" y="7633"/>
                    <a:pt x="7708" y="6206"/>
                  </a:cubicBezTo>
                  <a:cubicBezTo>
                    <a:pt x="8391" y="4436"/>
                    <a:pt x="9906" y="2855"/>
                    <a:pt x="11974" y="1751"/>
                  </a:cubicBezTo>
                  <a:cubicBezTo>
                    <a:pt x="12765" y="1327"/>
                    <a:pt x="13599" y="998"/>
                    <a:pt x="14445" y="707"/>
                  </a:cubicBezTo>
                  <a:lnTo>
                    <a:pt x="1444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15"/>
            <p:cNvSpPr/>
            <p:nvPr/>
          </p:nvSpPr>
          <p:spPr>
            <a:xfrm>
              <a:off x="1715175" y="1358800"/>
              <a:ext cx="179350" cy="691625"/>
            </a:xfrm>
            <a:custGeom>
              <a:rect b="b" l="l" r="r" t="t"/>
              <a:pathLst>
                <a:path extrusionOk="0" h="27665" w="7174">
                  <a:moveTo>
                    <a:pt x="7174" y="0"/>
                  </a:moveTo>
                  <a:cubicBezTo>
                    <a:pt x="6359" y="283"/>
                    <a:pt x="5558" y="601"/>
                    <a:pt x="4799" y="1006"/>
                  </a:cubicBezTo>
                  <a:cubicBezTo>
                    <a:pt x="2775" y="2088"/>
                    <a:pt x="1293" y="3632"/>
                    <a:pt x="628" y="5354"/>
                  </a:cubicBezTo>
                  <a:cubicBezTo>
                    <a:pt x="91" y="6746"/>
                    <a:pt x="1" y="8442"/>
                    <a:pt x="360" y="10395"/>
                  </a:cubicBezTo>
                  <a:cubicBezTo>
                    <a:pt x="566" y="11513"/>
                    <a:pt x="894" y="12625"/>
                    <a:pt x="1210" y="13700"/>
                  </a:cubicBezTo>
                  <a:cubicBezTo>
                    <a:pt x="1371" y="14249"/>
                    <a:pt x="1538" y="14818"/>
                    <a:pt x="1688" y="15380"/>
                  </a:cubicBezTo>
                  <a:cubicBezTo>
                    <a:pt x="1970" y="16442"/>
                    <a:pt x="2201" y="17537"/>
                    <a:pt x="2426" y="18594"/>
                  </a:cubicBezTo>
                  <a:cubicBezTo>
                    <a:pt x="2704" y="19909"/>
                    <a:pt x="2992" y="21268"/>
                    <a:pt x="3378" y="22576"/>
                  </a:cubicBezTo>
                  <a:cubicBezTo>
                    <a:pt x="3972" y="24579"/>
                    <a:pt x="4741" y="26196"/>
                    <a:pt x="5704" y="27487"/>
                  </a:cubicBezTo>
                  <a:cubicBezTo>
                    <a:pt x="6050" y="27588"/>
                    <a:pt x="6437" y="27646"/>
                    <a:pt x="6867" y="27665"/>
                  </a:cubicBezTo>
                  <a:cubicBezTo>
                    <a:pt x="6474" y="26837"/>
                    <a:pt x="6127" y="25923"/>
                    <a:pt x="5826" y="24907"/>
                  </a:cubicBezTo>
                  <a:cubicBezTo>
                    <a:pt x="5436" y="23590"/>
                    <a:pt x="5148" y="22225"/>
                    <a:pt x="4868" y="20906"/>
                  </a:cubicBezTo>
                  <a:cubicBezTo>
                    <a:pt x="4645" y="19853"/>
                    <a:pt x="4414" y="18762"/>
                    <a:pt x="4134" y="17707"/>
                  </a:cubicBezTo>
                  <a:cubicBezTo>
                    <a:pt x="3985" y="17145"/>
                    <a:pt x="3819" y="16578"/>
                    <a:pt x="3657" y="16030"/>
                  </a:cubicBezTo>
                  <a:cubicBezTo>
                    <a:pt x="3338" y="14949"/>
                    <a:pt x="3010" y="13833"/>
                    <a:pt x="2803" y="12705"/>
                  </a:cubicBezTo>
                  <a:cubicBezTo>
                    <a:pt x="2436" y="10714"/>
                    <a:pt x="2530" y="8979"/>
                    <a:pt x="3081" y="7552"/>
                  </a:cubicBezTo>
                  <a:cubicBezTo>
                    <a:pt x="3745" y="5835"/>
                    <a:pt x="5197" y="4295"/>
                    <a:pt x="7174" y="3196"/>
                  </a:cubicBezTo>
                  <a:lnTo>
                    <a:pt x="7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15"/>
            <p:cNvSpPr/>
            <p:nvPr/>
          </p:nvSpPr>
          <p:spPr>
            <a:xfrm>
              <a:off x="1781275" y="1444700"/>
              <a:ext cx="113225" cy="606075"/>
            </a:xfrm>
            <a:custGeom>
              <a:rect b="b" l="l" r="r" t="t"/>
              <a:pathLst>
                <a:path extrusionOk="0" h="24243" w="4529">
                  <a:moveTo>
                    <a:pt x="4525" y="0"/>
                  </a:moveTo>
                  <a:lnTo>
                    <a:pt x="4525" y="2"/>
                  </a:lnTo>
                  <a:lnTo>
                    <a:pt x="4525" y="2"/>
                  </a:lnTo>
                  <a:cubicBezTo>
                    <a:pt x="4526" y="2"/>
                    <a:pt x="4527" y="1"/>
                    <a:pt x="4529" y="0"/>
                  </a:cubicBezTo>
                  <a:close/>
                  <a:moveTo>
                    <a:pt x="4525" y="2"/>
                  </a:moveTo>
                  <a:cubicBezTo>
                    <a:pt x="2645" y="1074"/>
                    <a:pt x="1263" y="2549"/>
                    <a:pt x="629" y="4190"/>
                  </a:cubicBezTo>
                  <a:cubicBezTo>
                    <a:pt x="91" y="5582"/>
                    <a:pt x="1" y="7278"/>
                    <a:pt x="360" y="9230"/>
                  </a:cubicBezTo>
                  <a:cubicBezTo>
                    <a:pt x="566" y="10347"/>
                    <a:pt x="893" y="11460"/>
                    <a:pt x="1210" y="12533"/>
                  </a:cubicBezTo>
                  <a:cubicBezTo>
                    <a:pt x="1371" y="13083"/>
                    <a:pt x="1539" y="13653"/>
                    <a:pt x="1688" y="14216"/>
                  </a:cubicBezTo>
                  <a:cubicBezTo>
                    <a:pt x="1970" y="15279"/>
                    <a:pt x="2201" y="16370"/>
                    <a:pt x="2425" y="17428"/>
                  </a:cubicBezTo>
                  <a:cubicBezTo>
                    <a:pt x="2703" y="18742"/>
                    <a:pt x="2991" y="20103"/>
                    <a:pt x="3379" y="21412"/>
                  </a:cubicBezTo>
                  <a:cubicBezTo>
                    <a:pt x="3688" y="22455"/>
                    <a:pt x="4044" y="23395"/>
                    <a:pt x="4449" y="24241"/>
                  </a:cubicBezTo>
                  <a:cubicBezTo>
                    <a:pt x="4475" y="24241"/>
                    <a:pt x="4500" y="24243"/>
                    <a:pt x="4525" y="24243"/>
                  </a:cubicBezTo>
                  <a:lnTo>
                    <a:pt x="4525" y="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06" name="Google Shape;406;p15"/>
          <p:cNvGrpSpPr/>
          <p:nvPr/>
        </p:nvGrpSpPr>
        <p:grpSpPr>
          <a:xfrm>
            <a:off x="240160" y="755505"/>
            <a:ext cx="741506" cy="710044"/>
            <a:chOff x="2368500" y="1659275"/>
            <a:chExt cx="228775" cy="219075"/>
          </a:xfrm>
        </p:grpSpPr>
        <p:sp>
          <p:nvSpPr>
            <p:cNvPr id="407" name="Google Shape;407;p15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15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15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15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15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15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15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15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15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16" name="Google Shape;416;p15"/>
          <p:cNvSpPr/>
          <p:nvPr/>
        </p:nvSpPr>
        <p:spPr>
          <a:xfrm rot="2965747">
            <a:off x="7331742" y="4316142"/>
            <a:ext cx="564732" cy="384438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17" name="Google Shape;417;p15"/>
          <p:cNvGrpSpPr/>
          <p:nvPr/>
        </p:nvGrpSpPr>
        <p:grpSpPr>
          <a:xfrm rot="-5400000">
            <a:off x="7375819" y="803923"/>
            <a:ext cx="2452570" cy="1147013"/>
            <a:chOff x="3264075" y="1894125"/>
            <a:chExt cx="1130425" cy="528675"/>
          </a:xfrm>
        </p:grpSpPr>
        <p:sp>
          <p:nvSpPr>
            <p:cNvPr id="418" name="Google Shape;418;p15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5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15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5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15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5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15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5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5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5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15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5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5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3">
  <p:cSld name="CUSTOM_6_1_1"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16"/>
          <p:cNvSpPr txBox="1"/>
          <p:nvPr>
            <p:ph type="title"/>
          </p:nvPr>
        </p:nvSpPr>
        <p:spPr>
          <a:xfrm>
            <a:off x="2175750" y="1738838"/>
            <a:ext cx="4792500" cy="7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5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3" name="Google Shape;433;p16"/>
          <p:cNvSpPr txBox="1"/>
          <p:nvPr>
            <p:ph hasCustomPrompt="1" idx="2" type="title"/>
          </p:nvPr>
        </p:nvSpPr>
        <p:spPr>
          <a:xfrm>
            <a:off x="3767850" y="534988"/>
            <a:ext cx="1608300" cy="125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100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434" name="Google Shape;434;p16"/>
          <p:cNvSpPr txBox="1"/>
          <p:nvPr>
            <p:ph idx="1" type="subTitle"/>
          </p:nvPr>
        </p:nvSpPr>
        <p:spPr>
          <a:xfrm>
            <a:off x="1987350" y="2444763"/>
            <a:ext cx="5169300" cy="30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grpSp>
        <p:nvGrpSpPr>
          <p:cNvPr id="435" name="Google Shape;435;p16"/>
          <p:cNvGrpSpPr/>
          <p:nvPr/>
        </p:nvGrpSpPr>
        <p:grpSpPr>
          <a:xfrm rot="-5400000">
            <a:off x="-2413334" y="2114668"/>
            <a:ext cx="5380272" cy="876592"/>
            <a:chOff x="1318850" y="278775"/>
            <a:chExt cx="5071900" cy="826350"/>
          </a:xfrm>
        </p:grpSpPr>
        <p:sp>
          <p:nvSpPr>
            <p:cNvPr id="436" name="Google Shape;436;p16"/>
            <p:cNvSpPr/>
            <p:nvPr/>
          </p:nvSpPr>
          <p:spPr>
            <a:xfrm>
              <a:off x="1318850" y="701075"/>
              <a:ext cx="5071850" cy="404050"/>
            </a:xfrm>
            <a:custGeom>
              <a:rect b="b" l="l" r="r" t="t"/>
              <a:pathLst>
                <a:path extrusionOk="0" h="16162" w="202874">
                  <a:moveTo>
                    <a:pt x="26733" y="0"/>
                  </a:moveTo>
                  <a:cubicBezTo>
                    <a:pt x="14194" y="0"/>
                    <a:pt x="3831" y="6739"/>
                    <a:pt x="15" y="9584"/>
                  </a:cubicBezTo>
                  <a:lnTo>
                    <a:pt x="0" y="12038"/>
                  </a:lnTo>
                  <a:cubicBezTo>
                    <a:pt x="0" y="12038"/>
                    <a:pt x="9735" y="3733"/>
                    <a:pt x="26532" y="3733"/>
                  </a:cubicBezTo>
                  <a:cubicBezTo>
                    <a:pt x="31728" y="3733"/>
                    <a:pt x="37599" y="4527"/>
                    <a:pt x="44067" y="6608"/>
                  </a:cubicBezTo>
                  <a:cubicBezTo>
                    <a:pt x="61077" y="12080"/>
                    <a:pt x="81444" y="16162"/>
                    <a:pt x="102001" y="16162"/>
                  </a:cubicBezTo>
                  <a:cubicBezTo>
                    <a:pt x="115263" y="16162"/>
                    <a:pt x="128604" y="14463"/>
                    <a:pt x="141173" y="10344"/>
                  </a:cubicBezTo>
                  <a:cubicBezTo>
                    <a:pt x="149886" y="7488"/>
                    <a:pt x="158889" y="6486"/>
                    <a:pt x="167234" y="6486"/>
                  </a:cubicBezTo>
                  <a:cubicBezTo>
                    <a:pt x="186876" y="6486"/>
                    <a:pt x="202873" y="12038"/>
                    <a:pt x="202873" y="12038"/>
                  </a:cubicBezTo>
                  <a:lnTo>
                    <a:pt x="202873" y="7621"/>
                  </a:lnTo>
                  <a:cubicBezTo>
                    <a:pt x="193240" y="5199"/>
                    <a:pt x="178326" y="1868"/>
                    <a:pt x="169126" y="1868"/>
                  </a:cubicBezTo>
                  <a:cubicBezTo>
                    <a:pt x="169086" y="1868"/>
                    <a:pt x="169047" y="1868"/>
                    <a:pt x="169008" y="1868"/>
                  </a:cubicBezTo>
                  <a:cubicBezTo>
                    <a:pt x="168819" y="1868"/>
                    <a:pt x="168633" y="1870"/>
                    <a:pt x="168447" y="1873"/>
                  </a:cubicBezTo>
                  <a:cubicBezTo>
                    <a:pt x="161172" y="2012"/>
                    <a:pt x="145476" y="4854"/>
                    <a:pt x="130298" y="7604"/>
                  </a:cubicBezTo>
                  <a:cubicBezTo>
                    <a:pt x="115132" y="10351"/>
                    <a:pt x="100807" y="12946"/>
                    <a:pt x="93966" y="13116"/>
                  </a:cubicBezTo>
                  <a:cubicBezTo>
                    <a:pt x="93762" y="13121"/>
                    <a:pt x="93553" y="13123"/>
                    <a:pt x="93341" y="13123"/>
                  </a:cubicBezTo>
                  <a:cubicBezTo>
                    <a:pt x="85844" y="13123"/>
                    <a:pt x="73608" y="9989"/>
                    <a:pt x="60673" y="6677"/>
                  </a:cubicBezTo>
                  <a:cubicBezTo>
                    <a:pt x="49417" y="3793"/>
                    <a:pt x="37776" y="812"/>
                    <a:pt x="29646" y="123"/>
                  </a:cubicBezTo>
                  <a:cubicBezTo>
                    <a:pt x="28664" y="40"/>
                    <a:pt x="27692" y="0"/>
                    <a:pt x="2673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16"/>
            <p:cNvSpPr/>
            <p:nvPr/>
          </p:nvSpPr>
          <p:spPr>
            <a:xfrm>
              <a:off x="3031500" y="335725"/>
              <a:ext cx="60425" cy="5475"/>
            </a:xfrm>
            <a:custGeom>
              <a:rect b="b" l="l" r="r" t="t"/>
              <a:pathLst>
                <a:path extrusionOk="0" h="219" w="2417">
                  <a:moveTo>
                    <a:pt x="2416" y="1"/>
                  </a:moveTo>
                  <a:cubicBezTo>
                    <a:pt x="1611" y="9"/>
                    <a:pt x="806" y="25"/>
                    <a:pt x="1" y="52"/>
                  </a:cubicBezTo>
                  <a:cubicBezTo>
                    <a:pt x="787" y="115"/>
                    <a:pt x="1574" y="167"/>
                    <a:pt x="2359" y="219"/>
                  </a:cubicBezTo>
                  <a:cubicBezTo>
                    <a:pt x="2372" y="165"/>
                    <a:pt x="2402" y="56"/>
                    <a:pt x="24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16"/>
            <p:cNvSpPr/>
            <p:nvPr/>
          </p:nvSpPr>
          <p:spPr>
            <a:xfrm>
              <a:off x="1319775" y="278775"/>
              <a:ext cx="5070975" cy="660125"/>
            </a:xfrm>
            <a:custGeom>
              <a:rect b="b" l="l" r="r" t="t"/>
              <a:pathLst>
                <a:path extrusionOk="0" h="26405" w="202839">
                  <a:moveTo>
                    <a:pt x="150959" y="1"/>
                  </a:moveTo>
                  <a:cubicBezTo>
                    <a:pt x="150956" y="2"/>
                    <a:pt x="150953" y="3"/>
                    <a:pt x="150950" y="4"/>
                  </a:cubicBezTo>
                  <a:lnTo>
                    <a:pt x="153981" y="4"/>
                  </a:lnTo>
                  <a:cubicBezTo>
                    <a:pt x="153984" y="3"/>
                    <a:pt x="153987" y="2"/>
                    <a:pt x="153989" y="1"/>
                  </a:cubicBezTo>
                  <a:close/>
                  <a:moveTo>
                    <a:pt x="162382" y="3"/>
                  </a:moveTo>
                  <a:cubicBezTo>
                    <a:pt x="162381" y="3"/>
                    <a:pt x="162381" y="3"/>
                    <a:pt x="162380" y="4"/>
                  </a:cubicBezTo>
                  <a:lnTo>
                    <a:pt x="164914" y="4"/>
                  </a:lnTo>
                  <a:cubicBezTo>
                    <a:pt x="164915" y="3"/>
                    <a:pt x="164915" y="3"/>
                    <a:pt x="164916" y="3"/>
                  </a:cubicBezTo>
                  <a:close/>
                  <a:moveTo>
                    <a:pt x="49134" y="4"/>
                  </a:moveTo>
                  <a:cubicBezTo>
                    <a:pt x="50898" y="448"/>
                    <a:pt x="52716" y="856"/>
                    <a:pt x="54527" y="1263"/>
                  </a:cubicBezTo>
                  <a:cubicBezTo>
                    <a:pt x="56003" y="1528"/>
                    <a:pt x="57476" y="1922"/>
                    <a:pt x="59109" y="1922"/>
                  </a:cubicBezTo>
                  <a:cubicBezTo>
                    <a:pt x="59248" y="1922"/>
                    <a:pt x="59388" y="1920"/>
                    <a:pt x="59530" y="1914"/>
                  </a:cubicBezTo>
                  <a:cubicBezTo>
                    <a:pt x="61069" y="1875"/>
                    <a:pt x="62600" y="1801"/>
                    <a:pt x="64135" y="1730"/>
                  </a:cubicBezTo>
                  <a:cubicBezTo>
                    <a:pt x="66922" y="1615"/>
                    <a:pt x="69709" y="1398"/>
                    <a:pt x="72511" y="1398"/>
                  </a:cubicBezTo>
                  <a:cubicBezTo>
                    <a:pt x="73235" y="1398"/>
                    <a:pt x="73961" y="1412"/>
                    <a:pt x="74688" y="1447"/>
                  </a:cubicBezTo>
                  <a:cubicBezTo>
                    <a:pt x="75479" y="1491"/>
                    <a:pt x="76271" y="1509"/>
                    <a:pt x="77062" y="1509"/>
                  </a:cubicBezTo>
                  <a:cubicBezTo>
                    <a:pt x="79447" y="1509"/>
                    <a:pt x="81830" y="1347"/>
                    <a:pt x="84207" y="1260"/>
                  </a:cubicBezTo>
                  <a:cubicBezTo>
                    <a:pt x="87428" y="1135"/>
                    <a:pt x="90627" y="841"/>
                    <a:pt x="93865" y="841"/>
                  </a:cubicBezTo>
                  <a:cubicBezTo>
                    <a:pt x="94249" y="841"/>
                    <a:pt x="94634" y="845"/>
                    <a:pt x="95019" y="854"/>
                  </a:cubicBezTo>
                  <a:cubicBezTo>
                    <a:pt x="98293" y="926"/>
                    <a:pt x="101578" y="1031"/>
                    <a:pt x="104804" y="1304"/>
                  </a:cubicBezTo>
                  <a:cubicBezTo>
                    <a:pt x="107589" y="1544"/>
                    <a:pt x="110407" y="1695"/>
                    <a:pt x="113210" y="1886"/>
                  </a:cubicBezTo>
                  <a:cubicBezTo>
                    <a:pt x="115579" y="2038"/>
                    <a:pt x="117925" y="2252"/>
                    <a:pt x="120314" y="2341"/>
                  </a:cubicBezTo>
                  <a:cubicBezTo>
                    <a:pt x="123816" y="2480"/>
                    <a:pt x="127306" y="2670"/>
                    <a:pt x="130814" y="2784"/>
                  </a:cubicBezTo>
                  <a:cubicBezTo>
                    <a:pt x="131430" y="2797"/>
                    <a:pt x="132047" y="2803"/>
                    <a:pt x="132665" y="2803"/>
                  </a:cubicBezTo>
                  <a:cubicBezTo>
                    <a:pt x="135038" y="2803"/>
                    <a:pt x="137416" y="2707"/>
                    <a:pt x="139745" y="2512"/>
                  </a:cubicBezTo>
                  <a:cubicBezTo>
                    <a:pt x="142144" y="2320"/>
                    <a:pt x="144348" y="1838"/>
                    <a:pt x="146440" y="1309"/>
                  </a:cubicBezTo>
                  <a:cubicBezTo>
                    <a:pt x="148016" y="924"/>
                    <a:pt x="149523" y="486"/>
                    <a:pt x="150950" y="4"/>
                  </a:cubicBezTo>
                  <a:close/>
                  <a:moveTo>
                    <a:pt x="32421" y="4"/>
                  </a:moveTo>
                  <a:cubicBezTo>
                    <a:pt x="33518" y="483"/>
                    <a:pt x="34653" y="946"/>
                    <a:pt x="35840" y="1382"/>
                  </a:cubicBezTo>
                  <a:cubicBezTo>
                    <a:pt x="39728" y="2757"/>
                    <a:pt x="44504" y="3516"/>
                    <a:pt x="49238" y="4141"/>
                  </a:cubicBezTo>
                  <a:cubicBezTo>
                    <a:pt x="57760" y="5239"/>
                    <a:pt x="66621" y="5897"/>
                    <a:pt x="75518" y="5931"/>
                  </a:cubicBezTo>
                  <a:cubicBezTo>
                    <a:pt x="77101" y="5957"/>
                    <a:pt x="78685" y="5969"/>
                    <a:pt x="80268" y="5969"/>
                  </a:cubicBezTo>
                  <a:cubicBezTo>
                    <a:pt x="85834" y="5969"/>
                    <a:pt x="91397" y="5824"/>
                    <a:pt x="96942" y="5629"/>
                  </a:cubicBezTo>
                  <a:cubicBezTo>
                    <a:pt x="98334" y="5569"/>
                    <a:pt x="99726" y="5542"/>
                    <a:pt x="101116" y="5542"/>
                  </a:cubicBezTo>
                  <a:cubicBezTo>
                    <a:pt x="106708" y="5542"/>
                    <a:pt x="112279" y="5977"/>
                    <a:pt x="117759" y="6434"/>
                  </a:cubicBezTo>
                  <a:cubicBezTo>
                    <a:pt x="119188" y="5943"/>
                    <a:pt x="121033" y="5865"/>
                    <a:pt x="122768" y="5760"/>
                  </a:cubicBezTo>
                  <a:cubicBezTo>
                    <a:pt x="125793" y="5584"/>
                    <a:pt x="128859" y="5716"/>
                    <a:pt x="131892" y="5565"/>
                  </a:cubicBezTo>
                  <a:cubicBezTo>
                    <a:pt x="137910" y="5456"/>
                    <a:pt x="143598" y="4532"/>
                    <a:pt x="149261" y="3727"/>
                  </a:cubicBezTo>
                  <a:cubicBezTo>
                    <a:pt x="151429" y="3410"/>
                    <a:pt x="153617" y="3114"/>
                    <a:pt x="155759" y="2762"/>
                  </a:cubicBezTo>
                  <a:cubicBezTo>
                    <a:pt x="157135" y="2548"/>
                    <a:pt x="158079" y="2039"/>
                    <a:pt x="159073" y="1602"/>
                  </a:cubicBezTo>
                  <a:cubicBezTo>
                    <a:pt x="160227" y="1089"/>
                    <a:pt x="161318" y="551"/>
                    <a:pt x="162380" y="4"/>
                  </a:cubicBezTo>
                  <a:lnTo>
                    <a:pt x="153981" y="4"/>
                  </a:lnTo>
                  <a:cubicBezTo>
                    <a:pt x="151720" y="892"/>
                    <a:pt x="149178" y="1638"/>
                    <a:pt x="146501" y="2266"/>
                  </a:cubicBezTo>
                  <a:cubicBezTo>
                    <a:pt x="142488" y="3324"/>
                    <a:pt x="137731" y="3624"/>
                    <a:pt x="133108" y="3624"/>
                  </a:cubicBezTo>
                  <a:cubicBezTo>
                    <a:pt x="132966" y="3624"/>
                    <a:pt x="132825" y="3624"/>
                    <a:pt x="132684" y="3623"/>
                  </a:cubicBezTo>
                  <a:cubicBezTo>
                    <a:pt x="132477" y="3626"/>
                    <a:pt x="132269" y="3627"/>
                    <a:pt x="132062" y="3627"/>
                  </a:cubicBezTo>
                  <a:cubicBezTo>
                    <a:pt x="129034" y="3627"/>
                    <a:pt x="126033" y="3400"/>
                    <a:pt x="123016" y="3303"/>
                  </a:cubicBezTo>
                  <a:cubicBezTo>
                    <a:pt x="122967" y="3303"/>
                    <a:pt x="122918" y="3302"/>
                    <a:pt x="122870" y="3302"/>
                  </a:cubicBezTo>
                  <a:cubicBezTo>
                    <a:pt x="122366" y="3302"/>
                    <a:pt x="121859" y="3330"/>
                    <a:pt x="121355" y="3330"/>
                  </a:cubicBezTo>
                  <a:cubicBezTo>
                    <a:pt x="121030" y="3330"/>
                    <a:pt x="120707" y="3319"/>
                    <a:pt x="120386" y="3281"/>
                  </a:cubicBezTo>
                  <a:cubicBezTo>
                    <a:pt x="118476" y="3057"/>
                    <a:pt x="116509" y="3026"/>
                    <a:pt x="114541" y="3026"/>
                  </a:cubicBezTo>
                  <a:cubicBezTo>
                    <a:pt x="113773" y="3026"/>
                    <a:pt x="113004" y="3031"/>
                    <a:pt x="112239" y="3031"/>
                  </a:cubicBezTo>
                  <a:cubicBezTo>
                    <a:pt x="112010" y="3031"/>
                    <a:pt x="111781" y="3030"/>
                    <a:pt x="111552" y="3029"/>
                  </a:cubicBezTo>
                  <a:cubicBezTo>
                    <a:pt x="111109" y="3026"/>
                    <a:pt x="110666" y="3025"/>
                    <a:pt x="110223" y="3025"/>
                  </a:cubicBezTo>
                  <a:cubicBezTo>
                    <a:pt x="103245" y="3025"/>
                    <a:pt x="96297" y="3388"/>
                    <a:pt x="89338" y="3571"/>
                  </a:cubicBezTo>
                  <a:cubicBezTo>
                    <a:pt x="87958" y="3614"/>
                    <a:pt x="86576" y="3624"/>
                    <a:pt x="85193" y="3624"/>
                  </a:cubicBezTo>
                  <a:cubicBezTo>
                    <a:pt x="83962" y="3624"/>
                    <a:pt x="82730" y="3616"/>
                    <a:pt x="81499" y="3616"/>
                  </a:cubicBezTo>
                  <a:cubicBezTo>
                    <a:pt x="81223" y="3616"/>
                    <a:pt x="80947" y="3616"/>
                    <a:pt x="80672" y="3617"/>
                  </a:cubicBezTo>
                  <a:cubicBezTo>
                    <a:pt x="76604" y="3510"/>
                    <a:pt x="72540" y="3351"/>
                    <a:pt x="68473" y="3224"/>
                  </a:cubicBezTo>
                  <a:cubicBezTo>
                    <a:pt x="65396" y="3091"/>
                    <a:pt x="62260" y="3235"/>
                    <a:pt x="59232" y="2902"/>
                  </a:cubicBezTo>
                  <a:cubicBezTo>
                    <a:pt x="58853" y="2848"/>
                    <a:pt x="58472" y="2831"/>
                    <a:pt x="58089" y="2831"/>
                  </a:cubicBezTo>
                  <a:cubicBezTo>
                    <a:pt x="57437" y="2831"/>
                    <a:pt x="56780" y="2880"/>
                    <a:pt x="56126" y="2880"/>
                  </a:cubicBezTo>
                  <a:cubicBezTo>
                    <a:pt x="55858" y="2880"/>
                    <a:pt x="55590" y="2872"/>
                    <a:pt x="55323" y="2849"/>
                  </a:cubicBezTo>
                  <a:cubicBezTo>
                    <a:pt x="55250" y="2670"/>
                    <a:pt x="55177" y="2489"/>
                    <a:pt x="55101" y="2306"/>
                  </a:cubicBezTo>
                  <a:cubicBezTo>
                    <a:pt x="51806" y="1618"/>
                    <a:pt x="48505" y="899"/>
                    <a:pt x="45475" y="4"/>
                  </a:cubicBezTo>
                  <a:close/>
                  <a:moveTo>
                    <a:pt x="132" y="4"/>
                  </a:moveTo>
                  <a:lnTo>
                    <a:pt x="0" y="22780"/>
                  </a:lnTo>
                  <a:lnTo>
                    <a:pt x="0" y="22780"/>
                  </a:lnTo>
                  <a:cubicBezTo>
                    <a:pt x="4000" y="19836"/>
                    <a:pt x="14301" y="13283"/>
                    <a:pt x="26723" y="13283"/>
                  </a:cubicBezTo>
                  <a:cubicBezTo>
                    <a:pt x="27682" y="13283"/>
                    <a:pt x="28653" y="13322"/>
                    <a:pt x="29635" y="13405"/>
                  </a:cubicBezTo>
                  <a:cubicBezTo>
                    <a:pt x="37789" y="14095"/>
                    <a:pt x="49442" y="17081"/>
                    <a:pt x="60711" y="19967"/>
                  </a:cubicBezTo>
                  <a:cubicBezTo>
                    <a:pt x="73625" y="23274"/>
                    <a:pt x="85845" y="26405"/>
                    <a:pt x="93304" y="26405"/>
                  </a:cubicBezTo>
                  <a:cubicBezTo>
                    <a:pt x="93515" y="26405"/>
                    <a:pt x="93720" y="26401"/>
                    <a:pt x="93924" y="26396"/>
                  </a:cubicBezTo>
                  <a:cubicBezTo>
                    <a:pt x="100741" y="26227"/>
                    <a:pt x="115725" y="23514"/>
                    <a:pt x="130214" y="20888"/>
                  </a:cubicBezTo>
                  <a:cubicBezTo>
                    <a:pt x="145403" y="18136"/>
                    <a:pt x="161108" y="15292"/>
                    <a:pt x="168407" y="15152"/>
                  </a:cubicBezTo>
                  <a:cubicBezTo>
                    <a:pt x="168629" y="15148"/>
                    <a:pt x="168858" y="15146"/>
                    <a:pt x="169089" y="15146"/>
                  </a:cubicBezTo>
                  <a:cubicBezTo>
                    <a:pt x="178295" y="15146"/>
                    <a:pt x="193188" y="18466"/>
                    <a:pt x="202839" y="20890"/>
                  </a:cubicBezTo>
                  <a:lnTo>
                    <a:pt x="202839" y="4"/>
                  </a:lnTo>
                  <a:lnTo>
                    <a:pt x="164914" y="4"/>
                  </a:lnTo>
                  <a:cubicBezTo>
                    <a:pt x="162732" y="1178"/>
                    <a:pt x="160384" y="2294"/>
                    <a:pt x="157821" y="3315"/>
                  </a:cubicBezTo>
                  <a:cubicBezTo>
                    <a:pt x="154244" y="4652"/>
                    <a:pt x="149938" y="5527"/>
                    <a:pt x="145711" y="6400"/>
                  </a:cubicBezTo>
                  <a:cubicBezTo>
                    <a:pt x="141272" y="7278"/>
                    <a:pt x="136552" y="8026"/>
                    <a:pt x="131617" y="8056"/>
                  </a:cubicBezTo>
                  <a:cubicBezTo>
                    <a:pt x="131511" y="8056"/>
                    <a:pt x="131405" y="8056"/>
                    <a:pt x="131299" y="8056"/>
                  </a:cubicBezTo>
                  <a:cubicBezTo>
                    <a:pt x="127393" y="8056"/>
                    <a:pt x="123477" y="7890"/>
                    <a:pt x="119664" y="7509"/>
                  </a:cubicBezTo>
                  <a:cubicBezTo>
                    <a:pt x="114598" y="6989"/>
                    <a:pt x="109459" y="6576"/>
                    <a:pt x="104256" y="6431"/>
                  </a:cubicBezTo>
                  <a:cubicBezTo>
                    <a:pt x="103315" y="6390"/>
                    <a:pt x="102372" y="6374"/>
                    <a:pt x="101430" y="6374"/>
                  </a:cubicBezTo>
                  <a:cubicBezTo>
                    <a:pt x="98841" y="6374"/>
                    <a:pt x="96251" y="6497"/>
                    <a:pt x="93669" y="6565"/>
                  </a:cubicBezTo>
                  <a:cubicBezTo>
                    <a:pt x="89107" y="6713"/>
                    <a:pt x="84530" y="6811"/>
                    <a:pt x="79954" y="6811"/>
                  </a:cubicBezTo>
                  <a:cubicBezTo>
                    <a:pt x="77561" y="6811"/>
                    <a:pt x="75169" y="6784"/>
                    <a:pt x="72778" y="6724"/>
                  </a:cubicBezTo>
                  <a:cubicBezTo>
                    <a:pt x="66258" y="6637"/>
                    <a:pt x="59793" y="6173"/>
                    <a:pt x="53454" y="5523"/>
                  </a:cubicBezTo>
                  <a:cubicBezTo>
                    <a:pt x="47036" y="4778"/>
                    <a:pt x="40411" y="3974"/>
                    <a:pt x="35047" y="2192"/>
                  </a:cubicBezTo>
                  <a:cubicBezTo>
                    <a:pt x="33293" y="1585"/>
                    <a:pt x="31729" y="883"/>
                    <a:pt x="30129" y="202"/>
                  </a:cubicBezTo>
                  <a:cubicBezTo>
                    <a:pt x="29988" y="138"/>
                    <a:pt x="29857" y="68"/>
                    <a:pt x="29717" y="5"/>
                  </a:cubicBezTo>
                  <a:lnTo>
                    <a:pt x="32421" y="5"/>
                  </a:lnTo>
                  <a:lnTo>
                    <a:pt x="32421" y="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16"/>
            <p:cNvSpPr/>
            <p:nvPr/>
          </p:nvSpPr>
          <p:spPr>
            <a:xfrm>
              <a:off x="1319250" y="618225"/>
              <a:ext cx="5071500" cy="403600"/>
            </a:xfrm>
            <a:custGeom>
              <a:rect b="b" l="l" r="r" t="t"/>
              <a:pathLst>
                <a:path extrusionOk="0" h="16144" w="202860">
                  <a:moveTo>
                    <a:pt x="19" y="9400"/>
                  </a:moveTo>
                  <a:lnTo>
                    <a:pt x="18" y="9569"/>
                  </a:lnTo>
                  <a:cubicBezTo>
                    <a:pt x="18" y="9569"/>
                    <a:pt x="18" y="9569"/>
                    <a:pt x="18" y="9569"/>
                  </a:cubicBezTo>
                  <a:lnTo>
                    <a:pt x="18" y="9569"/>
                  </a:lnTo>
                  <a:lnTo>
                    <a:pt x="19" y="9400"/>
                  </a:lnTo>
                  <a:close/>
                  <a:moveTo>
                    <a:pt x="1" y="12532"/>
                  </a:moveTo>
                  <a:lnTo>
                    <a:pt x="1" y="12532"/>
                  </a:lnTo>
                  <a:cubicBezTo>
                    <a:pt x="1" y="12532"/>
                    <a:pt x="1" y="12532"/>
                    <a:pt x="1" y="12532"/>
                  </a:cubicBezTo>
                  <a:lnTo>
                    <a:pt x="1" y="12629"/>
                  </a:lnTo>
                  <a:lnTo>
                    <a:pt x="1" y="12532"/>
                  </a:lnTo>
                  <a:close/>
                  <a:moveTo>
                    <a:pt x="26725" y="0"/>
                  </a:moveTo>
                  <a:cubicBezTo>
                    <a:pt x="14203" y="0"/>
                    <a:pt x="3851" y="6715"/>
                    <a:pt x="18" y="9569"/>
                  </a:cubicBezTo>
                  <a:lnTo>
                    <a:pt x="18" y="9569"/>
                  </a:lnTo>
                  <a:lnTo>
                    <a:pt x="1" y="12532"/>
                  </a:lnTo>
                  <a:lnTo>
                    <a:pt x="1" y="12532"/>
                  </a:lnTo>
                  <a:cubicBezTo>
                    <a:pt x="3987" y="9595"/>
                    <a:pt x="14299" y="3022"/>
                    <a:pt x="26739" y="3022"/>
                  </a:cubicBezTo>
                  <a:cubicBezTo>
                    <a:pt x="27699" y="3022"/>
                    <a:pt x="28672" y="3062"/>
                    <a:pt x="29656" y="3145"/>
                  </a:cubicBezTo>
                  <a:cubicBezTo>
                    <a:pt x="37810" y="3834"/>
                    <a:pt x="49463" y="6820"/>
                    <a:pt x="60732" y="9707"/>
                  </a:cubicBezTo>
                  <a:cubicBezTo>
                    <a:pt x="73646" y="13013"/>
                    <a:pt x="85866" y="16143"/>
                    <a:pt x="93325" y="16143"/>
                  </a:cubicBezTo>
                  <a:cubicBezTo>
                    <a:pt x="93536" y="16143"/>
                    <a:pt x="93741" y="16141"/>
                    <a:pt x="93945" y="16136"/>
                  </a:cubicBezTo>
                  <a:cubicBezTo>
                    <a:pt x="100762" y="15967"/>
                    <a:pt x="115744" y="13253"/>
                    <a:pt x="130232" y="10628"/>
                  </a:cubicBezTo>
                  <a:cubicBezTo>
                    <a:pt x="145420" y="7877"/>
                    <a:pt x="161129" y="5032"/>
                    <a:pt x="168428" y="4893"/>
                  </a:cubicBezTo>
                  <a:cubicBezTo>
                    <a:pt x="168650" y="4889"/>
                    <a:pt x="168879" y="4886"/>
                    <a:pt x="169110" y="4886"/>
                  </a:cubicBezTo>
                  <a:cubicBezTo>
                    <a:pt x="178316" y="4886"/>
                    <a:pt x="193209" y="8206"/>
                    <a:pt x="202860" y="10631"/>
                  </a:cubicBezTo>
                  <a:lnTo>
                    <a:pt x="202860" y="7621"/>
                  </a:lnTo>
                  <a:cubicBezTo>
                    <a:pt x="193222" y="5197"/>
                    <a:pt x="178301" y="1866"/>
                    <a:pt x="169096" y="1866"/>
                  </a:cubicBezTo>
                  <a:cubicBezTo>
                    <a:pt x="168871" y="1866"/>
                    <a:pt x="168649" y="1868"/>
                    <a:pt x="168431" y="1872"/>
                  </a:cubicBezTo>
                  <a:cubicBezTo>
                    <a:pt x="161157" y="2011"/>
                    <a:pt x="145464" y="4853"/>
                    <a:pt x="130286" y="7603"/>
                  </a:cubicBezTo>
                  <a:cubicBezTo>
                    <a:pt x="115118" y="10350"/>
                    <a:pt x="100792" y="12944"/>
                    <a:pt x="93951" y="13115"/>
                  </a:cubicBezTo>
                  <a:cubicBezTo>
                    <a:pt x="93747" y="13120"/>
                    <a:pt x="93538" y="13122"/>
                    <a:pt x="93326" y="13122"/>
                  </a:cubicBezTo>
                  <a:cubicBezTo>
                    <a:pt x="85829" y="13122"/>
                    <a:pt x="73594" y="9989"/>
                    <a:pt x="60659" y="6676"/>
                  </a:cubicBezTo>
                  <a:cubicBezTo>
                    <a:pt x="49402" y="3792"/>
                    <a:pt x="37762" y="811"/>
                    <a:pt x="29631" y="122"/>
                  </a:cubicBezTo>
                  <a:cubicBezTo>
                    <a:pt x="28651" y="39"/>
                    <a:pt x="27682" y="0"/>
                    <a:pt x="267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16"/>
            <p:cNvSpPr/>
            <p:nvPr/>
          </p:nvSpPr>
          <p:spPr>
            <a:xfrm>
              <a:off x="1319200" y="933925"/>
              <a:ext cx="75" cy="6775"/>
            </a:xfrm>
            <a:custGeom>
              <a:rect b="b" l="l" r="r" t="t"/>
              <a:pathLst>
                <a:path extrusionOk="0" h="271" w="3">
                  <a:moveTo>
                    <a:pt x="1" y="270"/>
                  </a:moveTo>
                  <a:lnTo>
                    <a:pt x="1" y="27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16"/>
            <p:cNvSpPr/>
            <p:nvPr/>
          </p:nvSpPr>
          <p:spPr>
            <a:xfrm>
              <a:off x="1319725" y="848250"/>
              <a:ext cx="75" cy="4950"/>
            </a:xfrm>
            <a:custGeom>
              <a:rect b="b" l="l" r="r" t="t"/>
              <a:pathLst>
                <a:path extrusionOk="0" h="198" w="3">
                  <a:moveTo>
                    <a:pt x="2" y="1"/>
                  </a:moveTo>
                  <a:lnTo>
                    <a:pt x="0" y="19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2" name="Google Shape;442;p16"/>
          <p:cNvSpPr/>
          <p:nvPr/>
        </p:nvSpPr>
        <p:spPr>
          <a:xfrm rot="-6748123">
            <a:off x="1261279" y="4405431"/>
            <a:ext cx="703110" cy="478657"/>
          </a:xfrm>
          <a:custGeom>
            <a:rect b="b" l="l" r="r" t="t"/>
            <a:pathLst>
              <a:path extrusionOk="0" h="8270" w="12148">
                <a:moveTo>
                  <a:pt x="5863" y="518"/>
                </a:moveTo>
                <a:cubicBezTo>
                  <a:pt x="5965" y="545"/>
                  <a:pt x="6006" y="659"/>
                  <a:pt x="6054" y="742"/>
                </a:cubicBezTo>
                <a:cubicBezTo>
                  <a:pt x="6225" y="1121"/>
                  <a:pt x="6309" y="1534"/>
                  <a:pt x="6366" y="1943"/>
                </a:cubicBezTo>
                <a:cubicBezTo>
                  <a:pt x="6423" y="2332"/>
                  <a:pt x="6397" y="2727"/>
                  <a:pt x="6401" y="3118"/>
                </a:cubicBezTo>
                <a:cubicBezTo>
                  <a:pt x="6322" y="4134"/>
                  <a:pt x="6094" y="5138"/>
                  <a:pt x="5731" y="6089"/>
                </a:cubicBezTo>
                <a:cubicBezTo>
                  <a:pt x="5524" y="5508"/>
                  <a:pt x="5401" y="4900"/>
                  <a:pt x="5316" y="4291"/>
                </a:cubicBezTo>
                <a:cubicBezTo>
                  <a:pt x="5214" y="3547"/>
                  <a:pt x="5167" y="2789"/>
                  <a:pt x="5258" y="2041"/>
                </a:cubicBezTo>
                <a:cubicBezTo>
                  <a:pt x="5311" y="1638"/>
                  <a:pt x="5406" y="1235"/>
                  <a:pt x="5588" y="870"/>
                </a:cubicBezTo>
                <a:cubicBezTo>
                  <a:pt x="5659" y="741"/>
                  <a:pt x="5725" y="589"/>
                  <a:pt x="5863" y="518"/>
                </a:cubicBezTo>
                <a:close/>
                <a:moveTo>
                  <a:pt x="2849" y="1008"/>
                </a:moveTo>
                <a:cubicBezTo>
                  <a:pt x="2913" y="1008"/>
                  <a:pt x="2974" y="1073"/>
                  <a:pt x="3010" y="1125"/>
                </a:cubicBezTo>
                <a:cubicBezTo>
                  <a:pt x="3176" y="1377"/>
                  <a:pt x="3233" y="1679"/>
                  <a:pt x="3290" y="1970"/>
                </a:cubicBezTo>
                <a:cubicBezTo>
                  <a:pt x="3444" y="2724"/>
                  <a:pt x="3376" y="3501"/>
                  <a:pt x="3278" y="4256"/>
                </a:cubicBezTo>
                <a:cubicBezTo>
                  <a:pt x="3162" y="4960"/>
                  <a:pt x="3020" y="5672"/>
                  <a:pt x="2725" y="6326"/>
                </a:cubicBezTo>
                <a:cubicBezTo>
                  <a:pt x="2448" y="5672"/>
                  <a:pt x="2322" y="4964"/>
                  <a:pt x="2232" y="4261"/>
                </a:cubicBezTo>
                <a:cubicBezTo>
                  <a:pt x="2151" y="3514"/>
                  <a:pt x="2055" y="2747"/>
                  <a:pt x="2236" y="2006"/>
                </a:cubicBezTo>
                <a:cubicBezTo>
                  <a:pt x="2332" y="1646"/>
                  <a:pt x="2474" y="1267"/>
                  <a:pt x="2782" y="1036"/>
                </a:cubicBezTo>
                <a:cubicBezTo>
                  <a:pt x="2804" y="1016"/>
                  <a:pt x="2827" y="1008"/>
                  <a:pt x="2849" y="1008"/>
                </a:cubicBezTo>
                <a:close/>
                <a:moveTo>
                  <a:pt x="8652" y="408"/>
                </a:moveTo>
                <a:cubicBezTo>
                  <a:pt x="8717" y="408"/>
                  <a:pt x="8774" y="469"/>
                  <a:pt x="8811" y="520"/>
                </a:cubicBezTo>
                <a:cubicBezTo>
                  <a:pt x="8952" y="720"/>
                  <a:pt x="9013" y="962"/>
                  <a:pt x="9073" y="1195"/>
                </a:cubicBezTo>
                <a:cubicBezTo>
                  <a:pt x="9278" y="2110"/>
                  <a:pt x="9267" y="3057"/>
                  <a:pt x="9181" y="3985"/>
                </a:cubicBezTo>
                <a:cubicBezTo>
                  <a:pt x="9122" y="4614"/>
                  <a:pt x="9052" y="5244"/>
                  <a:pt x="8891" y="5854"/>
                </a:cubicBezTo>
                <a:cubicBezTo>
                  <a:pt x="8819" y="6134"/>
                  <a:pt x="8729" y="6408"/>
                  <a:pt x="8629" y="6680"/>
                </a:cubicBezTo>
                <a:cubicBezTo>
                  <a:pt x="8341" y="5966"/>
                  <a:pt x="8213" y="5199"/>
                  <a:pt x="8100" y="4440"/>
                </a:cubicBezTo>
                <a:cubicBezTo>
                  <a:pt x="8015" y="3629"/>
                  <a:pt x="7985" y="2808"/>
                  <a:pt x="8069" y="1995"/>
                </a:cubicBezTo>
                <a:cubicBezTo>
                  <a:pt x="8121" y="1567"/>
                  <a:pt x="8177" y="1127"/>
                  <a:pt x="8359" y="731"/>
                </a:cubicBezTo>
                <a:cubicBezTo>
                  <a:pt x="8416" y="615"/>
                  <a:pt x="8481" y="487"/>
                  <a:pt x="8599" y="422"/>
                </a:cubicBezTo>
                <a:cubicBezTo>
                  <a:pt x="8617" y="412"/>
                  <a:pt x="8635" y="408"/>
                  <a:pt x="8652" y="408"/>
                </a:cubicBezTo>
                <a:close/>
                <a:moveTo>
                  <a:pt x="11735" y="1"/>
                </a:moveTo>
                <a:cubicBezTo>
                  <a:pt x="11664" y="1"/>
                  <a:pt x="11594" y="51"/>
                  <a:pt x="11614" y="136"/>
                </a:cubicBezTo>
                <a:cubicBezTo>
                  <a:pt x="11749" y="327"/>
                  <a:pt x="11735" y="571"/>
                  <a:pt x="11776" y="792"/>
                </a:cubicBezTo>
                <a:cubicBezTo>
                  <a:pt x="11888" y="1779"/>
                  <a:pt x="11907" y="2785"/>
                  <a:pt x="11746" y="3769"/>
                </a:cubicBezTo>
                <a:cubicBezTo>
                  <a:pt x="11638" y="4399"/>
                  <a:pt x="11502" y="5023"/>
                  <a:pt x="11324" y="5638"/>
                </a:cubicBezTo>
                <a:cubicBezTo>
                  <a:pt x="11129" y="6279"/>
                  <a:pt x="10925" y="6929"/>
                  <a:pt x="10561" y="7495"/>
                </a:cubicBezTo>
                <a:cubicBezTo>
                  <a:pt x="10425" y="7698"/>
                  <a:pt x="10227" y="7873"/>
                  <a:pt x="9988" y="7931"/>
                </a:cubicBezTo>
                <a:cubicBezTo>
                  <a:pt x="9942" y="7941"/>
                  <a:pt x="9895" y="7945"/>
                  <a:pt x="9848" y="7945"/>
                </a:cubicBezTo>
                <a:cubicBezTo>
                  <a:pt x="9666" y="7945"/>
                  <a:pt x="9485" y="7877"/>
                  <a:pt x="9339" y="7768"/>
                </a:cubicBezTo>
                <a:cubicBezTo>
                  <a:pt x="9078" y="7572"/>
                  <a:pt x="8886" y="7294"/>
                  <a:pt x="8764" y="6993"/>
                </a:cubicBezTo>
                <a:cubicBezTo>
                  <a:pt x="8880" y="6746"/>
                  <a:pt x="8959" y="6484"/>
                  <a:pt x="9041" y="6226"/>
                </a:cubicBezTo>
                <a:cubicBezTo>
                  <a:pt x="9286" y="5439"/>
                  <a:pt x="9374" y="4615"/>
                  <a:pt x="9441" y="3800"/>
                </a:cubicBezTo>
                <a:cubicBezTo>
                  <a:pt x="9492" y="3316"/>
                  <a:pt x="9470" y="2831"/>
                  <a:pt x="9473" y="2346"/>
                </a:cubicBezTo>
                <a:cubicBezTo>
                  <a:pt x="9442" y="1880"/>
                  <a:pt x="9395" y="1412"/>
                  <a:pt x="9268" y="961"/>
                </a:cubicBezTo>
                <a:cubicBezTo>
                  <a:pt x="9208" y="747"/>
                  <a:pt x="9134" y="533"/>
                  <a:pt x="9001" y="353"/>
                </a:cubicBezTo>
                <a:cubicBezTo>
                  <a:pt x="8921" y="246"/>
                  <a:pt x="8800" y="152"/>
                  <a:pt x="8661" y="152"/>
                </a:cubicBezTo>
                <a:cubicBezTo>
                  <a:pt x="8652" y="152"/>
                  <a:pt x="8643" y="152"/>
                  <a:pt x="8634" y="153"/>
                </a:cubicBezTo>
                <a:cubicBezTo>
                  <a:pt x="8486" y="156"/>
                  <a:pt x="8364" y="259"/>
                  <a:pt x="8277" y="371"/>
                </a:cubicBezTo>
                <a:cubicBezTo>
                  <a:pt x="8112" y="598"/>
                  <a:pt x="8024" y="869"/>
                  <a:pt x="7957" y="1137"/>
                </a:cubicBezTo>
                <a:cubicBezTo>
                  <a:pt x="7856" y="1568"/>
                  <a:pt x="7813" y="2010"/>
                  <a:pt x="7785" y="2450"/>
                </a:cubicBezTo>
                <a:cubicBezTo>
                  <a:pt x="7788" y="2934"/>
                  <a:pt x="7767" y="3422"/>
                  <a:pt x="7807" y="3907"/>
                </a:cubicBezTo>
                <a:cubicBezTo>
                  <a:pt x="7839" y="4574"/>
                  <a:pt x="7970" y="5231"/>
                  <a:pt x="8115" y="5880"/>
                </a:cubicBezTo>
                <a:cubicBezTo>
                  <a:pt x="8208" y="6263"/>
                  <a:pt x="8342" y="6633"/>
                  <a:pt x="8490" y="6996"/>
                </a:cubicBezTo>
                <a:cubicBezTo>
                  <a:pt x="8319" y="7314"/>
                  <a:pt x="8105" y="7614"/>
                  <a:pt x="7820" y="7839"/>
                </a:cubicBezTo>
                <a:cubicBezTo>
                  <a:pt x="7673" y="7951"/>
                  <a:pt x="7486" y="8015"/>
                  <a:pt x="7301" y="8015"/>
                </a:cubicBezTo>
                <a:cubicBezTo>
                  <a:pt x="7173" y="8015"/>
                  <a:pt x="7047" y="7985"/>
                  <a:pt x="6935" y="7920"/>
                </a:cubicBezTo>
                <a:cubicBezTo>
                  <a:pt x="6720" y="7801"/>
                  <a:pt x="6533" y="7630"/>
                  <a:pt x="6381" y="7437"/>
                </a:cubicBezTo>
                <a:cubicBezTo>
                  <a:pt x="6186" y="7168"/>
                  <a:pt x="6061" y="6857"/>
                  <a:pt x="5914" y="6560"/>
                </a:cubicBezTo>
                <a:cubicBezTo>
                  <a:pt x="5896" y="6504"/>
                  <a:pt x="5843" y="6446"/>
                  <a:pt x="5873" y="6383"/>
                </a:cubicBezTo>
                <a:cubicBezTo>
                  <a:pt x="6099" y="5852"/>
                  <a:pt x="6266" y="5297"/>
                  <a:pt x="6399" y="4736"/>
                </a:cubicBezTo>
                <a:cubicBezTo>
                  <a:pt x="6551" y="4055"/>
                  <a:pt x="6660" y="3360"/>
                  <a:pt x="6656" y="2661"/>
                </a:cubicBezTo>
                <a:cubicBezTo>
                  <a:pt x="6646" y="2003"/>
                  <a:pt x="6563" y="1333"/>
                  <a:pt x="6316" y="718"/>
                </a:cubicBezTo>
                <a:cubicBezTo>
                  <a:pt x="6242" y="547"/>
                  <a:pt x="6148" y="353"/>
                  <a:pt x="5962" y="282"/>
                </a:cubicBezTo>
                <a:cubicBezTo>
                  <a:pt x="5931" y="270"/>
                  <a:pt x="5900" y="265"/>
                  <a:pt x="5870" y="265"/>
                </a:cubicBezTo>
                <a:cubicBezTo>
                  <a:pt x="5721" y="265"/>
                  <a:pt x="5588" y="391"/>
                  <a:pt x="5507" y="510"/>
                </a:cubicBezTo>
                <a:cubicBezTo>
                  <a:pt x="5178" y="1003"/>
                  <a:pt x="5052" y="1598"/>
                  <a:pt x="4991" y="2179"/>
                </a:cubicBezTo>
                <a:cubicBezTo>
                  <a:pt x="4915" y="3068"/>
                  <a:pt x="4996" y="3965"/>
                  <a:pt x="5152" y="4841"/>
                </a:cubicBezTo>
                <a:cubicBezTo>
                  <a:pt x="5247" y="5380"/>
                  <a:pt x="5396" y="5908"/>
                  <a:pt x="5578" y="6421"/>
                </a:cubicBezTo>
                <a:cubicBezTo>
                  <a:pt x="5347" y="6906"/>
                  <a:pt x="5031" y="7373"/>
                  <a:pt x="4576" y="7675"/>
                </a:cubicBezTo>
                <a:cubicBezTo>
                  <a:pt x="4430" y="7776"/>
                  <a:pt x="4259" y="7864"/>
                  <a:pt x="4079" y="7864"/>
                </a:cubicBezTo>
                <a:cubicBezTo>
                  <a:pt x="4051" y="7864"/>
                  <a:pt x="4023" y="7862"/>
                  <a:pt x="3995" y="7857"/>
                </a:cubicBezTo>
                <a:cubicBezTo>
                  <a:pt x="3728" y="7814"/>
                  <a:pt x="3510" y="7629"/>
                  <a:pt x="3345" y="7424"/>
                </a:cubicBezTo>
                <a:cubicBezTo>
                  <a:pt x="3150" y="7172"/>
                  <a:pt x="3002" y="6888"/>
                  <a:pt x="2856" y="6605"/>
                </a:cubicBezTo>
                <a:cubicBezTo>
                  <a:pt x="3092" y="6175"/>
                  <a:pt x="3230" y="5700"/>
                  <a:pt x="3339" y="5225"/>
                </a:cubicBezTo>
                <a:cubicBezTo>
                  <a:pt x="3477" y="4646"/>
                  <a:pt x="3571" y="4056"/>
                  <a:pt x="3603" y="3462"/>
                </a:cubicBezTo>
                <a:cubicBezTo>
                  <a:pt x="3667" y="2784"/>
                  <a:pt x="3606" y="2093"/>
                  <a:pt x="3421" y="1436"/>
                </a:cubicBezTo>
                <a:cubicBezTo>
                  <a:pt x="3354" y="1218"/>
                  <a:pt x="3262" y="990"/>
                  <a:pt x="3083" y="839"/>
                </a:cubicBezTo>
                <a:cubicBezTo>
                  <a:pt x="3019" y="785"/>
                  <a:pt x="2939" y="760"/>
                  <a:pt x="2858" y="760"/>
                </a:cubicBezTo>
                <a:cubicBezTo>
                  <a:pt x="2781" y="760"/>
                  <a:pt x="2705" y="782"/>
                  <a:pt x="2642" y="825"/>
                </a:cubicBezTo>
                <a:cubicBezTo>
                  <a:pt x="2467" y="949"/>
                  <a:pt x="2335" y="1127"/>
                  <a:pt x="2232" y="1313"/>
                </a:cubicBezTo>
                <a:cubicBezTo>
                  <a:pt x="1970" y="1800"/>
                  <a:pt x="1891" y="2362"/>
                  <a:pt x="1886" y="2907"/>
                </a:cubicBezTo>
                <a:cubicBezTo>
                  <a:pt x="1896" y="3593"/>
                  <a:pt x="1973" y="4277"/>
                  <a:pt x="2084" y="4953"/>
                </a:cubicBezTo>
                <a:cubicBezTo>
                  <a:pt x="2184" y="5516"/>
                  <a:pt x="2330" y="6075"/>
                  <a:pt x="2573" y="6595"/>
                </a:cubicBezTo>
                <a:cubicBezTo>
                  <a:pt x="2412" y="6836"/>
                  <a:pt x="2236" y="7075"/>
                  <a:pt x="1991" y="7238"/>
                </a:cubicBezTo>
                <a:cubicBezTo>
                  <a:pt x="1866" y="7317"/>
                  <a:pt x="1717" y="7380"/>
                  <a:pt x="1568" y="7380"/>
                </a:cubicBezTo>
                <a:cubicBezTo>
                  <a:pt x="1507" y="7380"/>
                  <a:pt x="1447" y="7370"/>
                  <a:pt x="1389" y="7346"/>
                </a:cubicBezTo>
                <a:cubicBezTo>
                  <a:pt x="1139" y="7258"/>
                  <a:pt x="969" y="7034"/>
                  <a:pt x="850" y="6809"/>
                </a:cubicBezTo>
                <a:cubicBezTo>
                  <a:pt x="663" y="6448"/>
                  <a:pt x="523" y="6062"/>
                  <a:pt x="450" y="5661"/>
                </a:cubicBezTo>
                <a:cubicBezTo>
                  <a:pt x="338" y="5040"/>
                  <a:pt x="270" y="4409"/>
                  <a:pt x="261" y="3778"/>
                </a:cubicBezTo>
                <a:cubicBezTo>
                  <a:pt x="267" y="2931"/>
                  <a:pt x="321" y="2086"/>
                  <a:pt x="384" y="1241"/>
                </a:cubicBezTo>
                <a:cubicBezTo>
                  <a:pt x="391" y="1031"/>
                  <a:pt x="476" y="831"/>
                  <a:pt x="480" y="622"/>
                </a:cubicBezTo>
                <a:cubicBezTo>
                  <a:pt x="482" y="550"/>
                  <a:pt x="421" y="513"/>
                  <a:pt x="360" y="513"/>
                </a:cubicBezTo>
                <a:cubicBezTo>
                  <a:pt x="306" y="513"/>
                  <a:pt x="252" y="542"/>
                  <a:pt x="241" y="603"/>
                </a:cubicBezTo>
                <a:cubicBezTo>
                  <a:pt x="197" y="860"/>
                  <a:pt x="132" y="1117"/>
                  <a:pt x="129" y="1380"/>
                </a:cubicBezTo>
                <a:cubicBezTo>
                  <a:pt x="67" y="2085"/>
                  <a:pt x="42" y="2790"/>
                  <a:pt x="16" y="3496"/>
                </a:cubicBezTo>
                <a:cubicBezTo>
                  <a:pt x="1" y="4192"/>
                  <a:pt x="71" y="4886"/>
                  <a:pt x="183" y="5572"/>
                </a:cubicBezTo>
                <a:cubicBezTo>
                  <a:pt x="261" y="6069"/>
                  <a:pt x="424" y="6551"/>
                  <a:pt x="667" y="6991"/>
                </a:cubicBezTo>
                <a:cubicBezTo>
                  <a:pt x="817" y="7259"/>
                  <a:pt x="1044" y="7504"/>
                  <a:pt x="1347" y="7596"/>
                </a:cubicBezTo>
                <a:cubicBezTo>
                  <a:pt x="1419" y="7620"/>
                  <a:pt x="1493" y="7631"/>
                  <a:pt x="1566" y="7631"/>
                </a:cubicBezTo>
                <a:cubicBezTo>
                  <a:pt x="1731" y="7631"/>
                  <a:pt x="1896" y="7577"/>
                  <a:pt x="2041" y="7498"/>
                </a:cubicBezTo>
                <a:cubicBezTo>
                  <a:pt x="2317" y="7349"/>
                  <a:pt x="2523" y="7104"/>
                  <a:pt x="2702" y="6852"/>
                </a:cubicBezTo>
                <a:cubicBezTo>
                  <a:pt x="2879" y="7175"/>
                  <a:pt x="3054" y="7512"/>
                  <a:pt x="3324" y="7770"/>
                </a:cubicBezTo>
                <a:cubicBezTo>
                  <a:pt x="3529" y="7963"/>
                  <a:pt x="3793" y="8116"/>
                  <a:pt x="4081" y="8116"/>
                </a:cubicBezTo>
                <a:cubicBezTo>
                  <a:pt x="4087" y="8116"/>
                  <a:pt x="4093" y="8116"/>
                  <a:pt x="4099" y="8116"/>
                </a:cubicBezTo>
                <a:cubicBezTo>
                  <a:pt x="4344" y="8114"/>
                  <a:pt x="4564" y="7994"/>
                  <a:pt x="4757" y="7855"/>
                </a:cubicBezTo>
                <a:cubicBezTo>
                  <a:pt x="5175" y="7572"/>
                  <a:pt x="5476" y="7153"/>
                  <a:pt x="5714" y="6715"/>
                </a:cubicBezTo>
                <a:cubicBezTo>
                  <a:pt x="5807" y="6922"/>
                  <a:pt x="5909" y="7126"/>
                  <a:pt x="6015" y="7326"/>
                </a:cubicBezTo>
                <a:cubicBezTo>
                  <a:pt x="6179" y="7633"/>
                  <a:pt x="6425" y="7891"/>
                  <a:pt x="6714" y="8083"/>
                </a:cubicBezTo>
                <a:cubicBezTo>
                  <a:pt x="6887" y="8210"/>
                  <a:pt x="7095" y="8270"/>
                  <a:pt x="7304" y="8270"/>
                </a:cubicBezTo>
                <a:cubicBezTo>
                  <a:pt x="7571" y="8270"/>
                  <a:pt x="7840" y="8172"/>
                  <a:pt x="8039" y="7991"/>
                </a:cubicBezTo>
                <a:cubicBezTo>
                  <a:pt x="8270" y="7788"/>
                  <a:pt x="8462" y="7544"/>
                  <a:pt x="8617" y="7274"/>
                </a:cubicBezTo>
                <a:cubicBezTo>
                  <a:pt x="8795" y="7608"/>
                  <a:pt x="9048" y="7921"/>
                  <a:pt x="9395" y="8089"/>
                </a:cubicBezTo>
                <a:cubicBezTo>
                  <a:pt x="9535" y="8154"/>
                  <a:pt x="9692" y="8191"/>
                  <a:pt x="9848" y="8191"/>
                </a:cubicBezTo>
                <a:cubicBezTo>
                  <a:pt x="9978" y="8191"/>
                  <a:pt x="10107" y="8166"/>
                  <a:pt x="10225" y="8110"/>
                </a:cubicBezTo>
                <a:cubicBezTo>
                  <a:pt x="10485" y="7989"/>
                  <a:pt x="10690" y="7772"/>
                  <a:pt x="10833" y="7527"/>
                </a:cubicBezTo>
                <a:cubicBezTo>
                  <a:pt x="11206" y="6900"/>
                  <a:pt x="11419" y="6195"/>
                  <a:pt x="11621" y="5497"/>
                </a:cubicBezTo>
                <a:cubicBezTo>
                  <a:pt x="11811" y="4768"/>
                  <a:pt x="11979" y="4031"/>
                  <a:pt x="12059" y="3280"/>
                </a:cubicBezTo>
                <a:cubicBezTo>
                  <a:pt x="12148" y="2406"/>
                  <a:pt x="12100" y="1523"/>
                  <a:pt x="11987" y="654"/>
                </a:cubicBezTo>
                <a:cubicBezTo>
                  <a:pt x="11947" y="456"/>
                  <a:pt x="11946" y="240"/>
                  <a:pt x="11845" y="61"/>
                </a:cubicBezTo>
                <a:cubicBezTo>
                  <a:pt x="11822" y="20"/>
                  <a:pt x="11779" y="1"/>
                  <a:pt x="1173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43" name="Google Shape;443;p16"/>
          <p:cNvGrpSpPr/>
          <p:nvPr/>
        </p:nvGrpSpPr>
        <p:grpSpPr>
          <a:xfrm rot="-5400000">
            <a:off x="6867879" y="3847044"/>
            <a:ext cx="927272" cy="1999861"/>
            <a:chOff x="1496075" y="1759850"/>
            <a:chExt cx="345250" cy="744550"/>
          </a:xfrm>
        </p:grpSpPr>
        <p:sp>
          <p:nvSpPr>
            <p:cNvPr id="444" name="Google Shape;444;p16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16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16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7" name="Google Shape;447;p16"/>
          <p:cNvSpPr/>
          <p:nvPr/>
        </p:nvSpPr>
        <p:spPr>
          <a:xfrm rot="10800000">
            <a:off x="7865295" y="-284925"/>
            <a:ext cx="1654922" cy="969210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48" name="Google Shape;448;p16"/>
          <p:cNvGrpSpPr/>
          <p:nvPr/>
        </p:nvGrpSpPr>
        <p:grpSpPr>
          <a:xfrm>
            <a:off x="7635508" y="3991491"/>
            <a:ext cx="841617" cy="806117"/>
            <a:chOff x="4315575" y="1851200"/>
            <a:chExt cx="228775" cy="219125"/>
          </a:xfrm>
        </p:grpSpPr>
        <p:sp>
          <p:nvSpPr>
            <p:cNvPr id="449" name="Google Shape;449;p16"/>
            <p:cNvSpPr/>
            <p:nvPr/>
          </p:nvSpPr>
          <p:spPr>
            <a:xfrm>
              <a:off x="4366550" y="2023475"/>
              <a:ext cx="42425" cy="46850"/>
            </a:xfrm>
            <a:custGeom>
              <a:rect b="b" l="l" r="r" t="t"/>
              <a:pathLst>
                <a:path extrusionOk="0" h="1874" w="1697">
                  <a:moveTo>
                    <a:pt x="912" y="1"/>
                  </a:moveTo>
                  <a:cubicBezTo>
                    <a:pt x="889" y="1"/>
                    <a:pt x="865" y="5"/>
                    <a:pt x="842" y="15"/>
                  </a:cubicBezTo>
                  <a:cubicBezTo>
                    <a:pt x="661" y="116"/>
                    <a:pt x="486" y="292"/>
                    <a:pt x="466" y="506"/>
                  </a:cubicBezTo>
                  <a:cubicBezTo>
                    <a:pt x="492" y="472"/>
                    <a:pt x="524" y="422"/>
                    <a:pt x="567" y="422"/>
                  </a:cubicBezTo>
                  <a:cubicBezTo>
                    <a:pt x="576" y="422"/>
                    <a:pt x="586" y="425"/>
                    <a:pt x="597" y="430"/>
                  </a:cubicBezTo>
                  <a:cubicBezTo>
                    <a:pt x="706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8" y="1558"/>
                    <a:pt x="373" y="1675"/>
                    <a:pt x="550" y="1804"/>
                  </a:cubicBezTo>
                  <a:cubicBezTo>
                    <a:pt x="595" y="1831"/>
                    <a:pt x="643" y="1873"/>
                    <a:pt x="696" y="1873"/>
                  </a:cubicBezTo>
                  <a:cubicBezTo>
                    <a:pt x="710" y="1873"/>
                    <a:pt x="723" y="1871"/>
                    <a:pt x="737" y="1865"/>
                  </a:cubicBezTo>
                  <a:cubicBezTo>
                    <a:pt x="949" y="1827"/>
                    <a:pt x="1123" y="1693"/>
                    <a:pt x="1281" y="1557"/>
                  </a:cubicBezTo>
                  <a:cubicBezTo>
                    <a:pt x="1442" y="1405"/>
                    <a:pt x="1491" y="1178"/>
                    <a:pt x="1569" y="979"/>
                  </a:cubicBezTo>
                  <a:cubicBezTo>
                    <a:pt x="1615" y="835"/>
                    <a:pt x="1697" y="681"/>
                    <a:pt x="1640" y="529"/>
                  </a:cubicBezTo>
                  <a:cubicBezTo>
                    <a:pt x="1524" y="336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16"/>
            <p:cNvSpPr/>
            <p:nvPr/>
          </p:nvSpPr>
          <p:spPr>
            <a:xfrm>
              <a:off x="4452000" y="1995575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2" y="114"/>
                    <a:pt x="486" y="290"/>
                    <a:pt x="467" y="504"/>
                  </a:cubicBezTo>
                  <a:cubicBezTo>
                    <a:pt x="492" y="470"/>
                    <a:pt x="525" y="421"/>
                    <a:pt x="569" y="421"/>
                  </a:cubicBezTo>
                  <a:cubicBezTo>
                    <a:pt x="578" y="421"/>
                    <a:pt x="588" y="423"/>
                    <a:pt x="598" y="428"/>
                  </a:cubicBezTo>
                  <a:cubicBezTo>
                    <a:pt x="707" y="458"/>
                    <a:pt x="827" y="488"/>
                    <a:pt x="873" y="605"/>
                  </a:cubicBezTo>
                  <a:cubicBezTo>
                    <a:pt x="706" y="740"/>
                    <a:pt x="483" y="724"/>
                    <a:pt x="283" y="755"/>
                  </a:cubicBezTo>
                  <a:cubicBezTo>
                    <a:pt x="174" y="976"/>
                    <a:pt x="95" y="1211"/>
                    <a:pt x="1" y="1441"/>
                  </a:cubicBezTo>
                  <a:cubicBezTo>
                    <a:pt x="189" y="1556"/>
                    <a:pt x="373" y="1673"/>
                    <a:pt x="552" y="1803"/>
                  </a:cubicBezTo>
                  <a:cubicBezTo>
                    <a:pt x="597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5" y="1403"/>
                    <a:pt x="1493" y="1177"/>
                    <a:pt x="1571" y="977"/>
                  </a:cubicBezTo>
                  <a:cubicBezTo>
                    <a:pt x="1616" y="834"/>
                    <a:pt x="1698" y="680"/>
                    <a:pt x="1642" y="528"/>
                  </a:cubicBezTo>
                  <a:cubicBezTo>
                    <a:pt x="1527" y="334"/>
                    <a:pt x="1320" y="226"/>
                    <a:pt x="1142" y="100"/>
                  </a:cubicBezTo>
                  <a:cubicBezTo>
                    <a:pt x="1075" y="56"/>
                    <a:pt x="996" y="0"/>
                    <a:pt x="9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16"/>
            <p:cNvSpPr/>
            <p:nvPr/>
          </p:nvSpPr>
          <p:spPr>
            <a:xfrm>
              <a:off x="4415400" y="1902175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1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9" y="408"/>
                  </a:cubicBezTo>
                  <a:cubicBezTo>
                    <a:pt x="398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69" y="397"/>
                    <a:pt x="707" y="490"/>
                  </a:cubicBezTo>
                  <a:cubicBezTo>
                    <a:pt x="571" y="601"/>
                    <a:pt x="390" y="587"/>
                    <a:pt x="228" y="613"/>
                  </a:cubicBezTo>
                  <a:cubicBezTo>
                    <a:pt x="141" y="793"/>
                    <a:pt x="77" y="983"/>
                    <a:pt x="0" y="1170"/>
                  </a:cubicBezTo>
                  <a:cubicBezTo>
                    <a:pt x="151" y="1263"/>
                    <a:pt x="303" y="1358"/>
                    <a:pt x="447" y="1463"/>
                  </a:cubicBezTo>
                  <a:cubicBezTo>
                    <a:pt x="484" y="1485"/>
                    <a:pt x="522" y="1519"/>
                    <a:pt x="565" y="1519"/>
                  </a:cubicBezTo>
                  <a:cubicBezTo>
                    <a:pt x="575" y="1519"/>
                    <a:pt x="586" y="1516"/>
                    <a:pt x="598" y="1512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1" y="1140"/>
                    <a:pt x="1211" y="956"/>
                    <a:pt x="1274" y="795"/>
                  </a:cubicBezTo>
                  <a:cubicBezTo>
                    <a:pt x="1311" y="678"/>
                    <a:pt x="1377" y="552"/>
                    <a:pt x="1331" y="429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16"/>
            <p:cNvSpPr/>
            <p:nvPr/>
          </p:nvSpPr>
          <p:spPr>
            <a:xfrm>
              <a:off x="4476625" y="1900675"/>
              <a:ext cx="34475" cy="37950"/>
            </a:xfrm>
            <a:custGeom>
              <a:rect b="b" l="l" r="r" t="t"/>
              <a:pathLst>
                <a:path extrusionOk="0" h="1518" w="1379">
                  <a:moveTo>
                    <a:pt x="741" y="0"/>
                  </a:moveTo>
                  <a:cubicBezTo>
                    <a:pt x="723" y="0"/>
                    <a:pt x="704" y="4"/>
                    <a:pt x="686" y="12"/>
                  </a:cubicBezTo>
                  <a:cubicBezTo>
                    <a:pt x="538" y="93"/>
                    <a:pt x="395" y="235"/>
                    <a:pt x="380" y="408"/>
                  </a:cubicBezTo>
                  <a:cubicBezTo>
                    <a:pt x="400" y="382"/>
                    <a:pt x="425" y="342"/>
                    <a:pt x="460" y="342"/>
                  </a:cubicBezTo>
                  <a:cubicBezTo>
                    <a:pt x="468" y="342"/>
                    <a:pt x="476" y="344"/>
                    <a:pt x="485" y="348"/>
                  </a:cubicBezTo>
                  <a:cubicBezTo>
                    <a:pt x="574" y="371"/>
                    <a:pt x="671" y="396"/>
                    <a:pt x="708" y="491"/>
                  </a:cubicBezTo>
                  <a:cubicBezTo>
                    <a:pt x="573" y="601"/>
                    <a:pt x="391" y="586"/>
                    <a:pt x="230" y="612"/>
                  </a:cubicBezTo>
                  <a:cubicBezTo>
                    <a:pt x="143" y="793"/>
                    <a:pt x="77" y="983"/>
                    <a:pt x="1" y="1169"/>
                  </a:cubicBezTo>
                  <a:cubicBezTo>
                    <a:pt x="153" y="1263"/>
                    <a:pt x="304" y="1357"/>
                    <a:pt x="447" y="1463"/>
                  </a:cubicBezTo>
                  <a:cubicBezTo>
                    <a:pt x="484" y="1484"/>
                    <a:pt x="523" y="1518"/>
                    <a:pt x="566" y="1518"/>
                  </a:cubicBezTo>
                  <a:cubicBezTo>
                    <a:pt x="577" y="1518"/>
                    <a:pt x="588" y="1516"/>
                    <a:pt x="599" y="1511"/>
                  </a:cubicBezTo>
                  <a:cubicBezTo>
                    <a:pt x="771" y="1482"/>
                    <a:pt x="912" y="1374"/>
                    <a:pt x="1041" y="1263"/>
                  </a:cubicBezTo>
                  <a:cubicBezTo>
                    <a:pt x="1173" y="1139"/>
                    <a:pt x="1212" y="956"/>
                    <a:pt x="1276" y="795"/>
                  </a:cubicBezTo>
                  <a:cubicBezTo>
                    <a:pt x="1313" y="678"/>
                    <a:pt x="1378" y="552"/>
                    <a:pt x="1333" y="428"/>
                  </a:cubicBezTo>
                  <a:cubicBezTo>
                    <a:pt x="1239" y="272"/>
                    <a:pt x="1072" y="184"/>
                    <a:pt x="928" y="82"/>
                  </a:cubicBezTo>
                  <a:cubicBezTo>
                    <a:pt x="873" y="46"/>
                    <a:pt x="809" y="0"/>
                    <a:pt x="7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16"/>
            <p:cNvSpPr/>
            <p:nvPr/>
          </p:nvSpPr>
          <p:spPr>
            <a:xfrm>
              <a:off x="4354100" y="1955550"/>
              <a:ext cx="34425" cy="38000"/>
            </a:xfrm>
            <a:custGeom>
              <a:rect b="b" l="l" r="r" t="t"/>
              <a:pathLst>
                <a:path extrusionOk="0" h="1520" w="1377">
                  <a:moveTo>
                    <a:pt x="743" y="1"/>
                  </a:moveTo>
                  <a:cubicBezTo>
                    <a:pt x="724" y="1"/>
                    <a:pt x="705" y="5"/>
                    <a:pt x="686" y="13"/>
                  </a:cubicBezTo>
                  <a:cubicBezTo>
                    <a:pt x="538" y="94"/>
                    <a:pt x="396" y="237"/>
                    <a:pt x="380" y="411"/>
                  </a:cubicBezTo>
                  <a:cubicBezTo>
                    <a:pt x="400" y="383"/>
                    <a:pt x="425" y="343"/>
                    <a:pt x="461" y="343"/>
                  </a:cubicBezTo>
                  <a:cubicBezTo>
                    <a:pt x="469" y="343"/>
                    <a:pt x="477" y="345"/>
                    <a:pt x="486" y="349"/>
                  </a:cubicBezTo>
                  <a:cubicBezTo>
                    <a:pt x="574" y="372"/>
                    <a:pt x="671" y="397"/>
                    <a:pt x="709" y="492"/>
                  </a:cubicBezTo>
                  <a:cubicBezTo>
                    <a:pt x="573" y="602"/>
                    <a:pt x="394" y="588"/>
                    <a:pt x="230" y="613"/>
                  </a:cubicBezTo>
                  <a:cubicBezTo>
                    <a:pt x="142" y="793"/>
                    <a:pt x="78" y="985"/>
                    <a:pt x="1" y="1170"/>
                  </a:cubicBezTo>
                  <a:cubicBezTo>
                    <a:pt x="152" y="1264"/>
                    <a:pt x="303" y="1359"/>
                    <a:pt x="447" y="1464"/>
                  </a:cubicBezTo>
                  <a:cubicBezTo>
                    <a:pt x="484" y="1485"/>
                    <a:pt x="524" y="1520"/>
                    <a:pt x="567" y="1520"/>
                  </a:cubicBezTo>
                  <a:cubicBezTo>
                    <a:pt x="577" y="1520"/>
                    <a:pt x="588" y="1518"/>
                    <a:pt x="599" y="1513"/>
                  </a:cubicBezTo>
                  <a:cubicBezTo>
                    <a:pt x="770" y="1482"/>
                    <a:pt x="912" y="1375"/>
                    <a:pt x="1040" y="1263"/>
                  </a:cubicBezTo>
                  <a:cubicBezTo>
                    <a:pt x="1172" y="1140"/>
                    <a:pt x="1211" y="956"/>
                    <a:pt x="1274" y="795"/>
                  </a:cubicBezTo>
                  <a:cubicBezTo>
                    <a:pt x="1312" y="678"/>
                    <a:pt x="1377" y="552"/>
                    <a:pt x="1333" y="428"/>
                  </a:cubicBezTo>
                  <a:cubicBezTo>
                    <a:pt x="1238" y="272"/>
                    <a:pt x="1072" y="184"/>
                    <a:pt x="927" y="83"/>
                  </a:cubicBezTo>
                  <a:cubicBezTo>
                    <a:pt x="873" y="46"/>
                    <a:pt x="809" y="1"/>
                    <a:pt x="74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6"/>
            <p:cNvSpPr/>
            <p:nvPr/>
          </p:nvSpPr>
          <p:spPr>
            <a:xfrm>
              <a:off x="4359900" y="1851200"/>
              <a:ext cx="42450" cy="46850"/>
            </a:xfrm>
            <a:custGeom>
              <a:rect b="b" l="l" r="r" t="t"/>
              <a:pathLst>
                <a:path extrusionOk="0" h="1874" w="1698">
                  <a:moveTo>
                    <a:pt x="912" y="1"/>
                  </a:moveTo>
                  <a:cubicBezTo>
                    <a:pt x="889" y="1"/>
                    <a:pt x="866" y="5"/>
                    <a:pt x="842" y="15"/>
                  </a:cubicBezTo>
                  <a:cubicBezTo>
                    <a:pt x="661" y="116"/>
                    <a:pt x="486" y="291"/>
                    <a:pt x="466" y="506"/>
                  </a:cubicBezTo>
                  <a:cubicBezTo>
                    <a:pt x="492" y="472"/>
                    <a:pt x="524" y="422"/>
                    <a:pt x="568" y="422"/>
                  </a:cubicBezTo>
                  <a:cubicBezTo>
                    <a:pt x="577" y="422"/>
                    <a:pt x="587" y="424"/>
                    <a:pt x="598" y="430"/>
                  </a:cubicBezTo>
                  <a:cubicBezTo>
                    <a:pt x="707" y="459"/>
                    <a:pt x="827" y="489"/>
                    <a:pt x="873" y="605"/>
                  </a:cubicBezTo>
                  <a:cubicBezTo>
                    <a:pt x="706" y="742"/>
                    <a:pt x="483" y="725"/>
                    <a:pt x="283" y="756"/>
                  </a:cubicBezTo>
                  <a:cubicBezTo>
                    <a:pt x="174" y="978"/>
                    <a:pt x="95" y="1213"/>
                    <a:pt x="0" y="1442"/>
                  </a:cubicBezTo>
                  <a:cubicBezTo>
                    <a:pt x="188" y="1558"/>
                    <a:pt x="373" y="1675"/>
                    <a:pt x="552" y="1804"/>
                  </a:cubicBezTo>
                  <a:cubicBezTo>
                    <a:pt x="597" y="1830"/>
                    <a:pt x="644" y="1873"/>
                    <a:pt x="698" y="1873"/>
                  </a:cubicBezTo>
                  <a:cubicBezTo>
                    <a:pt x="711" y="1873"/>
                    <a:pt x="724" y="1870"/>
                    <a:pt x="738" y="1864"/>
                  </a:cubicBezTo>
                  <a:cubicBezTo>
                    <a:pt x="950" y="1826"/>
                    <a:pt x="1124" y="1693"/>
                    <a:pt x="1282" y="1556"/>
                  </a:cubicBezTo>
                  <a:cubicBezTo>
                    <a:pt x="1444" y="1405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1" y="528"/>
                  </a:cubicBezTo>
                  <a:cubicBezTo>
                    <a:pt x="1527" y="335"/>
                    <a:pt x="1319" y="227"/>
                    <a:pt x="1142" y="101"/>
                  </a:cubicBezTo>
                  <a:cubicBezTo>
                    <a:pt x="1074" y="57"/>
                    <a:pt x="996" y="1"/>
                    <a:pt x="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16"/>
            <p:cNvSpPr/>
            <p:nvPr/>
          </p:nvSpPr>
          <p:spPr>
            <a:xfrm>
              <a:off x="4315575" y="1915825"/>
              <a:ext cx="26300" cy="29075"/>
            </a:xfrm>
            <a:custGeom>
              <a:rect b="b" l="l" r="r" t="t"/>
              <a:pathLst>
                <a:path extrusionOk="0" h="1163" w="1052">
                  <a:moveTo>
                    <a:pt x="568" y="0"/>
                  </a:moveTo>
                  <a:cubicBezTo>
                    <a:pt x="553" y="0"/>
                    <a:pt x="539" y="3"/>
                    <a:pt x="525" y="10"/>
                  </a:cubicBezTo>
                  <a:cubicBezTo>
                    <a:pt x="412" y="72"/>
                    <a:pt x="303" y="180"/>
                    <a:pt x="291" y="314"/>
                  </a:cubicBezTo>
                  <a:cubicBezTo>
                    <a:pt x="306" y="294"/>
                    <a:pt x="326" y="263"/>
                    <a:pt x="354" y="263"/>
                  </a:cubicBezTo>
                  <a:cubicBezTo>
                    <a:pt x="359" y="263"/>
                    <a:pt x="365" y="265"/>
                    <a:pt x="372" y="268"/>
                  </a:cubicBezTo>
                  <a:cubicBezTo>
                    <a:pt x="438" y="286"/>
                    <a:pt x="513" y="306"/>
                    <a:pt x="542" y="377"/>
                  </a:cubicBezTo>
                  <a:cubicBezTo>
                    <a:pt x="438" y="461"/>
                    <a:pt x="300" y="450"/>
                    <a:pt x="176" y="470"/>
                  </a:cubicBezTo>
                  <a:cubicBezTo>
                    <a:pt x="108" y="606"/>
                    <a:pt x="59" y="753"/>
                    <a:pt x="0" y="896"/>
                  </a:cubicBezTo>
                  <a:cubicBezTo>
                    <a:pt x="115" y="968"/>
                    <a:pt x="231" y="1039"/>
                    <a:pt x="341" y="1119"/>
                  </a:cubicBezTo>
                  <a:cubicBezTo>
                    <a:pt x="369" y="1136"/>
                    <a:pt x="398" y="1163"/>
                    <a:pt x="432" y="1163"/>
                  </a:cubicBezTo>
                  <a:cubicBezTo>
                    <a:pt x="440" y="1163"/>
                    <a:pt x="448" y="1161"/>
                    <a:pt x="457" y="1157"/>
                  </a:cubicBezTo>
                  <a:cubicBezTo>
                    <a:pt x="587" y="1134"/>
                    <a:pt x="696" y="1052"/>
                    <a:pt x="793" y="966"/>
                  </a:cubicBezTo>
                  <a:cubicBezTo>
                    <a:pt x="895" y="871"/>
                    <a:pt x="925" y="729"/>
                    <a:pt x="973" y="606"/>
                  </a:cubicBezTo>
                  <a:cubicBezTo>
                    <a:pt x="1002" y="517"/>
                    <a:pt x="1052" y="422"/>
                    <a:pt x="1017" y="327"/>
                  </a:cubicBezTo>
                  <a:cubicBezTo>
                    <a:pt x="945" y="206"/>
                    <a:pt x="818" y="139"/>
                    <a:pt x="706" y="61"/>
                  </a:cubicBezTo>
                  <a:cubicBezTo>
                    <a:pt x="665" y="34"/>
                    <a:pt x="617" y="0"/>
                    <a:pt x="5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16"/>
            <p:cNvSpPr/>
            <p:nvPr/>
          </p:nvSpPr>
          <p:spPr>
            <a:xfrm>
              <a:off x="4418325" y="197905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7" y="0"/>
                  </a:moveTo>
                  <a:cubicBezTo>
                    <a:pt x="553" y="0"/>
                    <a:pt x="538" y="3"/>
                    <a:pt x="524" y="10"/>
                  </a:cubicBezTo>
                  <a:cubicBezTo>
                    <a:pt x="411" y="71"/>
                    <a:pt x="301" y="180"/>
                    <a:pt x="290" y="314"/>
                  </a:cubicBezTo>
                  <a:cubicBezTo>
                    <a:pt x="305" y="293"/>
                    <a:pt x="325" y="263"/>
                    <a:pt x="353" y="263"/>
                  </a:cubicBezTo>
                  <a:cubicBezTo>
                    <a:pt x="358" y="263"/>
                    <a:pt x="364" y="264"/>
                    <a:pt x="371" y="267"/>
                  </a:cubicBezTo>
                  <a:cubicBezTo>
                    <a:pt x="437" y="286"/>
                    <a:pt x="511" y="304"/>
                    <a:pt x="541" y="376"/>
                  </a:cubicBezTo>
                  <a:cubicBezTo>
                    <a:pt x="438" y="461"/>
                    <a:pt x="300" y="451"/>
                    <a:pt x="176" y="471"/>
                  </a:cubicBezTo>
                  <a:cubicBezTo>
                    <a:pt x="108" y="607"/>
                    <a:pt x="59" y="754"/>
                    <a:pt x="0" y="896"/>
                  </a:cubicBezTo>
                  <a:cubicBezTo>
                    <a:pt x="115" y="968"/>
                    <a:pt x="231" y="1040"/>
                    <a:pt x="341" y="1120"/>
                  </a:cubicBezTo>
                  <a:cubicBezTo>
                    <a:pt x="369" y="1137"/>
                    <a:pt x="399" y="1163"/>
                    <a:pt x="432" y="1163"/>
                  </a:cubicBezTo>
                  <a:cubicBezTo>
                    <a:pt x="440" y="1163"/>
                    <a:pt x="448" y="1162"/>
                    <a:pt x="457" y="1158"/>
                  </a:cubicBezTo>
                  <a:cubicBezTo>
                    <a:pt x="587" y="1135"/>
                    <a:pt x="696" y="1052"/>
                    <a:pt x="794" y="966"/>
                  </a:cubicBezTo>
                  <a:cubicBezTo>
                    <a:pt x="895" y="872"/>
                    <a:pt x="925" y="730"/>
                    <a:pt x="973" y="607"/>
                  </a:cubicBezTo>
                  <a:cubicBezTo>
                    <a:pt x="1002" y="518"/>
                    <a:pt x="1052" y="422"/>
                    <a:pt x="1017" y="328"/>
                  </a:cubicBezTo>
                  <a:cubicBezTo>
                    <a:pt x="945" y="207"/>
                    <a:pt x="818" y="140"/>
                    <a:pt x="706" y="62"/>
                  </a:cubicBezTo>
                  <a:cubicBezTo>
                    <a:pt x="665" y="34"/>
                    <a:pt x="617" y="0"/>
                    <a:pt x="5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16"/>
            <p:cNvSpPr/>
            <p:nvPr/>
          </p:nvSpPr>
          <p:spPr>
            <a:xfrm>
              <a:off x="4518025" y="1960175"/>
              <a:ext cx="26325" cy="29075"/>
            </a:xfrm>
            <a:custGeom>
              <a:rect b="b" l="l" r="r" t="t"/>
              <a:pathLst>
                <a:path extrusionOk="0" h="1163" w="1053">
                  <a:moveTo>
                    <a:pt x="568" y="0"/>
                  </a:moveTo>
                  <a:cubicBezTo>
                    <a:pt x="553" y="0"/>
                    <a:pt x="539" y="3"/>
                    <a:pt x="525" y="9"/>
                  </a:cubicBezTo>
                  <a:cubicBezTo>
                    <a:pt x="412" y="71"/>
                    <a:pt x="303" y="180"/>
                    <a:pt x="292" y="313"/>
                  </a:cubicBezTo>
                  <a:cubicBezTo>
                    <a:pt x="306" y="293"/>
                    <a:pt x="326" y="262"/>
                    <a:pt x="353" y="262"/>
                  </a:cubicBezTo>
                  <a:cubicBezTo>
                    <a:pt x="359" y="262"/>
                    <a:pt x="365" y="264"/>
                    <a:pt x="372" y="267"/>
                  </a:cubicBezTo>
                  <a:cubicBezTo>
                    <a:pt x="439" y="285"/>
                    <a:pt x="513" y="304"/>
                    <a:pt x="543" y="376"/>
                  </a:cubicBezTo>
                  <a:cubicBezTo>
                    <a:pt x="439" y="461"/>
                    <a:pt x="300" y="451"/>
                    <a:pt x="176" y="469"/>
                  </a:cubicBezTo>
                  <a:cubicBezTo>
                    <a:pt x="108" y="607"/>
                    <a:pt x="59" y="754"/>
                    <a:pt x="0" y="895"/>
                  </a:cubicBezTo>
                  <a:cubicBezTo>
                    <a:pt x="115" y="967"/>
                    <a:pt x="231" y="1039"/>
                    <a:pt x="341" y="1120"/>
                  </a:cubicBezTo>
                  <a:cubicBezTo>
                    <a:pt x="369" y="1136"/>
                    <a:pt x="398" y="1162"/>
                    <a:pt x="431" y="1162"/>
                  </a:cubicBezTo>
                  <a:cubicBezTo>
                    <a:pt x="440" y="1162"/>
                    <a:pt x="448" y="1161"/>
                    <a:pt x="457" y="1157"/>
                  </a:cubicBezTo>
                  <a:cubicBezTo>
                    <a:pt x="587" y="1134"/>
                    <a:pt x="697" y="1052"/>
                    <a:pt x="795" y="966"/>
                  </a:cubicBezTo>
                  <a:cubicBezTo>
                    <a:pt x="895" y="872"/>
                    <a:pt x="925" y="730"/>
                    <a:pt x="974" y="607"/>
                  </a:cubicBezTo>
                  <a:cubicBezTo>
                    <a:pt x="1002" y="517"/>
                    <a:pt x="1052" y="422"/>
                    <a:pt x="1017" y="328"/>
                  </a:cubicBezTo>
                  <a:cubicBezTo>
                    <a:pt x="946" y="207"/>
                    <a:pt x="818" y="140"/>
                    <a:pt x="707" y="62"/>
                  </a:cubicBezTo>
                  <a:cubicBezTo>
                    <a:pt x="665" y="35"/>
                    <a:pt x="617" y="0"/>
                    <a:pt x="5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8" name="Google Shape;458;p16"/>
          <p:cNvGrpSpPr/>
          <p:nvPr/>
        </p:nvGrpSpPr>
        <p:grpSpPr>
          <a:xfrm rot="10800000">
            <a:off x="1923221" y="-22765"/>
            <a:ext cx="1608256" cy="752146"/>
            <a:chOff x="3264075" y="1894125"/>
            <a:chExt cx="1130425" cy="528675"/>
          </a:xfrm>
        </p:grpSpPr>
        <p:sp>
          <p:nvSpPr>
            <p:cNvPr id="459" name="Google Shape;459;p16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16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16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16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16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16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16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16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16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16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16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16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16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2" name="Google Shape;472;p16"/>
          <p:cNvSpPr/>
          <p:nvPr/>
        </p:nvSpPr>
        <p:spPr>
          <a:xfrm rot="-4891611">
            <a:off x="6450474" y="666572"/>
            <a:ext cx="659922" cy="449238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4">
  <p:cSld name="CUSTOM_6_1_1_1"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17"/>
          <p:cNvSpPr txBox="1"/>
          <p:nvPr>
            <p:ph type="title"/>
          </p:nvPr>
        </p:nvSpPr>
        <p:spPr>
          <a:xfrm>
            <a:off x="1461050" y="2671950"/>
            <a:ext cx="3703800" cy="79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5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75" name="Google Shape;475;p17"/>
          <p:cNvSpPr txBox="1"/>
          <p:nvPr>
            <p:ph hasCustomPrompt="1" idx="2" type="title"/>
          </p:nvPr>
        </p:nvSpPr>
        <p:spPr>
          <a:xfrm>
            <a:off x="2541950" y="1463600"/>
            <a:ext cx="1542000" cy="126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100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476" name="Google Shape;476;p17"/>
          <p:cNvSpPr txBox="1"/>
          <p:nvPr>
            <p:ph idx="1" type="subTitle"/>
          </p:nvPr>
        </p:nvSpPr>
        <p:spPr>
          <a:xfrm>
            <a:off x="364075" y="3371200"/>
            <a:ext cx="5694300" cy="30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477" name="Google Shape;477;p17"/>
          <p:cNvSpPr/>
          <p:nvPr/>
        </p:nvSpPr>
        <p:spPr>
          <a:xfrm rot="10800000">
            <a:off x="5495110" y="-142179"/>
            <a:ext cx="2212090" cy="1295404"/>
          </a:xfrm>
          <a:custGeom>
            <a:rect b="b" l="l" r="r" t="t"/>
            <a:pathLst>
              <a:path extrusionOk="0" h="19790" w="33793">
                <a:moveTo>
                  <a:pt x="20129" y="1217"/>
                </a:moveTo>
                <a:cubicBezTo>
                  <a:pt x="20166" y="1217"/>
                  <a:pt x="20202" y="1228"/>
                  <a:pt x="20234" y="1252"/>
                </a:cubicBezTo>
                <a:cubicBezTo>
                  <a:pt x="20367" y="1331"/>
                  <a:pt x="20326" y="1531"/>
                  <a:pt x="20206" y="1600"/>
                </a:cubicBezTo>
                <a:cubicBezTo>
                  <a:pt x="20160" y="1600"/>
                  <a:pt x="20068" y="1599"/>
                  <a:pt x="20022" y="1599"/>
                </a:cubicBezTo>
                <a:cubicBezTo>
                  <a:pt x="19975" y="1548"/>
                  <a:pt x="19904" y="1502"/>
                  <a:pt x="19908" y="1424"/>
                </a:cubicBezTo>
                <a:cubicBezTo>
                  <a:pt x="19908" y="1310"/>
                  <a:pt x="20020" y="1217"/>
                  <a:pt x="20129" y="1217"/>
                </a:cubicBezTo>
                <a:close/>
                <a:moveTo>
                  <a:pt x="18968" y="1634"/>
                </a:moveTo>
                <a:cubicBezTo>
                  <a:pt x="19168" y="1634"/>
                  <a:pt x="19326" y="1818"/>
                  <a:pt x="19284" y="2026"/>
                </a:cubicBezTo>
                <a:cubicBezTo>
                  <a:pt x="19222" y="2093"/>
                  <a:pt x="19168" y="2180"/>
                  <a:pt x="19074" y="2206"/>
                </a:cubicBezTo>
                <a:cubicBezTo>
                  <a:pt x="19047" y="2217"/>
                  <a:pt x="19020" y="2222"/>
                  <a:pt x="18992" y="2222"/>
                </a:cubicBezTo>
                <a:cubicBezTo>
                  <a:pt x="18814" y="2222"/>
                  <a:pt x="18645" y="2010"/>
                  <a:pt x="18727" y="1837"/>
                </a:cubicBezTo>
                <a:cubicBezTo>
                  <a:pt x="18753" y="1748"/>
                  <a:pt x="18837" y="1698"/>
                  <a:pt x="18903" y="1641"/>
                </a:cubicBezTo>
                <a:cubicBezTo>
                  <a:pt x="18925" y="1636"/>
                  <a:pt x="18947" y="1634"/>
                  <a:pt x="18968" y="1634"/>
                </a:cubicBezTo>
                <a:close/>
                <a:moveTo>
                  <a:pt x="10633" y="2384"/>
                </a:moveTo>
                <a:cubicBezTo>
                  <a:pt x="10644" y="2384"/>
                  <a:pt x="10655" y="2386"/>
                  <a:pt x="10668" y="2389"/>
                </a:cubicBezTo>
                <a:cubicBezTo>
                  <a:pt x="10775" y="2403"/>
                  <a:pt x="10791" y="2530"/>
                  <a:pt x="10751" y="2612"/>
                </a:cubicBezTo>
                <a:cubicBezTo>
                  <a:pt x="10716" y="2632"/>
                  <a:pt x="10676" y="2642"/>
                  <a:pt x="10636" y="2642"/>
                </a:cubicBezTo>
                <a:cubicBezTo>
                  <a:pt x="10599" y="2642"/>
                  <a:pt x="10561" y="2633"/>
                  <a:pt x="10527" y="2615"/>
                </a:cubicBezTo>
                <a:cubicBezTo>
                  <a:pt x="10477" y="2521"/>
                  <a:pt x="10526" y="2384"/>
                  <a:pt x="10633" y="2384"/>
                </a:cubicBezTo>
                <a:close/>
                <a:moveTo>
                  <a:pt x="28367" y="2345"/>
                </a:moveTo>
                <a:cubicBezTo>
                  <a:pt x="28418" y="2360"/>
                  <a:pt x="28469" y="2376"/>
                  <a:pt x="28523" y="2390"/>
                </a:cubicBezTo>
                <a:cubicBezTo>
                  <a:pt x="28562" y="2466"/>
                  <a:pt x="28622" y="2569"/>
                  <a:pt x="28559" y="2648"/>
                </a:cubicBezTo>
                <a:cubicBezTo>
                  <a:pt x="28509" y="2724"/>
                  <a:pt x="28438" y="2754"/>
                  <a:pt x="28360" y="2754"/>
                </a:cubicBezTo>
                <a:cubicBezTo>
                  <a:pt x="28221" y="2754"/>
                  <a:pt x="28063" y="2657"/>
                  <a:pt x="27981" y="2557"/>
                </a:cubicBezTo>
                <a:cubicBezTo>
                  <a:pt x="28104" y="2476"/>
                  <a:pt x="28228" y="2395"/>
                  <a:pt x="28367" y="2345"/>
                </a:cubicBezTo>
                <a:close/>
                <a:moveTo>
                  <a:pt x="21143" y="3066"/>
                </a:moveTo>
                <a:cubicBezTo>
                  <a:pt x="21255" y="3066"/>
                  <a:pt x="21346" y="3182"/>
                  <a:pt x="21335" y="3291"/>
                </a:cubicBezTo>
                <a:cubicBezTo>
                  <a:pt x="21310" y="3371"/>
                  <a:pt x="21234" y="3412"/>
                  <a:pt x="21172" y="3460"/>
                </a:cubicBezTo>
                <a:cubicBezTo>
                  <a:pt x="21106" y="3415"/>
                  <a:pt x="20983" y="3395"/>
                  <a:pt x="20985" y="3293"/>
                </a:cubicBezTo>
                <a:cubicBezTo>
                  <a:pt x="20964" y="3201"/>
                  <a:pt x="21021" y="3092"/>
                  <a:pt x="21115" y="3068"/>
                </a:cubicBezTo>
                <a:cubicBezTo>
                  <a:pt x="21125" y="3067"/>
                  <a:pt x="21134" y="3066"/>
                  <a:pt x="21143" y="3066"/>
                </a:cubicBezTo>
                <a:close/>
                <a:moveTo>
                  <a:pt x="11370" y="3031"/>
                </a:moveTo>
                <a:cubicBezTo>
                  <a:pt x="11440" y="3031"/>
                  <a:pt x="11512" y="3052"/>
                  <a:pt x="11570" y="3086"/>
                </a:cubicBezTo>
                <a:cubicBezTo>
                  <a:pt x="11587" y="3109"/>
                  <a:pt x="11623" y="3160"/>
                  <a:pt x="11642" y="3184"/>
                </a:cubicBezTo>
                <a:cubicBezTo>
                  <a:pt x="11689" y="3343"/>
                  <a:pt x="11616" y="3554"/>
                  <a:pt x="11430" y="3568"/>
                </a:cubicBezTo>
                <a:cubicBezTo>
                  <a:pt x="11411" y="3573"/>
                  <a:pt x="11392" y="3575"/>
                  <a:pt x="11373" y="3575"/>
                </a:cubicBezTo>
                <a:cubicBezTo>
                  <a:pt x="11169" y="3575"/>
                  <a:pt x="11019" y="3308"/>
                  <a:pt x="11153" y="3138"/>
                </a:cubicBezTo>
                <a:cubicBezTo>
                  <a:pt x="11203" y="3062"/>
                  <a:pt x="11285" y="3031"/>
                  <a:pt x="11370" y="3031"/>
                </a:cubicBezTo>
                <a:close/>
                <a:moveTo>
                  <a:pt x="12500" y="3115"/>
                </a:moveTo>
                <a:cubicBezTo>
                  <a:pt x="12548" y="3115"/>
                  <a:pt x="12595" y="3130"/>
                  <a:pt x="12632" y="3164"/>
                </a:cubicBezTo>
                <a:cubicBezTo>
                  <a:pt x="12775" y="3261"/>
                  <a:pt x="12735" y="3506"/>
                  <a:pt x="12576" y="3564"/>
                </a:cubicBezTo>
                <a:cubicBezTo>
                  <a:pt x="12548" y="3579"/>
                  <a:pt x="12517" y="3586"/>
                  <a:pt x="12486" y="3586"/>
                </a:cubicBezTo>
                <a:cubicBezTo>
                  <a:pt x="12361" y="3586"/>
                  <a:pt x="12233" y="3473"/>
                  <a:pt x="12262" y="3340"/>
                </a:cubicBezTo>
                <a:cubicBezTo>
                  <a:pt x="12251" y="3211"/>
                  <a:pt x="12379" y="3115"/>
                  <a:pt x="12500" y="3115"/>
                </a:cubicBezTo>
                <a:close/>
                <a:moveTo>
                  <a:pt x="28393" y="3345"/>
                </a:moveTo>
                <a:cubicBezTo>
                  <a:pt x="28463" y="3345"/>
                  <a:pt x="28527" y="3366"/>
                  <a:pt x="28546" y="3445"/>
                </a:cubicBezTo>
                <a:cubicBezTo>
                  <a:pt x="28598" y="3525"/>
                  <a:pt x="28543" y="3612"/>
                  <a:pt x="28520" y="3692"/>
                </a:cubicBezTo>
                <a:cubicBezTo>
                  <a:pt x="28480" y="3695"/>
                  <a:pt x="28437" y="3705"/>
                  <a:pt x="28396" y="3705"/>
                </a:cubicBezTo>
                <a:cubicBezTo>
                  <a:pt x="28355" y="3705"/>
                  <a:pt x="28316" y="3695"/>
                  <a:pt x="28287" y="3658"/>
                </a:cubicBezTo>
                <a:cubicBezTo>
                  <a:pt x="28187" y="3589"/>
                  <a:pt x="28227" y="3461"/>
                  <a:pt x="28249" y="3363"/>
                </a:cubicBezTo>
                <a:cubicBezTo>
                  <a:pt x="28291" y="3355"/>
                  <a:pt x="28344" y="3345"/>
                  <a:pt x="28393" y="3345"/>
                </a:cubicBezTo>
                <a:close/>
                <a:moveTo>
                  <a:pt x="26857" y="3559"/>
                </a:moveTo>
                <a:cubicBezTo>
                  <a:pt x="26862" y="3559"/>
                  <a:pt x="26868" y="3559"/>
                  <a:pt x="26873" y="3560"/>
                </a:cubicBezTo>
                <a:cubicBezTo>
                  <a:pt x="26876" y="3560"/>
                  <a:pt x="26879" y="3559"/>
                  <a:pt x="26881" y="3559"/>
                </a:cubicBezTo>
                <a:cubicBezTo>
                  <a:pt x="26949" y="3559"/>
                  <a:pt x="26922" y="3665"/>
                  <a:pt x="26934" y="3712"/>
                </a:cubicBezTo>
                <a:cubicBezTo>
                  <a:pt x="26927" y="3710"/>
                  <a:pt x="26918" y="3709"/>
                  <a:pt x="26909" y="3709"/>
                </a:cubicBezTo>
                <a:cubicBezTo>
                  <a:pt x="26880" y="3709"/>
                  <a:pt x="26844" y="3717"/>
                  <a:pt x="26813" y="3717"/>
                </a:cubicBezTo>
                <a:cubicBezTo>
                  <a:pt x="26782" y="3717"/>
                  <a:pt x="26757" y="3709"/>
                  <a:pt x="26749" y="3676"/>
                </a:cubicBezTo>
                <a:cubicBezTo>
                  <a:pt x="26698" y="3606"/>
                  <a:pt x="26793" y="3559"/>
                  <a:pt x="26857" y="3559"/>
                </a:cubicBezTo>
                <a:close/>
                <a:moveTo>
                  <a:pt x="20554" y="3890"/>
                </a:moveTo>
                <a:cubicBezTo>
                  <a:pt x="20616" y="3890"/>
                  <a:pt x="20673" y="3904"/>
                  <a:pt x="20701" y="3969"/>
                </a:cubicBezTo>
                <a:cubicBezTo>
                  <a:pt x="20772" y="4067"/>
                  <a:pt x="20705" y="4177"/>
                  <a:pt x="20684" y="4279"/>
                </a:cubicBezTo>
                <a:cubicBezTo>
                  <a:pt x="20647" y="4286"/>
                  <a:pt x="20606" y="4292"/>
                  <a:pt x="20566" y="4292"/>
                </a:cubicBezTo>
                <a:cubicBezTo>
                  <a:pt x="20498" y="4292"/>
                  <a:pt x="20435" y="4273"/>
                  <a:pt x="20402" y="4201"/>
                </a:cubicBezTo>
                <a:cubicBezTo>
                  <a:pt x="20316" y="4112"/>
                  <a:pt x="20375" y="3991"/>
                  <a:pt x="20423" y="3899"/>
                </a:cubicBezTo>
                <a:cubicBezTo>
                  <a:pt x="20463" y="3898"/>
                  <a:pt x="20510" y="3890"/>
                  <a:pt x="20554" y="3890"/>
                </a:cubicBezTo>
                <a:close/>
                <a:moveTo>
                  <a:pt x="18002" y="3716"/>
                </a:moveTo>
                <a:cubicBezTo>
                  <a:pt x="18027" y="3716"/>
                  <a:pt x="18053" y="3720"/>
                  <a:pt x="18079" y="3730"/>
                </a:cubicBezTo>
                <a:cubicBezTo>
                  <a:pt x="18247" y="3763"/>
                  <a:pt x="18348" y="3973"/>
                  <a:pt x="18276" y="4125"/>
                </a:cubicBezTo>
                <a:cubicBezTo>
                  <a:pt x="18241" y="4243"/>
                  <a:pt x="18122" y="4304"/>
                  <a:pt x="18004" y="4304"/>
                </a:cubicBezTo>
                <a:cubicBezTo>
                  <a:pt x="17911" y="4304"/>
                  <a:pt x="17818" y="4266"/>
                  <a:pt x="17767" y="4187"/>
                </a:cubicBezTo>
                <a:cubicBezTo>
                  <a:pt x="17693" y="4110"/>
                  <a:pt x="17724" y="3996"/>
                  <a:pt x="17717" y="3900"/>
                </a:cubicBezTo>
                <a:cubicBezTo>
                  <a:pt x="17787" y="3813"/>
                  <a:pt x="17887" y="3716"/>
                  <a:pt x="18002" y="3716"/>
                </a:cubicBezTo>
                <a:close/>
                <a:moveTo>
                  <a:pt x="29708" y="3995"/>
                </a:moveTo>
                <a:cubicBezTo>
                  <a:pt x="29856" y="3995"/>
                  <a:pt x="29977" y="4083"/>
                  <a:pt x="30101" y="4149"/>
                </a:cubicBezTo>
                <a:cubicBezTo>
                  <a:pt x="30152" y="4239"/>
                  <a:pt x="30145" y="4341"/>
                  <a:pt x="30101" y="4433"/>
                </a:cubicBezTo>
                <a:cubicBezTo>
                  <a:pt x="30045" y="4462"/>
                  <a:pt x="29980" y="4487"/>
                  <a:pt x="29918" y="4487"/>
                </a:cubicBezTo>
                <a:cubicBezTo>
                  <a:pt x="29872" y="4487"/>
                  <a:pt x="29828" y="4474"/>
                  <a:pt x="29790" y="4440"/>
                </a:cubicBezTo>
                <a:cubicBezTo>
                  <a:pt x="29650" y="4338"/>
                  <a:pt x="29663" y="4146"/>
                  <a:pt x="29694" y="3995"/>
                </a:cubicBezTo>
                <a:cubicBezTo>
                  <a:pt x="29699" y="3995"/>
                  <a:pt x="29704" y="3995"/>
                  <a:pt x="29708" y="3995"/>
                </a:cubicBezTo>
                <a:close/>
                <a:moveTo>
                  <a:pt x="22117" y="4467"/>
                </a:moveTo>
                <a:cubicBezTo>
                  <a:pt x="22163" y="4467"/>
                  <a:pt x="22209" y="4482"/>
                  <a:pt x="22245" y="4510"/>
                </a:cubicBezTo>
                <a:cubicBezTo>
                  <a:pt x="22307" y="4583"/>
                  <a:pt x="22274" y="4681"/>
                  <a:pt x="22260" y="4766"/>
                </a:cubicBezTo>
                <a:cubicBezTo>
                  <a:pt x="22210" y="4789"/>
                  <a:pt x="22160" y="4804"/>
                  <a:pt x="22110" y="4804"/>
                </a:cubicBezTo>
                <a:cubicBezTo>
                  <a:pt x="22066" y="4804"/>
                  <a:pt x="22023" y="4793"/>
                  <a:pt x="21981" y="4767"/>
                </a:cubicBezTo>
                <a:cubicBezTo>
                  <a:pt x="21970" y="4692"/>
                  <a:pt x="21929" y="4605"/>
                  <a:pt x="21978" y="4534"/>
                </a:cubicBezTo>
                <a:cubicBezTo>
                  <a:pt x="22011" y="4488"/>
                  <a:pt x="22064" y="4467"/>
                  <a:pt x="22117" y="4467"/>
                </a:cubicBezTo>
                <a:close/>
                <a:moveTo>
                  <a:pt x="10101" y="4528"/>
                </a:moveTo>
                <a:cubicBezTo>
                  <a:pt x="10169" y="4531"/>
                  <a:pt x="10237" y="4536"/>
                  <a:pt x="10305" y="4543"/>
                </a:cubicBezTo>
                <a:cubicBezTo>
                  <a:pt x="10324" y="4594"/>
                  <a:pt x="10343" y="4646"/>
                  <a:pt x="10361" y="4697"/>
                </a:cubicBezTo>
                <a:cubicBezTo>
                  <a:pt x="10344" y="4739"/>
                  <a:pt x="10325" y="4782"/>
                  <a:pt x="10308" y="4826"/>
                </a:cubicBezTo>
                <a:cubicBezTo>
                  <a:pt x="10262" y="4830"/>
                  <a:pt x="10214" y="4846"/>
                  <a:pt x="10166" y="4846"/>
                </a:cubicBezTo>
                <a:cubicBezTo>
                  <a:pt x="10144" y="4846"/>
                  <a:pt x="10123" y="4842"/>
                  <a:pt x="10101" y="4832"/>
                </a:cubicBezTo>
                <a:cubicBezTo>
                  <a:pt x="10004" y="4807"/>
                  <a:pt x="10033" y="4683"/>
                  <a:pt x="10024" y="4608"/>
                </a:cubicBezTo>
                <a:cubicBezTo>
                  <a:pt x="10051" y="4581"/>
                  <a:pt x="10077" y="4554"/>
                  <a:pt x="10101" y="4528"/>
                </a:cubicBezTo>
                <a:close/>
                <a:moveTo>
                  <a:pt x="26655" y="4997"/>
                </a:moveTo>
                <a:cubicBezTo>
                  <a:pt x="26674" y="4997"/>
                  <a:pt x="26694" y="5006"/>
                  <a:pt x="26714" y="5027"/>
                </a:cubicBezTo>
                <a:cubicBezTo>
                  <a:pt x="26800" y="5079"/>
                  <a:pt x="26744" y="5222"/>
                  <a:pt x="26656" y="5222"/>
                </a:cubicBezTo>
                <a:cubicBezTo>
                  <a:pt x="26646" y="5222"/>
                  <a:pt x="26636" y="5220"/>
                  <a:pt x="26625" y="5216"/>
                </a:cubicBezTo>
                <a:cubicBezTo>
                  <a:pt x="26502" y="5192"/>
                  <a:pt x="26568" y="4997"/>
                  <a:pt x="26655" y="4997"/>
                </a:cubicBezTo>
                <a:close/>
                <a:moveTo>
                  <a:pt x="19512" y="5124"/>
                </a:moveTo>
                <a:lnTo>
                  <a:pt x="19512" y="5124"/>
                </a:lnTo>
                <a:cubicBezTo>
                  <a:pt x="19696" y="5182"/>
                  <a:pt x="19687" y="5513"/>
                  <a:pt x="19494" y="5513"/>
                </a:cubicBezTo>
                <a:cubicBezTo>
                  <a:pt x="19479" y="5513"/>
                  <a:pt x="19464" y="5511"/>
                  <a:pt x="19447" y="5507"/>
                </a:cubicBezTo>
                <a:cubicBezTo>
                  <a:pt x="19304" y="5461"/>
                  <a:pt x="19310" y="5306"/>
                  <a:pt x="19338" y="5187"/>
                </a:cubicBezTo>
                <a:cubicBezTo>
                  <a:pt x="19396" y="5166"/>
                  <a:pt x="19454" y="5144"/>
                  <a:pt x="19512" y="5124"/>
                </a:cubicBezTo>
                <a:close/>
                <a:moveTo>
                  <a:pt x="21407" y="5362"/>
                </a:moveTo>
                <a:lnTo>
                  <a:pt x="21407" y="5362"/>
                </a:lnTo>
                <a:cubicBezTo>
                  <a:pt x="21424" y="5372"/>
                  <a:pt x="21460" y="5391"/>
                  <a:pt x="21479" y="5401"/>
                </a:cubicBezTo>
                <a:cubicBezTo>
                  <a:pt x="21498" y="5449"/>
                  <a:pt x="21519" y="5499"/>
                  <a:pt x="21537" y="5547"/>
                </a:cubicBezTo>
                <a:cubicBezTo>
                  <a:pt x="21496" y="5591"/>
                  <a:pt x="21453" y="5634"/>
                  <a:pt x="21409" y="5678"/>
                </a:cubicBezTo>
                <a:cubicBezTo>
                  <a:pt x="21307" y="5592"/>
                  <a:pt x="21335" y="5457"/>
                  <a:pt x="21407" y="5362"/>
                </a:cubicBezTo>
                <a:close/>
                <a:moveTo>
                  <a:pt x="28507" y="5185"/>
                </a:moveTo>
                <a:cubicBezTo>
                  <a:pt x="28562" y="5185"/>
                  <a:pt x="28617" y="5194"/>
                  <a:pt x="28671" y="5212"/>
                </a:cubicBezTo>
                <a:cubicBezTo>
                  <a:pt x="28804" y="5318"/>
                  <a:pt x="28889" y="5511"/>
                  <a:pt x="28786" y="5665"/>
                </a:cubicBezTo>
                <a:cubicBezTo>
                  <a:pt x="28734" y="5776"/>
                  <a:pt x="28618" y="5828"/>
                  <a:pt x="28501" y="5828"/>
                </a:cubicBezTo>
                <a:cubicBezTo>
                  <a:pt x="28350" y="5828"/>
                  <a:pt x="28198" y="5742"/>
                  <a:pt x="28179" y="5582"/>
                </a:cubicBezTo>
                <a:cubicBezTo>
                  <a:pt x="28148" y="5444"/>
                  <a:pt x="28208" y="5320"/>
                  <a:pt x="28303" y="5226"/>
                </a:cubicBezTo>
                <a:cubicBezTo>
                  <a:pt x="28369" y="5199"/>
                  <a:pt x="28438" y="5185"/>
                  <a:pt x="28507" y="5185"/>
                </a:cubicBezTo>
                <a:close/>
                <a:moveTo>
                  <a:pt x="11881" y="5415"/>
                </a:moveTo>
                <a:cubicBezTo>
                  <a:pt x="11899" y="5415"/>
                  <a:pt x="11917" y="5418"/>
                  <a:pt x="11936" y="5424"/>
                </a:cubicBezTo>
                <a:cubicBezTo>
                  <a:pt x="12023" y="5459"/>
                  <a:pt x="12109" y="5533"/>
                  <a:pt x="12094" y="5636"/>
                </a:cubicBezTo>
                <a:cubicBezTo>
                  <a:pt x="12103" y="5761"/>
                  <a:pt x="11989" y="5845"/>
                  <a:pt x="11877" y="5845"/>
                </a:cubicBezTo>
                <a:cubicBezTo>
                  <a:pt x="11820" y="5845"/>
                  <a:pt x="11764" y="5824"/>
                  <a:pt x="11725" y="5775"/>
                </a:cubicBezTo>
                <a:cubicBezTo>
                  <a:pt x="11612" y="5641"/>
                  <a:pt x="11716" y="5415"/>
                  <a:pt x="11881" y="5415"/>
                </a:cubicBezTo>
                <a:close/>
                <a:moveTo>
                  <a:pt x="13511" y="5644"/>
                </a:moveTo>
                <a:cubicBezTo>
                  <a:pt x="13534" y="5644"/>
                  <a:pt x="13558" y="5648"/>
                  <a:pt x="13582" y="5657"/>
                </a:cubicBezTo>
                <a:cubicBezTo>
                  <a:pt x="13691" y="5711"/>
                  <a:pt x="13655" y="5844"/>
                  <a:pt x="13649" y="5942"/>
                </a:cubicBezTo>
                <a:cubicBezTo>
                  <a:pt x="13598" y="5967"/>
                  <a:pt x="13544" y="5984"/>
                  <a:pt x="13490" y="5984"/>
                </a:cubicBezTo>
                <a:cubicBezTo>
                  <a:pt x="13449" y="5984"/>
                  <a:pt x="13409" y="5974"/>
                  <a:pt x="13370" y="5952"/>
                </a:cubicBezTo>
                <a:cubicBezTo>
                  <a:pt x="13357" y="5921"/>
                  <a:pt x="13330" y="5858"/>
                  <a:pt x="13316" y="5827"/>
                </a:cubicBezTo>
                <a:cubicBezTo>
                  <a:pt x="13326" y="5718"/>
                  <a:pt x="13411" y="5644"/>
                  <a:pt x="13511" y="5644"/>
                </a:cubicBezTo>
                <a:close/>
                <a:moveTo>
                  <a:pt x="10236" y="6039"/>
                </a:moveTo>
                <a:cubicBezTo>
                  <a:pt x="10290" y="6039"/>
                  <a:pt x="10344" y="6045"/>
                  <a:pt x="10397" y="6059"/>
                </a:cubicBezTo>
                <a:cubicBezTo>
                  <a:pt x="10414" y="6088"/>
                  <a:pt x="10448" y="6142"/>
                  <a:pt x="10466" y="6171"/>
                </a:cubicBezTo>
                <a:lnTo>
                  <a:pt x="10466" y="6325"/>
                </a:lnTo>
                <a:cubicBezTo>
                  <a:pt x="10447" y="6350"/>
                  <a:pt x="10412" y="6403"/>
                  <a:pt x="10396" y="6428"/>
                </a:cubicBezTo>
                <a:cubicBezTo>
                  <a:pt x="10344" y="6457"/>
                  <a:pt x="10290" y="6471"/>
                  <a:pt x="10235" y="6471"/>
                </a:cubicBezTo>
                <a:cubicBezTo>
                  <a:pt x="10186" y="6471"/>
                  <a:pt x="10136" y="6460"/>
                  <a:pt x="10087" y="6439"/>
                </a:cubicBezTo>
                <a:cubicBezTo>
                  <a:pt x="10001" y="6321"/>
                  <a:pt x="10006" y="6170"/>
                  <a:pt x="10092" y="6053"/>
                </a:cubicBezTo>
                <a:cubicBezTo>
                  <a:pt x="10140" y="6044"/>
                  <a:pt x="10188" y="6039"/>
                  <a:pt x="10236" y="6039"/>
                </a:cubicBezTo>
                <a:close/>
                <a:moveTo>
                  <a:pt x="27236" y="6202"/>
                </a:moveTo>
                <a:cubicBezTo>
                  <a:pt x="27287" y="6203"/>
                  <a:pt x="27339" y="6202"/>
                  <a:pt x="27389" y="6211"/>
                </a:cubicBezTo>
                <a:cubicBezTo>
                  <a:pt x="27476" y="6254"/>
                  <a:pt x="27453" y="6354"/>
                  <a:pt x="27462" y="6433"/>
                </a:cubicBezTo>
                <a:cubicBezTo>
                  <a:pt x="27413" y="6452"/>
                  <a:pt x="27354" y="6491"/>
                  <a:pt x="27298" y="6491"/>
                </a:cubicBezTo>
                <a:cubicBezTo>
                  <a:pt x="27277" y="6491"/>
                  <a:pt x="27256" y="6486"/>
                  <a:pt x="27236" y="6470"/>
                </a:cubicBezTo>
                <a:cubicBezTo>
                  <a:pt x="27175" y="6437"/>
                  <a:pt x="27173" y="6366"/>
                  <a:pt x="27163" y="6305"/>
                </a:cubicBezTo>
                <a:cubicBezTo>
                  <a:pt x="27180" y="6280"/>
                  <a:pt x="27217" y="6227"/>
                  <a:pt x="27236" y="6202"/>
                </a:cubicBezTo>
                <a:close/>
                <a:moveTo>
                  <a:pt x="21826" y="6340"/>
                </a:moveTo>
                <a:cubicBezTo>
                  <a:pt x="21932" y="6363"/>
                  <a:pt x="21929" y="6532"/>
                  <a:pt x="21958" y="6619"/>
                </a:cubicBezTo>
                <a:cubicBezTo>
                  <a:pt x="21986" y="6724"/>
                  <a:pt x="21863" y="6696"/>
                  <a:pt x="21804" y="6704"/>
                </a:cubicBezTo>
                <a:cubicBezTo>
                  <a:pt x="21793" y="6582"/>
                  <a:pt x="21786" y="6458"/>
                  <a:pt x="21826" y="6340"/>
                </a:cubicBezTo>
                <a:close/>
                <a:moveTo>
                  <a:pt x="20347" y="6350"/>
                </a:moveTo>
                <a:cubicBezTo>
                  <a:pt x="20519" y="6403"/>
                  <a:pt x="20515" y="6664"/>
                  <a:pt x="20350" y="6722"/>
                </a:cubicBezTo>
                <a:cubicBezTo>
                  <a:pt x="20279" y="6608"/>
                  <a:pt x="20287" y="6467"/>
                  <a:pt x="20347" y="6350"/>
                </a:cubicBezTo>
                <a:close/>
                <a:moveTo>
                  <a:pt x="17930" y="6284"/>
                </a:moveTo>
                <a:cubicBezTo>
                  <a:pt x="17974" y="6284"/>
                  <a:pt x="18020" y="6292"/>
                  <a:pt x="18061" y="6304"/>
                </a:cubicBezTo>
                <a:cubicBezTo>
                  <a:pt x="18292" y="6414"/>
                  <a:pt x="18247" y="6802"/>
                  <a:pt x="17991" y="6839"/>
                </a:cubicBezTo>
                <a:cubicBezTo>
                  <a:pt x="17967" y="6846"/>
                  <a:pt x="17944" y="6849"/>
                  <a:pt x="17921" y="6849"/>
                </a:cubicBezTo>
                <a:cubicBezTo>
                  <a:pt x="17708" y="6849"/>
                  <a:pt x="17564" y="6563"/>
                  <a:pt x="17708" y="6390"/>
                </a:cubicBezTo>
                <a:cubicBezTo>
                  <a:pt x="17758" y="6313"/>
                  <a:pt x="17843" y="6284"/>
                  <a:pt x="17930" y="6284"/>
                </a:cubicBezTo>
                <a:close/>
                <a:moveTo>
                  <a:pt x="28821" y="6574"/>
                </a:moveTo>
                <a:cubicBezTo>
                  <a:pt x="28920" y="6574"/>
                  <a:pt x="29017" y="6610"/>
                  <a:pt x="29077" y="6687"/>
                </a:cubicBezTo>
                <a:cubicBezTo>
                  <a:pt x="29157" y="6770"/>
                  <a:pt x="29140" y="6900"/>
                  <a:pt x="29120" y="7003"/>
                </a:cubicBezTo>
                <a:cubicBezTo>
                  <a:pt x="29067" y="7140"/>
                  <a:pt x="28912" y="7178"/>
                  <a:pt x="28777" y="7178"/>
                </a:cubicBezTo>
                <a:cubicBezTo>
                  <a:pt x="28767" y="7178"/>
                  <a:pt x="28756" y="7178"/>
                  <a:pt x="28746" y="7178"/>
                </a:cubicBezTo>
                <a:cubicBezTo>
                  <a:pt x="28606" y="7107"/>
                  <a:pt x="28480" y="6980"/>
                  <a:pt x="28483" y="6813"/>
                </a:cubicBezTo>
                <a:cubicBezTo>
                  <a:pt x="28511" y="6660"/>
                  <a:pt x="28668" y="6574"/>
                  <a:pt x="28821" y="6574"/>
                </a:cubicBezTo>
                <a:close/>
                <a:moveTo>
                  <a:pt x="12847" y="6813"/>
                </a:moveTo>
                <a:cubicBezTo>
                  <a:pt x="12977" y="6813"/>
                  <a:pt x="13112" y="6854"/>
                  <a:pt x="13124" y="7002"/>
                </a:cubicBezTo>
                <a:cubicBezTo>
                  <a:pt x="13181" y="7174"/>
                  <a:pt x="13028" y="7329"/>
                  <a:pt x="12869" y="7329"/>
                </a:cubicBezTo>
                <a:cubicBezTo>
                  <a:pt x="12828" y="7329"/>
                  <a:pt x="12787" y="7319"/>
                  <a:pt x="12749" y="7297"/>
                </a:cubicBezTo>
                <a:cubicBezTo>
                  <a:pt x="12566" y="7206"/>
                  <a:pt x="12578" y="6937"/>
                  <a:pt x="12731" y="6823"/>
                </a:cubicBezTo>
                <a:cubicBezTo>
                  <a:pt x="12766" y="6817"/>
                  <a:pt x="12806" y="6813"/>
                  <a:pt x="12847" y="6813"/>
                </a:cubicBezTo>
                <a:close/>
                <a:moveTo>
                  <a:pt x="14388" y="6982"/>
                </a:moveTo>
                <a:cubicBezTo>
                  <a:pt x="14427" y="6982"/>
                  <a:pt x="14466" y="6994"/>
                  <a:pt x="14496" y="7024"/>
                </a:cubicBezTo>
                <a:cubicBezTo>
                  <a:pt x="14607" y="7088"/>
                  <a:pt x="14609" y="7261"/>
                  <a:pt x="14500" y="7327"/>
                </a:cubicBezTo>
                <a:cubicBezTo>
                  <a:pt x="14470" y="7356"/>
                  <a:pt x="14433" y="7368"/>
                  <a:pt x="14395" y="7368"/>
                </a:cubicBezTo>
                <a:cubicBezTo>
                  <a:pt x="14286" y="7368"/>
                  <a:pt x="14170" y="7266"/>
                  <a:pt x="14193" y="7152"/>
                </a:cubicBezTo>
                <a:cubicBezTo>
                  <a:pt x="14194" y="7054"/>
                  <a:pt x="14293" y="6982"/>
                  <a:pt x="14388" y="6982"/>
                </a:cubicBezTo>
                <a:close/>
                <a:moveTo>
                  <a:pt x="11274" y="6580"/>
                </a:moveTo>
                <a:cubicBezTo>
                  <a:pt x="11411" y="6580"/>
                  <a:pt x="11528" y="6668"/>
                  <a:pt x="11618" y="6767"/>
                </a:cubicBezTo>
                <a:cubicBezTo>
                  <a:pt x="11661" y="6889"/>
                  <a:pt x="11715" y="7022"/>
                  <a:pt x="11648" y="7147"/>
                </a:cubicBezTo>
                <a:cubicBezTo>
                  <a:pt x="11592" y="7340"/>
                  <a:pt x="11402" y="7431"/>
                  <a:pt x="11214" y="7431"/>
                </a:cubicBezTo>
                <a:cubicBezTo>
                  <a:pt x="11182" y="7431"/>
                  <a:pt x="11150" y="7428"/>
                  <a:pt x="11119" y="7423"/>
                </a:cubicBezTo>
                <a:cubicBezTo>
                  <a:pt x="11025" y="7368"/>
                  <a:pt x="10940" y="7301"/>
                  <a:pt x="10869" y="7217"/>
                </a:cubicBezTo>
                <a:cubicBezTo>
                  <a:pt x="10731" y="6958"/>
                  <a:pt x="10912" y="6583"/>
                  <a:pt x="11217" y="6583"/>
                </a:cubicBezTo>
                <a:cubicBezTo>
                  <a:pt x="11220" y="6583"/>
                  <a:pt x="11223" y="6583"/>
                  <a:pt x="11226" y="6583"/>
                </a:cubicBezTo>
                <a:cubicBezTo>
                  <a:pt x="11242" y="6581"/>
                  <a:pt x="11258" y="6580"/>
                  <a:pt x="11274" y="6580"/>
                </a:cubicBezTo>
                <a:close/>
                <a:moveTo>
                  <a:pt x="25573" y="7280"/>
                </a:moveTo>
                <a:cubicBezTo>
                  <a:pt x="25608" y="7361"/>
                  <a:pt x="25634" y="7445"/>
                  <a:pt x="25616" y="7536"/>
                </a:cubicBezTo>
                <a:cubicBezTo>
                  <a:pt x="25584" y="7536"/>
                  <a:pt x="25518" y="7535"/>
                  <a:pt x="25486" y="7535"/>
                </a:cubicBezTo>
                <a:cubicBezTo>
                  <a:pt x="25457" y="7434"/>
                  <a:pt x="25471" y="7329"/>
                  <a:pt x="25573" y="7280"/>
                </a:cubicBezTo>
                <a:close/>
                <a:moveTo>
                  <a:pt x="20324" y="7413"/>
                </a:moveTo>
                <a:cubicBezTo>
                  <a:pt x="20417" y="7413"/>
                  <a:pt x="20507" y="7429"/>
                  <a:pt x="20567" y="7506"/>
                </a:cubicBezTo>
                <a:cubicBezTo>
                  <a:pt x="20677" y="7603"/>
                  <a:pt x="20679" y="7764"/>
                  <a:pt x="20646" y="7896"/>
                </a:cubicBezTo>
                <a:cubicBezTo>
                  <a:pt x="20578" y="8037"/>
                  <a:pt x="20431" y="8109"/>
                  <a:pt x="20281" y="8109"/>
                </a:cubicBezTo>
                <a:cubicBezTo>
                  <a:pt x="20262" y="8109"/>
                  <a:pt x="20242" y="8108"/>
                  <a:pt x="20223" y="8105"/>
                </a:cubicBezTo>
                <a:cubicBezTo>
                  <a:pt x="20121" y="8040"/>
                  <a:pt x="20012" y="7963"/>
                  <a:pt x="19984" y="7835"/>
                </a:cubicBezTo>
                <a:cubicBezTo>
                  <a:pt x="19936" y="7668"/>
                  <a:pt x="20048" y="7514"/>
                  <a:pt x="20176" y="7420"/>
                </a:cubicBezTo>
                <a:cubicBezTo>
                  <a:pt x="20223" y="7418"/>
                  <a:pt x="20274" y="7413"/>
                  <a:pt x="20324" y="7413"/>
                </a:cubicBezTo>
                <a:close/>
                <a:moveTo>
                  <a:pt x="21953" y="7893"/>
                </a:moveTo>
                <a:cubicBezTo>
                  <a:pt x="22071" y="7893"/>
                  <a:pt x="22178" y="8000"/>
                  <a:pt x="22135" y="8128"/>
                </a:cubicBezTo>
                <a:cubicBezTo>
                  <a:pt x="22116" y="8220"/>
                  <a:pt x="22043" y="8255"/>
                  <a:pt x="21964" y="8255"/>
                </a:cubicBezTo>
                <a:cubicBezTo>
                  <a:pt x="21898" y="8255"/>
                  <a:pt x="21827" y="8230"/>
                  <a:pt x="21778" y="8192"/>
                </a:cubicBezTo>
                <a:cubicBezTo>
                  <a:pt x="21777" y="8091"/>
                  <a:pt x="21735" y="7942"/>
                  <a:pt x="21871" y="7911"/>
                </a:cubicBezTo>
                <a:cubicBezTo>
                  <a:pt x="21897" y="7899"/>
                  <a:pt x="21925" y="7893"/>
                  <a:pt x="21953" y="7893"/>
                </a:cubicBezTo>
                <a:close/>
                <a:moveTo>
                  <a:pt x="27059" y="7959"/>
                </a:moveTo>
                <a:cubicBezTo>
                  <a:pt x="27161" y="7959"/>
                  <a:pt x="27233" y="8064"/>
                  <a:pt x="27248" y="8164"/>
                </a:cubicBezTo>
                <a:cubicBezTo>
                  <a:pt x="27233" y="8207"/>
                  <a:pt x="27217" y="8250"/>
                  <a:pt x="27202" y="8294"/>
                </a:cubicBezTo>
                <a:cubicBezTo>
                  <a:pt x="27163" y="8322"/>
                  <a:pt x="27122" y="8333"/>
                  <a:pt x="27080" y="8333"/>
                </a:cubicBezTo>
                <a:cubicBezTo>
                  <a:pt x="27028" y="8333"/>
                  <a:pt x="26975" y="8316"/>
                  <a:pt x="26925" y="8291"/>
                </a:cubicBezTo>
                <a:cubicBezTo>
                  <a:pt x="26906" y="8182"/>
                  <a:pt x="26867" y="8032"/>
                  <a:pt x="26994" y="7973"/>
                </a:cubicBezTo>
                <a:cubicBezTo>
                  <a:pt x="27017" y="7963"/>
                  <a:pt x="27039" y="7959"/>
                  <a:pt x="27059" y="7959"/>
                </a:cubicBezTo>
                <a:close/>
                <a:moveTo>
                  <a:pt x="14260" y="8247"/>
                </a:moveTo>
                <a:cubicBezTo>
                  <a:pt x="14353" y="8247"/>
                  <a:pt x="14445" y="8269"/>
                  <a:pt x="14486" y="8366"/>
                </a:cubicBezTo>
                <a:cubicBezTo>
                  <a:pt x="14584" y="8501"/>
                  <a:pt x="14485" y="8658"/>
                  <a:pt x="14374" y="8748"/>
                </a:cubicBezTo>
                <a:cubicBezTo>
                  <a:pt x="14358" y="8749"/>
                  <a:pt x="14343" y="8750"/>
                  <a:pt x="14328" y="8750"/>
                </a:cubicBezTo>
                <a:cubicBezTo>
                  <a:pt x="14220" y="8750"/>
                  <a:pt x="14118" y="8714"/>
                  <a:pt x="14039" y="8634"/>
                </a:cubicBezTo>
                <a:cubicBezTo>
                  <a:pt x="14035" y="8542"/>
                  <a:pt x="14035" y="8453"/>
                  <a:pt x="14039" y="8363"/>
                </a:cubicBezTo>
                <a:cubicBezTo>
                  <a:pt x="14080" y="8326"/>
                  <a:pt x="14120" y="8290"/>
                  <a:pt x="14160" y="8253"/>
                </a:cubicBezTo>
                <a:cubicBezTo>
                  <a:pt x="14192" y="8250"/>
                  <a:pt x="14226" y="8247"/>
                  <a:pt x="14260" y="8247"/>
                </a:cubicBezTo>
                <a:close/>
                <a:moveTo>
                  <a:pt x="19112" y="8581"/>
                </a:moveTo>
                <a:cubicBezTo>
                  <a:pt x="19136" y="8613"/>
                  <a:pt x="19160" y="8644"/>
                  <a:pt x="19185" y="8675"/>
                </a:cubicBezTo>
                <a:cubicBezTo>
                  <a:pt x="19186" y="8781"/>
                  <a:pt x="19100" y="8857"/>
                  <a:pt x="19000" y="8857"/>
                </a:cubicBezTo>
                <a:cubicBezTo>
                  <a:pt x="18988" y="8857"/>
                  <a:pt x="18976" y="8856"/>
                  <a:pt x="18964" y="8853"/>
                </a:cubicBezTo>
                <a:cubicBezTo>
                  <a:pt x="18940" y="8825"/>
                  <a:pt x="18917" y="8797"/>
                  <a:pt x="18892" y="8769"/>
                </a:cubicBezTo>
                <a:cubicBezTo>
                  <a:pt x="18894" y="8715"/>
                  <a:pt x="18899" y="8659"/>
                  <a:pt x="18902" y="8604"/>
                </a:cubicBezTo>
                <a:cubicBezTo>
                  <a:pt x="18970" y="8592"/>
                  <a:pt x="19041" y="8584"/>
                  <a:pt x="19112" y="8581"/>
                </a:cubicBezTo>
                <a:close/>
                <a:moveTo>
                  <a:pt x="15390" y="8638"/>
                </a:moveTo>
                <a:cubicBezTo>
                  <a:pt x="15435" y="8708"/>
                  <a:pt x="15526" y="8767"/>
                  <a:pt x="15517" y="8860"/>
                </a:cubicBezTo>
                <a:cubicBezTo>
                  <a:pt x="15527" y="8947"/>
                  <a:pt x="15441" y="9006"/>
                  <a:pt x="15360" y="9006"/>
                </a:cubicBezTo>
                <a:cubicBezTo>
                  <a:pt x="15330" y="9006"/>
                  <a:pt x="15301" y="8998"/>
                  <a:pt x="15278" y="8982"/>
                </a:cubicBezTo>
                <a:cubicBezTo>
                  <a:pt x="15154" y="8879"/>
                  <a:pt x="15276" y="8694"/>
                  <a:pt x="15390" y="8638"/>
                </a:cubicBezTo>
                <a:close/>
                <a:moveTo>
                  <a:pt x="11148" y="9038"/>
                </a:moveTo>
                <a:cubicBezTo>
                  <a:pt x="11176" y="9038"/>
                  <a:pt x="11231" y="9039"/>
                  <a:pt x="11258" y="9039"/>
                </a:cubicBezTo>
                <a:cubicBezTo>
                  <a:pt x="11261" y="9039"/>
                  <a:pt x="11264" y="9038"/>
                  <a:pt x="11267" y="9038"/>
                </a:cubicBezTo>
                <a:cubicBezTo>
                  <a:pt x="11325" y="9038"/>
                  <a:pt x="11313" y="9135"/>
                  <a:pt x="11285" y="9168"/>
                </a:cubicBezTo>
                <a:cubicBezTo>
                  <a:pt x="11272" y="9176"/>
                  <a:pt x="11258" y="9179"/>
                  <a:pt x="11245" y="9179"/>
                </a:cubicBezTo>
                <a:cubicBezTo>
                  <a:pt x="11180" y="9179"/>
                  <a:pt x="11117" y="9103"/>
                  <a:pt x="11148" y="9038"/>
                </a:cubicBezTo>
                <a:close/>
                <a:moveTo>
                  <a:pt x="12169" y="9074"/>
                </a:moveTo>
                <a:cubicBezTo>
                  <a:pt x="12264" y="9074"/>
                  <a:pt x="12348" y="9164"/>
                  <a:pt x="12383" y="9257"/>
                </a:cubicBezTo>
                <a:cubicBezTo>
                  <a:pt x="12336" y="9318"/>
                  <a:pt x="12306" y="9432"/>
                  <a:pt x="12213" y="9432"/>
                </a:cubicBezTo>
                <a:cubicBezTo>
                  <a:pt x="12210" y="9432"/>
                  <a:pt x="12206" y="9431"/>
                  <a:pt x="12203" y="9431"/>
                </a:cubicBezTo>
                <a:cubicBezTo>
                  <a:pt x="12191" y="9434"/>
                  <a:pt x="12179" y="9435"/>
                  <a:pt x="12167" y="9435"/>
                </a:cubicBezTo>
                <a:cubicBezTo>
                  <a:pt x="12013" y="9435"/>
                  <a:pt x="11922" y="9202"/>
                  <a:pt x="12068" y="9110"/>
                </a:cubicBezTo>
                <a:cubicBezTo>
                  <a:pt x="12102" y="9085"/>
                  <a:pt x="12136" y="9074"/>
                  <a:pt x="12169" y="9074"/>
                </a:cubicBezTo>
                <a:close/>
                <a:moveTo>
                  <a:pt x="18129" y="9246"/>
                </a:moveTo>
                <a:cubicBezTo>
                  <a:pt x="18159" y="9260"/>
                  <a:pt x="18215" y="9288"/>
                  <a:pt x="18242" y="9302"/>
                </a:cubicBezTo>
                <a:lnTo>
                  <a:pt x="18250" y="9475"/>
                </a:lnTo>
                <a:cubicBezTo>
                  <a:pt x="18210" y="9499"/>
                  <a:pt x="18169" y="9511"/>
                  <a:pt x="18128" y="9511"/>
                </a:cubicBezTo>
                <a:cubicBezTo>
                  <a:pt x="18086" y="9511"/>
                  <a:pt x="18044" y="9499"/>
                  <a:pt x="18004" y="9475"/>
                </a:cubicBezTo>
                <a:lnTo>
                  <a:pt x="18007" y="9295"/>
                </a:lnTo>
                <a:cubicBezTo>
                  <a:pt x="18037" y="9282"/>
                  <a:pt x="18098" y="9259"/>
                  <a:pt x="18129" y="9246"/>
                </a:cubicBezTo>
                <a:close/>
                <a:moveTo>
                  <a:pt x="25414" y="9130"/>
                </a:moveTo>
                <a:cubicBezTo>
                  <a:pt x="25559" y="9130"/>
                  <a:pt x="25645" y="9278"/>
                  <a:pt x="25691" y="9406"/>
                </a:cubicBezTo>
                <a:cubicBezTo>
                  <a:pt x="25651" y="9566"/>
                  <a:pt x="25542" y="9693"/>
                  <a:pt x="25374" y="9722"/>
                </a:cubicBezTo>
                <a:cubicBezTo>
                  <a:pt x="25287" y="9678"/>
                  <a:pt x="25177" y="9645"/>
                  <a:pt x="25143" y="9543"/>
                </a:cubicBezTo>
                <a:cubicBezTo>
                  <a:pt x="25048" y="9380"/>
                  <a:pt x="25171" y="9133"/>
                  <a:pt x="25365" y="9133"/>
                </a:cubicBezTo>
                <a:cubicBezTo>
                  <a:pt x="25368" y="9133"/>
                  <a:pt x="25370" y="9133"/>
                  <a:pt x="25373" y="9134"/>
                </a:cubicBezTo>
                <a:cubicBezTo>
                  <a:pt x="25387" y="9131"/>
                  <a:pt x="25401" y="9130"/>
                  <a:pt x="25414" y="9130"/>
                </a:cubicBezTo>
                <a:close/>
                <a:moveTo>
                  <a:pt x="20808" y="9183"/>
                </a:moveTo>
                <a:cubicBezTo>
                  <a:pt x="20853" y="9183"/>
                  <a:pt x="20939" y="9185"/>
                  <a:pt x="20982" y="9187"/>
                </a:cubicBezTo>
                <a:cubicBezTo>
                  <a:pt x="21180" y="9306"/>
                  <a:pt x="21137" y="9589"/>
                  <a:pt x="20981" y="9726"/>
                </a:cubicBezTo>
                <a:cubicBezTo>
                  <a:pt x="20956" y="9733"/>
                  <a:pt x="20931" y="9736"/>
                  <a:pt x="20908" y="9736"/>
                </a:cubicBezTo>
                <a:cubicBezTo>
                  <a:pt x="20648" y="9736"/>
                  <a:pt x="20548" y="9297"/>
                  <a:pt x="20808" y="9183"/>
                </a:cubicBezTo>
                <a:close/>
                <a:moveTo>
                  <a:pt x="14341" y="9533"/>
                </a:moveTo>
                <a:cubicBezTo>
                  <a:pt x="14374" y="9533"/>
                  <a:pt x="14405" y="9545"/>
                  <a:pt x="14429" y="9578"/>
                </a:cubicBezTo>
                <a:cubicBezTo>
                  <a:pt x="14495" y="9651"/>
                  <a:pt x="14453" y="9741"/>
                  <a:pt x="14423" y="9818"/>
                </a:cubicBezTo>
                <a:cubicBezTo>
                  <a:pt x="14381" y="9818"/>
                  <a:pt x="14296" y="9820"/>
                  <a:pt x="14255" y="9820"/>
                </a:cubicBezTo>
                <a:cubicBezTo>
                  <a:pt x="14158" y="9779"/>
                  <a:pt x="14189" y="9669"/>
                  <a:pt x="14177" y="9587"/>
                </a:cubicBezTo>
                <a:cubicBezTo>
                  <a:pt x="14225" y="9565"/>
                  <a:pt x="14286" y="9533"/>
                  <a:pt x="14341" y="9533"/>
                </a:cubicBezTo>
                <a:close/>
                <a:moveTo>
                  <a:pt x="27800" y="9035"/>
                </a:moveTo>
                <a:cubicBezTo>
                  <a:pt x="28065" y="9035"/>
                  <a:pt x="28312" y="9336"/>
                  <a:pt x="28203" y="9595"/>
                </a:cubicBezTo>
                <a:cubicBezTo>
                  <a:pt x="28171" y="9731"/>
                  <a:pt x="28049" y="9805"/>
                  <a:pt x="27935" y="9865"/>
                </a:cubicBezTo>
                <a:cubicBezTo>
                  <a:pt x="27862" y="9864"/>
                  <a:pt x="27790" y="9864"/>
                  <a:pt x="27717" y="9864"/>
                </a:cubicBezTo>
                <a:cubicBezTo>
                  <a:pt x="27606" y="9801"/>
                  <a:pt x="27478" y="9732"/>
                  <a:pt x="27447" y="9597"/>
                </a:cubicBezTo>
                <a:cubicBezTo>
                  <a:pt x="27361" y="9397"/>
                  <a:pt x="27468" y="9137"/>
                  <a:pt x="27673" y="9060"/>
                </a:cubicBezTo>
                <a:cubicBezTo>
                  <a:pt x="27715" y="9043"/>
                  <a:pt x="27758" y="9035"/>
                  <a:pt x="27800" y="9035"/>
                </a:cubicBezTo>
                <a:close/>
                <a:moveTo>
                  <a:pt x="18823" y="10372"/>
                </a:moveTo>
                <a:cubicBezTo>
                  <a:pt x="18848" y="10373"/>
                  <a:pt x="18902" y="10374"/>
                  <a:pt x="18929" y="10375"/>
                </a:cubicBezTo>
                <a:cubicBezTo>
                  <a:pt x="18956" y="10478"/>
                  <a:pt x="18995" y="10631"/>
                  <a:pt x="18882" y="10697"/>
                </a:cubicBezTo>
                <a:cubicBezTo>
                  <a:pt x="18874" y="10698"/>
                  <a:pt x="18866" y="10698"/>
                  <a:pt x="18859" y="10698"/>
                </a:cubicBezTo>
                <a:cubicBezTo>
                  <a:pt x="18730" y="10698"/>
                  <a:pt x="18727" y="10524"/>
                  <a:pt x="18732" y="10427"/>
                </a:cubicBezTo>
                <a:cubicBezTo>
                  <a:pt x="18763" y="10409"/>
                  <a:pt x="18792" y="10390"/>
                  <a:pt x="18823" y="10372"/>
                </a:cubicBezTo>
                <a:close/>
                <a:moveTo>
                  <a:pt x="13068" y="10704"/>
                </a:moveTo>
                <a:cubicBezTo>
                  <a:pt x="13081" y="10704"/>
                  <a:pt x="13094" y="10705"/>
                  <a:pt x="13107" y="10705"/>
                </a:cubicBezTo>
                <a:cubicBezTo>
                  <a:pt x="13115" y="10705"/>
                  <a:pt x="13123" y="10705"/>
                  <a:pt x="13131" y="10705"/>
                </a:cubicBezTo>
                <a:cubicBezTo>
                  <a:pt x="13169" y="10705"/>
                  <a:pt x="13206" y="10706"/>
                  <a:pt x="13242" y="10718"/>
                </a:cubicBezTo>
                <a:cubicBezTo>
                  <a:pt x="13291" y="10786"/>
                  <a:pt x="13278" y="10868"/>
                  <a:pt x="13258" y="10945"/>
                </a:cubicBezTo>
                <a:lnTo>
                  <a:pt x="13063" y="10945"/>
                </a:lnTo>
                <a:cubicBezTo>
                  <a:pt x="13053" y="10865"/>
                  <a:pt x="13055" y="10784"/>
                  <a:pt x="13068" y="10704"/>
                </a:cubicBezTo>
                <a:close/>
                <a:moveTo>
                  <a:pt x="20321" y="10728"/>
                </a:moveTo>
                <a:cubicBezTo>
                  <a:pt x="20410" y="10728"/>
                  <a:pt x="20374" y="10883"/>
                  <a:pt x="20374" y="10958"/>
                </a:cubicBezTo>
                <a:cubicBezTo>
                  <a:pt x="20347" y="10955"/>
                  <a:pt x="20293" y="10952"/>
                  <a:pt x="20267" y="10949"/>
                </a:cubicBezTo>
                <a:cubicBezTo>
                  <a:pt x="20268" y="10880"/>
                  <a:pt x="20267" y="10809"/>
                  <a:pt x="20273" y="10740"/>
                </a:cubicBezTo>
                <a:cubicBezTo>
                  <a:pt x="20292" y="10732"/>
                  <a:pt x="20308" y="10728"/>
                  <a:pt x="20321" y="10728"/>
                </a:cubicBezTo>
                <a:close/>
                <a:moveTo>
                  <a:pt x="22167" y="10779"/>
                </a:moveTo>
                <a:cubicBezTo>
                  <a:pt x="22184" y="10872"/>
                  <a:pt x="22188" y="10968"/>
                  <a:pt x="22177" y="11062"/>
                </a:cubicBezTo>
                <a:cubicBezTo>
                  <a:pt x="22117" y="11051"/>
                  <a:pt x="22058" y="11037"/>
                  <a:pt x="21999" y="11024"/>
                </a:cubicBezTo>
                <a:cubicBezTo>
                  <a:pt x="22044" y="10935"/>
                  <a:pt x="22059" y="10812"/>
                  <a:pt x="22167" y="10779"/>
                </a:cubicBezTo>
                <a:close/>
                <a:moveTo>
                  <a:pt x="26680" y="10552"/>
                </a:moveTo>
                <a:cubicBezTo>
                  <a:pt x="26691" y="10552"/>
                  <a:pt x="26701" y="10552"/>
                  <a:pt x="26711" y="10553"/>
                </a:cubicBezTo>
                <a:cubicBezTo>
                  <a:pt x="26794" y="10625"/>
                  <a:pt x="26904" y="10699"/>
                  <a:pt x="26886" y="10826"/>
                </a:cubicBezTo>
                <a:cubicBezTo>
                  <a:pt x="26896" y="10973"/>
                  <a:pt x="26757" y="11090"/>
                  <a:pt x="26620" y="11090"/>
                </a:cubicBezTo>
                <a:cubicBezTo>
                  <a:pt x="26571" y="11090"/>
                  <a:pt x="26522" y="11075"/>
                  <a:pt x="26481" y="11040"/>
                </a:cubicBezTo>
                <a:cubicBezTo>
                  <a:pt x="26364" y="10971"/>
                  <a:pt x="26378" y="10829"/>
                  <a:pt x="26376" y="10713"/>
                </a:cubicBezTo>
                <a:cubicBezTo>
                  <a:pt x="26450" y="10614"/>
                  <a:pt x="26557" y="10552"/>
                  <a:pt x="26680" y="10552"/>
                </a:cubicBezTo>
                <a:close/>
                <a:moveTo>
                  <a:pt x="6872" y="10500"/>
                </a:moveTo>
                <a:cubicBezTo>
                  <a:pt x="6890" y="10500"/>
                  <a:pt x="6908" y="10502"/>
                  <a:pt x="6926" y="10506"/>
                </a:cubicBezTo>
                <a:cubicBezTo>
                  <a:pt x="7132" y="10519"/>
                  <a:pt x="7231" y="10748"/>
                  <a:pt x="7188" y="10932"/>
                </a:cubicBezTo>
                <a:cubicBezTo>
                  <a:pt x="7129" y="11049"/>
                  <a:pt x="6996" y="11116"/>
                  <a:pt x="6868" y="11116"/>
                </a:cubicBezTo>
                <a:cubicBezTo>
                  <a:pt x="6759" y="11116"/>
                  <a:pt x="6654" y="11068"/>
                  <a:pt x="6600" y="10964"/>
                </a:cubicBezTo>
                <a:cubicBezTo>
                  <a:pt x="6478" y="10771"/>
                  <a:pt x="6655" y="10500"/>
                  <a:pt x="6872" y="10500"/>
                </a:cubicBezTo>
                <a:close/>
                <a:moveTo>
                  <a:pt x="15338" y="10851"/>
                </a:moveTo>
                <a:cubicBezTo>
                  <a:pt x="15399" y="10851"/>
                  <a:pt x="15465" y="10882"/>
                  <a:pt x="15517" y="10907"/>
                </a:cubicBezTo>
                <a:cubicBezTo>
                  <a:pt x="15525" y="10995"/>
                  <a:pt x="15522" y="11083"/>
                  <a:pt x="15507" y="11171"/>
                </a:cubicBezTo>
                <a:cubicBezTo>
                  <a:pt x="15450" y="11193"/>
                  <a:pt x="15393" y="11215"/>
                  <a:pt x="15335" y="11237"/>
                </a:cubicBezTo>
                <a:cubicBezTo>
                  <a:pt x="15176" y="11216"/>
                  <a:pt x="15105" y="11020"/>
                  <a:pt x="15225" y="10908"/>
                </a:cubicBezTo>
                <a:cubicBezTo>
                  <a:pt x="15256" y="10866"/>
                  <a:pt x="15295" y="10851"/>
                  <a:pt x="15338" y="10851"/>
                </a:cubicBezTo>
                <a:close/>
                <a:moveTo>
                  <a:pt x="11828" y="10899"/>
                </a:moveTo>
                <a:cubicBezTo>
                  <a:pt x="11947" y="10960"/>
                  <a:pt x="12069" y="11067"/>
                  <a:pt x="12042" y="11217"/>
                </a:cubicBezTo>
                <a:cubicBezTo>
                  <a:pt x="12047" y="11392"/>
                  <a:pt x="11875" y="11488"/>
                  <a:pt x="11718" y="11488"/>
                </a:cubicBezTo>
                <a:cubicBezTo>
                  <a:pt x="11698" y="11488"/>
                  <a:pt x="11678" y="11487"/>
                  <a:pt x="11659" y="11484"/>
                </a:cubicBezTo>
                <a:cubicBezTo>
                  <a:pt x="11565" y="11416"/>
                  <a:pt x="11493" y="11325"/>
                  <a:pt x="11449" y="11217"/>
                </a:cubicBezTo>
                <a:cubicBezTo>
                  <a:pt x="11482" y="11127"/>
                  <a:pt x="11520" y="11040"/>
                  <a:pt x="11566" y="10957"/>
                </a:cubicBezTo>
                <a:cubicBezTo>
                  <a:pt x="11652" y="10930"/>
                  <a:pt x="11739" y="10909"/>
                  <a:pt x="11828" y="10899"/>
                </a:cubicBezTo>
                <a:close/>
                <a:moveTo>
                  <a:pt x="24424" y="10985"/>
                </a:moveTo>
                <a:cubicBezTo>
                  <a:pt x="24455" y="10985"/>
                  <a:pt x="24487" y="10991"/>
                  <a:pt x="24518" y="11003"/>
                </a:cubicBezTo>
                <a:cubicBezTo>
                  <a:pt x="24631" y="11060"/>
                  <a:pt x="24701" y="11183"/>
                  <a:pt x="24667" y="11309"/>
                </a:cubicBezTo>
                <a:cubicBezTo>
                  <a:pt x="24648" y="11435"/>
                  <a:pt x="24528" y="11501"/>
                  <a:pt x="24411" y="11501"/>
                </a:cubicBezTo>
                <a:cubicBezTo>
                  <a:pt x="24300" y="11501"/>
                  <a:pt x="24191" y="11443"/>
                  <a:pt x="24171" y="11322"/>
                </a:cubicBezTo>
                <a:cubicBezTo>
                  <a:pt x="24113" y="11149"/>
                  <a:pt x="24260" y="10985"/>
                  <a:pt x="24424" y="10985"/>
                </a:cubicBezTo>
                <a:close/>
                <a:moveTo>
                  <a:pt x="5435" y="11091"/>
                </a:moveTo>
                <a:cubicBezTo>
                  <a:pt x="5476" y="11093"/>
                  <a:pt x="5557" y="11101"/>
                  <a:pt x="5598" y="11104"/>
                </a:cubicBezTo>
                <a:cubicBezTo>
                  <a:pt x="5639" y="11140"/>
                  <a:pt x="5679" y="11176"/>
                  <a:pt x="5718" y="11214"/>
                </a:cubicBezTo>
                <a:cubicBezTo>
                  <a:pt x="5720" y="11304"/>
                  <a:pt x="5752" y="11417"/>
                  <a:pt x="5669" y="11483"/>
                </a:cubicBezTo>
                <a:cubicBezTo>
                  <a:pt x="5629" y="11528"/>
                  <a:pt x="5569" y="11550"/>
                  <a:pt x="5509" y="11550"/>
                </a:cubicBezTo>
                <a:cubicBezTo>
                  <a:pt x="5423" y="11550"/>
                  <a:pt x="5335" y="11505"/>
                  <a:pt x="5306" y="11419"/>
                </a:cubicBezTo>
                <a:cubicBezTo>
                  <a:pt x="5230" y="11289"/>
                  <a:pt x="5334" y="11163"/>
                  <a:pt x="5435" y="11091"/>
                </a:cubicBezTo>
                <a:close/>
                <a:moveTo>
                  <a:pt x="8196" y="11393"/>
                </a:moveTo>
                <a:cubicBezTo>
                  <a:pt x="8266" y="11393"/>
                  <a:pt x="8338" y="11428"/>
                  <a:pt x="8403" y="11453"/>
                </a:cubicBezTo>
                <a:cubicBezTo>
                  <a:pt x="8416" y="11520"/>
                  <a:pt x="8472" y="11590"/>
                  <a:pt x="8439" y="11660"/>
                </a:cubicBezTo>
                <a:cubicBezTo>
                  <a:pt x="8415" y="11752"/>
                  <a:pt x="8327" y="11796"/>
                  <a:pt x="8238" y="11796"/>
                </a:cubicBezTo>
                <a:cubicBezTo>
                  <a:pt x="8146" y="11796"/>
                  <a:pt x="8052" y="11748"/>
                  <a:pt x="8026" y="11658"/>
                </a:cubicBezTo>
                <a:cubicBezTo>
                  <a:pt x="8004" y="11575"/>
                  <a:pt x="8006" y="11453"/>
                  <a:pt x="8102" y="11420"/>
                </a:cubicBezTo>
                <a:cubicBezTo>
                  <a:pt x="8133" y="11401"/>
                  <a:pt x="8164" y="11393"/>
                  <a:pt x="8196" y="11393"/>
                </a:cubicBezTo>
                <a:close/>
                <a:moveTo>
                  <a:pt x="6870" y="12184"/>
                </a:moveTo>
                <a:cubicBezTo>
                  <a:pt x="6900" y="12194"/>
                  <a:pt x="6964" y="12212"/>
                  <a:pt x="6997" y="12222"/>
                </a:cubicBezTo>
                <a:cubicBezTo>
                  <a:pt x="6990" y="12279"/>
                  <a:pt x="6995" y="12341"/>
                  <a:pt x="6972" y="12396"/>
                </a:cubicBezTo>
                <a:cubicBezTo>
                  <a:pt x="6963" y="12397"/>
                  <a:pt x="6954" y="12397"/>
                  <a:pt x="6944" y="12397"/>
                </a:cubicBezTo>
                <a:cubicBezTo>
                  <a:pt x="6910" y="12397"/>
                  <a:pt x="6876" y="12393"/>
                  <a:pt x="6841" y="12390"/>
                </a:cubicBezTo>
                <a:cubicBezTo>
                  <a:pt x="6855" y="12324"/>
                  <a:pt x="6810" y="12230"/>
                  <a:pt x="6870" y="12184"/>
                </a:cubicBezTo>
                <a:close/>
                <a:moveTo>
                  <a:pt x="20471" y="11887"/>
                </a:moveTo>
                <a:cubicBezTo>
                  <a:pt x="20576" y="11887"/>
                  <a:pt x="20677" y="11935"/>
                  <a:pt x="20724" y="12042"/>
                </a:cubicBezTo>
                <a:cubicBezTo>
                  <a:pt x="20819" y="12211"/>
                  <a:pt x="20690" y="12391"/>
                  <a:pt x="20537" y="12466"/>
                </a:cubicBezTo>
                <a:cubicBezTo>
                  <a:pt x="20429" y="12453"/>
                  <a:pt x="20299" y="12437"/>
                  <a:pt x="20238" y="12332"/>
                </a:cubicBezTo>
                <a:cubicBezTo>
                  <a:pt x="20156" y="12210"/>
                  <a:pt x="20201" y="12052"/>
                  <a:pt x="20279" y="11940"/>
                </a:cubicBezTo>
                <a:cubicBezTo>
                  <a:pt x="20336" y="11906"/>
                  <a:pt x="20405" y="11887"/>
                  <a:pt x="20471" y="11887"/>
                </a:cubicBezTo>
                <a:close/>
                <a:moveTo>
                  <a:pt x="24006" y="12388"/>
                </a:moveTo>
                <a:cubicBezTo>
                  <a:pt x="24042" y="12388"/>
                  <a:pt x="24075" y="12405"/>
                  <a:pt x="24080" y="12443"/>
                </a:cubicBezTo>
                <a:cubicBezTo>
                  <a:pt x="24103" y="12511"/>
                  <a:pt x="24046" y="12550"/>
                  <a:pt x="24003" y="12590"/>
                </a:cubicBezTo>
                <a:cubicBezTo>
                  <a:pt x="23976" y="12535"/>
                  <a:pt x="23947" y="12479"/>
                  <a:pt x="23926" y="12421"/>
                </a:cubicBezTo>
                <a:cubicBezTo>
                  <a:pt x="23946" y="12399"/>
                  <a:pt x="23977" y="12388"/>
                  <a:pt x="24006" y="12388"/>
                </a:cubicBezTo>
                <a:close/>
                <a:moveTo>
                  <a:pt x="12343" y="12057"/>
                </a:moveTo>
                <a:cubicBezTo>
                  <a:pt x="12445" y="12057"/>
                  <a:pt x="12544" y="12094"/>
                  <a:pt x="12585" y="12199"/>
                </a:cubicBezTo>
                <a:cubicBezTo>
                  <a:pt x="12694" y="12368"/>
                  <a:pt x="12529" y="12598"/>
                  <a:pt x="12348" y="12598"/>
                </a:cubicBezTo>
                <a:cubicBezTo>
                  <a:pt x="12319" y="12598"/>
                  <a:pt x="12290" y="12592"/>
                  <a:pt x="12262" y="12580"/>
                </a:cubicBezTo>
                <a:cubicBezTo>
                  <a:pt x="12094" y="12536"/>
                  <a:pt x="12054" y="12343"/>
                  <a:pt x="12093" y="12195"/>
                </a:cubicBezTo>
                <a:cubicBezTo>
                  <a:pt x="12131" y="12156"/>
                  <a:pt x="12169" y="12117"/>
                  <a:pt x="12206" y="12077"/>
                </a:cubicBezTo>
                <a:cubicBezTo>
                  <a:pt x="12249" y="12065"/>
                  <a:pt x="12296" y="12057"/>
                  <a:pt x="12343" y="12057"/>
                </a:cubicBezTo>
                <a:close/>
                <a:moveTo>
                  <a:pt x="9206" y="12468"/>
                </a:moveTo>
                <a:cubicBezTo>
                  <a:pt x="9251" y="12556"/>
                  <a:pt x="9312" y="12715"/>
                  <a:pt x="9173" y="12753"/>
                </a:cubicBezTo>
                <a:cubicBezTo>
                  <a:pt x="9029" y="12704"/>
                  <a:pt x="9097" y="12513"/>
                  <a:pt x="9206" y="12468"/>
                </a:cubicBezTo>
                <a:close/>
                <a:moveTo>
                  <a:pt x="14209" y="12466"/>
                </a:moveTo>
                <a:cubicBezTo>
                  <a:pt x="14238" y="12481"/>
                  <a:pt x="14295" y="12513"/>
                  <a:pt x="14322" y="12528"/>
                </a:cubicBezTo>
                <a:cubicBezTo>
                  <a:pt x="14336" y="12555"/>
                  <a:pt x="14362" y="12610"/>
                  <a:pt x="14377" y="12636"/>
                </a:cubicBezTo>
                <a:lnTo>
                  <a:pt x="14319" y="12797"/>
                </a:lnTo>
                <a:cubicBezTo>
                  <a:pt x="14288" y="12805"/>
                  <a:pt x="14258" y="12809"/>
                  <a:pt x="14228" y="12809"/>
                </a:cubicBezTo>
                <a:cubicBezTo>
                  <a:pt x="14161" y="12809"/>
                  <a:pt x="14097" y="12788"/>
                  <a:pt x="14043" y="12739"/>
                </a:cubicBezTo>
                <a:cubicBezTo>
                  <a:pt x="14015" y="12606"/>
                  <a:pt x="14090" y="12509"/>
                  <a:pt x="14209" y="12466"/>
                </a:cubicBezTo>
                <a:close/>
                <a:moveTo>
                  <a:pt x="18592" y="12454"/>
                </a:moveTo>
                <a:cubicBezTo>
                  <a:pt x="18659" y="12454"/>
                  <a:pt x="18725" y="12478"/>
                  <a:pt x="18771" y="12528"/>
                </a:cubicBezTo>
                <a:cubicBezTo>
                  <a:pt x="18905" y="12631"/>
                  <a:pt x="18871" y="12827"/>
                  <a:pt x="18776" y="12944"/>
                </a:cubicBezTo>
                <a:cubicBezTo>
                  <a:pt x="18729" y="12975"/>
                  <a:pt x="18675" y="12990"/>
                  <a:pt x="18622" y="12990"/>
                </a:cubicBezTo>
                <a:cubicBezTo>
                  <a:pt x="18462" y="12990"/>
                  <a:pt x="18309" y="12861"/>
                  <a:pt x="18339" y="12681"/>
                </a:cubicBezTo>
                <a:cubicBezTo>
                  <a:pt x="18334" y="12539"/>
                  <a:pt x="18464" y="12454"/>
                  <a:pt x="18592" y="12454"/>
                </a:cubicBezTo>
                <a:close/>
                <a:moveTo>
                  <a:pt x="6141" y="12888"/>
                </a:moveTo>
                <a:cubicBezTo>
                  <a:pt x="6261" y="12888"/>
                  <a:pt x="6365" y="13068"/>
                  <a:pt x="6263" y="13157"/>
                </a:cubicBezTo>
                <a:cubicBezTo>
                  <a:pt x="6239" y="13187"/>
                  <a:pt x="6209" y="13199"/>
                  <a:pt x="6178" y="13199"/>
                </a:cubicBezTo>
                <a:cubicBezTo>
                  <a:pt x="6122" y="13199"/>
                  <a:pt x="6060" y="13162"/>
                  <a:pt x="6013" y="13136"/>
                </a:cubicBezTo>
                <a:cubicBezTo>
                  <a:pt x="6024" y="13058"/>
                  <a:pt x="5981" y="12921"/>
                  <a:pt x="6091" y="12899"/>
                </a:cubicBezTo>
                <a:cubicBezTo>
                  <a:pt x="6107" y="12891"/>
                  <a:pt x="6124" y="12888"/>
                  <a:pt x="6141" y="12888"/>
                </a:cubicBezTo>
                <a:close/>
                <a:moveTo>
                  <a:pt x="25401" y="12771"/>
                </a:moveTo>
                <a:cubicBezTo>
                  <a:pt x="25465" y="12771"/>
                  <a:pt x="25533" y="12795"/>
                  <a:pt x="25591" y="12822"/>
                </a:cubicBezTo>
                <a:cubicBezTo>
                  <a:pt x="25650" y="12990"/>
                  <a:pt x="25620" y="13197"/>
                  <a:pt x="25426" y="13252"/>
                </a:cubicBezTo>
                <a:cubicBezTo>
                  <a:pt x="25259" y="13208"/>
                  <a:pt x="25122" y="13003"/>
                  <a:pt x="25246" y="12851"/>
                </a:cubicBezTo>
                <a:cubicBezTo>
                  <a:pt x="25285" y="12792"/>
                  <a:pt x="25341" y="12771"/>
                  <a:pt x="25401" y="12771"/>
                </a:cubicBezTo>
                <a:close/>
                <a:moveTo>
                  <a:pt x="15393" y="12813"/>
                </a:moveTo>
                <a:cubicBezTo>
                  <a:pt x="15459" y="12813"/>
                  <a:pt x="15528" y="12841"/>
                  <a:pt x="15588" y="12868"/>
                </a:cubicBezTo>
                <a:cubicBezTo>
                  <a:pt x="15604" y="12895"/>
                  <a:pt x="15640" y="12948"/>
                  <a:pt x="15659" y="12974"/>
                </a:cubicBezTo>
                <a:cubicBezTo>
                  <a:pt x="15706" y="13157"/>
                  <a:pt x="15551" y="13319"/>
                  <a:pt x="15377" y="13319"/>
                </a:cubicBezTo>
                <a:cubicBezTo>
                  <a:pt x="15349" y="13319"/>
                  <a:pt x="15320" y="13314"/>
                  <a:pt x="15292" y="13305"/>
                </a:cubicBezTo>
                <a:cubicBezTo>
                  <a:pt x="15086" y="13264"/>
                  <a:pt x="15115" y="12946"/>
                  <a:pt x="15270" y="12856"/>
                </a:cubicBezTo>
                <a:cubicBezTo>
                  <a:pt x="15308" y="12825"/>
                  <a:pt x="15350" y="12813"/>
                  <a:pt x="15393" y="12813"/>
                </a:cubicBezTo>
                <a:close/>
                <a:moveTo>
                  <a:pt x="32377" y="13106"/>
                </a:moveTo>
                <a:cubicBezTo>
                  <a:pt x="32419" y="13106"/>
                  <a:pt x="32460" y="13118"/>
                  <a:pt x="32498" y="13145"/>
                </a:cubicBezTo>
                <a:cubicBezTo>
                  <a:pt x="32582" y="13192"/>
                  <a:pt x="32610" y="13288"/>
                  <a:pt x="32645" y="13370"/>
                </a:cubicBezTo>
                <a:cubicBezTo>
                  <a:pt x="32599" y="13461"/>
                  <a:pt x="32551" y="13581"/>
                  <a:pt x="32435" y="13596"/>
                </a:cubicBezTo>
                <a:cubicBezTo>
                  <a:pt x="32413" y="13602"/>
                  <a:pt x="32391" y="13605"/>
                  <a:pt x="32370" y="13605"/>
                </a:cubicBezTo>
                <a:cubicBezTo>
                  <a:pt x="32259" y="13605"/>
                  <a:pt x="32156" y="13529"/>
                  <a:pt x="32117" y="13425"/>
                </a:cubicBezTo>
                <a:cubicBezTo>
                  <a:pt x="32068" y="13266"/>
                  <a:pt x="32224" y="13106"/>
                  <a:pt x="32377" y="13106"/>
                </a:cubicBezTo>
                <a:close/>
                <a:moveTo>
                  <a:pt x="17183" y="13381"/>
                </a:moveTo>
                <a:lnTo>
                  <a:pt x="17183" y="13381"/>
                </a:lnTo>
                <a:cubicBezTo>
                  <a:pt x="17222" y="13469"/>
                  <a:pt x="17222" y="13561"/>
                  <a:pt x="17174" y="13646"/>
                </a:cubicBezTo>
                <a:cubicBezTo>
                  <a:pt x="17112" y="13641"/>
                  <a:pt x="17049" y="13637"/>
                  <a:pt x="16986" y="13631"/>
                </a:cubicBezTo>
                <a:cubicBezTo>
                  <a:pt x="16982" y="13554"/>
                  <a:pt x="16982" y="13478"/>
                  <a:pt x="16986" y="13401"/>
                </a:cubicBezTo>
                <a:cubicBezTo>
                  <a:pt x="17051" y="13393"/>
                  <a:pt x="17117" y="13386"/>
                  <a:pt x="17183" y="13381"/>
                </a:cubicBezTo>
                <a:close/>
                <a:moveTo>
                  <a:pt x="26584" y="13283"/>
                </a:moveTo>
                <a:cubicBezTo>
                  <a:pt x="26722" y="13283"/>
                  <a:pt x="26862" y="13371"/>
                  <a:pt x="26879" y="13520"/>
                </a:cubicBezTo>
                <a:cubicBezTo>
                  <a:pt x="26918" y="13672"/>
                  <a:pt x="26823" y="13802"/>
                  <a:pt x="26704" y="13880"/>
                </a:cubicBezTo>
                <a:cubicBezTo>
                  <a:pt x="26670" y="13880"/>
                  <a:pt x="26634" y="13881"/>
                  <a:pt x="26599" y="13881"/>
                </a:cubicBezTo>
                <a:cubicBezTo>
                  <a:pt x="26560" y="13881"/>
                  <a:pt x="26521" y="13880"/>
                  <a:pt x="26483" y="13874"/>
                </a:cubicBezTo>
                <a:cubicBezTo>
                  <a:pt x="26401" y="13828"/>
                  <a:pt x="26345" y="13750"/>
                  <a:pt x="26284" y="13682"/>
                </a:cubicBezTo>
                <a:cubicBezTo>
                  <a:pt x="26282" y="13575"/>
                  <a:pt x="26281" y="13459"/>
                  <a:pt x="26366" y="13381"/>
                </a:cubicBezTo>
                <a:cubicBezTo>
                  <a:pt x="26420" y="13314"/>
                  <a:pt x="26502" y="13283"/>
                  <a:pt x="26584" y="13283"/>
                </a:cubicBezTo>
                <a:close/>
                <a:moveTo>
                  <a:pt x="7949" y="13590"/>
                </a:moveTo>
                <a:cubicBezTo>
                  <a:pt x="7966" y="13590"/>
                  <a:pt x="7983" y="13591"/>
                  <a:pt x="7999" y="13593"/>
                </a:cubicBezTo>
                <a:cubicBezTo>
                  <a:pt x="8017" y="13621"/>
                  <a:pt x="8057" y="13679"/>
                  <a:pt x="8077" y="13708"/>
                </a:cubicBezTo>
                <a:cubicBezTo>
                  <a:pt x="8043" y="13770"/>
                  <a:pt x="8034" y="13867"/>
                  <a:pt x="7949" y="13887"/>
                </a:cubicBezTo>
                <a:cubicBezTo>
                  <a:pt x="7937" y="13891"/>
                  <a:pt x="7926" y="13892"/>
                  <a:pt x="7914" y="13892"/>
                </a:cubicBezTo>
                <a:cubicBezTo>
                  <a:pt x="7825" y="13892"/>
                  <a:pt x="7757" y="13800"/>
                  <a:pt x="7779" y="13710"/>
                </a:cubicBezTo>
                <a:cubicBezTo>
                  <a:pt x="7778" y="13616"/>
                  <a:pt x="7869" y="13590"/>
                  <a:pt x="7949" y="13590"/>
                </a:cubicBezTo>
                <a:close/>
                <a:moveTo>
                  <a:pt x="10309" y="13636"/>
                </a:moveTo>
                <a:cubicBezTo>
                  <a:pt x="10327" y="13636"/>
                  <a:pt x="10345" y="13637"/>
                  <a:pt x="10363" y="13637"/>
                </a:cubicBezTo>
                <a:cubicBezTo>
                  <a:pt x="10425" y="13730"/>
                  <a:pt x="10419" y="13839"/>
                  <a:pt x="10358" y="13931"/>
                </a:cubicBezTo>
                <a:cubicBezTo>
                  <a:pt x="10278" y="13925"/>
                  <a:pt x="10181" y="13945"/>
                  <a:pt x="10130" y="13867"/>
                </a:cubicBezTo>
                <a:cubicBezTo>
                  <a:pt x="10097" y="13795"/>
                  <a:pt x="10125" y="13715"/>
                  <a:pt x="10129" y="13641"/>
                </a:cubicBezTo>
                <a:cubicBezTo>
                  <a:pt x="10190" y="13638"/>
                  <a:pt x="10250" y="13636"/>
                  <a:pt x="10309" y="13636"/>
                </a:cubicBezTo>
                <a:close/>
                <a:moveTo>
                  <a:pt x="22842" y="13448"/>
                </a:moveTo>
                <a:cubicBezTo>
                  <a:pt x="23003" y="13519"/>
                  <a:pt x="23075" y="13742"/>
                  <a:pt x="22943" y="13874"/>
                </a:cubicBezTo>
                <a:cubicBezTo>
                  <a:pt x="22902" y="13928"/>
                  <a:pt x="22844" y="13940"/>
                  <a:pt x="22782" y="13940"/>
                </a:cubicBezTo>
                <a:cubicBezTo>
                  <a:pt x="22730" y="13940"/>
                  <a:pt x="22676" y="13931"/>
                  <a:pt x="22628" y="13931"/>
                </a:cubicBezTo>
                <a:cubicBezTo>
                  <a:pt x="22538" y="13841"/>
                  <a:pt x="22495" y="13726"/>
                  <a:pt x="22512" y="13598"/>
                </a:cubicBezTo>
                <a:cubicBezTo>
                  <a:pt x="22566" y="13547"/>
                  <a:pt x="22620" y="13497"/>
                  <a:pt x="22676" y="13449"/>
                </a:cubicBezTo>
                <a:cubicBezTo>
                  <a:pt x="22717" y="13449"/>
                  <a:pt x="22801" y="13448"/>
                  <a:pt x="22842" y="13448"/>
                </a:cubicBezTo>
                <a:close/>
                <a:moveTo>
                  <a:pt x="21302" y="13914"/>
                </a:moveTo>
                <a:cubicBezTo>
                  <a:pt x="21308" y="13914"/>
                  <a:pt x="21314" y="13914"/>
                  <a:pt x="21320" y="13915"/>
                </a:cubicBezTo>
                <a:cubicBezTo>
                  <a:pt x="21388" y="14002"/>
                  <a:pt x="21411" y="14108"/>
                  <a:pt x="21392" y="14219"/>
                </a:cubicBezTo>
                <a:cubicBezTo>
                  <a:pt x="21362" y="14232"/>
                  <a:pt x="21299" y="14257"/>
                  <a:pt x="21267" y="14269"/>
                </a:cubicBezTo>
                <a:cubicBezTo>
                  <a:pt x="21236" y="14255"/>
                  <a:pt x="21173" y="14226"/>
                  <a:pt x="21142" y="14212"/>
                </a:cubicBezTo>
                <a:cubicBezTo>
                  <a:pt x="21111" y="14085"/>
                  <a:pt x="21151" y="13914"/>
                  <a:pt x="21302" y="13914"/>
                </a:cubicBezTo>
                <a:close/>
                <a:moveTo>
                  <a:pt x="29228" y="13816"/>
                </a:moveTo>
                <a:cubicBezTo>
                  <a:pt x="29342" y="13816"/>
                  <a:pt x="29451" y="13891"/>
                  <a:pt x="29508" y="13998"/>
                </a:cubicBezTo>
                <a:lnTo>
                  <a:pt x="29508" y="14164"/>
                </a:lnTo>
                <a:cubicBezTo>
                  <a:pt x="29470" y="14214"/>
                  <a:pt x="29433" y="14265"/>
                  <a:pt x="29396" y="14315"/>
                </a:cubicBezTo>
                <a:cubicBezTo>
                  <a:pt x="29339" y="14335"/>
                  <a:pt x="29278" y="14356"/>
                  <a:pt x="29218" y="14356"/>
                </a:cubicBezTo>
                <a:cubicBezTo>
                  <a:pt x="29183" y="14356"/>
                  <a:pt x="29149" y="14349"/>
                  <a:pt x="29115" y="14330"/>
                </a:cubicBezTo>
                <a:cubicBezTo>
                  <a:pt x="28916" y="14260"/>
                  <a:pt x="28909" y="13942"/>
                  <a:pt x="29094" y="13852"/>
                </a:cubicBezTo>
                <a:cubicBezTo>
                  <a:pt x="29138" y="13827"/>
                  <a:pt x="29183" y="13816"/>
                  <a:pt x="29228" y="13816"/>
                </a:cubicBezTo>
                <a:close/>
                <a:moveTo>
                  <a:pt x="12592" y="14026"/>
                </a:moveTo>
                <a:cubicBezTo>
                  <a:pt x="12626" y="14026"/>
                  <a:pt x="12661" y="14035"/>
                  <a:pt x="12693" y="14057"/>
                </a:cubicBezTo>
                <a:cubicBezTo>
                  <a:pt x="12804" y="14114"/>
                  <a:pt x="12816" y="14291"/>
                  <a:pt x="12724" y="14372"/>
                </a:cubicBezTo>
                <a:cubicBezTo>
                  <a:pt x="12689" y="14420"/>
                  <a:pt x="12627" y="14443"/>
                  <a:pt x="12566" y="14443"/>
                </a:cubicBezTo>
                <a:cubicBezTo>
                  <a:pt x="12457" y="14443"/>
                  <a:pt x="12347" y="14373"/>
                  <a:pt x="12375" y="14250"/>
                </a:cubicBezTo>
                <a:cubicBezTo>
                  <a:pt x="12373" y="14129"/>
                  <a:pt x="12480" y="14026"/>
                  <a:pt x="12592" y="14026"/>
                </a:cubicBezTo>
                <a:close/>
                <a:moveTo>
                  <a:pt x="18765" y="14018"/>
                </a:moveTo>
                <a:cubicBezTo>
                  <a:pt x="18850" y="14018"/>
                  <a:pt x="18931" y="14057"/>
                  <a:pt x="18960" y="14146"/>
                </a:cubicBezTo>
                <a:cubicBezTo>
                  <a:pt x="19015" y="14231"/>
                  <a:pt x="18951" y="14324"/>
                  <a:pt x="18928" y="14409"/>
                </a:cubicBezTo>
                <a:cubicBezTo>
                  <a:pt x="18882" y="14444"/>
                  <a:pt x="18822" y="14461"/>
                  <a:pt x="18764" y="14461"/>
                </a:cubicBezTo>
                <a:cubicBezTo>
                  <a:pt x="18645" y="14461"/>
                  <a:pt x="18529" y="14389"/>
                  <a:pt x="18532" y="14254"/>
                </a:cubicBezTo>
                <a:cubicBezTo>
                  <a:pt x="18504" y="14108"/>
                  <a:pt x="18638" y="14018"/>
                  <a:pt x="18765" y="14018"/>
                </a:cubicBezTo>
                <a:close/>
                <a:moveTo>
                  <a:pt x="9285" y="14111"/>
                </a:moveTo>
                <a:cubicBezTo>
                  <a:pt x="9419" y="14111"/>
                  <a:pt x="9546" y="14251"/>
                  <a:pt x="9489" y="14393"/>
                </a:cubicBezTo>
                <a:cubicBezTo>
                  <a:pt x="9461" y="14490"/>
                  <a:pt x="9381" y="14532"/>
                  <a:pt x="9294" y="14532"/>
                </a:cubicBezTo>
                <a:cubicBezTo>
                  <a:pt x="9226" y="14532"/>
                  <a:pt x="9154" y="14506"/>
                  <a:pt x="9103" y="14458"/>
                </a:cubicBezTo>
                <a:cubicBezTo>
                  <a:pt x="9092" y="14351"/>
                  <a:pt x="9060" y="14216"/>
                  <a:pt x="9171" y="14151"/>
                </a:cubicBezTo>
                <a:cubicBezTo>
                  <a:pt x="9206" y="14123"/>
                  <a:pt x="9246" y="14111"/>
                  <a:pt x="9285" y="14111"/>
                </a:cubicBezTo>
                <a:close/>
                <a:moveTo>
                  <a:pt x="15707" y="14064"/>
                </a:moveTo>
                <a:cubicBezTo>
                  <a:pt x="15756" y="14064"/>
                  <a:pt x="15806" y="14073"/>
                  <a:pt x="15848" y="14085"/>
                </a:cubicBezTo>
                <a:cubicBezTo>
                  <a:pt x="15978" y="14175"/>
                  <a:pt x="15995" y="14383"/>
                  <a:pt x="15871" y="14485"/>
                </a:cubicBezTo>
                <a:cubicBezTo>
                  <a:pt x="15830" y="14521"/>
                  <a:pt x="15781" y="14535"/>
                  <a:pt x="15731" y="14535"/>
                </a:cubicBezTo>
                <a:cubicBezTo>
                  <a:pt x="15656" y="14535"/>
                  <a:pt x="15578" y="14502"/>
                  <a:pt x="15518" y="14460"/>
                </a:cubicBezTo>
                <a:cubicBezTo>
                  <a:pt x="15491" y="14366"/>
                  <a:pt x="15448" y="14262"/>
                  <a:pt x="15511" y="14171"/>
                </a:cubicBezTo>
                <a:cubicBezTo>
                  <a:pt x="15546" y="14090"/>
                  <a:pt x="15625" y="14064"/>
                  <a:pt x="15707" y="14064"/>
                </a:cubicBezTo>
                <a:close/>
                <a:moveTo>
                  <a:pt x="23655" y="14223"/>
                </a:moveTo>
                <a:cubicBezTo>
                  <a:pt x="23660" y="14223"/>
                  <a:pt x="23665" y="14223"/>
                  <a:pt x="23671" y="14224"/>
                </a:cubicBezTo>
                <a:cubicBezTo>
                  <a:pt x="23675" y="14223"/>
                  <a:pt x="23680" y="14223"/>
                  <a:pt x="23685" y="14223"/>
                </a:cubicBezTo>
                <a:cubicBezTo>
                  <a:pt x="23744" y="14223"/>
                  <a:pt x="23792" y="14269"/>
                  <a:pt x="23843" y="14293"/>
                </a:cubicBezTo>
                <a:cubicBezTo>
                  <a:pt x="23841" y="14364"/>
                  <a:pt x="23840" y="14435"/>
                  <a:pt x="23838" y="14508"/>
                </a:cubicBezTo>
                <a:cubicBezTo>
                  <a:pt x="23781" y="14540"/>
                  <a:pt x="23721" y="14573"/>
                  <a:pt x="23657" y="14573"/>
                </a:cubicBezTo>
                <a:cubicBezTo>
                  <a:pt x="23638" y="14573"/>
                  <a:pt x="23618" y="14570"/>
                  <a:pt x="23598" y="14563"/>
                </a:cubicBezTo>
                <a:cubicBezTo>
                  <a:pt x="23542" y="14524"/>
                  <a:pt x="23522" y="14453"/>
                  <a:pt x="23487" y="14397"/>
                </a:cubicBezTo>
                <a:cubicBezTo>
                  <a:pt x="23531" y="14333"/>
                  <a:pt x="23562" y="14223"/>
                  <a:pt x="23655" y="14223"/>
                </a:cubicBezTo>
                <a:close/>
                <a:moveTo>
                  <a:pt x="20070" y="13962"/>
                </a:moveTo>
                <a:cubicBezTo>
                  <a:pt x="20104" y="13962"/>
                  <a:pt x="20138" y="13968"/>
                  <a:pt x="20171" y="13980"/>
                </a:cubicBezTo>
                <a:cubicBezTo>
                  <a:pt x="20397" y="14047"/>
                  <a:pt x="20453" y="14386"/>
                  <a:pt x="20264" y="14526"/>
                </a:cubicBezTo>
                <a:cubicBezTo>
                  <a:pt x="20213" y="14577"/>
                  <a:pt x="20147" y="14600"/>
                  <a:pt x="20080" y="14600"/>
                </a:cubicBezTo>
                <a:cubicBezTo>
                  <a:pt x="19919" y="14600"/>
                  <a:pt x="19752" y="14470"/>
                  <a:pt x="19760" y="14299"/>
                </a:cubicBezTo>
                <a:cubicBezTo>
                  <a:pt x="19727" y="14111"/>
                  <a:pt x="19894" y="13962"/>
                  <a:pt x="20070" y="13962"/>
                </a:cubicBezTo>
                <a:close/>
                <a:moveTo>
                  <a:pt x="14300" y="14514"/>
                </a:moveTo>
                <a:cubicBezTo>
                  <a:pt x="14339" y="14514"/>
                  <a:pt x="14375" y="14521"/>
                  <a:pt x="14398" y="14556"/>
                </a:cubicBezTo>
                <a:cubicBezTo>
                  <a:pt x="14457" y="14604"/>
                  <a:pt x="14420" y="14689"/>
                  <a:pt x="14428" y="14752"/>
                </a:cubicBezTo>
                <a:cubicBezTo>
                  <a:pt x="14377" y="14761"/>
                  <a:pt x="14320" y="14799"/>
                  <a:pt x="14268" y="14799"/>
                </a:cubicBezTo>
                <a:cubicBezTo>
                  <a:pt x="14247" y="14799"/>
                  <a:pt x="14227" y="14793"/>
                  <a:pt x="14208" y="14777"/>
                </a:cubicBezTo>
                <a:cubicBezTo>
                  <a:pt x="14148" y="14752"/>
                  <a:pt x="14156" y="14681"/>
                  <a:pt x="14141" y="14629"/>
                </a:cubicBezTo>
                <a:cubicBezTo>
                  <a:pt x="14158" y="14601"/>
                  <a:pt x="14193" y="14544"/>
                  <a:pt x="14209" y="14515"/>
                </a:cubicBezTo>
                <a:cubicBezTo>
                  <a:pt x="14217" y="14516"/>
                  <a:pt x="14224" y="14516"/>
                  <a:pt x="14232" y="14516"/>
                </a:cubicBezTo>
                <a:cubicBezTo>
                  <a:pt x="14254" y="14516"/>
                  <a:pt x="14277" y="14514"/>
                  <a:pt x="14300" y="14514"/>
                </a:cubicBezTo>
                <a:close/>
                <a:moveTo>
                  <a:pt x="26121" y="14709"/>
                </a:moveTo>
                <a:cubicBezTo>
                  <a:pt x="26194" y="14775"/>
                  <a:pt x="26229" y="14917"/>
                  <a:pt x="26108" y="14950"/>
                </a:cubicBezTo>
                <a:cubicBezTo>
                  <a:pt x="26094" y="14954"/>
                  <a:pt x="26082" y="14956"/>
                  <a:pt x="26070" y="14956"/>
                </a:cubicBezTo>
                <a:cubicBezTo>
                  <a:pt x="25968" y="14956"/>
                  <a:pt x="25966" y="14813"/>
                  <a:pt x="25994" y="14731"/>
                </a:cubicBezTo>
                <a:cubicBezTo>
                  <a:pt x="26026" y="14726"/>
                  <a:pt x="26089" y="14714"/>
                  <a:pt x="26121" y="14709"/>
                </a:cubicBezTo>
                <a:close/>
                <a:moveTo>
                  <a:pt x="32685" y="14608"/>
                </a:moveTo>
                <a:cubicBezTo>
                  <a:pt x="32701" y="14608"/>
                  <a:pt x="32717" y="14609"/>
                  <a:pt x="32734" y="14612"/>
                </a:cubicBezTo>
                <a:cubicBezTo>
                  <a:pt x="32787" y="14665"/>
                  <a:pt x="32849" y="14715"/>
                  <a:pt x="32877" y="14787"/>
                </a:cubicBezTo>
                <a:cubicBezTo>
                  <a:pt x="32916" y="14924"/>
                  <a:pt x="32804" y="15080"/>
                  <a:pt x="32663" y="15080"/>
                </a:cubicBezTo>
                <a:cubicBezTo>
                  <a:pt x="32648" y="15080"/>
                  <a:pt x="32634" y="15078"/>
                  <a:pt x="32619" y="15075"/>
                </a:cubicBezTo>
                <a:cubicBezTo>
                  <a:pt x="32490" y="15075"/>
                  <a:pt x="32439" y="14937"/>
                  <a:pt x="32402" y="14839"/>
                </a:cubicBezTo>
                <a:cubicBezTo>
                  <a:pt x="32442" y="14705"/>
                  <a:pt x="32548" y="14608"/>
                  <a:pt x="32685" y="14608"/>
                </a:cubicBezTo>
                <a:close/>
                <a:moveTo>
                  <a:pt x="25245" y="14853"/>
                </a:moveTo>
                <a:cubicBezTo>
                  <a:pt x="25287" y="14853"/>
                  <a:pt x="25334" y="14863"/>
                  <a:pt x="25375" y="14863"/>
                </a:cubicBezTo>
                <a:cubicBezTo>
                  <a:pt x="25379" y="14863"/>
                  <a:pt x="25384" y="14863"/>
                  <a:pt x="25389" y="14862"/>
                </a:cubicBezTo>
                <a:cubicBezTo>
                  <a:pt x="25435" y="14949"/>
                  <a:pt x="25491" y="15078"/>
                  <a:pt x="25395" y="15152"/>
                </a:cubicBezTo>
                <a:cubicBezTo>
                  <a:pt x="25363" y="15187"/>
                  <a:pt x="25326" y="15200"/>
                  <a:pt x="25286" y="15200"/>
                </a:cubicBezTo>
                <a:cubicBezTo>
                  <a:pt x="25227" y="15200"/>
                  <a:pt x="25163" y="15170"/>
                  <a:pt x="25110" y="15144"/>
                </a:cubicBezTo>
                <a:cubicBezTo>
                  <a:pt x="25106" y="15059"/>
                  <a:pt x="25069" y="14956"/>
                  <a:pt x="25143" y="14891"/>
                </a:cubicBezTo>
                <a:cubicBezTo>
                  <a:pt x="25170" y="14861"/>
                  <a:pt x="25206" y="14853"/>
                  <a:pt x="25245" y="14853"/>
                </a:cubicBezTo>
                <a:close/>
                <a:moveTo>
                  <a:pt x="21894" y="15013"/>
                </a:moveTo>
                <a:cubicBezTo>
                  <a:pt x="21961" y="15013"/>
                  <a:pt x="22029" y="15013"/>
                  <a:pt x="22096" y="15016"/>
                </a:cubicBezTo>
                <a:cubicBezTo>
                  <a:pt x="22114" y="15044"/>
                  <a:pt x="22148" y="15101"/>
                  <a:pt x="22165" y="15128"/>
                </a:cubicBezTo>
                <a:cubicBezTo>
                  <a:pt x="22145" y="15186"/>
                  <a:pt x="22124" y="15240"/>
                  <a:pt x="22104" y="15296"/>
                </a:cubicBezTo>
                <a:cubicBezTo>
                  <a:pt x="22035" y="15298"/>
                  <a:pt x="21966" y="15298"/>
                  <a:pt x="21898" y="15298"/>
                </a:cubicBezTo>
                <a:cubicBezTo>
                  <a:pt x="21883" y="15270"/>
                  <a:pt x="21849" y="15212"/>
                  <a:pt x="21833" y="15182"/>
                </a:cubicBezTo>
                <a:lnTo>
                  <a:pt x="21894" y="15013"/>
                </a:lnTo>
                <a:close/>
                <a:moveTo>
                  <a:pt x="30558" y="14905"/>
                </a:moveTo>
                <a:cubicBezTo>
                  <a:pt x="30592" y="14905"/>
                  <a:pt x="30627" y="14915"/>
                  <a:pt x="30658" y="14938"/>
                </a:cubicBezTo>
                <a:cubicBezTo>
                  <a:pt x="30775" y="14997"/>
                  <a:pt x="30741" y="15136"/>
                  <a:pt x="30738" y="15242"/>
                </a:cubicBezTo>
                <a:cubicBezTo>
                  <a:pt x="30683" y="15284"/>
                  <a:pt x="30608" y="15314"/>
                  <a:pt x="30537" y="15314"/>
                </a:cubicBezTo>
                <a:cubicBezTo>
                  <a:pt x="30473" y="15314"/>
                  <a:pt x="30413" y="15289"/>
                  <a:pt x="30377" y="15227"/>
                </a:cubicBezTo>
                <a:cubicBezTo>
                  <a:pt x="30276" y="15091"/>
                  <a:pt x="30413" y="14905"/>
                  <a:pt x="30558" y="14905"/>
                </a:cubicBezTo>
                <a:close/>
                <a:moveTo>
                  <a:pt x="29039" y="15345"/>
                </a:moveTo>
                <a:cubicBezTo>
                  <a:pt x="29094" y="15351"/>
                  <a:pt x="29151" y="15357"/>
                  <a:pt x="29206" y="15363"/>
                </a:cubicBezTo>
                <a:cubicBezTo>
                  <a:pt x="29223" y="15419"/>
                  <a:pt x="29274" y="15484"/>
                  <a:pt x="29231" y="15542"/>
                </a:cubicBezTo>
                <a:cubicBezTo>
                  <a:pt x="29212" y="15596"/>
                  <a:pt x="29172" y="15611"/>
                  <a:pt x="29126" y="15611"/>
                </a:cubicBezTo>
                <a:cubicBezTo>
                  <a:pt x="29078" y="15611"/>
                  <a:pt x="29023" y="15594"/>
                  <a:pt x="28981" y="15589"/>
                </a:cubicBezTo>
                <a:cubicBezTo>
                  <a:pt x="28972" y="15501"/>
                  <a:pt x="28969" y="15408"/>
                  <a:pt x="29039" y="15345"/>
                </a:cubicBezTo>
                <a:close/>
                <a:moveTo>
                  <a:pt x="27037" y="15396"/>
                </a:moveTo>
                <a:cubicBezTo>
                  <a:pt x="27059" y="15396"/>
                  <a:pt x="27082" y="15398"/>
                  <a:pt x="27103" y="15403"/>
                </a:cubicBezTo>
                <a:cubicBezTo>
                  <a:pt x="27166" y="15453"/>
                  <a:pt x="27186" y="15563"/>
                  <a:pt x="27120" y="15620"/>
                </a:cubicBezTo>
                <a:cubicBezTo>
                  <a:pt x="27099" y="15649"/>
                  <a:pt x="27070" y="15657"/>
                  <a:pt x="27038" y="15657"/>
                </a:cubicBezTo>
                <a:cubicBezTo>
                  <a:pt x="26999" y="15657"/>
                  <a:pt x="26956" y="15645"/>
                  <a:pt x="26920" y="15645"/>
                </a:cubicBezTo>
                <a:cubicBezTo>
                  <a:pt x="26918" y="15645"/>
                  <a:pt x="26916" y="15645"/>
                  <a:pt x="26915" y="15645"/>
                </a:cubicBezTo>
                <a:cubicBezTo>
                  <a:pt x="26907" y="15565"/>
                  <a:pt x="26909" y="15483"/>
                  <a:pt x="26919" y="15402"/>
                </a:cubicBezTo>
                <a:cubicBezTo>
                  <a:pt x="26958" y="15401"/>
                  <a:pt x="26998" y="15396"/>
                  <a:pt x="27037" y="15396"/>
                </a:cubicBezTo>
                <a:close/>
                <a:moveTo>
                  <a:pt x="12225" y="15549"/>
                </a:moveTo>
                <a:cubicBezTo>
                  <a:pt x="12306" y="15549"/>
                  <a:pt x="12376" y="15629"/>
                  <a:pt x="12345" y="15714"/>
                </a:cubicBezTo>
                <a:cubicBezTo>
                  <a:pt x="12334" y="15791"/>
                  <a:pt x="12268" y="15804"/>
                  <a:pt x="12202" y="15804"/>
                </a:cubicBezTo>
                <a:cubicBezTo>
                  <a:pt x="12176" y="15804"/>
                  <a:pt x="12150" y="15802"/>
                  <a:pt x="12128" y="15801"/>
                </a:cubicBezTo>
                <a:cubicBezTo>
                  <a:pt x="12129" y="15719"/>
                  <a:pt x="12089" y="15603"/>
                  <a:pt x="12183" y="15557"/>
                </a:cubicBezTo>
                <a:cubicBezTo>
                  <a:pt x="12197" y="15552"/>
                  <a:pt x="12211" y="15549"/>
                  <a:pt x="12225" y="15549"/>
                </a:cubicBezTo>
                <a:close/>
                <a:moveTo>
                  <a:pt x="10922" y="15147"/>
                </a:moveTo>
                <a:cubicBezTo>
                  <a:pt x="10961" y="15147"/>
                  <a:pt x="11000" y="15151"/>
                  <a:pt x="11038" y="15160"/>
                </a:cubicBezTo>
                <a:cubicBezTo>
                  <a:pt x="11155" y="15247"/>
                  <a:pt x="11285" y="15358"/>
                  <a:pt x="11269" y="15521"/>
                </a:cubicBezTo>
                <a:cubicBezTo>
                  <a:pt x="11303" y="15749"/>
                  <a:pt x="11092" y="15937"/>
                  <a:pt x="10882" y="15937"/>
                </a:cubicBezTo>
                <a:cubicBezTo>
                  <a:pt x="10815" y="15937"/>
                  <a:pt x="10748" y="15918"/>
                  <a:pt x="10688" y="15875"/>
                </a:cubicBezTo>
                <a:cubicBezTo>
                  <a:pt x="10497" y="15782"/>
                  <a:pt x="10489" y="15551"/>
                  <a:pt x="10519" y="15366"/>
                </a:cubicBezTo>
                <a:cubicBezTo>
                  <a:pt x="10611" y="15223"/>
                  <a:pt x="10761" y="15147"/>
                  <a:pt x="10922" y="15147"/>
                </a:cubicBezTo>
                <a:close/>
                <a:moveTo>
                  <a:pt x="17920" y="15511"/>
                </a:moveTo>
                <a:cubicBezTo>
                  <a:pt x="17980" y="15511"/>
                  <a:pt x="18040" y="15527"/>
                  <a:pt x="18098" y="15558"/>
                </a:cubicBezTo>
                <a:cubicBezTo>
                  <a:pt x="18145" y="15671"/>
                  <a:pt x="18193" y="15807"/>
                  <a:pt x="18106" y="15915"/>
                </a:cubicBezTo>
                <a:cubicBezTo>
                  <a:pt x="18065" y="15972"/>
                  <a:pt x="18005" y="15995"/>
                  <a:pt x="17942" y="15995"/>
                </a:cubicBezTo>
                <a:cubicBezTo>
                  <a:pt x="17868" y="15995"/>
                  <a:pt x="17789" y="15963"/>
                  <a:pt x="17732" y="15919"/>
                </a:cubicBezTo>
                <a:cubicBezTo>
                  <a:pt x="17670" y="15803"/>
                  <a:pt x="17670" y="15679"/>
                  <a:pt x="17732" y="15565"/>
                </a:cubicBezTo>
                <a:cubicBezTo>
                  <a:pt x="17792" y="15529"/>
                  <a:pt x="17855" y="15511"/>
                  <a:pt x="17920" y="15511"/>
                </a:cubicBezTo>
                <a:close/>
                <a:moveTo>
                  <a:pt x="14746" y="15642"/>
                </a:moveTo>
                <a:cubicBezTo>
                  <a:pt x="14768" y="15642"/>
                  <a:pt x="14790" y="15644"/>
                  <a:pt x="14813" y="15648"/>
                </a:cubicBezTo>
                <a:cubicBezTo>
                  <a:pt x="14968" y="15706"/>
                  <a:pt x="14968" y="15960"/>
                  <a:pt x="14810" y="16012"/>
                </a:cubicBezTo>
                <a:cubicBezTo>
                  <a:pt x="14779" y="16025"/>
                  <a:pt x="14749" y="16031"/>
                  <a:pt x="14719" y="16031"/>
                </a:cubicBezTo>
                <a:cubicBezTo>
                  <a:pt x="14563" y="16031"/>
                  <a:pt x="14428" y="15865"/>
                  <a:pt x="14428" y="15709"/>
                </a:cubicBezTo>
                <a:cubicBezTo>
                  <a:pt x="14534" y="15686"/>
                  <a:pt x="14638" y="15642"/>
                  <a:pt x="14746" y="15642"/>
                </a:cubicBezTo>
                <a:close/>
                <a:moveTo>
                  <a:pt x="9908" y="16002"/>
                </a:moveTo>
                <a:cubicBezTo>
                  <a:pt x="10030" y="16015"/>
                  <a:pt x="10020" y="16150"/>
                  <a:pt x="9983" y="16233"/>
                </a:cubicBezTo>
                <a:lnTo>
                  <a:pt x="9831" y="16233"/>
                </a:lnTo>
                <a:cubicBezTo>
                  <a:pt x="9827" y="16151"/>
                  <a:pt x="9783" y="16012"/>
                  <a:pt x="9908" y="16002"/>
                </a:cubicBezTo>
                <a:close/>
                <a:moveTo>
                  <a:pt x="20162" y="15994"/>
                </a:moveTo>
                <a:cubicBezTo>
                  <a:pt x="20218" y="16058"/>
                  <a:pt x="20270" y="16152"/>
                  <a:pt x="20197" y="16227"/>
                </a:cubicBezTo>
                <a:cubicBezTo>
                  <a:pt x="20169" y="16234"/>
                  <a:pt x="20140" y="16235"/>
                  <a:pt x="20111" y="16235"/>
                </a:cubicBezTo>
                <a:cubicBezTo>
                  <a:pt x="20080" y="16235"/>
                  <a:pt x="20049" y="16233"/>
                  <a:pt x="20018" y="16233"/>
                </a:cubicBezTo>
                <a:cubicBezTo>
                  <a:pt x="20013" y="16174"/>
                  <a:pt x="20008" y="16115"/>
                  <a:pt x="20003" y="16058"/>
                </a:cubicBezTo>
                <a:cubicBezTo>
                  <a:pt x="20020" y="16043"/>
                  <a:pt x="20054" y="16017"/>
                  <a:pt x="20072" y="16002"/>
                </a:cubicBezTo>
                <a:cubicBezTo>
                  <a:pt x="20094" y="15999"/>
                  <a:pt x="20140" y="15996"/>
                  <a:pt x="20162" y="15994"/>
                </a:cubicBezTo>
                <a:close/>
                <a:moveTo>
                  <a:pt x="32082" y="16064"/>
                </a:moveTo>
                <a:cubicBezTo>
                  <a:pt x="32184" y="16192"/>
                  <a:pt x="32159" y="16371"/>
                  <a:pt x="32092" y="16509"/>
                </a:cubicBezTo>
                <a:cubicBezTo>
                  <a:pt x="32040" y="16527"/>
                  <a:pt x="31986" y="16546"/>
                  <a:pt x="31933" y="16567"/>
                </a:cubicBezTo>
                <a:cubicBezTo>
                  <a:pt x="31884" y="16547"/>
                  <a:pt x="31833" y="16530"/>
                  <a:pt x="31781" y="16512"/>
                </a:cubicBezTo>
                <a:cubicBezTo>
                  <a:pt x="31756" y="16445"/>
                  <a:pt x="31709" y="16377"/>
                  <a:pt x="31727" y="16301"/>
                </a:cubicBezTo>
                <a:cubicBezTo>
                  <a:pt x="31798" y="16174"/>
                  <a:pt x="31932" y="16069"/>
                  <a:pt x="32082" y="16064"/>
                </a:cubicBezTo>
                <a:close/>
                <a:moveTo>
                  <a:pt x="16088" y="16487"/>
                </a:moveTo>
                <a:cubicBezTo>
                  <a:pt x="16147" y="16576"/>
                  <a:pt x="16147" y="16679"/>
                  <a:pt x="16090" y="16767"/>
                </a:cubicBezTo>
                <a:lnTo>
                  <a:pt x="15916" y="16767"/>
                </a:lnTo>
                <a:cubicBezTo>
                  <a:pt x="15856" y="16679"/>
                  <a:pt x="15850" y="16574"/>
                  <a:pt x="15916" y="16487"/>
                </a:cubicBezTo>
                <a:cubicBezTo>
                  <a:pt x="15954" y="16487"/>
                  <a:pt x="15992" y="16488"/>
                  <a:pt x="16030" y="16488"/>
                </a:cubicBezTo>
                <a:cubicBezTo>
                  <a:pt x="16049" y="16488"/>
                  <a:pt x="16068" y="16487"/>
                  <a:pt x="16088" y="16487"/>
                </a:cubicBezTo>
                <a:close/>
                <a:moveTo>
                  <a:pt x="30478" y="16189"/>
                </a:moveTo>
                <a:cubicBezTo>
                  <a:pt x="30619" y="16189"/>
                  <a:pt x="30764" y="16303"/>
                  <a:pt x="30749" y="16455"/>
                </a:cubicBezTo>
                <a:cubicBezTo>
                  <a:pt x="30782" y="16629"/>
                  <a:pt x="30613" y="16730"/>
                  <a:pt x="30470" y="16770"/>
                </a:cubicBezTo>
                <a:cubicBezTo>
                  <a:pt x="30358" y="16730"/>
                  <a:pt x="30267" y="16656"/>
                  <a:pt x="30201" y="16561"/>
                </a:cubicBezTo>
                <a:cubicBezTo>
                  <a:pt x="30192" y="16428"/>
                  <a:pt x="30232" y="16273"/>
                  <a:pt x="30363" y="16218"/>
                </a:cubicBezTo>
                <a:cubicBezTo>
                  <a:pt x="30398" y="16198"/>
                  <a:pt x="30438" y="16189"/>
                  <a:pt x="30478" y="16189"/>
                </a:cubicBezTo>
                <a:close/>
                <a:moveTo>
                  <a:pt x="26893" y="16685"/>
                </a:moveTo>
                <a:lnTo>
                  <a:pt x="26893" y="16685"/>
                </a:lnTo>
                <a:cubicBezTo>
                  <a:pt x="26958" y="16815"/>
                  <a:pt x="26837" y="16834"/>
                  <a:pt x="26734" y="16848"/>
                </a:cubicBezTo>
                <a:cubicBezTo>
                  <a:pt x="26734" y="16752"/>
                  <a:pt x="26819" y="16720"/>
                  <a:pt x="26893" y="16685"/>
                </a:cubicBezTo>
                <a:close/>
                <a:moveTo>
                  <a:pt x="23588" y="16416"/>
                </a:moveTo>
                <a:cubicBezTo>
                  <a:pt x="23622" y="16416"/>
                  <a:pt x="23655" y="16423"/>
                  <a:pt x="23686" y="16438"/>
                </a:cubicBezTo>
                <a:cubicBezTo>
                  <a:pt x="23873" y="16523"/>
                  <a:pt x="23838" y="16876"/>
                  <a:pt x="23619" y="16889"/>
                </a:cubicBezTo>
                <a:cubicBezTo>
                  <a:pt x="23607" y="16892"/>
                  <a:pt x="23595" y="16893"/>
                  <a:pt x="23582" y="16893"/>
                </a:cubicBezTo>
                <a:cubicBezTo>
                  <a:pt x="23424" y="16893"/>
                  <a:pt x="23301" y="16697"/>
                  <a:pt x="23376" y="16554"/>
                </a:cubicBezTo>
                <a:cubicBezTo>
                  <a:pt x="23410" y="16466"/>
                  <a:pt x="23499" y="16416"/>
                  <a:pt x="23588" y="16416"/>
                </a:cubicBezTo>
                <a:close/>
                <a:moveTo>
                  <a:pt x="7576" y="16466"/>
                </a:moveTo>
                <a:cubicBezTo>
                  <a:pt x="7616" y="16466"/>
                  <a:pt x="7657" y="16477"/>
                  <a:pt x="7695" y="16501"/>
                </a:cubicBezTo>
                <a:cubicBezTo>
                  <a:pt x="7813" y="16564"/>
                  <a:pt x="7782" y="16705"/>
                  <a:pt x="7782" y="16814"/>
                </a:cubicBezTo>
                <a:cubicBezTo>
                  <a:pt x="7726" y="16890"/>
                  <a:pt x="7629" y="16932"/>
                  <a:pt x="7534" y="16932"/>
                </a:cubicBezTo>
                <a:cubicBezTo>
                  <a:pt x="7439" y="16932"/>
                  <a:pt x="7347" y="16889"/>
                  <a:pt x="7306" y="16794"/>
                </a:cubicBezTo>
                <a:cubicBezTo>
                  <a:pt x="7261" y="16630"/>
                  <a:pt x="7417" y="16466"/>
                  <a:pt x="7576" y="16466"/>
                </a:cubicBezTo>
                <a:close/>
                <a:moveTo>
                  <a:pt x="25353" y="16720"/>
                </a:moveTo>
                <a:cubicBezTo>
                  <a:pt x="25390" y="16720"/>
                  <a:pt x="25418" y="16738"/>
                  <a:pt x="25421" y="16793"/>
                </a:cubicBezTo>
                <a:cubicBezTo>
                  <a:pt x="25436" y="16900"/>
                  <a:pt x="25355" y="16937"/>
                  <a:pt x="25269" y="16937"/>
                </a:cubicBezTo>
                <a:cubicBezTo>
                  <a:pt x="25244" y="16937"/>
                  <a:pt x="25218" y="16934"/>
                  <a:pt x="25194" y="16928"/>
                </a:cubicBezTo>
                <a:cubicBezTo>
                  <a:pt x="25195" y="16875"/>
                  <a:pt x="25198" y="16822"/>
                  <a:pt x="25204" y="16771"/>
                </a:cubicBezTo>
                <a:cubicBezTo>
                  <a:pt x="25240" y="16752"/>
                  <a:pt x="25304" y="16720"/>
                  <a:pt x="25353" y="16720"/>
                </a:cubicBezTo>
                <a:close/>
                <a:moveTo>
                  <a:pt x="28198" y="16428"/>
                </a:moveTo>
                <a:cubicBezTo>
                  <a:pt x="28234" y="16428"/>
                  <a:pt x="28271" y="16437"/>
                  <a:pt x="28308" y="16456"/>
                </a:cubicBezTo>
                <a:cubicBezTo>
                  <a:pt x="28544" y="16554"/>
                  <a:pt x="28477" y="16964"/>
                  <a:pt x="28215" y="16967"/>
                </a:cubicBezTo>
                <a:cubicBezTo>
                  <a:pt x="28200" y="16970"/>
                  <a:pt x="28186" y="16971"/>
                  <a:pt x="28172" y="16971"/>
                </a:cubicBezTo>
                <a:cubicBezTo>
                  <a:pt x="28026" y="16971"/>
                  <a:pt x="27938" y="16831"/>
                  <a:pt x="27902" y="16700"/>
                </a:cubicBezTo>
                <a:cubicBezTo>
                  <a:pt x="27936" y="16561"/>
                  <a:pt x="28057" y="16428"/>
                  <a:pt x="28198" y="16428"/>
                </a:cubicBezTo>
                <a:close/>
                <a:moveTo>
                  <a:pt x="5181" y="16927"/>
                </a:moveTo>
                <a:cubicBezTo>
                  <a:pt x="5199" y="16927"/>
                  <a:pt x="5217" y="16933"/>
                  <a:pt x="5235" y="16949"/>
                </a:cubicBezTo>
                <a:cubicBezTo>
                  <a:pt x="5320" y="16993"/>
                  <a:pt x="5280" y="17086"/>
                  <a:pt x="5276" y="17158"/>
                </a:cubicBezTo>
                <a:cubicBezTo>
                  <a:pt x="5219" y="17159"/>
                  <a:pt x="5163" y="17161"/>
                  <a:pt x="5105" y="17162"/>
                </a:cubicBezTo>
                <a:cubicBezTo>
                  <a:pt x="5084" y="17117"/>
                  <a:pt x="5060" y="17074"/>
                  <a:pt x="5037" y="17030"/>
                </a:cubicBezTo>
                <a:cubicBezTo>
                  <a:pt x="5074" y="16989"/>
                  <a:pt x="5126" y="16927"/>
                  <a:pt x="5181" y="16927"/>
                </a:cubicBezTo>
                <a:close/>
                <a:moveTo>
                  <a:pt x="14135" y="16960"/>
                </a:moveTo>
                <a:cubicBezTo>
                  <a:pt x="14203" y="16960"/>
                  <a:pt x="14271" y="16994"/>
                  <a:pt x="14297" y="17058"/>
                </a:cubicBezTo>
                <a:cubicBezTo>
                  <a:pt x="14358" y="17135"/>
                  <a:pt x="14295" y="17224"/>
                  <a:pt x="14274" y="17305"/>
                </a:cubicBezTo>
                <a:cubicBezTo>
                  <a:pt x="14227" y="17311"/>
                  <a:pt x="14178" y="17315"/>
                  <a:pt x="14129" y="17315"/>
                </a:cubicBezTo>
                <a:cubicBezTo>
                  <a:pt x="14089" y="17315"/>
                  <a:pt x="14048" y="17312"/>
                  <a:pt x="14008" y="17308"/>
                </a:cubicBezTo>
                <a:cubicBezTo>
                  <a:pt x="13991" y="17228"/>
                  <a:pt x="13919" y="17138"/>
                  <a:pt x="13982" y="17060"/>
                </a:cubicBezTo>
                <a:cubicBezTo>
                  <a:pt x="14005" y="16993"/>
                  <a:pt x="14070" y="16960"/>
                  <a:pt x="14135" y="16960"/>
                </a:cubicBezTo>
                <a:close/>
                <a:moveTo>
                  <a:pt x="12084" y="16990"/>
                </a:moveTo>
                <a:cubicBezTo>
                  <a:pt x="12151" y="16990"/>
                  <a:pt x="12193" y="17093"/>
                  <a:pt x="12233" y="17142"/>
                </a:cubicBezTo>
                <a:cubicBezTo>
                  <a:pt x="12197" y="17223"/>
                  <a:pt x="12136" y="17284"/>
                  <a:pt x="12057" y="17321"/>
                </a:cubicBezTo>
                <a:cubicBezTo>
                  <a:pt x="11946" y="17251"/>
                  <a:pt x="11913" y="17094"/>
                  <a:pt x="12027" y="17013"/>
                </a:cubicBezTo>
                <a:cubicBezTo>
                  <a:pt x="12048" y="16997"/>
                  <a:pt x="12067" y="16990"/>
                  <a:pt x="12084" y="16990"/>
                </a:cubicBezTo>
                <a:close/>
                <a:moveTo>
                  <a:pt x="3222" y="16762"/>
                </a:moveTo>
                <a:cubicBezTo>
                  <a:pt x="3292" y="16762"/>
                  <a:pt x="3360" y="16774"/>
                  <a:pt x="3410" y="16833"/>
                </a:cubicBezTo>
                <a:cubicBezTo>
                  <a:pt x="3506" y="16916"/>
                  <a:pt x="3497" y="17059"/>
                  <a:pt x="3472" y="17172"/>
                </a:cubicBezTo>
                <a:cubicBezTo>
                  <a:pt x="3436" y="17287"/>
                  <a:pt x="3309" y="17321"/>
                  <a:pt x="3206" y="17353"/>
                </a:cubicBezTo>
                <a:cubicBezTo>
                  <a:pt x="3140" y="17332"/>
                  <a:pt x="3073" y="17313"/>
                  <a:pt x="3006" y="17297"/>
                </a:cubicBezTo>
                <a:cubicBezTo>
                  <a:pt x="2935" y="17187"/>
                  <a:pt x="2908" y="17060"/>
                  <a:pt x="2921" y="16931"/>
                </a:cubicBezTo>
                <a:cubicBezTo>
                  <a:pt x="2974" y="16876"/>
                  <a:pt x="3025" y="16820"/>
                  <a:pt x="3078" y="16767"/>
                </a:cubicBezTo>
                <a:cubicBezTo>
                  <a:pt x="3081" y="16767"/>
                  <a:pt x="3084" y="16767"/>
                  <a:pt x="3087" y="16767"/>
                </a:cubicBezTo>
                <a:cubicBezTo>
                  <a:pt x="3130" y="16767"/>
                  <a:pt x="3177" y="16762"/>
                  <a:pt x="3222" y="16762"/>
                </a:cubicBezTo>
                <a:close/>
                <a:moveTo>
                  <a:pt x="24705" y="17058"/>
                </a:moveTo>
                <a:cubicBezTo>
                  <a:pt x="24739" y="17058"/>
                  <a:pt x="24774" y="17061"/>
                  <a:pt x="24809" y="17067"/>
                </a:cubicBezTo>
                <a:cubicBezTo>
                  <a:pt x="24833" y="17141"/>
                  <a:pt x="24882" y="17236"/>
                  <a:pt x="24808" y="17301"/>
                </a:cubicBezTo>
                <a:cubicBezTo>
                  <a:pt x="24767" y="17338"/>
                  <a:pt x="24717" y="17355"/>
                  <a:pt x="24667" y="17355"/>
                </a:cubicBezTo>
                <a:cubicBezTo>
                  <a:pt x="24553" y="17355"/>
                  <a:pt x="24438" y="17266"/>
                  <a:pt x="24431" y="17142"/>
                </a:cubicBezTo>
                <a:cubicBezTo>
                  <a:pt x="24514" y="17083"/>
                  <a:pt x="24608" y="17058"/>
                  <a:pt x="24705" y="17058"/>
                </a:cubicBezTo>
                <a:close/>
                <a:moveTo>
                  <a:pt x="19028" y="17128"/>
                </a:moveTo>
                <a:cubicBezTo>
                  <a:pt x="19083" y="17128"/>
                  <a:pt x="19143" y="17159"/>
                  <a:pt x="19195" y="17172"/>
                </a:cubicBezTo>
                <a:cubicBezTo>
                  <a:pt x="19196" y="17267"/>
                  <a:pt x="19227" y="17399"/>
                  <a:pt x="19114" y="17445"/>
                </a:cubicBezTo>
                <a:cubicBezTo>
                  <a:pt x="19094" y="17453"/>
                  <a:pt x="19075" y="17457"/>
                  <a:pt x="19057" y="17457"/>
                </a:cubicBezTo>
                <a:cubicBezTo>
                  <a:pt x="18921" y="17457"/>
                  <a:pt x="18828" y="17264"/>
                  <a:pt x="18941" y="17166"/>
                </a:cubicBezTo>
                <a:cubicBezTo>
                  <a:pt x="18967" y="17138"/>
                  <a:pt x="18996" y="17128"/>
                  <a:pt x="19028" y="17128"/>
                </a:cubicBezTo>
                <a:close/>
                <a:moveTo>
                  <a:pt x="21999" y="17090"/>
                </a:moveTo>
                <a:cubicBezTo>
                  <a:pt x="22078" y="17156"/>
                  <a:pt x="22202" y="17207"/>
                  <a:pt x="22186" y="17332"/>
                </a:cubicBezTo>
                <a:cubicBezTo>
                  <a:pt x="22215" y="17487"/>
                  <a:pt x="22085" y="17588"/>
                  <a:pt x="21950" y="17588"/>
                </a:cubicBezTo>
                <a:cubicBezTo>
                  <a:pt x="21896" y="17588"/>
                  <a:pt x="21842" y="17572"/>
                  <a:pt x="21797" y="17537"/>
                </a:cubicBezTo>
                <a:cubicBezTo>
                  <a:pt x="21732" y="17423"/>
                  <a:pt x="21727" y="17297"/>
                  <a:pt x="21791" y="17182"/>
                </a:cubicBezTo>
                <a:cubicBezTo>
                  <a:pt x="21859" y="17151"/>
                  <a:pt x="21930" y="17121"/>
                  <a:pt x="21999" y="17090"/>
                </a:cubicBezTo>
                <a:close/>
                <a:moveTo>
                  <a:pt x="10404" y="17029"/>
                </a:moveTo>
                <a:cubicBezTo>
                  <a:pt x="10470" y="17029"/>
                  <a:pt x="10538" y="17048"/>
                  <a:pt x="10596" y="17077"/>
                </a:cubicBezTo>
                <a:cubicBezTo>
                  <a:pt x="10634" y="17128"/>
                  <a:pt x="10673" y="17179"/>
                  <a:pt x="10711" y="17230"/>
                </a:cubicBezTo>
                <a:cubicBezTo>
                  <a:pt x="10713" y="17302"/>
                  <a:pt x="10713" y="17372"/>
                  <a:pt x="10711" y="17444"/>
                </a:cubicBezTo>
                <a:cubicBezTo>
                  <a:pt x="10642" y="17558"/>
                  <a:pt x="10533" y="17628"/>
                  <a:pt x="10400" y="17646"/>
                </a:cubicBezTo>
                <a:cubicBezTo>
                  <a:pt x="10348" y="17628"/>
                  <a:pt x="10296" y="17610"/>
                  <a:pt x="10242" y="17593"/>
                </a:cubicBezTo>
                <a:cubicBezTo>
                  <a:pt x="10104" y="17481"/>
                  <a:pt x="10062" y="17261"/>
                  <a:pt x="10191" y="17127"/>
                </a:cubicBezTo>
                <a:cubicBezTo>
                  <a:pt x="10244" y="17057"/>
                  <a:pt x="10323" y="17029"/>
                  <a:pt x="10404" y="17029"/>
                </a:cubicBezTo>
                <a:close/>
                <a:moveTo>
                  <a:pt x="17565" y="17396"/>
                </a:moveTo>
                <a:cubicBezTo>
                  <a:pt x="17613" y="17396"/>
                  <a:pt x="17666" y="17415"/>
                  <a:pt x="17712" y="17419"/>
                </a:cubicBezTo>
                <a:cubicBezTo>
                  <a:pt x="17718" y="17495"/>
                  <a:pt x="17721" y="17572"/>
                  <a:pt x="17722" y="17649"/>
                </a:cubicBezTo>
                <a:cubicBezTo>
                  <a:pt x="17673" y="17657"/>
                  <a:pt x="17617" y="17693"/>
                  <a:pt x="17564" y="17693"/>
                </a:cubicBezTo>
                <a:cubicBezTo>
                  <a:pt x="17542" y="17693"/>
                  <a:pt x="17521" y="17686"/>
                  <a:pt x="17502" y="17669"/>
                </a:cubicBezTo>
                <a:cubicBezTo>
                  <a:pt x="17408" y="17623"/>
                  <a:pt x="17393" y="17480"/>
                  <a:pt x="17482" y="17425"/>
                </a:cubicBezTo>
                <a:cubicBezTo>
                  <a:pt x="17507" y="17403"/>
                  <a:pt x="17535" y="17396"/>
                  <a:pt x="17565" y="17396"/>
                </a:cubicBezTo>
                <a:close/>
                <a:moveTo>
                  <a:pt x="8628" y="17540"/>
                </a:moveTo>
                <a:cubicBezTo>
                  <a:pt x="8650" y="17540"/>
                  <a:pt x="8671" y="17542"/>
                  <a:pt x="8692" y="17548"/>
                </a:cubicBezTo>
                <a:cubicBezTo>
                  <a:pt x="8785" y="17641"/>
                  <a:pt x="8806" y="17768"/>
                  <a:pt x="8752" y="17887"/>
                </a:cubicBezTo>
                <a:cubicBezTo>
                  <a:pt x="8700" y="17923"/>
                  <a:pt x="8633" y="17945"/>
                  <a:pt x="8569" y="17945"/>
                </a:cubicBezTo>
                <a:cubicBezTo>
                  <a:pt x="8490" y="17945"/>
                  <a:pt x="8416" y="17911"/>
                  <a:pt x="8384" y="17825"/>
                </a:cubicBezTo>
                <a:cubicBezTo>
                  <a:pt x="8343" y="17669"/>
                  <a:pt x="8481" y="17540"/>
                  <a:pt x="8628" y="17540"/>
                </a:cubicBezTo>
                <a:close/>
                <a:moveTo>
                  <a:pt x="6723" y="17416"/>
                </a:moveTo>
                <a:cubicBezTo>
                  <a:pt x="6778" y="17434"/>
                  <a:pt x="6835" y="17449"/>
                  <a:pt x="6890" y="17465"/>
                </a:cubicBezTo>
                <a:cubicBezTo>
                  <a:pt x="7051" y="17585"/>
                  <a:pt x="7086" y="17840"/>
                  <a:pt x="6923" y="17975"/>
                </a:cubicBezTo>
                <a:cubicBezTo>
                  <a:pt x="6870" y="18030"/>
                  <a:pt x="6801" y="18054"/>
                  <a:pt x="6730" y="18054"/>
                </a:cubicBezTo>
                <a:cubicBezTo>
                  <a:pt x="6560" y="18054"/>
                  <a:pt x="6382" y="17912"/>
                  <a:pt x="6408" y="17726"/>
                </a:cubicBezTo>
                <a:cubicBezTo>
                  <a:pt x="6405" y="17551"/>
                  <a:pt x="6564" y="17436"/>
                  <a:pt x="6723" y="17416"/>
                </a:cubicBezTo>
                <a:close/>
                <a:moveTo>
                  <a:pt x="29043" y="17667"/>
                </a:moveTo>
                <a:cubicBezTo>
                  <a:pt x="29098" y="17667"/>
                  <a:pt x="29157" y="17696"/>
                  <a:pt x="29212" y="17712"/>
                </a:cubicBezTo>
                <a:cubicBezTo>
                  <a:pt x="29288" y="17834"/>
                  <a:pt x="29257" y="18028"/>
                  <a:pt x="29093" y="18050"/>
                </a:cubicBezTo>
                <a:cubicBezTo>
                  <a:pt x="29077" y="18055"/>
                  <a:pt x="29061" y="18057"/>
                  <a:pt x="29045" y="18057"/>
                </a:cubicBezTo>
                <a:cubicBezTo>
                  <a:pt x="28877" y="18057"/>
                  <a:pt x="28794" y="17789"/>
                  <a:pt x="28952" y="17703"/>
                </a:cubicBezTo>
                <a:cubicBezTo>
                  <a:pt x="28981" y="17676"/>
                  <a:pt x="29011" y="17667"/>
                  <a:pt x="29043" y="17667"/>
                </a:cubicBezTo>
                <a:close/>
                <a:moveTo>
                  <a:pt x="26868" y="17556"/>
                </a:moveTo>
                <a:cubicBezTo>
                  <a:pt x="27013" y="17556"/>
                  <a:pt x="27163" y="17668"/>
                  <a:pt x="27163" y="17825"/>
                </a:cubicBezTo>
                <a:cubicBezTo>
                  <a:pt x="27184" y="18009"/>
                  <a:pt x="27002" y="18134"/>
                  <a:pt x="26836" y="18141"/>
                </a:cubicBezTo>
                <a:cubicBezTo>
                  <a:pt x="26640" y="18072"/>
                  <a:pt x="26530" y="17819"/>
                  <a:pt x="26673" y="17650"/>
                </a:cubicBezTo>
                <a:cubicBezTo>
                  <a:pt x="26723" y="17585"/>
                  <a:pt x="26795" y="17556"/>
                  <a:pt x="26868" y="17556"/>
                </a:cubicBezTo>
                <a:close/>
                <a:moveTo>
                  <a:pt x="20551" y="17954"/>
                </a:moveTo>
                <a:cubicBezTo>
                  <a:pt x="20554" y="18016"/>
                  <a:pt x="20555" y="18080"/>
                  <a:pt x="20556" y="18142"/>
                </a:cubicBezTo>
                <a:lnTo>
                  <a:pt x="20417" y="18134"/>
                </a:lnTo>
                <a:cubicBezTo>
                  <a:pt x="20415" y="18093"/>
                  <a:pt x="20412" y="18054"/>
                  <a:pt x="20408" y="18013"/>
                </a:cubicBezTo>
                <a:cubicBezTo>
                  <a:pt x="20444" y="17999"/>
                  <a:pt x="20515" y="17969"/>
                  <a:pt x="20551" y="17954"/>
                </a:cubicBezTo>
                <a:close/>
                <a:moveTo>
                  <a:pt x="2636" y="17739"/>
                </a:moveTo>
                <a:cubicBezTo>
                  <a:pt x="2692" y="17739"/>
                  <a:pt x="2745" y="17752"/>
                  <a:pt x="2786" y="17795"/>
                </a:cubicBezTo>
                <a:cubicBezTo>
                  <a:pt x="2919" y="17891"/>
                  <a:pt x="2929" y="18110"/>
                  <a:pt x="2810" y="18218"/>
                </a:cubicBezTo>
                <a:cubicBezTo>
                  <a:pt x="2761" y="18274"/>
                  <a:pt x="2688" y="18301"/>
                  <a:pt x="2613" y="18301"/>
                </a:cubicBezTo>
                <a:cubicBezTo>
                  <a:pt x="2527" y="18301"/>
                  <a:pt x="2440" y="18265"/>
                  <a:pt x="2390" y="18193"/>
                </a:cubicBezTo>
                <a:cubicBezTo>
                  <a:pt x="2279" y="18064"/>
                  <a:pt x="2336" y="17860"/>
                  <a:pt x="2461" y="17757"/>
                </a:cubicBezTo>
                <a:cubicBezTo>
                  <a:pt x="2516" y="17753"/>
                  <a:pt x="2578" y="17739"/>
                  <a:pt x="2636" y="17739"/>
                </a:cubicBezTo>
                <a:close/>
                <a:moveTo>
                  <a:pt x="4166" y="17796"/>
                </a:moveTo>
                <a:cubicBezTo>
                  <a:pt x="4254" y="17798"/>
                  <a:pt x="4341" y="17799"/>
                  <a:pt x="4428" y="17805"/>
                </a:cubicBezTo>
                <a:lnTo>
                  <a:pt x="4526" y="17866"/>
                </a:lnTo>
                <a:cubicBezTo>
                  <a:pt x="4644" y="17974"/>
                  <a:pt x="4664" y="18129"/>
                  <a:pt x="4647" y="18281"/>
                </a:cubicBezTo>
                <a:cubicBezTo>
                  <a:pt x="4571" y="18411"/>
                  <a:pt x="4427" y="18502"/>
                  <a:pt x="4284" y="18502"/>
                </a:cubicBezTo>
                <a:cubicBezTo>
                  <a:pt x="4210" y="18502"/>
                  <a:pt x="4137" y="18478"/>
                  <a:pt x="4073" y="18423"/>
                </a:cubicBezTo>
                <a:cubicBezTo>
                  <a:pt x="3930" y="18331"/>
                  <a:pt x="3949" y="18151"/>
                  <a:pt x="3954" y="18004"/>
                </a:cubicBezTo>
                <a:cubicBezTo>
                  <a:pt x="4021" y="17929"/>
                  <a:pt x="4091" y="17860"/>
                  <a:pt x="4166" y="17796"/>
                </a:cubicBezTo>
                <a:close/>
                <a:moveTo>
                  <a:pt x="16994" y="18276"/>
                </a:moveTo>
                <a:lnTo>
                  <a:pt x="16994" y="18276"/>
                </a:lnTo>
                <a:cubicBezTo>
                  <a:pt x="16989" y="18354"/>
                  <a:pt x="17010" y="18477"/>
                  <a:pt x="16903" y="18498"/>
                </a:cubicBezTo>
                <a:cubicBezTo>
                  <a:pt x="16892" y="18504"/>
                  <a:pt x="16881" y="18506"/>
                  <a:pt x="16871" y="18506"/>
                </a:cubicBezTo>
                <a:cubicBezTo>
                  <a:pt x="16809" y="18506"/>
                  <a:pt x="16767" y="18417"/>
                  <a:pt x="16796" y="18360"/>
                </a:cubicBezTo>
                <a:cubicBezTo>
                  <a:pt x="16813" y="18266"/>
                  <a:pt x="16928" y="18291"/>
                  <a:pt x="16994" y="18276"/>
                </a:cubicBezTo>
                <a:close/>
                <a:moveTo>
                  <a:pt x="14259" y="18308"/>
                </a:moveTo>
                <a:cubicBezTo>
                  <a:pt x="14363" y="18314"/>
                  <a:pt x="14391" y="18436"/>
                  <a:pt x="14437" y="18508"/>
                </a:cubicBezTo>
                <a:cubicBezTo>
                  <a:pt x="14423" y="18536"/>
                  <a:pt x="14392" y="18591"/>
                  <a:pt x="14378" y="18619"/>
                </a:cubicBezTo>
                <a:cubicBezTo>
                  <a:pt x="14357" y="18662"/>
                  <a:pt x="14316" y="18680"/>
                  <a:pt x="14273" y="18680"/>
                </a:cubicBezTo>
                <a:cubicBezTo>
                  <a:pt x="14207" y="18680"/>
                  <a:pt x="14138" y="18637"/>
                  <a:pt x="14135" y="18567"/>
                </a:cubicBezTo>
                <a:cubicBezTo>
                  <a:pt x="14105" y="18461"/>
                  <a:pt x="14168" y="18359"/>
                  <a:pt x="14259" y="18308"/>
                </a:cubicBezTo>
                <a:close/>
                <a:moveTo>
                  <a:pt x="11630" y="18334"/>
                </a:moveTo>
                <a:cubicBezTo>
                  <a:pt x="11662" y="18334"/>
                  <a:pt x="11694" y="18338"/>
                  <a:pt x="11727" y="18346"/>
                </a:cubicBezTo>
                <a:cubicBezTo>
                  <a:pt x="11793" y="18449"/>
                  <a:pt x="11807" y="18568"/>
                  <a:pt x="11736" y="18673"/>
                </a:cubicBezTo>
                <a:cubicBezTo>
                  <a:pt x="11697" y="18686"/>
                  <a:pt x="11657" y="18702"/>
                  <a:pt x="11617" y="18716"/>
                </a:cubicBezTo>
                <a:cubicBezTo>
                  <a:pt x="11565" y="18698"/>
                  <a:pt x="11510" y="18681"/>
                  <a:pt x="11457" y="18665"/>
                </a:cubicBezTo>
                <a:cubicBezTo>
                  <a:pt x="11441" y="18574"/>
                  <a:pt x="11437" y="18483"/>
                  <a:pt x="11441" y="18394"/>
                </a:cubicBezTo>
                <a:cubicBezTo>
                  <a:pt x="11500" y="18353"/>
                  <a:pt x="11564" y="18334"/>
                  <a:pt x="11630" y="18334"/>
                </a:cubicBezTo>
                <a:close/>
                <a:moveTo>
                  <a:pt x="6819" y="18384"/>
                </a:moveTo>
                <a:cubicBezTo>
                  <a:pt x="6965" y="18384"/>
                  <a:pt x="7053" y="18528"/>
                  <a:pt x="7090" y="18656"/>
                </a:cubicBezTo>
                <a:cubicBezTo>
                  <a:pt x="7053" y="18792"/>
                  <a:pt x="6931" y="18925"/>
                  <a:pt x="6793" y="18925"/>
                </a:cubicBezTo>
                <a:cubicBezTo>
                  <a:pt x="6754" y="18925"/>
                  <a:pt x="6714" y="18914"/>
                  <a:pt x="6675" y="18890"/>
                </a:cubicBezTo>
                <a:cubicBezTo>
                  <a:pt x="6444" y="18791"/>
                  <a:pt x="6520" y="18399"/>
                  <a:pt x="6769" y="18390"/>
                </a:cubicBezTo>
                <a:cubicBezTo>
                  <a:pt x="6786" y="18386"/>
                  <a:pt x="6803" y="18384"/>
                  <a:pt x="6819" y="18384"/>
                </a:cubicBezTo>
                <a:close/>
                <a:moveTo>
                  <a:pt x="12954" y="18796"/>
                </a:moveTo>
                <a:cubicBezTo>
                  <a:pt x="12956" y="18832"/>
                  <a:pt x="12957" y="18870"/>
                  <a:pt x="12957" y="18908"/>
                </a:cubicBezTo>
                <a:cubicBezTo>
                  <a:pt x="12866" y="18921"/>
                  <a:pt x="12776" y="18933"/>
                  <a:pt x="12683" y="18942"/>
                </a:cubicBezTo>
                <a:cubicBezTo>
                  <a:pt x="12704" y="18811"/>
                  <a:pt x="12859" y="18830"/>
                  <a:pt x="12954" y="18796"/>
                </a:cubicBezTo>
                <a:close/>
                <a:moveTo>
                  <a:pt x="19773" y="1"/>
                </a:moveTo>
                <a:cubicBezTo>
                  <a:pt x="19501" y="1"/>
                  <a:pt x="19234" y="73"/>
                  <a:pt x="19007" y="237"/>
                </a:cubicBezTo>
                <a:cubicBezTo>
                  <a:pt x="18650" y="493"/>
                  <a:pt x="18323" y="804"/>
                  <a:pt x="18081" y="1173"/>
                </a:cubicBezTo>
                <a:cubicBezTo>
                  <a:pt x="17497" y="2096"/>
                  <a:pt x="17237" y="3187"/>
                  <a:pt x="17158" y="4267"/>
                </a:cubicBezTo>
                <a:cubicBezTo>
                  <a:pt x="17034" y="5601"/>
                  <a:pt x="17078" y="6944"/>
                  <a:pt x="17162" y="8280"/>
                </a:cubicBezTo>
                <a:cubicBezTo>
                  <a:pt x="17167" y="9049"/>
                  <a:pt x="17252" y="9814"/>
                  <a:pt x="17292" y="10581"/>
                </a:cubicBezTo>
                <a:cubicBezTo>
                  <a:pt x="17343" y="11167"/>
                  <a:pt x="17388" y="11759"/>
                  <a:pt x="17507" y="12336"/>
                </a:cubicBezTo>
                <a:cubicBezTo>
                  <a:pt x="17487" y="12278"/>
                  <a:pt x="17461" y="12227"/>
                  <a:pt x="17416" y="12186"/>
                </a:cubicBezTo>
                <a:cubicBezTo>
                  <a:pt x="17478" y="12069"/>
                  <a:pt x="17364" y="11930"/>
                  <a:pt x="17343" y="11808"/>
                </a:cubicBezTo>
                <a:cubicBezTo>
                  <a:pt x="17024" y="10670"/>
                  <a:pt x="16644" y="9550"/>
                  <a:pt x="16269" y="8430"/>
                </a:cubicBezTo>
                <a:cubicBezTo>
                  <a:pt x="15818" y="7072"/>
                  <a:pt x="15356" y="5709"/>
                  <a:pt x="14681" y="4443"/>
                </a:cubicBezTo>
                <a:cubicBezTo>
                  <a:pt x="14283" y="3724"/>
                  <a:pt x="13837" y="3017"/>
                  <a:pt x="13235" y="2453"/>
                </a:cubicBezTo>
                <a:cubicBezTo>
                  <a:pt x="12731" y="1996"/>
                  <a:pt x="12131" y="1626"/>
                  <a:pt x="11468" y="1460"/>
                </a:cubicBezTo>
                <a:cubicBezTo>
                  <a:pt x="11281" y="1419"/>
                  <a:pt x="11085" y="1396"/>
                  <a:pt x="10890" y="1396"/>
                </a:cubicBezTo>
                <a:cubicBezTo>
                  <a:pt x="10493" y="1396"/>
                  <a:pt x="10097" y="1492"/>
                  <a:pt x="9773" y="1731"/>
                </a:cubicBezTo>
                <a:cubicBezTo>
                  <a:pt x="9245" y="2117"/>
                  <a:pt x="8897" y="2733"/>
                  <a:pt x="8825" y="3380"/>
                </a:cubicBezTo>
                <a:cubicBezTo>
                  <a:pt x="8749" y="3734"/>
                  <a:pt x="8770" y="4097"/>
                  <a:pt x="8768" y="4456"/>
                </a:cubicBezTo>
                <a:cubicBezTo>
                  <a:pt x="8806" y="5626"/>
                  <a:pt x="9147" y="6756"/>
                  <a:pt x="9491" y="7865"/>
                </a:cubicBezTo>
                <a:cubicBezTo>
                  <a:pt x="9773" y="8810"/>
                  <a:pt x="10139" y="9728"/>
                  <a:pt x="10543" y="10627"/>
                </a:cubicBezTo>
                <a:cubicBezTo>
                  <a:pt x="10995" y="11646"/>
                  <a:pt x="11613" y="12582"/>
                  <a:pt x="12303" y="13454"/>
                </a:cubicBezTo>
                <a:cubicBezTo>
                  <a:pt x="11675" y="12797"/>
                  <a:pt x="11040" y="12149"/>
                  <a:pt x="10373" y="11533"/>
                </a:cubicBezTo>
                <a:cubicBezTo>
                  <a:pt x="9693" y="10906"/>
                  <a:pt x="8976" y="10297"/>
                  <a:pt x="8148" y="9871"/>
                </a:cubicBezTo>
                <a:cubicBezTo>
                  <a:pt x="7656" y="9628"/>
                  <a:pt x="7101" y="9468"/>
                  <a:pt x="6548" y="9468"/>
                </a:cubicBezTo>
                <a:cubicBezTo>
                  <a:pt x="6293" y="9468"/>
                  <a:pt x="6039" y="9502"/>
                  <a:pt x="5792" y="9577"/>
                </a:cubicBezTo>
                <a:cubicBezTo>
                  <a:pt x="5167" y="9746"/>
                  <a:pt x="4657" y="10232"/>
                  <a:pt x="4403" y="10820"/>
                </a:cubicBezTo>
                <a:cubicBezTo>
                  <a:pt x="4162" y="11354"/>
                  <a:pt x="4162" y="11963"/>
                  <a:pt x="4290" y="12525"/>
                </a:cubicBezTo>
                <a:cubicBezTo>
                  <a:pt x="4495" y="13278"/>
                  <a:pt x="4999" y="13908"/>
                  <a:pt x="5577" y="14414"/>
                </a:cubicBezTo>
                <a:cubicBezTo>
                  <a:pt x="6229" y="14967"/>
                  <a:pt x="6963" y="15412"/>
                  <a:pt x="7708" y="15827"/>
                </a:cubicBezTo>
                <a:cubicBezTo>
                  <a:pt x="7648" y="15826"/>
                  <a:pt x="7588" y="15825"/>
                  <a:pt x="7529" y="15825"/>
                </a:cubicBezTo>
                <a:cubicBezTo>
                  <a:pt x="6705" y="15825"/>
                  <a:pt x="5885" y="15932"/>
                  <a:pt x="5065" y="16013"/>
                </a:cubicBezTo>
                <a:cubicBezTo>
                  <a:pt x="4609" y="16076"/>
                  <a:pt x="4146" y="16093"/>
                  <a:pt x="3695" y="16197"/>
                </a:cubicBezTo>
                <a:cubicBezTo>
                  <a:pt x="3099" y="16265"/>
                  <a:pt x="2513" y="16399"/>
                  <a:pt x="1935" y="16558"/>
                </a:cubicBezTo>
                <a:cubicBezTo>
                  <a:pt x="1450" y="16711"/>
                  <a:pt x="955" y="16907"/>
                  <a:pt x="574" y="17254"/>
                </a:cubicBezTo>
                <a:cubicBezTo>
                  <a:pt x="242" y="17573"/>
                  <a:pt x="1" y="18056"/>
                  <a:pt x="141" y="18519"/>
                </a:cubicBezTo>
                <a:cubicBezTo>
                  <a:pt x="219" y="18890"/>
                  <a:pt x="524" y="19154"/>
                  <a:pt x="827" y="19352"/>
                </a:cubicBezTo>
                <a:cubicBezTo>
                  <a:pt x="1074" y="19491"/>
                  <a:pt x="1330" y="19662"/>
                  <a:pt x="1623" y="19662"/>
                </a:cubicBezTo>
                <a:cubicBezTo>
                  <a:pt x="1627" y="19662"/>
                  <a:pt x="1631" y="19662"/>
                  <a:pt x="1636" y="19662"/>
                </a:cubicBezTo>
                <a:cubicBezTo>
                  <a:pt x="1801" y="19665"/>
                  <a:pt x="1967" y="19666"/>
                  <a:pt x="2132" y="19666"/>
                </a:cubicBezTo>
                <a:cubicBezTo>
                  <a:pt x="2224" y="19666"/>
                  <a:pt x="2316" y="19666"/>
                  <a:pt x="2408" y="19666"/>
                </a:cubicBezTo>
                <a:cubicBezTo>
                  <a:pt x="2525" y="19666"/>
                  <a:pt x="2642" y="19666"/>
                  <a:pt x="2758" y="19667"/>
                </a:cubicBezTo>
                <a:cubicBezTo>
                  <a:pt x="2763" y="19667"/>
                  <a:pt x="2768" y="19667"/>
                  <a:pt x="2773" y="19667"/>
                </a:cubicBezTo>
                <a:cubicBezTo>
                  <a:pt x="3303" y="19667"/>
                  <a:pt x="3835" y="19719"/>
                  <a:pt x="4366" y="19719"/>
                </a:cubicBezTo>
                <a:cubicBezTo>
                  <a:pt x="4403" y="19719"/>
                  <a:pt x="4439" y="19719"/>
                  <a:pt x="4475" y="19719"/>
                </a:cubicBezTo>
                <a:cubicBezTo>
                  <a:pt x="4551" y="19717"/>
                  <a:pt x="4627" y="19717"/>
                  <a:pt x="4703" y="19717"/>
                </a:cubicBezTo>
                <a:cubicBezTo>
                  <a:pt x="5511" y="19717"/>
                  <a:pt x="6318" y="19771"/>
                  <a:pt x="7125" y="19771"/>
                </a:cubicBezTo>
                <a:cubicBezTo>
                  <a:pt x="7139" y="19771"/>
                  <a:pt x="7153" y="19771"/>
                  <a:pt x="7166" y="19771"/>
                </a:cubicBezTo>
                <a:cubicBezTo>
                  <a:pt x="7438" y="19784"/>
                  <a:pt x="7710" y="19790"/>
                  <a:pt x="7982" y="19790"/>
                </a:cubicBezTo>
                <a:cubicBezTo>
                  <a:pt x="9092" y="19790"/>
                  <a:pt x="10201" y="19700"/>
                  <a:pt x="11311" y="19700"/>
                </a:cubicBezTo>
                <a:cubicBezTo>
                  <a:pt x="11447" y="19700"/>
                  <a:pt x="11583" y="19701"/>
                  <a:pt x="11720" y="19704"/>
                </a:cubicBezTo>
                <a:cubicBezTo>
                  <a:pt x="12532" y="19758"/>
                  <a:pt x="13345" y="19765"/>
                  <a:pt x="14158" y="19775"/>
                </a:cubicBezTo>
                <a:cubicBezTo>
                  <a:pt x="14155" y="19743"/>
                  <a:pt x="14146" y="19679"/>
                  <a:pt x="14142" y="19646"/>
                </a:cubicBezTo>
                <a:lnTo>
                  <a:pt x="14142" y="19646"/>
                </a:lnTo>
                <a:cubicBezTo>
                  <a:pt x="15636" y="19660"/>
                  <a:pt x="17131" y="19667"/>
                  <a:pt x="18626" y="19688"/>
                </a:cubicBezTo>
                <a:cubicBezTo>
                  <a:pt x="18857" y="19700"/>
                  <a:pt x="19088" y="19703"/>
                  <a:pt x="19320" y="19703"/>
                </a:cubicBezTo>
                <a:cubicBezTo>
                  <a:pt x="19548" y="19703"/>
                  <a:pt x="19777" y="19700"/>
                  <a:pt x="20006" y="19700"/>
                </a:cubicBezTo>
                <a:cubicBezTo>
                  <a:pt x="20215" y="19700"/>
                  <a:pt x="20423" y="19703"/>
                  <a:pt x="20632" y="19712"/>
                </a:cubicBezTo>
                <a:cubicBezTo>
                  <a:pt x="21202" y="19736"/>
                  <a:pt x="21773" y="19713"/>
                  <a:pt x="22345" y="19743"/>
                </a:cubicBezTo>
                <a:cubicBezTo>
                  <a:pt x="22499" y="19742"/>
                  <a:pt x="22654" y="19742"/>
                  <a:pt x="22808" y="19742"/>
                </a:cubicBezTo>
                <a:cubicBezTo>
                  <a:pt x="23975" y="19742"/>
                  <a:pt x="25142" y="19766"/>
                  <a:pt x="26308" y="19769"/>
                </a:cubicBezTo>
                <a:cubicBezTo>
                  <a:pt x="26338" y="19768"/>
                  <a:pt x="26368" y="19768"/>
                  <a:pt x="26397" y="19768"/>
                </a:cubicBezTo>
                <a:cubicBezTo>
                  <a:pt x="26499" y="19768"/>
                  <a:pt x="26602" y="19771"/>
                  <a:pt x="26704" y="19771"/>
                </a:cubicBezTo>
                <a:cubicBezTo>
                  <a:pt x="26884" y="19771"/>
                  <a:pt x="27064" y="19761"/>
                  <a:pt x="27238" y="19707"/>
                </a:cubicBezTo>
                <a:cubicBezTo>
                  <a:pt x="27907" y="19564"/>
                  <a:pt x="28584" y="19446"/>
                  <a:pt x="29227" y="19207"/>
                </a:cubicBezTo>
                <a:cubicBezTo>
                  <a:pt x="30317" y="18826"/>
                  <a:pt x="31415" y="18367"/>
                  <a:pt x="32287" y="17589"/>
                </a:cubicBezTo>
                <a:cubicBezTo>
                  <a:pt x="32655" y="17282"/>
                  <a:pt x="32987" y="16928"/>
                  <a:pt x="33221" y="16509"/>
                </a:cubicBezTo>
                <a:cubicBezTo>
                  <a:pt x="33596" y="15839"/>
                  <a:pt x="33793" y="15070"/>
                  <a:pt x="33772" y="14303"/>
                </a:cubicBezTo>
                <a:cubicBezTo>
                  <a:pt x="33741" y="13768"/>
                  <a:pt x="33600" y="13212"/>
                  <a:pt x="33228" y="12811"/>
                </a:cubicBezTo>
                <a:cubicBezTo>
                  <a:pt x="32879" y="12442"/>
                  <a:pt x="32370" y="12259"/>
                  <a:pt x="31869" y="12259"/>
                </a:cubicBezTo>
                <a:cubicBezTo>
                  <a:pt x="31843" y="12259"/>
                  <a:pt x="31818" y="12260"/>
                  <a:pt x="31793" y="12261"/>
                </a:cubicBezTo>
                <a:cubicBezTo>
                  <a:pt x="31751" y="12259"/>
                  <a:pt x="31710" y="12258"/>
                  <a:pt x="31669" y="12258"/>
                </a:cubicBezTo>
                <a:cubicBezTo>
                  <a:pt x="31208" y="12258"/>
                  <a:pt x="30755" y="12375"/>
                  <a:pt x="30324" y="12531"/>
                </a:cubicBezTo>
                <a:cubicBezTo>
                  <a:pt x="29500" y="12818"/>
                  <a:pt x="28724" y="13238"/>
                  <a:pt x="28033" y="13771"/>
                </a:cubicBezTo>
                <a:cubicBezTo>
                  <a:pt x="27753" y="13987"/>
                  <a:pt x="27489" y="14223"/>
                  <a:pt x="27226" y="14458"/>
                </a:cubicBezTo>
                <a:cubicBezTo>
                  <a:pt x="27743" y="13498"/>
                  <a:pt x="28196" y="12505"/>
                  <a:pt x="28692" y="11534"/>
                </a:cubicBezTo>
                <a:cubicBezTo>
                  <a:pt x="29106" y="10719"/>
                  <a:pt x="29464" y="9880"/>
                  <a:pt x="29816" y="9036"/>
                </a:cubicBezTo>
                <a:cubicBezTo>
                  <a:pt x="30180" y="8197"/>
                  <a:pt x="30428" y="7309"/>
                  <a:pt x="30597" y="6411"/>
                </a:cubicBezTo>
                <a:cubicBezTo>
                  <a:pt x="30750" y="5433"/>
                  <a:pt x="30807" y="4416"/>
                  <a:pt x="30543" y="3452"/>
                </a:cubicBezTo>
                <a:cubicBezTo>
                  <a:pt x="30355" y="2789"/>
                  <a:pt x="30023" y="2114"/>
                  <a:pt x="29428" y="1728"/>
                </a:cubicBezTo>
                <a:cubicBezTo>
                  <a:pt x="29221" y="1590"/>
                  <a:pt x="28981" y="1536"/>
                  <a:pt x="28737" y="1536"/>
                </a:cubicBezTo>
                <a:cubicBezTo>
                  <a:pt x="28544" y="1536"/>
                  <a:pt x="28350" y="1570"/>
                  <a:pt x="28169" y="1624"/>
                </a:cubicBezTo>
                <a:cubicBezTo>
                  <a:pt x="27761" y="1741"/>
                  <a:pt x="27404" y="1979"/>
                  <a:pt x="27092" y="2261"/>
                </a:cubicBezTo>
                <a:cubicBezTo>
                  <a:pt x="26743" y="2581"/>
                  <a:pt x="26407" y="2918"/>
                  <a:pt x="26133" y="3304"/>
                </a:cubicBezTo>
                <a:cubicBezTo>
                  <a:pt x="25645" y="3981"/>
                  <a:pt x="25283" y="4736"/>
                  <a:pt x="24938" y="5492"/>
                </a:cubicBezTo>
                <a:cubicBezTo>
                  <a:pt x="23980" y="7758"/>
                  <a:pt x="23455" y="10178"/>
                  <a:pt x="23045" y="12595"/>
                </a:cubicBezTo>
                <a:cubicBezTo>
                  <a:pt x="23064" y="11991"/>
                  <a:pt x="23097" y="11385"/>
                  <a:pt x="23090" y="10780"/>
                </a:cubicBezTo>
                <a:cubicBezTo>
                  <a:pt x="23084" y="9834"/>
                  <a:pt x="23101" y="8885"/>
                  <a:pt x="23100" y="7937"/>
                </a:cubicBezTo>
                <a:cubicBezTo>
                  <a:pt x="23082" y="7430"/>
                  <a:pt x="23106" y="6922"/>
                  <a:pt x="23055" y="6417"/>
                </a:cubicBezTo>
                <a:cubicBezTo>
                  <a:pt x="22997" y="5334"/>
                  <a:pt x="22956" y="4235"/>
                  <a:pt x="22635" y="3190"/>
                </a:cubicBezTo>
                <a:cubicBezTo>
                  <a:pt x="22512" y="2768"/>
                  <a:pt x="22351" y="2354"/>
                  <a:pt x="22148" y="1963"/>
                </a:cubicBezTo>
                <a:cubicBezTo>
                  <a:pt x="21834" y="1348"/>
                  <a:pt x="21376" y="815"/>
                  <a:pt x="20844" y="381"/>
                </a:cubicBezTo>
                <a:cubicBezTo>
                  <a:pt x="20549" y="145"/>
                  <a:pt x="20157" y="1"/>
                  <a:pt x="1977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78" name="Google Shape;478;p17"/>
          <p:cNvGrpSpPr/>
          <p:nvPr/>
        </p:nvGrpSpPr>
        <p:grpSpPr>
          <a:xfrm flipH="1" rot="5400000">
            <a:off x="1650193" y="136108"/>
            <a:ext cx="1077279" cy="1031860"/>
            <a:chOff x="4315575" y="1851200"/>
            <a:chExt cx="228775" cy="219125"/>
          </a:xfrm>
        </p:grpSpPr>
        <p:sp>
          <p:nvSpPr>
            <p:cNvPr id="479" name="Google Shape;479;p17"/>
            <p:cNvSpPr/>
            <p:nvPr/>
          </p:nvSpPr>
          <p:spPr>
            <a:xfrm>
              <a:off x="4366550" y="2023475"/>
              <a:ext cx="42425" cy="46850"/>
            </a:xfrm>
            <a:custGeom>
              <a:rect b="b" l="l" r="r" t="t"/>
              <a:pathLst>
                <a:path extrusionOk="0" h="1874" w="1697">
                  <a:moveTo>
                    <a:pt x="912" y="1"/>
                  </a:moveTo>
                  <a:cubicBezTo>
                    <a:pt x="889" y="1"/>
                    <a:pt x="865" y="5"/>
                    <a:pt x="842" y="15"/>
                  </a:cubicBezTo>
                  <a:cubicBezTo>
                    <a:pt x="661" y="116"/>
                    <a:pt x="486" y="292"/>
                    <a:pt x="466" y="506"/>
                  </a:cubicBezTo>
                  <a:cubicBezTo>
                    <a:pt x="492" y="472"/>
                    <a:pt x="524" y="422"/>
                    <a:pt x="567" y="422"/>
                  </a:cubicBezTo>
                  <a:cubicBezTo>
                    <a:pt x="576" y="422"/>
                    <a:pt x="586" y="425"/>
                    <a:pt x="597" y="430"/>
                  </a:cubicBezTo>
                  <a:cubicBezTo>
                    <a:pt x="706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8" y="1558"/>
                    <a:pt x="373" y="1675"/>
                    <a:pt x="550" y="1804"/>
                  </a:cubicBezTo>
                  <a:cubicBezTo>
                    <a:pt x="595" y="1831"/>
                    <a:pt x="643" y="1873"/>
                    <a:pt x="696" y="1873"/>
                  </a:cubicBezTo>
                  <a:cubicBezTo>
                    <a:pt x="710" y="1873"/>
                    <a:pt x="723" y="1871"/>
                    <a:pt x="737" y="1865"/>
                  </a:cubicBezTo>
                  <a:cubicBezTo>
                    <a:pt x="949" y="1827"/>
                    <a:pt x="1123" y="1693"/>
                    <a:pt x="1281" y="1557"/>
                  </a:cubicBezTo>
                  <a:cubicBezTo>
                    <a:pt x="1442" y="1405"/>
                    <a:pt x="1491" y="1178"/>
                    <a:pt x="1569" y="979"/>
                  </a:cubicBezTo>
                  <a:cubicBezTo>
                    <a:pt x="1615" y="835"/>
                    <a:pt x="1697" y="681"/>
                    <a:pt x="1640" y="529"/>
                  </a:cubicBezTo>
                  <a:cubicBezTo>
                    <a:pt x="1524" y="336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17"/>
            <p:cNvSpPr/>
            <p:nvPr/>
          </p:nvSpPr>
          <p:spPr>
            <a:xfrm>
              <a:off x="4452000" y="1995575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2" y="114"/>
                    <a:pt x="486" y="290"/>
                    <a:pt x="467" y="504"/>
                  </a:cubicBezTo>
                  <a:cubicBezTo>
                    <a:pt x="492" y="470"/>
                    <a:pt x="525" y="421"/>
                    <a:pt x="569" y="421"/>
                  </a:cubicBezTo>
                  <a:cubicBezTo>
                    <a:pt x="578" y="421"/>
                    <a:pt x="588" y="423"/>
                    <a:pt x="598" y="428"/>
                  </a:cubicBezTo>
                  <a:cubicBezTo>
                    <a:pt x="707" y="458"/>
                    <a:pt x="827" y="488"/>
                    <a:pt x="873" y="605"/>
                  </a:cubicBezTo>
                  <a:cubicBezTo>
                    <a:pt x="706" y="740"/>
                    <a:pt x="483" y="724"/>
                    <a:pt x="283" y="755"/>
                  </a:cubicBezTo>
                  <a:cubicBezTo>
                    <a:pt x="174" y="976"/>
                    <a:pt x="95" y="1211"/>
                    <a:pt x="1" y="1441"/>
                  </a:cubicBezTo>
                  <a:cubicBezTo>
                    <a:pt x="189" y="1556"/>
                    <a:pt x="373" y="1673"/>
                    <a:pt x="552" y="1803"/>
                  </a:cubicBezTo>
                  <a:cubicBezTo>
                    <a:pt x="597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5" y="1403"/>
                    <a:pt x="1493" y="1177"/>
                    <a:pt x="1571" y="977"/>
                  </a:cubicBezTo>
                  <a:cubicBezTo>
                    <a:pt x="1616" y="834"/>
                    <a:pt x="1698" y="680"/>
                    <a:pt x="1642" y="528"/>
                  </a:cubicBezTo>
                  <a:cubicBezTo>
                    <a:pt x="1527" y="334"/>
                    <a:pt x="1320" y="226"/>
                    <a:pt x="1142" y="100"/>
                  </a:cubicBezTo>
                  <a:cubicBezTo>
                    <a:pt x="1075" y="56"/>
                    <a:pt x="996" y="0"/>
                    <a:pt x="9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17"/>
            <p:cNvSpPr/>
            <p:nvPr/>
          </p:nvSpPr>
          <p:spPr>
            <a:xfrm>
              <a:off x="4415400" y="1902175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1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9" y="408"/>
                  </a:cubicBezTo>
                  <a:cubicBezTo>
                    <a:pt x="398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69" y="397"/>
                    <a:pt x="707" y="490"/>
                  </a:cubicBezTo>
                  <a:cubicBezTo>
                    <a:pt x="571" y="601"/>
                    <a:pt x="390" y="587"/>
                    <a:pt x="228" y="613"/>
                  </a:cubicBezTo>
                  <a:cubicBezTo>
                    <a:pt x="141" y="793"/>
                    <a:pt x="77" y="983"/>
                    <a:pt x="0" y="1170"/>
                  </a:cubicBezTo>
                  <a:cubicBezTo>
                    <a:pt x="151" y="1263"/>
                    <a:pt x="303" y="1358"/>
                    <a:pt x="447" y="1463"/>
                  </a:cubicBezTo>
                  <a:cubicBezTo>
                    <a:pt x="484" y="1485"/>
                    <a:pt x="522" y="1519"/>
                    <a:pt x="565" y="1519"/>
                  </a:cubicBezTo>
                  <a:cubicBezTo>
                    <a:pt x="575" y="1519"/>
                    <a:pt x="586" y="1516"/>
                    <a:pt x="598" y="1512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1" y="1140"/>
                    <a:pt x="1211" y="956"/>
                    <a:pt x="1274" y="795"/>
                  </a:cubicBezTo>
                  <a:cubicBezTo>
                    <a:pt x="1311" y="678"/>
                    <a:pt x="1377" y="552"/>
                    <a:pt x="1331" y="429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17"/>
            <p:cNvSpPr/>
            <p:nvPr/>
          </p:nvSpPr>
          <p:spPr>
            <a:xfrm>
              <a:off x="4476625" y="1900675"/>
              <a:ext cx="34475" cy="37950"/>
            </a:xfrm>
            <a:custGeom>
              <a:rect b="b" l="l" r="r" t="t"/>
              <a:pathLst>
                <a:path extrusionOk="0" h="1518" w="1379">
                  <a:moveTo>
                    <a:pt x="741" y="0"/>
                  </a:moveTo>
                  <a:cubicBezTo>
                    <a:pt x="723" y="0"/>
                    <a:pt x="704" y="4"/>
                    <a:pt x="686" y="12"/>
                  </a:cubicBezTo>
                  <a:cubicBezTo>
                    <a:pt x="538" y="93"/>
                    <a:pt x="395" y="235"/>
                    <a:pt x="380" y="408"/>
                  </a:cubicBezTo>
                  <a:cubicBezTo>
                    <a:pt x="400" y="382"/>
                    <a:pt x="425" y="342"/>
                    <a:pt x="460" y="342"/>
                  </a:cubicBezTo>
                  <a:cubicBezTo>
                    <a:pt x="468" y="342"/>
                    <a:pt x="476" y="344"/>
                    <a:pt x="485" y="348"/>
                  </a:cubicBezTo>
                  <a:cubicBezTo>
                    <a:pt x="574" y="371"/>
                    <a:pt x="671" y="396"/>
                    <a:pt x="708" y="491"/>
                  </a:cubicBezTo>
                  <a:cubicBezTo>
                    <a:pt x="573" y="601"/>
                    <a:pt x="391" y="586"/>
                    <a:pt x="230" y="612"/>
                  </a:cubicBezTo>
                  <a:cubicBezTo>
                    <a:pt x="143" y="793"/>
                    <a:pt x="77" y="983"/>
                    <a:pt x="1" y="1169"/>
                  </a:cubicBezTo>
                  <a:cubicBezTo>
                    <a:pt x="153" y="1263"/>
                    <a:pt x="304" y="1357"/>
                    <a:pt x="447" y="1463"/>
                  </a:cubicBezTo>
                  <a:cubicBezTo>
                    <a:pt x="484" y="1484"/>
                    <a:pt x="523" y="1518"/>
                    <a:pt x="566" y="1518"/>
                  </a:cubicBezTo>
                  <a:cubicBezTo>
                    <a:pt x="577" y="1518"/>
                    <a:pt x="588" y="1516"/>
                    <a:pt x="599" y="1511"/>
                  </a:cubicBezTo>
                  <a:cubicBezTo>
                    <a:pt x="771" y="1482"/>
                    <a:pt x="912" y="1374"/>
                    <a:pt x="1041" y="1263"/>
                  </a:cubicBezTo>
                  <a:cubicBezTo>
                    <a:pt x="1173" y="1139"/>
                    <a:pt x="1212" y="956"/>
                    <a:pt x="1276" y="795"/>
                  </a:cubicBezTo>
                  <a:cubicBezTo>
                    <a:pt x="1313" y="678"/>
                    <a:pt x="1378" y="552"/>
                    <a:pt x="1333" y="428"/>
                  </a:cubicBezTo>
                  <a:cubicBezTo>
                    <a:pt x="1239" y="272"/>
                    <a:pt x="1072" y="184"/>
                    <a:pt x="928" y="82"/>
                  </a:cubicBezTo>
                  <a:cubicBezTo>
                    <a:pt x="873" y="46"/>
                    <a:pt x="809" y="0"/>
                    <a:pt x="7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17"/>
            <p:cNvSpPr/>
            <p:nvPr/>
          </p:nvSpPr>
          <p:spPr>
            <a:xfrm>
              <a:off x="4354100" y="1955550"/>
              <a:ext cx="34425" cy="38000"/>
            </a:xfrm>
            <a:custGeom>
              <a:rect b="b" l="l" r="r" t="t"/>
              <a:pathLst>
                <a:path extrusionOk="0" h="1520" w="1377">
                  <a:moveTo>
                    <a:pt x="743" y="1"/>
                  </a:moveTo>
                  <a:cubicBezTo>
                    <a:pt x="724" y="1"/>
                    <a:pt x="705" y="5"/>
                    <a:pt x="686" y="13"/>
                  </a:cubicBezTo>
                  <a:cubicBezTo>
                    <a:pt x="538" y="94"/>
                    <a:pt x="396" y="237"/>
                    <a:pt x="380" y="411"/>
                  </a:cubicBezTo>
                  <a:cubicBezTo>
                    <a:pt x="400" y="383"/>
                    <a:pt x="425" y="343"/>
                    <a:pt x="461" y="343"/>
                  </a:cubicBezTo>
                  <a:cubicBezTo>
                    <a:pt x="469" y="343"/>
                    <a:pt x="477" y="345"/>
                    <a:pt x="486" y="349"/>
                  </a:cubicBezTo>
                  <a:cubicBezTo>
                    <a:pt x="574" y="372"/>
                    <a:pt x="671" y="397"/>
                    <a:pt x="709" y="492"/>
                  </a:cubicBezTo>
                  <a:cubicBezTo>
                    <a:pt x="573" y="602"/>
                    <a:pt x="394" y="588"/>
                    <a:pt x="230" y="613"/>
                  </a:cubicBezTo>
                  <a:cubicBezTo>
                    <a:pt x="142" y="793"/>
                    <a:pt x="78" y="985"/>
                    <a:pt x="1" y="1170"/>
                  </a:cubicBezTo>
                  <a:cubicBezTo>
                    <a:pt x="152" y="1264"/>
                    <a:pt x="303" y="1359"/>
                    <a:pt x="447" y="1464"/>
                  </a:cubicBezTo>
                  <a:cubicBezTo>
                    <a:pt x="484" y="1485"/>
                    <a:pt x="524" y="1520"/>
                    <a:pt x="567" y="1520"/>
                  </a:cubicBezTo>
                  <a:cubicBezTo>
                    <a:pt x="577" y="1520"/>
                    <a:pt x="588" y="1518"/>
                    <a:pt x="599" y="1513"/>
                  </a:cubicBezTo>
                  <a:cubicBezTo>
                    <a:pt x="770" y="1482"/>
                    <a:pt x="912" y="1375"/>
                    <a:pt x="1040" y="1263"/>
                  </a:cubicBezTo>
                  <a:cubicBezTo>
                    <a:pt x="1172" y="1140"/>
                    <a:pt x="1211" y="956"/>
                    <a:pt x="1274" y="795"/>
                  </a:cubicBezTo>
                  <a:cubicBezTo>
                    <a:pt x="1312" y="678"/>
                    <a:pt x="1377" y="552"/>
                    <a:pt x="1333" y="428"/>
                  </a:cubicBezTo>
                  <a:cubicBezTo>
                    <a:pt x="1238" y="272"/>
                    <a:pt x="1072" y="184"/>
                    <a:pt x="927" y="83"/>
                  </a:cubicBezTo>
                  <a:cubicBezTo>
                    <a:pt x="873" y="46"/>
                    <a:pt x="809" y="1"/>
                    <a:pt x="7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17"/>
            <p:cNvSpPr/>
            <p:nvPr/>
          </p:nvSpPr>
          <p:spPr>
            <a:xfrm>
              <a:off x="4359900" y="1851200"/>
              <a:ext cx="42450" cy="46850"/>
            </a:xfrm>
            <a:custGeom>
              <a:rect b="b" l="l" r="r" t="t"/>
              <a:pathLst>
                <a:path extrusionOk="0" h="1874" w="1698">
                  <a:moveTo>
                    <a:pt x="912" y="1"/>
                  </a:moveTo>
                  <a:cubicBezTo>
                    <a:pt x="889" y="1"/>
                    <a:pt x="866" y="5"/>
                    <a:pt x="842" y="15"/>
                  </a:cubicBezTo>
                  <a:cubicBezTo>
                    <a:pt x="661" y="116"/>
                    <a:pt x="486" y="291"/>
                    <a:pt x="466" y="506"/>
                  </a:cubicBezTo>
                  <a:cubicBezTo>
                    <a:pt x="492" y="472"/>
                    <a:pt x="524" y="422"/>
                    <a:pt x="568" y="422"/>
                  </a:cubicBezTo>
                  <a:cubicBezTo>
                    <a:pt x="577" y="422"/>
                    <a:pt x="587" y="424"/>
                    <a:pt x="598" y="430"/>
                  </a:cubicBezTo>
                  <a:cubicBezTo>
                    <a:pt x="707" y="459"/>
                    <a:pt x="827" y="489"/>
                    <a:pt x="873" y="605"/>
                  </a:cubicBezTo>
                  <a:cubicBezTo>
                    <a:pt x="706" y="742"/>
                    <a:pt x="483" y="725"/>
                    <a:pt x="283" y="756"/>
                  </a:cubicBezTo>
                  <a:cubicBezTo>
                    <a:pt x="174" y="978"/>
                    <a:pt x="95" y="1213"/>
                    <a:pt x="0" y="1442"/>
                  </a:cubicBezTo>
                  <a:cubicBezTo>
                    <a:pt x="188" y="1558"/>
                    <a:pt x="373" y="1675"/>
                    <a:pt x="552" y="1804"/>
                  </a:cubicBezTo>
                  <a:cubicBezTo>
                    <a:pt x="597" y="1830"/>
                    <a:pt x="644" y="1873"/>
                    <a:pt x="698" y="1873"/>
                  </a:cubicBezTo>
                  <a:cubicBezTo>
                    <a:pt x="711" y="1873"/>
                    <a:pt x="724" y="1870"/>
                    <a:pt x="738" y="1864"/>
                  </a:cubicBezTo>
                  <a:cubicBezTo>
                    <a:pt x="950" y="1826"/>
                    <a:pt x="1124" y="1693"/>
                    <a:pt x="1282" y="1556"/>
                  </a:cubicBezTo>
                  <a:cubicBezTo>
                    <a:pt x="1444" y="1405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1" y="528"/>
                  </a:cubicBezTo>
                  <a:cubicBezTo>
                    <a:pt x="1527" y="335"/>
                    <a:pt x="1319" y="227"/>
                    <a:pt x="1142" y="101"/>
                  </a:cubicBezTo>
                  <a:cubicBezTo>
                    <a:pt x="1074" y="57"/>
                    <a:pt x="996" y="1"/>
                    <a:pt x="9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17"/>
            <p:cNvSpPr/>
            <p:nvPr/>
          </p:nvSpPr>
          <p:spPr>
            <a:xfrm>
              <a:off x="4315575" y="1915825"/>
              <a:ext cx="26300" cy="29075"/>
            </a:xfrm>
            <a:custGeom>
              <a:rect b="b" l="l" r="r" t="t"/>
              <a:pathLst>
                <a:path extrusionOk="0" h="1163" w="1052">
                  <a:moveTo>
                    <a:pt x="568" y="0"/>
                  </a:moveTo>
                  <a:cubicBezTo>
                    <a:pt x="553" y="0"/>
                    <a:pt x="539" y="3"/>
                    <a:pt x="525" y="10"/>
                  </a:cubicBezTo>
                  <a:cubicBezTo>
                    <a:pt x="412" y="72"/>
                    <a:pt x="303" y="180"/>
                    <a:pt x="291" y="314"/>
                  </a:cubicBezTo>
                  <a:cubicBezTo>
                    <a:pt x="306" y="294"/>
                    <a:pt x="326" y="263"/>
                    <a:pt x="354" y="263"/>
                  </a:cubicBezTo>
                  <a:cubicBezTo>
                    <a:pt x="359" y="263"/>
                    <a:pt x="365" y="265"/>
                    <a:pt x="372" y="268"/>
                  </a:cubicBezTo>
                  <a:cubicBezTo>
                    <a:pt x="438" y="286"/>
                    <a:pt x="513" y="306"/>
                    <a:pt x="542" y="377"/>
                  </a:cubicBezTo>
                  <a:cubicBezTo>
                    <a:pt x="438" y="461"/>
                    <a:pt x="300" y="450"/>
                    <a:pt x="176" y="470"/>
                  </a:cubicBezTo>
                  <a:cubicBezTo>
                    <a:pt x="108" y="606"/>
                    <a:pt x="59" y="753"/>
                    <a:pt x="0" y="896"/>
                  </a:cubicBezTo>
                  <a:cubicBezTo>
                    <a:pt x="115" y="968"/>
                    <a:pt x="231" y="1039"/>
                    <a:pt x="341" y="1119"/>
                  </a:cubicBezTo>
                  <a:cubicBezTo>
                    <a:pt x="369" y="1136"/>
                    <a:pt x="398" y="1163"/>
                    <a:pt x="432" y="1163"/>
                  </a:cubicBezTo>
                  <a:cubicBezTo>
                    <a:pt x="440" y="1163"/>
                    <a:pt x="448" y="1161"/>
                    <a:pt x="457" y="1157"/>
                  </a:cubicBezTo>
                  <a:cubicBezTo>
                    <a:pt x="587" y="1134"/>
                    <a:pt x="696" y="1052"/>
                    <a:pt x="793" y="966"/>
                  </a:cubicBezTo>
                  <a:cubicBezTo>
                    <a:pt x="895" y="871"/>
                    <a:pt x="925" y="729"/>
                    <a:pt x="973" y="606"/>
                  </a:cubicBezTo>
                  <a:cubicBezTo>
                    <a:pt x="1002" y="517"/>
                    <a:pt x="1052" y="422"/>
                    <a:pt x="1017" y="327"/>
                  </a:cubicBezTo>
                  <a:cubicBezTo>
                    <a:pt x="945" y="206"/>
                    <a:pt x="818" y="139"/>
                    <a:pt x="706" y="61"/>
                  </a:cubicBezTo>
                  <a:cubicBezTo>
                    <a:pt x="665" y="34"/>
                    <a:pt x="617" y="0"/>
                    <a:pt x="5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17"/>
            <p:cNvSpPr/>
            <p:nvPr/>
          </p:nvSpPr>
          <p:spPr>
            <a:xfrm>
              <a:off x="4418325" y="197905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7" y="0"/>
                  </a:moveTo>
                  <a:cubicBezTo>
                    <a:pt x="553" y="0"/>
                    <a:pt x="538" y="3"/>
                    <a:pt x="524" y="10"/>
                  </a:cubicBezTo>
                  <a:cubicBezTo>
                    <a:pt x="411" y="71"/>
                    <a:pt x="301" y="180"/>
                    <a:pt x="290" y="314"/>
                  </a:cubicBezTo>
                  <a:cubicBezTo>
                    <a:pt x="305" y="293"/>
                    <a:pt x="325" y="263"/>
                    <a:pt x="353" y="263"/>
                  </a:cubicBezTo>
                  <a:cubicBezTo>
                    <a:pt x="358" y="263"/>
                    <a:pt x="364" y="264"/>
                    <a:pt x="371" y="267"/>
                  </a:cubicBezTo>
                  <a:cubicBezTo>
                    <a:pt x="437" y="286"/>
                    <a:pt x="511" y="304"/>
                    <a:pt x="541" y="376"/>
                  </a:cubicBezTo>
                  <a:cubicBezTo>
                    <a:pt x="438" y="461"/>
                    <a:pt x="300" y="451"/>
                    <a:pt x="176" y="471"/>
                  </a:cubicBezTo>
                  <a:cubicBezTo>
                    <a:pt x="108" y="607"/>
                    <a:pt x="59" y="754"/>
                    <a:pt x="0" y="896"/>
                  </a:cubicBezTo>
                  <a:cubicBezTo>
                    <a:pt x="115" y="968"/>
                    <a:pt x="231" y="1040"/>
                    <a:pt x="341" y="1120"/>
                  </a:cubicBezTo>
                  <a:cubicBezTo>
                    <a:pt x="369" y="1137"/>
                    <a:pt x="399" y="1163"/>
                    <a:pt x="432" y="1163"/>
                  </a:cubicBezTo>
                  <a:cubicBezTo>
                    <a:pt x="440" y="1163"/>
                    <a:pt x="448" y="1162"/>
                    <a:pt x="457" y="1158"/>
                  </a:cubicBezTo>
                  <a:cubicBezTo>
                    <a:pt x="587" y="1135"/>
                    <a:pt x="696" y="1052"/>
                    <a:pt x="794" y="966"/>
                  </a:cubicBezTo>
                  <a:cubicBezTo>
                    <a:pt x="895" y="872"/>
                    <a:pt x="925" y="730"/>
                    <a:pt x="973" y="607"/>
                  </a:cubicBezTo>
                  <a:cubicBezTo>
                    <a:pt x="1002" y="518"/>
                    <a:pt x="1052" y="422"/>
                    <a:pt x="1017" y="328"/>
                  </a:cubicBezTo>
                  <a:cubicBezTo>
                    <a:pt x="945" y="207"/>
                    <a:pt x="818" y="140"/>
                    <a:pt x="706" y="62"/>
                  </a:cubicBezTo>
                  <a:cubicBezTo>
                    <a:pt x="665" y="34"/>
                    <a:pt x="617" y="0"/>
                    <a:pt x="5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17"/>
            <p:cNvSpPr/>
            <p:nvPr/>
          </p:nvSpPr>
          <p:spPr>
            <a:xfrm>
              <a:off x="4518025" y="1960175"/>
              <a:ext cx="26325" cy="29075"/>
            </a:xfrm>
            <a:custGeom>
              <a:rect b="b" l="l" r="r" t="t"/>
              <a:pathLst>
                <a:path extrusionOk="0" h="1163" w="1053">
                  <a:moveTo>
                    <a:pt x="568" y="0"/>
                  </a:moveTo>
                  <a:cubicBezTo>
                    <a:pt x="553" y="0"/>
                    <a:pt x="539" y="3"/>
                    <a:pt x="525" y="9"/>
                  </a:cubicBezTo>
                  <a:cubicBezTo>
                    <a:pt x="412" y="71"/>
                    <a:pt x="303" y="180"/>
                    <a:pt x="292" y="313"/>
                  </a:cubicBezTo>
                  <a:cubicBezTo>
                    <a:pt x="306" y="293"/>
                    <a:pt x="326" y="262"/>
                    <a:pt x="353" y="262"/>
                  </a:cubicBezTo>
                  <a:cubicBezTo>
                    <a:pt x="359" y="262"/>
                    <a:pt x="365" y="264"/>
                    <a:pt x="372" y="267"/>
                  </a:cubicBezTo>
                  <a:cubicBezTo>
                    <a:pt x="439" y="285"/>
                    <a:pt x="513" y="304"/>
                    <a:pt x="543" y="376"/>
                  </a:cubicBezTo>
                  <a:cubicBezTo>
                    <a:pt x="439" y="461"/>
                    <a:pt x="300" y="451"/>
                    <a:pt x="176" y="469"/>
                  </a:cubicBezTo>
                  <a:cubicBezTo>
                    <a:pt x="108" y="607"/>
                    <a:pt x="59" y="754"/>
                    <a:pt x="0" y="895"/>
                  </a:cubicBezTo>
                  <a:cubicBezTo>
                    <a:pt x="115" y="967"/>
                    <a:pt x="231" y="1039"/>
                    <a:pt x="341" y="1120"/>
                  </a:cubicBezTo>
                  <a:cubicBezTo>
                    <a:pt x="369" y="1136"/>
                    <a:pt x="398" y="1162"/>
                    <a:pt x="431" y="1162"/>
                  </a:cubicBezTo>
                  <a:cubicBezTo>
                    <a:pt x="440" y="1162"/>
                    <a:pt x="448" y="1161"/>
                    <a:pt x="457" y="1157"/>
                  </a:cubicBezTo>
                  <a:cubicBezTo>
                    <a:pt x="587" y="1134"/>
                    <a:pt x="697" y="1052"/>
                    <a:pt x="795" y="966"/>
                  </a:cubicBezTo>
                  <a:cubicBezTo>
                    <a:pt x="895" y="872"/>
                    <a:pt x="925" y="730"/>
                    <a:pt x="974" y="607"/>
                  </a:cubicBezTo>
                  <a:cubicBezTo>
                    <a:pt x="1002" y="517"/>
                    <a:pt x="1052" y="422"/>
                    <a:pt x="1017" y="328"/>
                  </a:cubicBezTo>
                  <a:cubicBezTo>
                    <a:pt x="946" y="207"/>
                    <a:pt x="818" y="140"/>
                    <a:pt x="707" y="62"/>
                  </a:cubicBezTo>
                  <a:cubicBezTo>
                    <a:pt x="665" y="35"/>
                    <a:pt x="617" y="0"/>
                    <a:pt x="5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8" name="Google Shape;488;p17"/>
          <p:cNvGrpSpPr/>
          <p:nvPr/>
        </p:nvGrpSpPr>
        <p:grpSpPr>
          <a:xfrm rot="5400000">
            <a:off x="-922934" y="1377928"/>
            <a:ext cx="2662082" cy="1031869"/>
            <a:chOff x="1967625" y="1991375"/>
            <a:chExt cx="1169375" cy="453250"/>
          </a:xfrm>
        </p:grpSpPr>
        <p:sp>
          <p:nvSpPr>
            <p:cNvPr id="489" name="Google Shape;489;p17"/>
            <p:cNvSpPr/>
            <p:nvPr/>
          </p:nvSpPr>
          <p:spPr>
            <a:xfrm>
              <a:off x="1967625" y="2254775"/>
              <a:ext cx="1169375" cy="189850"/>
            </a:xfrm>
            <a:custGeom>
              <a:rect b="b" l="l" r="r" t="t"/>
              <a:pathLst>
                <a:path extrusionOk="0" h="7594" w="46775">
                  <a:moveTo>
                    <a:pt x="9986" y="0"/>
                  </a:moveTo>
                  <a:cubicBezTo>
                    <a:pt x="4640" y="0"/>
                    <a:pt x="0" y="7593"/>
                    <a:pt x="0" y="7593"/>
                  </a:cubicBezTo>
                  <a:lnTo>
                    <a:pt x="46775" y="7520"/>
                  </a:lnTo>
                  <a:cubicBezTo>
                    <a:pt x="46775" y="7520"/>
                    <a:pt x="41918" y="4437"/>
                    <a:pt x="39381" y="4437"/>
                  </a:cubicBezTo>
                  <a:cubicBezTo>
                    <a:pt x="38982" y="4437"/>
                    <a:pt x="38640" y="4513"/>
                    <a:pt x="38384" y="4690"/>
                  </a:cubicBezTo>
                  <a:cubicBezTo>
                    <a:pt x="37734" y="5138"/>
                    <a:pt x="37244" y="5411"/>
                    <a:pt x="36699" y="5411"/>
                  </a:cubicBezTo>
                  <a:cubicBezTo>
                    <a:pt x="35663" y="5411"/>
                    <a:pt x="34428" y="4423"/>
                    <a:pt x="31515" y="1774"/>
                  </a:cubicBezTo>
                  <a:cubicBezTo>
                    <a:pt x="30154" y="537"/>
                    <a:pt x="28806" y="45"/>
                    <a:pt x="27510" y="45"/>
                  </a:cubicBezTo>
                  <a:cubicBezTo>
                    <a:pt x="24571" y="45"/>
                    <a:pt x="21896" y="2574"/>
                    <a:pt x="19933" y="4690"/>
                  </a:cubicBezTo>
                  <a:cubicBezTo>
                    <a:pt x="19336" y="5334"/>
                    <a:pt x="18843" y="5599"/>
                    <a:pt x="18395" y="5599"/>
                  </a:cubicBezTo>
                  <a:cubicBezTo>
                    <a:pt x="16720" y="5599"/>
                    <a:pt x="15669" y="1893"/>
                    <a:pt x="12122" y="428"/>
                  </a:cubicBezTo>
                  <a:cubicBezTo>
                    <a:pt x="11404" y="131"/>
                    <a:pt x="10689" y="0"/>
                    <a:pt x="99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17"/>
            <p:cNvSpPr/>
            <p:nvPr/>
          </p:nvSpPr>
          <p:spPr>
            <a:xfrm>
              <a:off x="2336700" y="1991375"/>
              <a:ext cx="98650" cy="75175"/>
            </a:xfrm>
            <a:custGeom>
              <a:rect b="b" l="l" r="r" t="t"/>
              <a:pathLst>
                <a:path extrusionOk="0" h="3007" w="3946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89" y="77"/>
                    <a:pt x="550" y="122"/>
                    <a:pt x="316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2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3" y="1648"/>
                    <a:pt x="3945" y="1211"/>
                    <a:pt x="3679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1" y="642"/>
                    <a:pt x="2979" y="650"/>
                    <a:pt x="2918" y="665"/>
                  </a:cubicBezTo>
                  <a:cubicBezTo>
                    <a:pt x="2760" y="692"/>
                    <a:pt x="2587" y="757"/>
                    <a:pt x="2423" y="757"/>
                  </a:cubicBezTo>
                  <a:cubicBezTo>
                    <a:pt x="2330" y="757"/>
                    <a:pt x="2240" y="736"/>
                    <a:pt x="2157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17"/>
            <p:cNvSpPr/>
            <p:nvPr/>
          </p:nvSpPr>
          <p:spPr>
            <a:xfrm>
              <a:off x="2960025" y="2185725"/>
              <a:ext cx="98675" cy="75175"/>
            </a:xfrm>
            <a:custGeom>
              <a:rect b="b" l="l" r="r" t="t"/>
              <a:pathLst>
                <a:path extrusionOk="0" h="3007" w="3947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90" y="77"/>
                    <a:pt x="550" y="122"/>
                    <a:pt x="317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3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4" y="1648"/>
                    <a:pt x="3946" y="1211"/>
                    <a:pt x="3680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2" y="642"/>
                    <a:pt x="2980" y="650"/>
                    <a:pt x="2919" y="665"/>
                  </a:cubicBezTo>
                  <a:cubicBezTo>
                    <a:pt x="2762" y="692"/>
                    <a:pt x="2588" y="757"/>
                    <a:pt x="2424" y="757"/>
                  </a:cubicBezTo>
                  <a:cubicBezTo>
                    <a:pt x="2331" y="757"/>
                    <a:pt x="2240" y="736"/>
                    <a:pt x="2158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17"/>
            <p:cNvSpPr/>
            <p:nvPr/>
          </p:nvSpPr>
          <p:spPr>
            <a:xfrm>
              <a:off x="2747000" y="2148600"/>
              <a:ext cx="104900" cy="72725"/>
            </a:xfrm>
            <a:custGeom>
              <a:rect b="b" l="l" r="r" t="t"/>
              <a:pathLst>
                <a:path extrusionOk="0" h="2909" w="4196">
                  <a:moveTo>
                    <a:pt x="3229" y="1"/>
                  </a:moveTo>
                  <a:cubicBezTo>
                    <a:pt x="3031" y="1"/>
                    <a:pt x="2833" y="85"/>
                    <a:pt x="2692" y="228"/>
                  </a:cubicBezTo>
                  <a:cubicBezTo>
                    <a:pt x="2510" y="385"/>
                    <a:pt x="2346" y="635"/>
                    <a:pt x="2083" y="635"/>
                  </a:cubicBezTo>
                  <a:cubicBezTo>
                    <a:pt x="2071" y="635"/>
                    <a:pt x="2060" y="634"/>
                    <a:pt x="2048" y="633"/>
                  </a:cubicBezTo>
                  <a:cubicBezTo>
                    <a:pt x="1796" y="588"/>
                    <a:pt x="1534" y="395"/>
                    <a:pt x="1274" y="395"/>
                  </a:cubicBezTo>
                  <a:cubicBezTo>
                    <a:pt x="1185" y="395"/>
                    <a:pt x="1097" y="417"/>
                    <a:pt x="1010" y="475"/>
                  </a:cubicBezTo>
                  <a:cubicBezTo>
                    <a:pt x="738" y="731"/>
                    <a:pt x="387" y="998"/>
                    <a:pt x="362" y="1404"/>
                  </a:cubicBezTo>
                  <a:cubicBezTo>
                    <a:pt x="318" y="1390"/>
                    <a:pt x="273" y="1384"/>
                    <a:pt x="229" y="1384"/>
                  </a:cubicBezTo>
                  <a:cubicBezTo>
                    <a:pt x="153" y="1384"/>
                    <a:pt x="76" y="1401"/>
                    <a:pt x="0" y="1424"/>
                  </a:cubicBezTo>
                  <a:cubicBezTo>
                    <a:pt x="129" y="1500"/>
                    <a:pt x="259" y="1572"/>
                    <a:pt x="387" y="1644"/>
                  </a:cubicBezTo>
                  <a:cubicBezTo>
                    <a:pt x="487" y="1950"/>
                    <a:pt x="633" y="2248"/>
                    <a:pt x="886" y="2454"/>
                  </a:cubicBezTo>
                  <a:cubicBezTo>
                    <a:pt x="1247" y="2761"/>
                    <a:pt x="1712" y="2909"/>
                    <a:pt x="2179" y="2909"/>
                  </a:cubicBezTo>
                  <a:cubicBezTo>
                    <a:pt x="2773" y="2909"/>
                    <a:pt x="3370" y="2669"/>
                    <a:pt x="3756" y="2209"/>
                  </a:cubicBezTo>
                  <a:cubicBezTo>
                    <a:pt x="4023" y="1847"/>
                    <a:pt x="4196" y="1382"/>
                    <a:pt x="4085" y="930"/>
                  </a:cubicBezTo>
                  <a:cubicBezTo>
                    <a:pt x="4009" y="578"/>
                    <a:pt x="3852" y="161"/>
                    <a:pt x="3472" y="46"/>
                  </a:cubicBezTo>
                  <a:cubicBezTo>
                    <a:pt x="3394" y="15"/>
                    <a:pt x="3311" y="1"/>
                    <a:pt x="32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17"/>
            <p:cNvSpPr/>
            <p:nvPr/>
          </p:nvSpPr>
          <p:spPr>
            <a:xfrm>
              <a:off x="2229050" y="2064625"/>
              <a:ext cx="73525" cy="50550"/>
            </a:xfrm>
            <a:custGeom>
              <a:rect b="b" l="l" r="r" t="t"/>
              <a:pathLst>
                <a:path extrusionOk="0" h="2022" w="2941">
                  <a:moveTo>
                    <a:pt x="2275" y="0"/>
                  </a:moveTo>
                  <a:cubicBezTo>
                    <a:pt x="2140" y="0"/>
                    <a:pt x="2005" y="55"/>
                    <a:pt x="1907" y="150"/>
                  </a:cubicBezTo>
                  <a:cubicBezTo>
                    <a:pt x="1780" y="256"/>
                    <a:pt x="1661" y="426"/>
                    <a:pt x="1481" y="426"/>
                  </a:cubicBezTo>
                  <a:cubicBezTo>
                    <a:pt x="1470" y="426"/>
                    <a:pt x="1460" y="425"/>
                    <a:pt x="1449" y="424"/>
                  </a:cubicBezTo>
                  <a:cubicBezTo>
                    <a:pt x="1270" y="387"/>
                    <a:pt x="1087" y="242"/>
                    <a:pt x="902" y="242"/>
                  </a:cubicBezTo>
                  <a:cubicBezTo>
                    <a:pt x="843" y="242"/>
                    <a:pt x="784" y="256"/>
                    <a:pt x="725" y="294"/>
                  </a:cubicBezTo>
                  <a:cubicBezTo>
                    <a:pt x="529" y="468"/>
                    <a:pt x="278" y="649"/>
                    <a:pt x="252" y="934"/>
                  </a:cubicBezTo>
                  <a:cubicBezTo>
                    <a:pt x="220" y="922"/>
                    <a:pt x="186" y="917"/>
                    <a:pt x="152" y="917"/>
                  </a:cubicBezTo>
                  <a:cubicBezTo>
                    <a:pt x="102" y="917"/>
                    <a:pt x="50" y="928"/>
                    <a:pt x="0" y="942"/>
                  </a:cubicBezTo>
                  <a:cubicBezTo>
                    <a:pt x="88" y="997"/>
                    <a:pt x="178" y="1051"/>
                    <a:pt x="267" y="1103"/>
                  </a:cubicBezTo>
                  <a:cubicBezTo>
                    <a:pt x="330" y="1319"/>
                    <a:pt x="428" y="1530"/>
                    <a:pt x="601" y="1679"/>
                  </a:cubicBezTo>
                  <a:cubicBezTo>
                    <a:pt x="859" y="1909"/>
                    <a:pt x="1198" y="2022"/>
                    <a:pt x="1539" y="2022"/>
                  </a:cubicBezTo>
                  <a:cubicBezTo>
                    <a:pt x="1943" y="2022"/>
                    <a:pt x="2348" y="1864"/>
                    <a:pt x="2618" y="1559"/>
                  </a:cubicBezTo>
                  <a:cubicBezTo>
                    <a:pt x="2810" y="1309"/>
                    <a:pt x="2940" y="985"/>
                    <a:pt x="2870" y="667"/>
                  </a:cubicBezTo>
                  <a:cubicBezTo>
                    <a:pt x="2823" y="421"/>
                    <a:pt x="2721" y="126"/>
                    <a:pt x="2458" y="36"/>
                  </a:cubicBezTo>
                  <a:cubicBezTo>
                    <a:pt x="2399" y="12"/>
                    <a:pt x="2337" y="0"/>
                    <a:pt x="22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17"/>
            <p:cNvSpPr/>
            <p:nvPr/>
          </p:nvSpPr>
          <p:spPr>
            <a:xfrm>
              <a:off x="2374900" y="2244475"/>
              <a:ext cx="73550" cy="51000"/>
            </a:xfrm>
            <a:custGeom>
              <a:rect b="b" l="l" r="r" t="t"/>
              <a:pathLst>
                <a:path extrusionOk="0" h="2040" w="2942">
                  <a:moveTo>
                    <a:pt x="2263" y="0"/>
                  </a:moveTo>
                  <a:cubicBezTo>
                    <a:pt x="2124" y="0"/>
                    <a:pt x="1985" y="59"/>
                    <a:pt x="1887" y="159"/>
                  </a:cubicBezTo>
                  <a:cubicBezTo>
                    <a:pt x="1760" y="269"/>
                    <a:pt x="1645" y="445"/>
                    <a:pt x="1461" y="445"/>
                  </a:cubicBezTo>
                  <a:cubicBezTo>
                    <a:pt x="1452" y="445"/>
                    <a:pt x="1444" y="444"/>
                    <a:pt x="1435" y="444"/>
                  </a:cubicBezTo>
                  <a:cubicBezTo>
                    <a:pt x="1259" y="412"/>
                    <a:pt x="1075" y="276"/>
                    <a:pt x="893" y="276"/>
                  </a:cubicBezTo>
                  <a:cubicBezTo>
                    <a:pt x="831" y="276"/>
                    <a:pt x="770" y="292"/>
                    <a:pt x="708" y="333"/>
                  </a:cubicBezTo>
                  <a:cubicBezTo>
                    <a:pt x="517" y="512"/>
                    <a:pt x="270" y="699"/>
                    <a:pt x="253" y="985"/>
                  </a:cubicBezTo>
                  <a:cubicBezTo>
                    <a:pt x="222" y="975"/>
                    <a:pt x="192" y="971"/>
                    <a:pt x="161" y="971"/>
                  </a:cubicBezTo>
                  <a:cubicBezTo>
                    <a:pt x="107" y="971"/>
                    <a:pt x="53" y="983"/>
                    <a:pt x="0" y="998"/>
                  </a:cubicBezTo>
                  <a:cubicBezTo>
                    <a:pt x="90" y="1052"/>
                    <a:pt x="181" y="1103"/>
                    <a:pt x="270" y="1154"/>
                  </a:cubicBezTo>
                  <a:cubicBezTo>
                    <a:pt x="341" y="1368"/>
                    <a:pt x="444" y="1576"/>
                    <a:pt x="621" y="1720"/>
                  </a:cubicBezTo>
                  <a:cubicBezTo>
                    <a:pt x="873" y="1936"/>
                    <a:pt x="1200" y="2040"/>
                    <a:pt x="1527" y="2040"/>
                  </a:cubicBezTo>
                  <a:cubicBezTo>
                    <a:pt x="1944" y="2040"/>
                    <a:pt x="2363" y="1871"/>
                    <a:pt x="2634" y="1549"/>
                  </a:cubicBezTo>
                  <a:cubicBezTo>
                    <a:pt x="2819" y="1293"/>
                    <a:pt x="2942" y="968"/>
                    <a:pt x="2864" y="651"/>
                  </a:cubicBezTo>
                  <a:cubicBezTo>
                    <a:pt x="2809" y="405"/>
                    <a:pt x="2699" y="112"/>
                    <a:pt x="2435" y="32"/>
                  </a:cubicBezTo>
                  <a:cubicBezTo>
                    <a:pt x="2379" y="10"/>
                    <a:pt x="2321" y="0"/>
                    <a:pt x="2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17"/>
            <p:cNvSpPr/>
            <p:nvPr/>
          </p:nvSpPr>
          <p:spPr>
            <a:xfrm>
              <a:off x="2308700" y="2035725"/>
              <a:ext cx="78700" cy="393900"/>
            </a:xfrm>
            <a:custGeom>
              <a:rect b="b" l="l" r="r" t="t"/>
              <a:pathLst>
                <a:path extrusionOk="0" h="15756" w="3148">
                  <a:moveTo>
                    <a:pt x="2951" y="1"/>
                  </a:moveTo>
                  <a:lnTo>
                    <a:pt x="2951" y="1"/>
                  </a:lnTo>
                  <a:cubicBezTo>
                    <a:pt x="2921" y="92"/>
                    <a:pt x="1" y="9254"/>
                    <a:pt x="2954" y="15756"/>
                  </a:cubicBezTo>
                  <a:lnTo>
                    <a:pt x="3143" y="15671"/>
                  </a:lnTo>
                  <a:cubicBezTo>
                    <a:pt x="223" y="9243"/>
                    <a:pt x="3117" y="155"/>
                    <a:pt x="3147" y="64"/>
                  </a:cubicBezTo>
                  <a:lnTo>
                    <a:pt x="295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17"/>
            <p:cNvSpPr/>
            <p:nvPr/>
          </p:nvSpPr>
          <p:spPr>
            <a:xfrm>
              <a:off x="2408050" y="2269775"/>
              <a:ext cx="44525" cy="161525"/>
            </a:xfrm>
            <a:custGeom>
              <a:rect b="b" l="l" r="r" t="t"/>
              <a:pathLst>
                <a:path extrusionOk="0" h="6461" w="1781">
                  <a:moveTo>
                    <a:pt x="164" y="0"/>
                  </a:moveTo>
                  <a:lnTo>
                    <a:pt x="0" y="126"/>
                  </a:lnTo>
                  <a:cubicBezTo>
                    <a:pt x="16" y="147"/>
                    <a:pt x="1570" y="2235"/>
                    <a:pt x="1373" y="6450"/>
                  </a:cubicBezTo>
                  <a:lnTo>
                    <a:pt x="1580" y="6461"/>
                  </a:lnTo>
                  <a:cubicBezTo>
                    <a:pt x="1781" y="2163"/>
                    <a:pt x="230" y="86"/>
                    <a:pt x="1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17"/>
            <p:cNvSpPr/>
            <p:nvPr/>
          </p:nvSpPr>
          <p:spPr>
            <a:xfrm>
              <a:off x="2802475" y="2197025"/>
              <a:ext cx="45350" cy="207400"/>
            </a:xfrm>
            <a:custGeom>
              <a:rect b="b" l="l" r="r" t="t"/>
              <a:pathLst>
                <a:path extrusionOk="0" h="8296" w="1814">
                  <a:moveTo>
                    <a:pt x="201" y="1"/>
                  </a:moveTo>
                  <a:lnTo>
                    <a:pt x="0" y="121"/>
                  </a:lnTo>
                  <a:cubicBezTo>
                    <a:pt x="16" y="148"/>
                    <a:pt x="1576" y="2844"/>
                    <a:pt x="1378" y="8287"/>
                  </a:cubicBezTo>
                  <a:lnTo>
                    <a:pt x="1613" y="8295"/>
                  </a:lnTo>
                  <a:cubicBezTo>
                    <a:pt x="1813" y="2776"/>
                    <a:pt x="218" y="26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17"/>
            <p:cNvSpPr/>
            <p:nvPr/>
          </p:nvSpPr>
          <p:spPr>
            <a:xfrm>
              <a:off x="2965775" y="2242900"/>
              <a:ext cx="44550" cy="161550"/>
            </a:xfrm>
            <a:custGeom>
              <a:rect b="b" l="l" r="r" t="t"/>
              <a:pathLst>
                <a:path extrusionOk="0" h="6462" w="1782">
                  <a:moveTo>
                    <a:pt x="1618" y="1"/>
                  </a:moveTo>
                  <a:cubicBezTo>
                    <a:pt x="1551" y="87"/>
                    <a:pt x="0" y="2162"/>
                    <a:pt x="201" y="6461"/>
                  </a:cubicBezTo>
                  <a:lnTo>
                    <a:pt x="408" y="6452"/>
                  </a:lnTo>
                  <a:cubicBezTo>
                    <a:pt x="212" y="2235"/>
                    <a:pt x="1766" y="146"/>
                    <a:pt x="1782" y="126"/>
                  </a:cubicBezTo>
                  <a:lnTo>
                    <a:pt x="16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17"/>
            <p:cNvSpPr/>
            <p:nvPr/>
          </p:nvSpPr>
          <p:spPr>
            <a:xfrm>
              <a:off x="2272650" y="2113200"/>
              <a:ext cx="37525" cy="192125"/>
            </a:xfrm>
            <a:custGeom>
              <a:rect b="b" l="l" r="r" t="t"/>
              <a:pathLst>
                <a:path extrusionOk="0" h="7685" w="1501">
                  <a:moveTo>
                    <a:pt x="199" y="1"/>
                  </a:moveTo>
                  <a:lnTo>
                    <a:pt x="1" y="58"/>
                  </a:lnTo>
                  <a:cubicBezTo>
                    <a:pt x="13" y="104"/>
                    <a:pt x="1287" y="4559"/>
                    <a:pt x="583" y="7637"/>
                  </a:cubicBezTo>
                  <a:lnTo>
                    <a:pt x="784" y="7685"/>
                  </a:lnTo>
                  <a:cubicBezTo>
                    <a:pt x="1500" y="4552"/>
                    <a:pt x="212" y="47"/>
                    <a:pt x="1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00" name="Google Shape;500;p17"/>
          <p:cNvGrpSpPr/>
          <p:nvPr/>
        </p:nvGrpSpPr>
        <p:grpSpPr>
          <a:xfrm rot="5400000">
            <a:off x="3214670" y="3757562"/>
            <a:ext cx="961039" cy="1902524"/>
            <a:chOff x="1533300" y="1335675"/>
            <a:chExt cx="361225" cy="715100"/>
          </a:xfrm>
        </p:grpSpPr>
        <p:sp>
          <p:nvSpPr>
            <p:cNvPr id="501" name="Google Shape;501;p17"/>
            <p:cNvSpPr/>
            <p:nvPr/>
          </p:nvSpPr>
          <p:spPr>
            <a:xfrm>
              <a:off x="1533300" y="1335675"/>
              <a:ext cx="361150" cy="707300"/>
            </a:xfrm>
            <a:custGeom>
              <a:rect b="b" l="l" r="r" t="t"/>
              <a:pathLst>
                <a:path extrusionOk="0" h="28292" w="14446">
                  <a:moveTo>
                    <a:pt x="14445" y="1"/>
                  </a:moveTo>
                  <a:cubicBezTo>
                    <a:pt x="8424" y="1"/>
                    <a:pt x="1" y="6034"/>
                    <a:pt x="3543" y="10904"/>
                  </a:cubicBezTo>
                  <a:cubicBezTo>
                    <a:pt x="10056" y="19858"/>
                    <a:pt x="8883" y="26775"/>
                    <a:pt x="12634" y="28292"/>
                  </a:cubicBezTo>
                  <a:cubicBezTo>
                    <a:pt x="11741" y="27024"/>
                    <a:pt x="11018" y="25464"/>
                    <a:pt x="10455" y="23563"/>
                  </a:cubicBezTo>
                  <a:cubicBezTo>
                    <a:pt x="10065" y="22246"/>
                    <a:pt x="9776" y="20882"/>
                    <a:pt x="9497" y="19564"/>
                  </a:cubicBezTo>
                  <a:cubicBezTo>
                    <a:pt x="9273" y="18510"/>
                    <a:pt x="9042" y="17419"/>
                    <a:pt x="8762" y="16362"/>
                  </a:cubicBezTo>
                  <a:cubicBezTo>
                    <a:pt x="8613" y="15801"/>
                    <a:pt x="8446" y="15235"/>
                    <a:pt x="8285" y="14686"/>
                  </a:cubicBezTo>
                  <a:cubicBezTo>
                    <a:pt x="7967" y="13604"/>
                    <a:pt x="7638" y="12487"/>
                    <a:pt x="7430" y="11359"/>
                  </a:cubicBezTo>
                  <a:cubicBezTo>
                    <a:pt x="7064" y="9368"/>
                    <a:pt x="7157" y="7633"/>
                    <a:pt x="7708" y="6206"/>
                  </a:cubicBezTo>
                  <a:cubicBezTo>
                    <a:pt x="8391" y="4436"/>
                    <a:pt x="9906" y="2855"/>
                    <a:pt x="11974" y="1751"/>
                  </a:cubicBezTo>
                  <a:cubicBezTo>
                    <a:pt x="12765" y="1327"/>
                    <a:pt x="13599" y="998"/>
                    <a:pt x="14445" y="707"/>
                  </a:cubicBezTo>
                  <a:lnTo>
                    <a:pt x="14445" y="1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17"/>
            <p:cNvSpPr/>
            <p:nvPr/>
          </p:nvSpPr>
          <p:spPr>
            <a:xfrm>
              <a:off x="1715175" y="1358800"/>
              <a:ext cx="179350" cy="691625"/>
            </a:xfrm>
            <a:custGeom>
              <a:rect b="b" l="l" r="r" t="t"/>
              <a:pathLst>
                <a:path extrusionOk="0" h="27665" w="7174">
                  <a:moveTo>
                    <a:pt x="7174" y="0"/>
                  </a:moveTo>
                  <a:cubicBezTo>
                    <a:pt x="6359" y="283"/>
                    <a:pt x="5558" y="601"/>
                    <a:pt x="4799" y="1006"/>
                  </a:cubicBezTo>
                  <a:cubicBezTo>
                    <a:pt x="2775" y="2088"/>
                    <a:pt x="1293" y="3632"/>
                    <a:pt x="628" y="5354"/>
                  </a:cubicBezTo>
                  <a:cubicBezTo>
                    <a:pt x="91" y="6746"/>
                    <a:pt x="1" y="8442"/>
                    <a:pt x="360" y="10395"/>
                  </a:cubicBezTo>
                  <a:cubicBezTo>
                    <a:pt x="566" y="11513"/>
                    <a:pt x="894" y="12625"/>
                    <a:pt x="1210" y="13700"/>
                  </a:cubicBezTo>
                  <a:cubicBezTo>
                    <a:pt x="1371" y="14249"/>
                    <a:pt x="1538" y="14818"/>
                    <a:pt x="1688" y="15380"/>
                  </a:cubicBezTo>
                  <a:cubicBezTo>
                    <a:pt x="1970" y="16442"/>
                    <a:pt x="2201" y="17537"/>
                    <a:pt x="2426" y="18594"/>
                  </a:cubicBezTo>
                  <a:cubicBezTo>
                    <a:pt x="2704" y="19909"/>
                    <a:pt x="2992" y="21268"/>
                    <a:pt x="3378" y="22576"/>
                  </a:cubicBezTo>
                  <a:cubicBezTo>
                    <a:pt x="3972" y="24579"/>
                    <a:pt x="4741" y="26196"/>
                    <a:pt x="5704" y="27487"/>
                  </a:cubicBezTo>
                  <a:cubicBezTo>
                    <a:pt x="6050" y="27588"/>
                    <a:pt x="6437" y="27646"/>
                    <a:pt x="6867" y="27665"/>
                  </a:cubicBezTo>
                  <a:cubicBezTo>
                    <a:pt x="6474" y="26837"/>
                    <a:pt x="6127" y="25923"/>
                    <a:pt x="5826" y="24907"/>
                  </a:cubicBezTo>
                  <a:cubicBezTo>
                    <a:pt x="5436" y="23590"/>
                    <a:pt x="5148" y="22225"/>
                    <a:pt x="4868" y="20906"/>
                  </a:cubicBezTo>
                  <a:cubicBezTo>
                    <a:pt x="4645" y="19853"/>
                    <a:pt x="4414" y="18762"/>
                    <a:pt x="4134" y="17707"/>
                  </a:cubicBezTo>
                  <a:cubicBezTo>
                    <a:pt x="3985" y="17145"/>
                    <a:pt x="3819" y="16578"/>
                    <a:pt x="3657" y="16030"/>
                  </a:cubicBezTo>
                  <a:cubicBezTo>
                    <a:pt x="3338" y="14949"/>
                    <a:pt x="3010" y="13833"/>
                    <a:pt x="2803" y="12705"/>
                  </a:cubicBezTo>
                  <a:cubicBezTo>
                    <a:pt x="2436" y="10714"/>
                    <a:pt x="2530" y="8979"/>
                    <a:pt x="3081" y="7552"/>
                  </a:cubicBezTo>
                  <a:cubicBezTo>
                    <a:pt x="3745" y="5835"/>
                    <a:pt x="5197" y="4295"/>
                    <a:pt x="7174" y="3196"/>
                  </a:cubicBezTo>
                  <a:lnTo>
                    <a:pt x="7174" y="0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17"/>
            <p:cNvSpPr/>
            <p:nvPr/>
          </p:nvSpPr>
          <p:spPr>
            <a:xfrm>
              <a:off x="1781275" y="1444700"/>
              <a:ext cx="113225" cy="606075"/>
            </a:xfrm>
            <a:custGeom>
              <a:rect b="b" l="l" r="r" t="t"/>
              <a:pathLst>
                <a:path extrusionOk="0" h="24243" w="4529">
                  <a:moveTo>
                    <a:pt x="4525" y="0"/>
                  </a:moveTo>
                  <a:lnTo>
                    <a:pt x="4525" y="2"/>
                  </a:lnTo>
                  <a:lnTo>
                    <a:pt x="4525" y="2"/>
                  </a:lnTo>
                  <a:cubicBezTo>
                    <a:pt x="4526" y="2"/>
                    <a:pt x="4527" y="1"/>
                    <a:pt x="4529" y="0"/>
                  </a:cubicBezTo>
                  <a:close/>
                  <a:moveTo>
                    <a:pt x="4525" y="2"/>
                  </a:moveTo>
                  <a:cubicBezTo>
                    <a:pt x="2645" y="1074"/>
                    <a:pt x="1263" y="2549"/>
                    <a:pt x="629" y="4190"/>
                  </a:cubicBezTo>
                  <a:cubicBezTo>
                    <a:pt x="91" y="5582"/>
                    <a:pt x="1" y="7278"/>
                    <a:pt x="360" y="9230"/>
                  </a:cubicBezTo>
                  <a:cubicBezTo>
                    <a:pt x="566" y="10347"/>
                    <a:pt x="893" y="11460"/>
                    <a:pt x="1210" y="12533"/>
                  </a:cubicBezTo>
                  <a:cubicBezTo>
                    <a:pt x="1371" y="13083"/>
                    <a:pt x="1539" y="13653"/>
                    <a:pt x="1688" y="14216"/>
                  </a:cubicBezTo>
                  <a:cubicBezTo>
                    <a:pt x="1970" y="15279"/>
                    <a:pt x="2201" y="16370"/>
                    <a:pt x="2425" y="17428"/>
                  </a:cubicBezTo>
                  <a:cubicBezTo>
                    <a:pt x="2703" y="18742"/>
                    <a:pt x="2991" y="20103"/>
                    <a:pt x="3379" y="21412"/>
                  </a:cubicBezTo>
                  <a:cubicBezTo>
                    <a:pt x="3688" y="22455"/>
                    <a:pt x="4044" y="23395"/>
                    <a:pt x="4449" y="24241"/>
                  </a:cubicBezTo>
                  <a:cubicBezTo>
                    <a:pt x="4475" y="24241"/>
                    <a:pt x="4500" y="24243"/>
                    <a:pt x="4525" y="24243"/>
                  </a:cubicBezTo>
                  <a:lnTo>
                    <a:pt x="4525" y="2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04" name="Google Shape;504;p17"/>
          <p:cNvSpPr/>
          <p:nvPr/>
        </p:nvSpPr>
        <p:spPr>
          <a:xfrm rot="1543601">
            <a:off x="7996841" y="4252997"/>
            <a:ext cx="864128" cy="588250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5">
  <p:cSld name="CUSTOM_6_1_1_1_1"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18"/>
          <p:cNvSpPr txBox="1"/>
          <p:nvPr>
            <p:ph type="title"/>
          </p:nvPr>
        </p:nvSpPr>
        <p:spPr>
          <a:xfrm>
            <a:off x="3249700" y="2442125"/>
            <a:ext cx="5179200" cy="73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5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07" name="Google Shape;507;p18"/>
          <p:cNvSpPr txBox="1"/>
          <p:nvPr>
            <p:ph hasCustomPrompt="1" idx="2" type="title"/>
          </p:nvPr>
        </p:nvSpPr>
        <p:spPr>
          <a:xfrm>
            <a:off x="5073100" y="1189450"/>
            <a:ext cx="1532400" cy="129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100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08" name="Google Shape;508;p18"/>
          <p:cNvSpPr txBox="1"/>
          <p:nvPr>
            <p:ph idx="1" type="subTitle"/>
          </p:nvPr>
        </p:nvSpPr>
        <p:spPr>
          <a:xfrm>
            <a:off x="3249700" y="3095275"/>
            <a:ext cx="5179200" cy="34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grpSp>
        <p:nvGrpSpPr>
          <p:cNvPr id="509" name="Google Shape;509;p18"/>
          <p:cNvGrpSpPr/>
          <p:nvPr/>
        </p:nvGrpSpPr>
        <p:grpSpPr>
          <a:xfrm rot="-5400000">
            <a:off x="5447681" y="3714542"/>
            <a:ext cx="905384" cy="1952508"/>
            <a:chOff x="1496075" y="1759850"/>
            <a:chExt cx="345250" cy="744550"/>
          </a:xfrm>
        </p:grpSpPr>
        <p:sp>
          <p:nvSpPr>
            <p:cNvPr id="510" name="Google Shape;510;p18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18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18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3" name="Google Shape;513;p18"/>
          <p:cNvGrpSpPr/>
          <p:nvPr/>
        </p:nvGrpSpPr>
        <p:grpSpPr>
          <a:xfrm>
            <a:off x="2409877" y="3812716"/>
            <a:ext cx="3502746" cy="1357665"/>
            <a:chOff x="1967625" y="1991375"/>
            <a:chExt cx="1169375" cy="453250"/>
          </a:xfrm>
        </p:grpSpPr>
        <p:sp>
          <p:nvSpPr>
            <p:cNvPr id="514" name="Google Shape;514;p18"/>
            <p:cNvSpPr/>
            <p:nvPr/>
          </p:nvSpPr>
          <p:spPr>
            <a:xfrm>
              <a:off x="1967625" y="2254775"/>
              <a:ext cx="1169375" cy="189850"/>
            </a:xfrm>
            <a:custGeom>
              <a:rect b="b" l="l" r="r" t="t"/>
              <a:pathLst>
                <a:path extrusionOk="0" h="7594" w="46775">
                  <a:moveTo>
                    <a:pt x="9986" y="0"/>
                  </a:moveTo>
                  <a:cubicBezTo>
                    <a:pt x="4640" y="0"/>
                    <a:pt x="0" y="7593"/>
                    <a:pt x="0" y="7593"/>
                  </a:cubicBezTo>
                  <a:lnTo>
                    <a:pt x="46775" y="7520"/>
                  </a:lnTo>
                  <a:cubicBezTo>
                    <a:pt x="46775" y="7520"/>
                    <a:pt x="41918" y="4437"/>
                    <a:pt x="39381" y="4437"/>
                  </a:cubicBezTo>
                  <a:cubicBezTo>
                    <a:pt x="38982" y="4437"/>
                    <a:pt x="38640" y="4513"/>
                    <a:pt x="38384" y="4690"/>
                  </a:cubicBezTo>
                  <a:cubicBezTo>
                    <a:pt x="37734" y="5138"/>
                    <a:pt x="37244" y="5411"/>
                    <a:pt x="36699" y="5411"/>
                  </a:cubicBezTo>
                  <a:cubicBezTo>
                    <a:pt x="35663" y="5411"/>
                    <a:pt x="34428" y="4423"/>
                    <a:pt x="31515" y="1774"/>
                  </a:cubicBezTo>
                  <a:cubicBezTo>
                    <a:pt x="30154" y="537"/>
                    <a:pt x="28806" y="45"/>
                    <a:pt x="27510" y="45"/>
                  </a:cubicBezTo>
                  <a:cubicBezTo>
                    <a:pt x="24571" y="45"/>
                    <a:pt x="21896" y="2574"/>
                    <a:pt x="19933" y="4690"/>
                  </a:cubicBezTo>
                  <a:cubicBezTo>
                    <a:pt x="19336" y="5334"/>
                    <a:pt x="18843" y="5599"/>
                    <a:pt x="18395" y="5599"/>
                  </a:cubicBezTo>
                  <a:cubicBezTo>
                    <a:pt x="16720" y="5599"/>
                    <a:pt x="15669" y="1893"/>
                    <a:pt x="12122" y="428"/>
                  </a:cubicBezTo>
                  <a:cubicBezTo>
                    <a:pt x="11404" y="131"/>
                    <a:pt x="10689" y="0"/>
                    <a:pt x="99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18"/>
            <p:cNvSpPr/>
            <p:nvPr/>
          </p:nvSpPr>
          <p:spPr>
            <a:xfrm>
              <a:off x="2336700" y="1991375"/>
              <a:ext cx="98650" cy="75175"/>
            </a:xfrm>
            <a:custGeom>
              <a:rect b="b" l="l" r="r" t="t"/>
              <a:pathLst>
                <a:path extrusionOk="0" h="3007" w="3946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89" y="77"/>
                    <a:pt x="550" y="122"/>
                    <a:pt x="316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2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3" y="1648"/>
                    <a:pt x="3945" y="1211"/>
                    <a:pt x="3679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1" y="642"/>
                    <a:pt x="2979" y="650"/>
                    <a:pt x="2918" y="665"/>
                  </a:cubicBezTo>
                  <a:cubicBezTo>
                    <a:pt x="2760" y="692"/>
                    <a:pt x="2587" y="757"/>
                    <a:pt x="2423" y="757"/>
                  </a:cubicBezTo>
                  <a:cubicBezTo>
                    <a:pt x="2330" y="757"/>
                    <a:pt x="2240" y="736"/>
                    <a:pt x="2157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18"/>
            <p:cNvSpPr/>
            <p:nvPr/>
          </p:nvSpPr>
          <p:spPr>
            <a:xfrm>
              <a:off x="2960025" y="2185725"/>
              <a:ext cx="98675" cy="75175"/>
            </a:xfrm>
            <a:custGeom>
              <a:rect b="b" l="l" r="r" t="t"/>
              <a:pathLst>
                <a:path extrusionOk="0" h="3007" w="3947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90" y="77"/>
                    <a:pt x="550" y="122"/>
                    <a:pt x="317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3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4" y="1648"/>
                    <a:pt x="3946" y="1211"/>
                    <a:pt x="3680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2" y="642"/>
                    <a:pt x="2980" y="650"/>
                    <a:pt x="2919" y="665"/>
                  </a:cubicBezTo>
                  <a:cubicBezTo>
                    <a:pt x="2762" y="692"/>
                    <a:pt x="2588" y="757"/>
                    <a:pt x="2424" y="757"/>
                  </a:cubicBezTo>
                  <a:cubicBezTo>
                    <a:pt x="2331" y="757"/>
                    <a:pt x="2240" y="736"/>
                    <a:pt x="2158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18"/>
            <p:cNvSpPr/>
            <p:nvPr/>
          </p:nvSpPr>
          <p:spPr>
            <a:xfrm>
              <a:off x="2747000" y="2148600"/>
              <a:ext cx="104900" cy="72725"/>
            </a:xfrm>
            <a:custGeom>
              <a:rect b="b" l="l" r="r" t="t"/>
              <a:pathLst>
                <a:path extrusionOk="0" h="2909" w="4196">
                  <a:moveTo>
                    <a:pt x="3229" y="1"/>
                  </a:moveTo>
                  <a:cubicBezTo>
                    <a:pt x="3031" y="1"/>
                    <a:pt x="2833" y="85"/>
                    <a:pt x="2692" y="228"/>
                  </a:cubicBezTo>
                  <a:cubicBezTo>
                    <a:pt x="2510" y="385"/>
                    <a:pt x="2346" y="635"/>
                    <a:pt x="2083" y="635"/>
                  </a:cubicBezTo>
                  <a:cubicBezTo>
                    <a:pt x="2071" y="635"/>
                    <a:pt x="2060" y="634"/>
                    <a:pt x="2048" y="633"/>
                  </a:cubicBezTo>
                  <a:cubicBezTo>
                    <a:pt x="1796" y="588"/>
                    <a:pt x="1534" y="395"/>
                    <a:pt x="1274" y="395"/>
                  </a:cubicBezTo>
                  <a:cubicBezTo>
                    <a:pt x="1185" y="395"/>
                    <a:pt x="1097" y="417"/>
                    <a:pt x="1010" y="475"/>
                  </a:cubicBezTo>
                  <a:cubicBezTo>
                    <a:pt x="738" y="731"/>
                    <a:pt x="387" y="998"/>
                    <a:pt x="362" y="1404"/>
                  </a:cubicBezTo>
                  <a:cubicBezTo>
                    <a:pt x="318" y="1390"/>
                    <a:pt x="273" y="1384"/>
                    <a:pt x="229" y="1384"/>
                  </a:cubicBezTo>
                  <a:cubicBezTo>
                    <a:pt x="153" y="1384"/>
                    <a:pt x="76" y="1401"/>
                    <a:pt x="0" y="1424"/>
                  </a:cubicBezTo>
                  <a:cubicBezTo>
                    <a:pt x="129" y="1500"/>
                    <a:pt x="259" y="1572"/>
                    <a:pt x="387" y="1644"/>
                  </a:cubicBezTo>
                  <a:cubicBezTo>
                    <a:pt x="487" y="1950"/>
                    <a:pt x="633" y="2248"/>
                    <a:pt x="886" y="2454"/>
                  </a:cubicBezTo>
                  <a:cubicBezTo>
                    <a:pt x="1247" y="2761"/>
                    <a:pt x="1712" y="2909"/>
                    <a:pt x="2179" y="2909"/>
                  </a:cubicBezTo>
                  <a:cubicBezTo>
                    <a:pt x="2773" y="2909"/>
                    <a:pt x="3370" y="2669"/>
                    <a:pt x="3756" y="2209"/>
                  </a:cubicBezTo>
                  <a:cubicBezTo>
                    <a:pt x="4023" y="1847"/>
                    <a:pt x="4196" y="1382"/>
                    <a:pt x="4085" y="930"/>
                  </a:cubicBezTo>
                  <a:cubicBezTo>
                    <a:pt x="4009" y="578"/>
                    <a:pt x="3852" y="161"/>
                    <a:pt x="3472" y="46"/>
                  </a:cubicBezTo>
                  <a:cubicBezTo>
                    <a:pt x="3394" y="15"/>
                    <a:pt x="3311" y="1"/>
                    <a:pt x="32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18"/>
            <p:cNvSpPr/>
            <p:nvPr/>
          </p:nvSpPr>
          <p:spPr>
            <a:xfrm>
              <a:off x="2229050" y="2064625"/>
              <a:ext cx="73525" cy="50550"/>
            </a:xfrm>
            <a:custGeom>
              <a:rect b="b" l="l" r="r" t="t"/>
              <a:pathLst>
                <a:path extrusionOk="0" h="2022" w="2941">
                  <a:moveTo>
                    <a:pt x="2275" y="0"/>
                  </a:moveTo>
                  <a:cubicBezTo>
                    <a:pt x="2140" y="0"/>
                    <a:pt x="2005" y="55"/>
                    <a:pt x="1907" y="150"/>
                  </a:cubicBezTo>
                  <a:cubicBezTo>
                    <a:pt x="1780" y="256"/>
                    <a:pt x="1661" y="426"/>
                    <a:pt x="1481" y="426"/>
                  </a:cubicBezTo>
                  <a:cubicBezTo>
                    <a:pt x="1470" y="426"/>
                    <a:pt x="1460" y="425"/>
                    <a:pt x="1449" y="424"/>
                  </a:cubicBezTo>
                  <a:cubicBezTo>
                    <a:pt x="1270" y="387"/>
                    <a:pt x="1087" y="242"/>
                    <a:pt x="902" y="242"/>
                  </a:cubicBezTo>
                  <a:cubicBezTo>
                    <a:pt x="843" y="242"/>
                    <a:pt x="784" y="256"/>
                    <a:pt x="725" y="294"/>
                  </a:cubicBezTo>
                  <a:cubicBezTo>
                    <a:pt x="529" y="468"/>
                    <a:pt x="278" y="649"/>
                    <a:pt x="252" y="934"/>
                  </a:cubicBezTo>
                  <a:cubicBezTo>
                    <a:pt x="220" y="922"/>
                    <a:pt x="186" y="917"/>
                    <a:pt x="152" y="917"/>
                  </a:cubicBezTo>
                  <a:cubicBezTo>
                    <a:pt x="102" y="917"/>
                    <a:pt x="50" y="928"/>
                    <a:pt x="0" y="942"/>
                  </a:cubicBezTo>
                  <a:cubicBezTo>
                    <a:pt x="88" y="997"/>
                    <a:pt x="178" y="1051"/>
                    <a:pt x="267" y="1103"/>
                  </a:cubicBezTo>
                  <a:cubicBezTo>
                    <a:pt x="330" y="1319"/>
                    <a:pt x="428" y="1530"/>
                    <a:pt x="601" y="1679"/>
                  </a:cubicBezTo>
                  <a:cubicBezTo>
                    <a:pt x="859" y="1909"/>
                    <a:pt x="1198" y="2022"/>
                    <a:pt x="1539" y="2022"/>
                  </a:cubicBezTo>
                  <a:cubicBezTo>
                    <a:pt x="1943" y="2022"/>
                    <a:pt x="2348" y="1864"/>
                    <a:pt x="2618" y="1559"/>
                  </a:cubicBezTo>
                  <a:cubicBezTo>
                    <a:pt x="2810" y="1309"/>
                    <a:pt x="2940" y="985"/>
                    <a:pt x="2870" y="667"/>
                  </a:cubicBezTo>
                  <a:cubicBezTo>
                    <a:pt x="2823" y="421"/>
                    <a:pt x="2721" y="126"/>
                    <a:pt x="2458" y="36"/>
                  </a:cubicBezTo>
                  <a:cubicBezTo>
                    <a:pt x="2399" y="12"/>
                    <a:pt x="2337" y="0"/>
                    <a:pt x="22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18"/>
            <p:cNvSpPr/>
            <p:nvPr/>
          </p:nvSpPr>
          <p:spPr>
            <a:xfrm>
              <a:off x="2374900" y="2244475"/>
              <a:ext cx="73550" cy="51000"/>
            </a:xfrm>
            <a:custGeom>
              <a:rect b="b" l="l" r="r" t="t"/>
              <a:pathLst>
                <a:path extrusionOk="0" h="2040" w="2942">
                  <a:moveTo>
                    <a:pt x="2263" y="0"/>
                  </a:moveTo>
                  <a:cubicBezTo>
                    <a:pt x="2124" y="0"/>
                    <a:pt x="1985" y="59"/>
                    <a:pt x="1887" y="159"/>
                  </a:cubicBezTo>
                  <a:cubicBezTo>
                    <a:pt x="1760" y="269"/>
                    <a:pt x="1645" y="445"/>
                    <a:pt x="1461" y="445"/>
                  </a:cubicBezTo>
                  <a:cubicBezTo>
                    <a:pt x="1452" y="445"/>
                    <a:pt x="1444" y="444"/>
                    <a:pt x="1435" y="444"/>
                  </a:cubicBezTo>
                  <a:cubicBezTo>
                    <a:pt x="1259" y="412"/>
                    <a:pt x="1075" y="276"/>
                    <a:pt x="893" y="276"/>
                  </a:cubicBezTo>
                  <a:cubicBezTo>
                    <a:pt x="831" y="276"/>
                    <a:pt x="770" y="292"/>
                    <a:pt x="708" y="333"/>
                  </a:cubicBezTo>
                  <a:cubicBezTo>
                    <a:pt x="517" y="512"/>
                    <a:pt x="270" y="699"/>
                    <a:pt x="253" y="985"/>
                  </a:cubicBezTo>
                  <a:cubicBezTo>
                    <a:pt x="222" y="975"/>
                    <a:pt x="192" y="971"/>
                    <a:pt x="161" y="971"/>
                  </a:cubicBezTo>
                  <a:cubicBezTo>
                    <a:pt x="107" y="971"/>
                    <a:pt x="53" y="983"/>
                    <a:pt x="0" y="998"/>
                  </a:cubicBezTo>
                  <a:cubicBezTo>
                    <a:pt x="90" y="1052"/>
                    <a:pt x="181" y="1103"/>
                    <a:pt x="270" y="1154"/>
                  </a:cubicBezTo>
                  <a:cubicBezTo>
                    <a:pt x="341" y="1368"/>
                    <a:pt x="444" y="1576"/>
                    <a:pt x="621" y="1720"/>
                  </a:cubicBezTo>
                  <a:cubicBezTo>
                    <a:pt x="873" y="1936"/>
                    <a:pt x="1200" y="2040"/>
                    <a:pt x="1527" y="2040"/>
                  </a:cubicBezTo>
                  <a:cubicBezTo>
                    <a:pt x="1944" y="2040"/>
                    <a:pt x="2363" y="1871"/>
                    <a:pt x="2634" y="1549"/>
                  </a:cubicBezTo>
                  <a:cubicBezTo>
                    <a:pt x="2819" y="1293"/>
                    <a:pt x="2942" y="968"/>
                    <a:pt x="2864" y="651"/>
                  </a:cubicBezTo>
                  <a:cubicBezTo>
                    <a:pt x="2809" y="405"/>
                    <a:pt x="2699" y="112"/>
                    <a:pt x="2435" y="32"/>
                  </a:cubicBezTo>
                  <a:cubicBezTo>
                    <a:pt x="2379" y="10"/>
                    <a:pt x="2321" y="0"/>
                    <a:pt x="226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18"/>
            <p:cNvSpPr/>
            <p:nvPr/>
          </p:nvSpPr>
          <p:spPr>
            <a:xfrm>
              <a:off x="2308700" y="2035725"/>
              <a:ext cx="78700" cy="393900"/>
            </a:xfrm>
            <a:custGeom>
              <a:rect b="b" l="l" r="r" t="t"/>
              <a:pathLst>
                <a:path extrusionOk="0" h="15756" w="3148">
                  <a:moveTo>
                    <a:pt x="2951" y="1"/>
                  </a:moveTo>
                  <a:lnTo>
                    <a:pt x="2951" y="1"/>
                  </a:lnTo>
                  <a:cubicBezTo>
                    <a:pt x="2921" y="92"/>
                    <a:pt x="1" y="9254"/>
                    <a:pt x="2954" y="15756"/>
                  </a:cubicBezTo>
                  <a:lnTo>
                    <a:pt x="3143" y="15671"/>
                  </a:lnTo>
                  <a:cubicBezTo>
                    <a:pt x="223" y="9243"/>
                    <a:pt x="3117" y="155"/>
                    <a:pt x="3147" y="64"/>
                  </a:cubicBezTo>
                  <a:lnTo>
                    <a:pt x="295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18"/>
            <p:cNvSpPr/>
            <p:nvPr/>
          </p:nvSpPr>
          <p:spPr>
            <a:xfrm>
              <a:off x="2408050" y="2269775"/>
              <a:ext cx="44525" cy="161525"/>
            </a:xfrm>
            <a:custGeom>
              <a:rect b="b" l="l" r="r" t="t"/>
              <a:pathLst>
                <a:path extrusionOk="0" h="6461" w="1781">
                  <a:moveTo>
                    <a:pt x="164" y="0"/>
                  </a:moveTo>
                  <a:lnTo>
                    <a:pt x="0" y="126"/>
                  </a:lnTo>
                  <a:cubicBezTo>
                    <a:pt x="16" y="147"/>
                    <a:pt x="1570" y="2235"/>
                    <a:pt x="1373" y="6450"/>
                  </a:cubicBezTo>
                  <a:lnTo>
                    <a:pt x="1580" y="6461"/>
                  </a:lnTo>
                  <a:cubicBezTo>
                    <a:pt x="1781" y="2163"/>
                    <a:pt x="230" y="86"/>
                    <a:pt x="1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18"/>
            <p:cNvSpPr/>
            <p:nvPr/>
          </p:nvSpPr>
          <p:spPr>
            <a:xfrm>
              <a:off x="2802475" y="2197025"/>
              <a:ext cx="45350" cy="207400"/>
            </a:xfrm>
            <a:custGeom>
              <a:rect b="b" l="l" r="r" t="t"/>
              <a:pathLst>
                <a:path extrusionOk="0" h="8296" w="1814">
                  <a:moveTo>
                    <a:pt x="201" y="1"/>
                  </a:moveTo>
                  <a:lnTo>
                    <a:pt x="0" y="121"/>
                  </a:lnTo>
                  <a:cubicBezTo>
                    <a:pt x="16" y="148"/>
                    <a:pt x="1576" y="2844"/>
                    <a:pt x="1378" y="8287"/>
                  </a:cubicBezTo>
                  <a:lnTo>
                    <a:pt x="1613" y="8295"/>
                  </a:lnTo>
                  <a:cubicBezTo>
                    <a:pt x="1813" y="2776"/>
                    <a:pt x="218" y="26"/>
                    <a:pt x="2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18"/>
            <p:cNvSpPr/>
            <p:nvPr/>
          </p:nvSpPr>
          <p:spPr>
            <a:xfrm>
              <a:off x="2965775" y="2242900"/>
              <a:ext cx="44550" cy="161550"/>
            </a:xfrm>
            <a:custGeom>
              <a:rect b="b" l="l" r="r" t="t"/>
              <a:pathLst>
                <a:path extrusionOk="0" h="6462" w="1782">
                  <a:moveTo>
                    <a:pt x="1618" y="1"/>
                  </a:moveTo>
                  <a:cubicBezTo>
                    <a:pt x="1551" y="87"/>
                    <a:pt x="0" y="2162"/>
                    <a:pt x="201" y="6461"/>
                  </a:cubicBezTo>
                  <a:lnTo>
                    <a:pt x="408" y="6452"/>
                  </a:lnTo>
                  <a:cubicBezTo>
                    <a:pt x="212" y="2235"/>
                    <a:pt x="1766" y="146"/>
                    <a:pt x="1782" y="126"/>
                  </a:cubicBezTo>
                  <a:lnTo>
                    <a:pt x="161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18"/>
            <p:cNvSpPr/>
            <p:nvPr/>
          </p:nvSpPr>
          <p:spPr>
            <a:xfrm>
              <a:off x="2272650" y="2113200"/>
              <a:ext cx="37525" cy="192125"/>
            </a:xfrm>
            <a:custGeom>
              <a:rect b="b" l="l" r="r" t="t"/>
              <a:pathLst>
                <a:path extrusionOk="0" h="7685" w="1501">
                  <a:moveTo>
                    <a:pt x="199" y="1"/>
                  </a:moveTo>
                  <a:lnTo>
                    <a:pt x="1" y="58"/>
                  </a:lnTo>
                  <a:cubicBezTo>
                    <a:pt x="13" y="104"/>
                    <a:pt x="1287" y="4559"/>
                    <a:pt x="583" y="7637"/>
                  </a:cubicBezTo>
                  <a:lnTo>
                    <a:pt x="784" y="7685"/>
                  </a:lnTo>
                  <a:cubicBezTo>
                    <a:pt x="1500" y="4552"/>
                    <a:pt x="212" y="47"/>
                    <a:pt x="1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5" name="Google Shape;525;p18"/>
          <p:cNvSpPr/>
          <p:nvPr/>
        </p:nvSpPr>
        <p:spPr>
          <a:xfrm rot="10800000">
            <a:off x="6605508" y="-228067"/>
            <a:ext cx="1930567" cy="1130642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6" name="Google Shape;526;p18"/>
          <p:cNvSpPr/>
          <p:nvPr/>
        </p:nvSpPr>
        <p:spPr>
          <a:xfrm rot="-3191735">
            <a:off x="693037" y="4202140"/>
            <a:ext cx="616439" cy="419653"/>
          </a:xfrm>
          <a:custGeom>
            <a:rect b="b" l="l" r="r" t="t"/>
            <a:pathLst>
              <a:path extrusionOk="0" h="8270" w="12148">
                <a:moveTo>
                  <a:pt x="5863" y="518"/>
                </a:moveTo>
                <a:cubicBezTo>
                  <a:pt x="5965" y="545"/>
                  <a:pt x="6006" y="659"/>
                  <a:pt x="6054" y="742"/>
                </a:cubicBezTo>
                <a:cubicBezTo>
                  <a:pt x="6225" y="1121"/>
                  <a:pt x="6309" y="1534"/>
                  <a:pt x="6366" y="1943"/>
                </a:cubicBezTo>
                <a:cubicBezTo>
                  <a:pt x="6423" y="2332"/>
                  <a:pt x="6397" y="2727"/>
                  <a:pt x="6401" y="3118"/>
                </a:cubicBezTo>
                <a:cubicBezTo>
                  <a:pt x="6322" y="4134"/>
                  <a:pt x="6094" y="5138"/>
                  <a:pt x="5731" y="6089"/>
                </a:cubicBezTo>
                <a:cubicBezTo>
                  <a:pt x="5524" y="5508"/>
                  <a:pt x="5401" y="4900"/>
                  <a:pt x="5316" y="4291"/>
                </a:cubicBezTo>
                <a:cubicBezTo>
                  <a:pt x="5214" y="3547"/>
                  <a:pt x="5167" y="2789"/>
                  <a:pt x="5258" y="2041"/>
                </a:cubicBezTo>
                <a:cubicBezTo>
                  <a:pt x="5311" y="1638"/>
                  <a:pt x="5406" y="1235"/>
                  <a:pt x="5588" y="870"/>
                </a:cubicBezTo>
                <a:cubicBezTo>
                  <a:pt x="5659" y="741"/>
                  <a:pt x="5725" y="589"/>
                  <a:pt x="5863" y="518"/>
                </a:cubicBezTo>
                <a:close/>
                <a:moveTo>
                  <a:pt x="2849" y="1008"/>
                </a:moveTo>
                <a:cubicBezTo>
                  <a:pt x="2913" y="1008"/>
                  <a:pt x="2974" y="1073"/>
                  <a:pt x="3010" y="1125"/>
                </a:cubicBezTo>
                <a:cubicBezTo>
                  <a:pt x="3176" y="1377"/>
                  <a:pt x="3233" y="1679"/>
                  <a:pt x="3290" y="1970"/>
                </a:cubicBezTo>
                <a:cubicBezTo>
                  <a:pt x="3444" y="2724"/>
                  <a:pt x="3376" y="3501"/>
                  <a:pt x="3278" y="4256"/>
                </a:cubicBezTo>
                <a:cubicBezTo>
                  <a:pt x="3162" y="4960"/>
                  <a:pt x="3020" y="5672"/>
                  <a:pt x="2725" y="6326"/>
                </a:cubicBezTo>
                <a:cubicBezTo>
                  <a:pt x="2448" y="5672"/>
                  <a:pt x="2322" y="4964"/>
                  <a:pt x="2232" y="4261"/>
                </a:cubicBezTo>
                <a:cubicBezTo>
                  <a:pt x="2151" y="3514"/>
                  <a:pt x="2055" y="2747"/>
                  <a:pt x="2236" y="2006"/>
                </a:cubicBezTo>
                <a:cubicBezTo>
                  <a:pt x="2332" y="1646"/>
                  <a:pt x="2474" y="1267"/>
                  <a:pt x="2782" y="1036"/>
                </a:cubicBezTo>
                <a:cubicBezTo>
                  <a:pt x="2804" y="1016"/>
                  <a:pt x="2827" y="1008"/>
                  <a:pt x="2849" y="1008"/>
                </a:cubicBezTo>
                <a:close/>
                <a:moveTo>
                  <a:pt x="8652" y="408"/>
                </a:moveTo>
                <a:cubicBezTo>
                  <a:pt x="8717" y="408"/>
                  <a:pt x="8774" y="469"/>
                  <a:pt x="8811" y="520"/>
                </a:cubicBezTo>
                <a:cubicBezTo>
                  <a:pt x="8952" y="720"/>
                  <a:pt x="9013" y="962"/>
                  <a:pt x="9073" y="1195"/>
                </a:cubicBezTo>
                <a:cubicBezTo>
                  <a:pt x="9278" y="2110"/>
                  <a:pt x="9267" y="3057"/>
                  <a:pt x="9181" y="3985"/>
                </a:cubicBezTo>
                <a:cubicBezTo>
                  <a:pt x="9122" y="4614"/>
                  <a:pt x="9052" y="5244"/>
                  <a:pt x="8891" y="5854"/>
                </a:cubicBezTo>
                <a:cubicBezTo>
                  <a:pt x="8819" y="6134"/>
                  <a:pt x="8729" y="6408"/>
                  <a:pt x="8629" y="6680"/>
                </a:cubicBezTo>
                <a:cubicBezTo>
                  <a:pt x="8341" y="5966"/>
                  <a:pt x="8213" y="5199"/>
                  <a:pt x="8100" y="4440"/>
                </a:cubicBezTo>
                <a:cubicBezTo>
                  <a:pt x="8015" y="3629"/>
                  <a:pt x="7985" y="2808"/>
                  <a:pt x="8069" y="1995"/>
                </a:cubicBezTo>
                <a:cubicBezTo>
                  <a:pt x="8121" y="1567"/>
                  <a:pt x="8177" y="1127"/>
                  <a:pt x="8359" y="731"/>
                </a:cubicBezTo>
                <a:cubicBezTo>
                  <a:pt x="8416" y="615"/>
                  <a:pt x="8481" y="487"/>
                  <a:pt x="8599" y="422"/>
                </a:cubicBezTo>
                <a:cubicBezTo>
                  <a:pt x="8617" y="412"/>
                  <a:pt x="8635" y="408"/>
                  <a:pt x="8652" y="408"/>
                </a:cubicBezTo>
                <a:close/>
                <a:moveTo>
                  <a:pt x="11735" y="1"/>
                </a:moveTo>
                <a:cubicBezTo>
                  <a:pt x="11664" y="1"/>
                  <a:pt x="11594" y="51"/>
                  <a:pt x="11614" y="136"/>
                </a:cubicBezTo>
                <a:cubicBezTo>
                  <a:pt x="11749" y="327"/>
                  <a:pt x="11735" y="571"/>
                  <a:pt x="11776" y="792"/>
                </a:cubicBezTo>
                <a:cubicBezTo>
                  <a:pt x="11888" y="1779"/>
                  <a:pt x="11907" y="2785"/>
                  <a:pt x="11746" y="3769"/>
                </a:cubicBezTo>
                <a:cubicBezTo>
                  <a:pt x="11638" y="4399"/>
                  <a:pt x="11502" y="5023"/>
                  <a:pt x="11324" y="5638"/>
                </a:cubicBezTo>
                <a:cubicBezTo>
                  <a:pt x="11129" y="6279"/>
                  <a:pt x="10925" y="6929"/>
                  <a:pt x="10561" y="7495"/>
                </a:cubicBezTo>
                <a:cubicBezTo>
                  <a:pt x="10425" y="7698"/>
                  <a:pt x="10227" y="7873"/>
                  <a:pt x="9988" y="7931"/>
                </a:cubicBezTo>
                <a:cubicBezTo>
                  <a:pt x="9942" y="7941"/>
                  <a:pt x="9895" y="7945"/>
                  <a:pt x="9848" y="7945"/>
                </a:cubicBezTo>
                <a:cubicBezTo>
                  <a:pt x="9666" y="7945"/>
                  <a:pt x="9485" y="7877"/>
                  <a:pt x="9339" y="7768"/>
                </a:cubicBezTo>
                <a:cubicBezTo>
                  <a:pt x="9078" y="7572"/>
                  <a:pt x="8886" y="7294"/>
                  <a:pt x="8764" y="6993"/>
                </a:cubicBezTo>
                <a:cubicBezTo>
                  <a:pt x="8880" y="6746"/>
                  <a:pt x="8959" y="6484"/>
                  <a:pt x="9041" y="6226"/>
                </a:cubicBezTo>
                <a:cubicBezTo>
                  <a:pt x="9286" y="5439"/>
                  <a:pt x="9374" y="4615"/>
                  <a:pt x="9441" y="3800"/>
                </a:cubicBezTo>
                <a:cubicBezTo>
                  <a:pt x="9492" y="3316"/>
                  <a:pt x="9470" y="2831"/>
                  <a:pt x="9473" y="2346"/>
                </a:cubicBezTo>
                <a:cubicBezTo>
                  <a:pt x="9442" y="1880"/>
                  <a:pt x="9395" y="1412"/>
                  <a:pt x="9268" y="961"/>
                </a:cubicBezTo>
                <a:cubicBezTo>
                  <a:pt x="9208" y="747"/>
                  <a:pt x="9134" y="533"/>
                  <a:pt x="9001" y="353"/>
                </a:cubicBezTo>
                <a:cubicBezTo>
                  <a:pt x="8921" y="246"/>
                  <a:pt x="8800" y="152"/>
                  <a:pt x="8661" y="152"/>
                </a:cubicBezTo>
                <a:cubicBezTo>
                  <a:pt x="8652" y="152"/>
                  <a:pt x="8643" y="152"/>
                  <a:pt x="8634" y="153"/>
                </a:cubicBezTo>
                <a:cubicBezTo>
                  <a:pt x="8486" y="156"/>
                  <a:pt x="8364" y="259"/>
                  <a:pt x="8277" y="371"/>
                </a:cubicBezTo>
                <a:cubicBezTo>
                  <a:pt x="8112" y="598"/>
                  <a:pt x="8024" y="869"/>
                  <a:pt x="7957" y="1137"/>
                </a:cubicBezTo>
                <a:cubicBezTo>
                  <a:pt x="7856" y="1568"/>
                  <a:pt x="7813" y="2010"/>
                  <a:pt x="7785" y="2450"/>
                </a:cubicBezTo>
                <a:cubicBezTo>
                  <a:pt x="7788" y="2934"/>
                  <a:pt x="7767" y="3422"/>
                  <a:pt x="7807" y="3907"/>
                </a:cubicBezTo>
                <a:cubicBezTo>
                  <a:pt x="7839" y="4574"/>
                  <a:pt x="7970" y="5231"/>
                  <a:pt x="8115" y="5880"/>
                </a:cubicBezTo>
                <a:cubicBezTo>
                  <a:pt x="8208" y="6263"/>
                  <a:pt x="8342" y="6633"/>
                  <a:pt x="8490" y="6996"/>
                </a:cubicBezTo>
                <a:cubicBezTo>
                  <a:pt x="8319" y="7314"/>
                  <a:pt x="8105" y="7614"/>
                  <a:pt x="7820" y="7839"/>
                </a:cubicBezTo>
                <a:cubicBezTo>
                  <a:pt x="7673" y="7951"/>
                  <a:pt x="7486" y="8015"/>
                  <a:pt x="7301" y="8015"/>
                </a:cubicBezTo>
                <a:cubicBezTo>
                  <a:pt x="7173" y="8015"/>
                  <a:pt x="7047" y="7985"/>
                  <a:pt x="6935" y="7920"/>
                </a:cubicBezTo>
                <a:cubicBezTo>
                  <a:pt x="6720" y="7801"/>
                  <a:pt x="6533" y="7630"/>
                  <a:pt x="6381" y="7437"/>
                </a:cubicBezTo>
                <a:cubicBezTo>
                  <a:pt x="6186" y="7168"/>
                  <a:pt x="6061" y="6857"/>
                  <a:pt x="5914" y="6560"/>
                </a:cubicBezTo>
                <a:cubicBezTo>
                  <a:pt x="5896" y="6504"/>
                  <a:pt x="5843" y="6446"/>
                  <a:pt x="5873" y="6383"/>
                </a:cubicBezTo>
                <a:cubicBezTo>
                  <a:pt x="6099" y="5852"/>
                  <a:pt x="6266" y="5297"/>
                  <a:pt x="6399" y="4736"/>
                </a:cubicBezTo>
                <a:cubicBezTo>
                  <a:pt x="6551" y="4055"/>
                  <a:pt x="6660" y="3360"/>
                  <a:pt x="6656" y="2661"/>
                </a:cubicBezTo>
                <a:cubicBezTo>
                  <a:pt x="6646" y="2003"/>
                  <a:pt x="6563" y="1333"/>
                  <a:pt x="6316" y="718"/>
                </a:cubicBezTo>
                <a:cubicBezTo>
                  <a:pt x="6242" y="547"/>
                  <a:pt x="6148" y="353"/>
                  <a:pt x="5962" y="282"/>
                </a:cubicBezTo>
                <a:cubicBezTo>
                  <a:pt x="5931" y="270"/>
                  <a:pt x="5900" y="265"/>
                  <a:pt x="5870" y="265"/>
                </a:cubicBezTo>
                <a:cubicBezTo>
                  <a:pt x="5721" y="265"/>
                  <a:pt x="5588" y="391"/>
                  <a:pt x="5507" y="510"/>
                </a:cubicBezTo>
                <a:cubicBezTo>
                  <a:pt x="5178" y="1003"/>
                  <a:pt x="5052" y="1598"/>
                  <a:pt x="4991" y="2179"/>
                </a:cubicBezTo>
                <a:cubicBezTo>
                  <a:pt x="4915" y="3068"/>
                  <a:pt x="4996" y="3965"/>
                  <a:pt x="5152" y="4841"/>
                </a:cubicBezTo>
                <a:cubicBezTo>
                  <a:pt x="5247" y="5380"/>
                  <a:pt x="5396" y="5908"/>
                  <a:pt x="5578" y="6421"/>
                </a:cubicBezTo>
                <a:cubicBezTo>
                  <a:pt x="5347" y="6906"/>
                  <a:pt x="5031" y="7373"/>
                  <a:pt x="4576" y="7675"/>
                </a:cubicBezTo>
                <a:cubicBezTo>
                  <a:pt x="4430" y="7776"/>
                  <a:pt x="4259" y="7864"/>
                  <a:pt x="4079" y="7864"/>
                </a:cubicBezTo>
                <a:cubicBezTo>
                  <a:pt x="4051" y="7864"/>
                  <a:pt x="4023" y="7862"/>
                  <a:pt x="3995" y="7857"/>
                </a:cubicBezTo>
                <a:cubicBezTo>
                  <a:pt x="3728" y="7814"/>
                  <a:pt x="3510" y="7629"/>
                  <a:pt x="3345" y="7424"/>
                </a:cubicBezTo>
                <a:cubicBezTo>
                  <a:pt x="3150" y="7172"/>
                  <a:pt x="3002" y="6888"/>
                  <a:pt x="2856" y="6605"/>
                </a:cubicBezTo>
                <a:cubicBezTo>
                  <a:pt x="3092" y="6175"/>
                  <a:pt x="3230" y="5700"/>
                  <a:pt x="3339" y="5225"/>
                </a:cubicBezTo>
                <a:cubicBezTo>
                  <a:pt x="3477" y="4646"/>
                  <a:pt x="3571" y="4056"/>
                  <a:pt x="3603" y="3462"/>
                </a:cubicBezTo>
                <a:cubicBezTo>
                  <a:pt x="3667" y="2784"/>
                  <a:pt x="3606" y="2093"/>
                  <a:pt x="3421" y="1436"/>
                </a:cubicBezTo>
                <a:cubicBezTo>
                  <a:pt x="3354" y="1218"/>
                  <a:pt x="3262" y="990"/>
                  <a:pt x="3083" y="839"/>
                </a:cubicBezTo>
                <a:cubicBezTo>
                  <a:pt x="3019" y="785"/>
                  <a:pt x="2939" y="760"/>
                  <a:pt x="2858" y="760"/>
                </a:cubicBezTo>
                <a:cubicBezTo>
                  <a:pt x="2781" y="760"/>
                  <a:pt x="2705" y="782"/>
                  <a:pt x="2642" y="825"/>
                </a:cubicBezTo>
                <a:cubicBezTo>
                  <a:pt x="2467" y="949"/>
                  <a:pt x="2335" y="1127"/>
                  <a:pt x="2232" y="1313"/>
                </a:cubicBezTo>
                <a:cubicBezTo>
                  <a:pt x="1970" y="1800"/>
                  <a:pt x="1891" y="2362"/>
                  <a:pt x="1886" y="2907"/>
                </a:cubicBezTo>
                <a:cubicBezTo>
                  <a:pt x="1896" y="3593"/>
                  <a:pt x="1973" y="4277"/>
                  <a:pt x="2084" y="4953"/>
                </a:cubicBezTo>
                <a:cubicBezTo>
                  <a:pt x="2184" y="5516"/>
                  <a:pt x="2330" y="6075"/>
                  <a:pt x="2573" y="6595"/>
                </a:cubicBezTo>
                <a:cubicBezTo>
                  <a:pt x="2412" y="6836"/>
                  <a:pt x="2236" y="7075"/>
                  <a:pt x="1991" y="7238"/>
                </a:cubicBezTo>
                <a:cubicBezTo>
                  <a:pt x="1866" y="7317"/>
                  <a:pt x="1717" y="7380"/>
                  <a:pt x="1568" y="7380"/>
                </a:cubicBezTo>
                <a:cubicBezTo>
                  <a:pt x="1507" y="7380"/>
                  <a:pt x="1447" y="7370"/>
                  <a:pt x="1389" y="7346"/>
                </a:cubicBezTo>
                <a:cubicBezTo>
                  <a:pt x="1139" y="7258"/>
                  <a:pt x="969" y="7034"/>
                  <a:pt x="850" y="6809"/>
                </a:cubicBezTo>
                <a:cubicBezTo>
                  <a:pt x="663" y="6448"/>
                  <a:pt x="523" y="6062"/>
                  <a:pt x="450" y="5661"/>
                </a:cubicBezTo>
                <a:cubicBezTo>
                  <a:pt x="338" y="5040"/>
                  <a:pt x="270" y="4409"/>
                  <a:pt x="261" y="3778"/>
                </a:cubicBezTo>
                <a:cubicBezTo>
                  <a:pt x="267" y="2931"/>
                  <a:pt x="321" y="2086"/>
                  <a:pt x="384" y="1241"/>
                </a:cubicBezTo>
                <a:cubicBezTo>
                  <a:pt x="391" y="1031"/>
                  <a:pt x="476" y="831"/>
                  <a:pt x="480" y="622"/>
                </a:cubicBezTo>
                <a:cubicBezTo>
                  <a:pt x="482" y="550"/>
                  <a:pt x="421" y="513"/>
                  <a:pt x="360" y="513"/>
                </a:cubicBezTo>
                <a:cubicBezTo>
                  <a:pt x="306" y="513"/>
                  <a:pt x="252" y="542"/>
                  <a:pt x="241" y="603"/>
                </a:cubicBezTo>
                <a:cubicBezTo>
                  <a:pt x="197" y="860"/>
                  <a:pt x="132" y="1117"/>
                  <a:pt x="129" y="1380"/>
                </a:cubicBezTo>
                <a:cubicBezTo>
                  <a:pt x="67" y="2085"/>
                  <a:pt x="42" y="2790"/>
                  <a:pt x="16" y="3496"/>
                </a:cubicBezTo>
                <a:cubicBezTo>
                  <a:pt x="1" y="4192"/>
                  <a:pt x="71" y="4886"/>
                  <a:pt x="183" y="5572"/>
                </a:cubicBezTo>
                <a:cubicBezTo>
                  <a:pt x="261" y="6069"/>
                  <a:pt x="424" y="6551"/>
                  <a:pt x="667" y="6991"/>
                </a:cubicBezTo>
                <a:cubicBezTo>
                  <a:pt x="817" y="7259"/>
                  <a:pt x="1044" y="7504"/>
                  <a:pt x="1347" y="7596"/>
                </a:cubicBezTo>
                <a:cubicBezTo>
                  <a:pt x="1419" y="7620"/>
                  <a:pt x="1493" y="7631"/>
                  <a:pt x="1566" y="7631"/>
                </a:cubicBezTo>
                <a:cubicBezTo>
                  <a:pt x="1731" y="7631"/>
                  <a:pt x="1896" y="7577"/>
                  <a:pt x="2041" y="7498"/>
                </a:cubicBezTo>
                <a:cubicBezTo>
                  <a:pt x="2317" y="7349"/>
                  <a:pt x="2523" y="7104"/>
                  <a:pt x="2702" y="6852"/>
                </a:cubicBezTo>
                <a:cubicBezTo>
                  <a:pt x="2879" y="7175"/>
                  <a:pt x="3054" y="7512"/>
                  <a:pt x="3324" y="7770"/>
                </a:cubicBezTo>
                <a:cubicBezTo>
                  <a:pt x="3529" y="7963"/>
                  <a:pt x="3793" y="8116"/>
                  <a:pt x="4081" y="8116"/>
                </a:cubicBezTo>
                <a:cubicBezTo>
                  <a:pt x="4087" y="8116"/>
                  <a:pt x="4093" y="8116"/>
                  <a:pt x="4099" y="8116"/>
                </a:cubicBezTo>
                <a:cubicBezTo>
                  <a:pt x="4344" y="8114"/>
                  <a:pt x="4564" y="7994"/>
                  <a:pt x="4757" y="7855"/>
                </a:cubicBezTo>
                <a:cubicBezTo>
                  <a:pt x="5175" y="7572"/>
                  <a:pt x="5476" y="7153"/>
                  <a:pt x="5714" y="6715"/>
                </a:cubicBezTo>
                <a:cubicBezTo>
                  <a:pt x="5807" y="6922"/>
                  <a:pt x="5909" y="7126"/>
                  <a:pt x="6015" y="7326"/>
                </a:cubicBezTo>
                <a:cubicBezTo>
                  <a:pt x="6179" y="7633"/>
                  <a:pt x="6425" y="7891"/>
                  <a:pt x="6714" y="8083"/>
                </a:cubicBezTo>
                <a:cubicBezTo>
                  <a:pt x="6887" y="8210"/>
                  <a:pt x="7095" y="8270"/>
                  <a:pt x="7304" y="8270"/>
                </a:cubicBezTo>
                <a:cubicBezTo>
                  <a:pt x="7571" y="8270"/>
                  <a:pt x="7840" y="8172"/>
                  <a:pt x="8039" y="7991"/>
                </a:cubicBezTo>
                <a:cubicBezTo>
                  <a:pt x="8270" y="7788"/>
                  <a:pt x="8462" y="7544"/>
                  <a:pt x="8617" y="7274"/>
                </a:cubicBezTo>
                <a:cubicBezTo>
                  <a:pt x="8795" y="7608"/>
                  <a:pt x="9048" y="7921"/>
                  <a:pt x="9395" y="8089"/>
                </a:cubicBezTo>
                <a:cubicBezTo>
                  <a:pt x="9535" y="8154"/>
                  <a:pt x="9692" y="8191"/>
                  <a:pt x="9848" y="8191"/>
                </a:cubicBezTo>
                <a:cubicBezTo>
                  <a:pt x="9978" y="8191"/>
                  <a:pt x="10107" y="8166"/>
                  <a:pt x="10225" y="8110"/>
                </a:cubicBezTo>
                <a:cubicBezTo>
                  <a:pt x="10485" y="7989"/>
                  <a:pt x="10690" y="7772"/>
                  <a:pt x="10833" y="7527"/>
                </a:cubicBezTo>
                <a:cubicBezTo>
                  <a:pt x="11206" y="6900"/>
                  <a:pt x="11419" y="6195"/>
                  <a:pt x="11621" y="5497"/>
                </a:cubicBezTo>
                <a:cubicBezTo>
                  <a:pt x="11811" y="4768"/>
                  <a:pt x="11979" y="4031"/>
                  <a:pt x="12059" y="3280"/>
                </a:cubicBezTo>
                <a:cubicBezTo>
                  <a:pt x="12148" y="2406"/>
                  <a:pt x="12100" y="1523"/>
                  <a:pt x="11987" y="654"/>
                </a:cubicBezTo>
                <a:cubicBezTo>
                  <a:pt x="11947" y="456"/>
                  <a:pt x="11946" y="240"/>
                  <a:pt x="11845" y="61"/>
                </a:cubicBezTo>
                <a:cubicBezTo>
                  <a:pt x="11822" y="20"/>
                  <a:pt x="11779" y="1"/>
                  <a:pt x="117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27" name="Google Shape;527;p18"/>
          <p:cNvGrpSpPr/>
          <p:nvPr/>
        </p:nvGrpSpPr>
        <p:grpSpPr>
          <a:xfrm rot="-5400000">
            <a:off x="1029708" y="-670709"/>
            <a:ext cx="1090285" cy="2158243"/>
            <a:chOff x="1533300" y="1335675"/>
            <a:chExt cx="361225" cy="715100"/>
          </a:xfrm>
        </p:grpSpPr>
        <p:sp>
          <p:nvSpPr>
            <p:cNvPr id="528" name="Google Shape;528;p18"/>
            <p:cNvSpPr/>
            <p:nvPr/>
          </p:nvSpPr>
          <p:spPr>
            <a:xfrm>
              <a:off x="1533300" y="1335675"/>
              <a:ext cx="361150" cy="707300"/>
            </a:xfrm>
            <a:custGeom>
              <a:rect b="b" l="l" r="r" t="t"/>
              <a:pathLst>
                <a:path extrusionOk="0" h="28292" w="14446">
                  <a:moveTo>
                    <a:pt x="14445" y="1"/>
                  </a:moveTo>
                  <a:cubicBezTo>
                    <a:pt x="8424" y="1"/>
                    <a:pt x="1" y="6034"/>
                    <a:pt x="3543" y="10904"/>
                  </a:cubicBezTo>
                  <a:cubicBezTo>
                    <a:pt x="10056" y="19858"/>
                    <a:pt x="8883" y="26775"/>
                    <a:pt x="12634" y="28292"/>
                  </a:cubicBezTo>
                  <a:cubicBezTo>
                    <a:pt x="11741" y="27024"/>
                    <a:pt x="11018" y="25464"/>
                    <a:pt x="10455" y="23563"/>
                  </a:cubicBezTo>
                  <a:cubicBezTo>
                    <a:pt x="10065" y="22246"/>
                    <a:pt x="9776" y="20882"/>
                    <a:pt x="9497" y="19564"/>
                  </a:cubicBezTo>
                  <a:cubicBezTo>
                    <a:pt x="9273" y="18510"/>
                    <a:pt x="9042" y="17419"/>
                    <a:pt x="8762" y="16362"/>
                  </a:cubicBezTo>
                  <a:cubicBezTo>
                    <a:pt x="8613" y="15801"/>
                    <a:pt x="8446" y="15235"/>
                    <a:pt x="8285" y="14686"/>
                  </a:cubicBezTo>
                  <a:cubicBezTo>
                    <a:pt x="7967" y="13604"/>
                    <a:pt x="7638" y="12487"/>
                    <a:pt x="7430" y="11359"/>
                  </a:cubicBezTo>
                  <a:cubicBezTo>
                    <a:pt x="7064" y="9368"/>
                    <a:pt x="7157" y="7633"/>
                    <a:pt x="7708" y="6206"/>
                  </a:cubicBezTo>
                  <a:cubicBezTo>
                    <a:pt x="8391" y="4436"/>
                    <a:pt x="9906" y="2855"/>
                    <a:pt x="11974" y="1751"/>
                  </a:cubicBezTo>
                  <a:cubicBezTo>
                    <a:pt x="12765" y="1327"/>
                    <a:pt x="13599" y="998"/>
                    <a:pt x="14445" y="707"/>
                  </a:cubicBezTo>
                  <a:lnTo>
                    <a:pt x="1444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18"/>
            <p:cNvSpPr/>
            <p:nvPr/>
          </p:nvSpPr>
          <p:spPr>
            <a:xfrm>
              <a:off x="1715175" y="1358800"/>
              <a:ext cx="179350" cy="691625"/>
            </a:xfrm>
            <a:custGeom>
              <a:rect b="b" l="l" r="r" t="t"/>
              <a:pathLst>
                <a:path extrusionOk="0" h="27665" w="7174">
                  <a:moveTo>
                    <a:pt x="7174" y="0"/>
                  </a:moveTo>
                  <a:cubicBezTo>
                    <a:pt x="6359" y="283"/>
                    <a:pt x="5558" y="601"/>
                    <a:pt x="4799" y="1006"/>
                  </a:cubicBezTo>
                  <a:cubicBezTo>
                    <a:pt x="2775" y="2088"/>
                    <a:pt x="1293" y="3632"/>
                    <a:pt x="628" y="5354"/>
                  </a:cubicBezTo>
                  <a:cubicBezTo>
                    <a:pt x="91" y="6746"/>
                    <a:pt x="1" y="8442"/>
                    <a:pt x="360" y="10395"/>
                  </a:cubicBezTo>
                  <a:cubicBezTo>
                    <a:pt x="566" y="11513"/>
                    <a:pt x="894" y="12625"/>
                    <a:pt x="1210" y="13700"/>
                  </a:cubicBezTo>
                  <a:cubicBezTo>
                    <a:pt x="1371" y="14249"/>
                    <a:pt x="1538" y="14818"/>
                    <a:pt x="1688" y="15380"/>
                  </a:cubicBezTo>
                  <a:cubicBezTo>
                    <a:pt x="1970" y="16442"/>
                    <a:pt x="2201" y="17537"/>
                    <a:pt x="2426" y="18594"/>
                  </a:cubicBezTo>
                  <a:cubicBezTo>
                    <a:pt x="2704" y="19909"/>
                    <a:pt x="2992" y="21268"/>
                    <a:pt x="3378" y="22576"/>
                  </a:cubicBezTo>
                  <a:cubicBezTo>
                    <a:pt x="3972" y="24579"/>
                    <a:pt x="4741" y="26196"/>
                    <a:pt x="5704" y="27487"/>
                  </a:cubicBezTo>
                  <a:cubicBezTo>
                    <a:pt x="6050" y="27588"/>
                    <a:pt x="6437" y="27646"/>
                    <a:pt x="6867" y="27665"/>
                  </a:cubicBezTo>
                  <a:cubicBezTo>
                    <a:pt x="6474" y="26837"/>
                    <a:pt x="6127" y="25923"/>
                    <a:pt x="5826" y="24907"/>
                  </a:cubicBezTo>
                  <a:cubicBezTo>
                    <a:pt x="5436" y="23590"/>
                    <a:pt x="5148" y="22225"/>
                    <a:pt x="4868" y="20906"/>
                  </a:cubicBezTo>
                  <a:cubicBezTo>
                    <a:pt x="4645" y="19853"/>
                    <a:pt x="4414" y="18762"/>
                    <a:pt x="4134" y="17707"/>
                  </a:cubicBezTo>
                  <a:cubicBezTo>
                    <a:pt x="3985" y="17145"/>
                    <a:pt x="3819" y="16578"/>
                    <a:pt x="3657" y="16030"/>
                  </a:cubicBezTo>
                  <a:cubicBezTo>
                    <a:pt x="3338" y="14949"/>
                    <a:pt x="3010" y="13833"/>
                    <a:pt x="2803" y="12705"/>
                  </a:cubicBezTo>
                  <a:cubicBezTo>
                    <a:pt x="2436" y="10714"/>
                    <a:pt x="2530" y="8979"/>
                    <a:pt x="3081" y="7552"/>
                  </a:cubicBezTo>
                  <a:cubicBezTo>
                    <a:pt x="3745" y="5835"/>
                    <a:pt x="5197" y="4295"/>
                    <a:pt x="7174" y="3196"/>
                  </a:cubicBezTo>
                  <a:lnTo>
                    <a:pt x="7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18"/>
            <p:cNvSpPr/>
            <p:nvPr/>
          </p:nvSpPr>
          <p:spPr>
            <a:xfrm>
              <a:off x="1781275" y="1444700"/>
              <a:ext cx="113225" cy="606075"/>
            </a:xfrm>
            <a:custGeom>
              <a:rect b="b" l="l" r="r" t="t"/>
              <a:pathLst>
                <a:path extrusionOk="0" h="24243" w="4529">
                  <a:moveTo>
                    <a:pt x="4525" y="0"/>
                  </a:moveTo>
                  <a:lnTo>
                    <a:pt x="4525" y="2"/>
                  </a:lnTo>
                  <a:lnTo>
                    <a:pt x="4525" y="2"/>
                  </a:lnTo>
                  <a:cubicBezTo>
                    <a:pt x="4526" y="2"/>
                    <a:pt x="4527" y="1"/>
                    <a:pt x="4529" y="0"/>
                  </a:cubicBezTo>
                  <a:close/>
                  <a:moveTo>
                    <a:pt x="4525" y="2"/>
                  </a:moveTo>
                  <a:cubicBezTo>
                    <a:pt x="2645" y="1074"/>
                    <a:pt x="1263" y="2549"/>
                    <a:pt x="629" y="4190"/>
                  </a:cubicBezTo>
                  <a:cubicBezTo>
                    <a:pt x="91" y="5582"/>
                    <a:pt x="1" y="7278"/>
                    <a:pt x="360" y="9230"/>
                  </a:cubicBezTo>
                  <a:cubicBezTo>
                    <a:pt x="566" y="10347"/>
                    <a:pt x="893" y="11460"/>
                    <a:pt x="1210" y="12533"/>
                  </a:cubicBezTo>
                  <a:cubicBezTo>
                    <a:pt x="1371" y="13083"/>
                    <a:pt x="1539" y="13653"/>
                    <a:pt x="1688" y="14216"/>
                  </a:cubicBezTo>
                  <a:cubicBezTo>
                    <a:pt x="1970" y="15279"/>
                    <a:pt x="2201" y="16370"/>
                    <a:pt x="2425" y="17428"/>
                  </a:cubicBezTo>
                  <a:cubicBezTo>
                    <a:pt x="2703" y="18742"/>
                    <a:pt x="2991" y="20103"/>
                    <a:pt x="3379" y="21412"/>
                  </a:cubicBezTo>
                  <a:cubicBezTo>
                    <a:pt x="3688" y="22455"/>
                    <a:pt x="4044" y="23395"/>
                    <a:pt x="4449" y="24241"/>
                  </a:cubicBezTo>
                  <a:cubicBezTo>
                    <a:pt x="4475" y="24241"/>
                    <a:pt x="4500" y="24243"/>
                    <a:pt x="4525" y="24243"/>
                  </a:cubicBezTo>
                  <a:lnTo>
                    <a:pt x="4525" y="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2">
  <p:cSld name="CUSTOM_5"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19"/>
          <p:cNvSpPr txBox="1"/>
          <p:nvPr>
            <p:ph idx="1" type="subTitle"/>
          </p:nvPr>
        </p:nvSpPr>
        <p:spPr>
          <a:xfrm>
            <a:off x="720000" y="2983575"/>
            <a:ext cx="2563500" cy="48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4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33" name="Google Shape;533;p19"/>
          <p:cNvSpPr txBox="1"/>
          <p:nvPr>
            <p:ph idx="2" type="subTitle"/>
          </p:nvPr>
        </p:nvSpPr>
        <p:spPr>
          <a:xfrm>
            <a:off x="5860500" y="2983575"/>
            <a:ext cx="2563500" cy="48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4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34" name="Google Shape;534;p19"/>
          <p:cNvSpPr txBox="1"/>
          <p:nvPr>
            <p:ph idx="3" type="subTitle"/>
          </p:nvPr>
        </p:nvSpPr>
        <p:spPr>
          <a:xfrm>
            <a:off x="720032" y="3463875"/>
            <a:ext cx="2563500" cy="48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535" name="Google Shape;535;p19"/>
          <p:cNvSpPr txBox="1"/>
          <p:nvPr>
            <p:ph idx="4" type="subTitle"/>
          </p:nvPr>
        </p:nvSpPr>
        <p:spPr>
          <a:xfrm>
            <a:off x="5860500" y="3463875"/>
            <a:ext cx="2563500" cy="48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536" name="Google Shape;536;p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537" name="Google Shape;537;p19"/>
          <p:cNvGrpSpPr/>
          <p:nvPr/>
        </p:nvGrpSpPr>
        <p:grpSpPr>
          <a:xfrm rot="10800000">
            <a:off x="521976" y="-17654"/>
            <a:ext cx="2355940" cy="913163"/>
            <a:chOff x="1967625" y="1991375"/>
            <a:chExt cx="1169375" cy="453250"/>
          </a:xfrm>
        </p:grpSpPr>
        <p:sp>
          <p:nvSpPr>
            <p:cNvPr id="538" name="Google Shape;538;p19"/>
            <p:cNvSpPr/>
            <p:nvPr/>
          </p:nvSpPr>
          <p:spPr>
            <a:xfrm>
              <a:off x="1967625" y="2254775"/>
              <a:ext cx="1169375" cy="189850"/>
            </a:xfrm>
            <a:custGeom>
              <a:rect b="b" l="l" r="r" t="t"/>
              <a:pathLst>
                <a:path extrusionOk="0" h="7594" w="46775">
                  <a:moveTo>
                    <a:pt x="9986" y="0"/>
                  </a:moveTo>
                  <a:cubicBezTo>
                    <a:pt x="4640" y="0"/>
                    <a:pt x="0" y="7593"/>
                    <a:pt x="0" y="7593"/>
                  </a:cubicBezTo>
                  <a:lnTo>
                    <a:pt x="46775" y="7520"/>
                  </a:lnTo>
                  <a:cubicBezTo>
                    <a:pt x="46775" y="7520"/>
                    <a:pt x="41918" y="4437"/>
                    <a:pt x="39381" y="4437"/>
                  </a:cubicBezTo>
                  <a:cubicBezTo>
                    <a:pt x="38982" y="4437"/>
                    <a:pt x="38640" y="4513"/>
                    <a:pt x="38384" y="4690"/>
                  </a:cubicBezTo>
                  <a:cubicBezTo>
                    <a:pt x="37734" y="5138"/>
                    <a:pt x="37244" y="5411"/>
                    <a:pt x="36699" y="5411"/>
                  </a:cubicBezTo>
                  <a:cubicBezTo>
                    <a:pt x="35663" y="5411"/>
                    <a:pt x="34428" y="4423"/>
                    <a:pt x="31515" y="1774"/>
                  </a:cubicBezTo>
                  <a:cubicBezTo>
                    <a:pt x="30154" y="537"/>
                    <a:pt x="28806" y="45"/>
                    <a:pt x="27510" y="45"/>
                  </a:cubicBezTo>
                  <a:cubicBezTo>
                    <a:pt x="24571" y="45"/>
                    <a:pt x="21896" y="2574"/>
                    <a:pt x="19933" y="4690"/>
                  </a:cubicBezTo>
                  <a:cubicBezTo>
                    <a:pt x="19336" y="5334"/>
                    <a:pt x="18843" y="5599"/>
                    <a:pt x="18395" y="5599"/>
                  </a:cubicBezTo>
                  <a:cubicBezTo>
                    <a:pt x="16720" y="5599"/>
                    <a:pt x="15669" y="1893"/>
                    <a:pt x="12122" y="428"/>
                  </a:cubicBezTo>
                  <a:cubicBezTo>
                    <a:pt x="11404" y="131"/>
                    <a:pt x="10689" y="0"/>
                    <a:pt x="998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19"/>
            <p:cNvSpPr/>
            <p:nvPr/>
          </p:nvSpPr>
          <p:spPr>
            <a:xfrm>
              <a:off x="2336700" y="1991375"/>
              <a:ext cx="98650" cy="75175"/>
            </a:xfrm>
            <a:custGeom>
              <a:rect b="b" l="l" r="r" t="t"/>
              <a:pathLst>
                <a:path extrusionOk="0" h="3007" w="3946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89" y="77"/>
                    <a:pt x="550" y="122"/>
                    <a:pt x="316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2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3" y="1648"/>
                    <a:pt x="3945" y="1211"/>
                    <a:pt x="3679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1" y="642"/>
                    <a:pt x="2979" y="650"/>
                    <a:pt x="2918" y="665"/>
                  </a:cubicBezTo>
                  <a:cubicBezTo>
                    <a:pt x="2760" y="692"/>
                    <a:pt x="2587" y="757"/>
                    <a:pt x="2423" y="757"/>
                  </a:cubicBezTo>
                  <a:cubicBezTo>
                    <a:pt x="2330" y="757"/>
                    <a:pt x="2240" y="736"/>
                    <a:pt x="2157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19"/>
            <p:cNvSpPr/>
            <p:nvPr/>
          </p:nvSpPr>
          <p:spPr>
            <a:xfrm>
              <a:off x="2960025" y="2185725"/>
              <a:ext cx="98675" cy="75175"/>
            </a:xfrm>
            <a:custGeom>
              <a:rect b="b" l="l" r="r" t="t"/>
              <a:pathLst>
                <a:path extrusionOk="0" h="3007" w="3947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90" y="77"/>
                    <a:pt x="550" y="122"/>
                    <a:pt x="317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3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4" y="1648"/>
                    <a:pt x="3946" y="1211"/>
                    <a:pt x="3680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2" y="642"/>
                    <a:pt x="2980" y="650"/>
                    <a:pt x="2919" y="665"/>
                  </a:cubicBezTo>
                  <a:cubicBezTo>
                    <a:pt x="2762" y="692"/>
                    <a:pt x="2588" y="757"/>
                    <a:pt x="2424" y="757"/>
                  </a:cubicBezTo>
                  <a:cubicBezTo>
                    <a:pt x="2331" y="757"/>
                    <a:pt x="2240" y="736"/>
                    <a:pt x="2158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19"/>
            <p:cNvSpPr/>
            <p:nvPr/>
          </p:nvSpPr>
          <p:spPr>
            <a:xfrm>
              <a:off x="2747000" y="2148600"/>
              <a:ext cx="104900" cy="72725"/>
            </a:xfrm>
            <a:custGeom>
              <a:rect b="b" l="l" r="r" t="t"/>
              <a:pathLst>
                <a:path extrusionOk="0" h="2909" w="4196">
                  <a:moveTo>
                    <a:pt x="3229" y="1"/>
                  </a:moveTo>
                  <a:cubicBezTo>
                    <a:pt x="3031" y="1"/>
                    <a:pt x="2833" y="85"/>
                    <a:pt x="2692" y="228"/>
                  </a:cubicBezTo>
                  <a:cubicBezTo>
                    <a:pt x="2510" y="385"/>
                    <a:pt x="2346" y="635"/>
                    <a:pt x="2083" y="635"/>
                  </a:cubicBezTo>
                  <a:cubicBezTo>
                    <a:pt x="2071" y="635"/>
                    <a:pt x="2060" y="634"/>
                    <a:pt x="2048" y="633"/>
                  </a:cubicBezTo>
                  <a:cubicBezTo>
                    <a:pt x="1796" y="588"/>
                    <a:pt x="1534" y="395"/>
                    <a:pt x="1274" y="395"/>
                  </a:cubicBezTo>
                  <a:cubicBezTo>
                    <a:pt x="1185" y="395"/>
                    <a:pt x="1097" y="417"/>
                    <a:pt x="1010" y="475"/>
                  </a:cubicBezTo>
                  <a:cubicBezTo>
                    <a:pt x="738" y="731"/>
                    <a:pt x="387" y="998"/>
                    <a:pt x="362" y="1404"/>
                  </a:cubicBezTo>
                  <a:cubicBezTo>
                    <a:pt x="318" y="1390"/>
                    <a:pt x="273" y="1384"/>
                    <a:pt x="229" y="1384"/>
                  </a:cubicBezTo>
                  <a:cubicBezTo>
                    <a:pt x="153" y="1384"/>
                    <a:pt x="76" y="1401"/>
                    <a:pt x="0" y="1424"/>
                  </a:cubicBezTo>
                  <a:cubicBezTo>
                    <a:pt x="129" y="1500"/>
                    <a:pt x="259" y="1572"/>
                    <a:pt x="387" y="1644"/>
                  </a:cubicBezTo>
                  <a:cubicBezTo>
                    <a:pt x="487" y="1950"/>
                    <a:pt x="633" y="2248"/>
                    <a:pt x="886" y="2454"/>
                  </a:cubicBezTo>
                  <a:cubicBezTo>
                    <a:pt x="1247" y="2761"/>
                    <a:pt x="1712" y="2909"/>
                    <a:pt x="2179" y="2909"/>
                  </a:cubicBezTo>
                  <a:cubicBezTo>
                    <a:pt x="2773" y="2909"/>
                    <a:pt x="3370" y="2669"/>
                    <a:pt x="3756" y="2209"/>
                  </a:cubicBezTo>
                  <a:cubicBezTo>
                    <a:pt x="4023" y="1847"/>
                    <a:pt x="4196" y="1382"/>
                    <a:pt x="4085" y="930"/>
                  </a:cubicBezTo>
                  <a:cubicBezTo>
                    <a:pt x="4009" y="578"/>
                    <a:pt x="3852" y="161"/>
                    <a:pt x="3472" y="46"/>
                  </a:cubicBezTo>
                  <a:cubicBezTo>
                    <a:pt x="3394" y="15"/>
                    <a:pt x="3311" y="1"/>
                    <a:pt x="32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19"/>
            <p:cNvSpPr/>
            <p:nvPr/>
          </p:nvSpPr>
          <p:spPr>
            <a:xfrm>
              <a:off x="2229050" y="2064625"/>
              <a:ext cx="73525" cy="50550"/>
            </a:xfrm>
            <a:custGeom>
              <a:rect b="b" l="l" r="r" t="t"/>
              <a:pathLst>
                <a:path extrusionOk="0" h="2022" w="2941">
                  <a:moveTo>
                    <a:pt x="2275" y="0"/>
                  </a:moveTo>
                  <a:cubicBezTo>
                    <a:pt x="2140" y="0"/>
                    <a:pt x="2005" y="55"/>
                    <a:pt x="1907" y="150"/>
                  </a:cubicBezTo>
                  <a:cubicBezTo>
                    <a:pt x="1780" y="256"/>
                    <a:pt x="1661" y="426"/>
                    <a:pt x="1481" y="426"/>
                  </a:cubicBezTo>
                  <a:cubicBezTo>
                    <a:pt x="1470" y="426"/>
                    <a:pt x="1460" y="425"/>
                    <a:pt x="1449" y="424"/>
                  </a:cubicBezTo>
                  <a:cubicBezTo>
                    <a:pt x="1270" y="387"/>
                    <a:pt x="1087" y="242"/>
                    <a:pt x="902" y="242"/>
                  </a:cubicBezTo>
                  <a:cubicBezTo>
                    <a:pt x="843" y="242"/>
                    <a:pt x="784" y="256"/>
                    <a:pt x="725" y="294"/>
                  </a:cubicBezTo>
                  <a:cubicBezTo>
                    <a:pt x="529" y="468"/>
                    <a:pt x="278" y="649"/>
                    <a:pt x="252" y="934"/>
                  </a:cubicBezTo>
                  <a:cubicBezTo>
                    <a:pt x="220" y="922"/>
                    <a:pt x="186" y="917"/>
                    <a:pt x="152" y="917"/>
                  </a:cubicBezTo>
                  <a:cubicBezTo>
                    <a:pt x="102" y="917"/>
                    <a:pt x="50" y="928"/>
                    <a:pt x="0" y="942"/>
                  </a:cubicBezTo>
                  <a:cubicBezTo>
                    <a:pt x="88" y="997"/>
                    <a:pt x="178" y="1051"/>
                    <a:pt x="267" y="1103"/>
                  </a:cubicBezTo>
                  <a:cubicBezTo>
                    <a:pt x="330" y="1319"/>
                    <a:pt x="428" y="1530"/>
                    <a:pt x="601" y="1679"/>
                  </a:cubicBezTo>
                  <a:cubicBezTo>
                    <a:pt x="859" y="1909"/>
                    <a:pt x="1198" y="2022"/>
                    <a:pt x="1539" y="2022"/>
                  </a:cubicBezTo>
                  <a:cubicBezTo>
                    <a:pt x="1943" y="2022"/>
                    <a:pt x="2348" y="1864"/>
                    <a:pt x="2618" y="1559"/>
                  </a:cubicBezTo>
                  <a:cubicBezTo>
                    <a:pt x="2810" y="1309"/>
                    <a:pt x="2940" y="985"/>
                    <a:pt x="2870" y="667"/>
                  </a:cubicBezTo>
                  <a:cubicBezTo>
                    <a:pt x="2823" y="421"/>
                    <a:pt x="2721" y="126"/>
                    <a:pt x="2458" y="36"/>
                  </a:cubicBezTo>
                  <a:cubicBezTo>
                    <a:pt x="2399" y="12"/>
                    <a:pt x="2337" y="0"/>
                    <a:pt x="22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19"/>
            <p:cNvSpPr/>
            <p:nvPr/>
          </p:nvSpPr>
          <p:spPr>
            <a:xfrm>
              <a:off x="2374900" y="2244475"/>
              <a:ext cx="73550" cy="51000"/>
            </a:xfrm>
            <a:custGeom>
              <a:rect b="b" l="l" r="r" t="t"/>
              <a:pathLst>
                <a:path extrusionOk="0" h="2040" w="2942">
                  <a:moveTo>
                    <a:pt x="2263" y="0"/>
                  </a:moveTo>
                  <a:cubicBezTo>
                    <a:pt x="2124" y="0"/>
                    <a:pt x="1985" y="59"/>
                    <a:pt x="1887" y="159"/>
                  </a:cubicBezTo>
                  <a:cubicBezTo>
                    <a:pt x="1760" y="269"/>
                    <a:pt x="1645" y="445"/>
                    <a:pt x="1461" y="445"/>
                  </a:cubicBezTo>
                  <a:cubicBezTo>
                    <a:pt x="1452" y="445"/>
                    <a:pt x="1444" y="444"/>
                    <a:pt x="1435" y="444"/>
                  </a:cubicBezTo>
                  <a:cubicBezTo>
                    <a:pt x="1259" y="412"/>
                    <a:pt x="1075" y="276"/>
                    <a:pt x="893" y="276"/>
                  </a:cubicBezTo>
                  <a:cubicBezTo>
                    <a:pt x="831" y="276"/>
                    <a:pt x="770" y="292"/>
                    <a:pt x="708" y="333"/>
                  </a:cubicBezTo>
                  <a:cubicBezTo>
                    <a:pt x="517" y="512"/>
                    <a:pt x="270" y="699"/>
                    <a:pt x="253" y="985"/>
                  </a:cubicBezTo>
                  <a:cubicBezTo>
                    <a:pt x="222" y="975"/>
                    <a:pt x="192" y="971"/>
                    <a:pt x="161" y="971"/>
                  </a:cubicBezTo>
                  <a:cubicBezTo>
                    <a:pt x="107" y="971"/>
                    <a:pt x="53" y="983"/>
                    <a:pt x="0" y="998"/>
                  </a:cubicBezTo>
                  <a:cubicBezTo>
                    <a:pt x="90" y="1052"/>
                    <a:pt x="181" y="1103"/>
                    <a:pt x="270" y="1154"/>
                  </a:cubicBezTo>
                  <a:cubicBezTo>
                    <a:pt x="341" y="1368"/>
                    <a:pt x="444" y="1576"/>
                    <a:pt x="621" y="1720"/>
                  </a:cubicBezTo>
                  <a:cubicBezTo>
                    <a:pt x="873" y="1936"/>
                    <a:pt x="1200" y="2040"/>
                    <a:pt x="1527" y="2040"/>
                  </a:cubicBezTo>
                  <a:cubicBezTo>
                    <a:pt x="1944" y="2040"/>
                    <a:pt x="2363" y="1871"/>
                    <a:pt x="2634" y="1549"/>
                  </a:cubicBezTo>
                  <a:cubicBezTo>
                    <a:pt x="2819" y="1293"/>
                    <a:pt x="2942" y="968"/>
                    <a:pt x="2864" y="651"/>
                  </a:cubicBezTo>
                  <a:cubicBezTo>
                    <a:pt x="2809" y="405"/>
                    <a:pt x="2699" y="112"/>
                    <a:pt x="2435" y="32"/>
                  </a:cubicBezTo>
                  <a:cubicBezTo>
                    <a:pt x="2379" y="10"/>
                    <a:pt x="2321" y="0"/>
                    <a:pt x="22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19"/>
            <p:cNvSpPr/>
            <p:nvPr/>
          </p:nvSpPr>
          <p:spPr>
            <a:xfrm>
              <a:off x="2308700" y="2035725"/>
              <a:ext cx="78700" cy="393900"/>
            </a:xfrm>
            <a:custGeom>
              <a:rect b="b" l="l" r="r" t="t"/>
              <a:pathLst>
                <a:path extrusionOk="0" h="15756" w="3148">
                  <a:moveTo>
                    <a:pt x="2951" y="1"/>
                  </a:moveTo>
                  <a:lnTo>
                    <a:pt x="2951" y="1"/>
                  </a:lnTo>
                  <a:cubicBezTo>
                    <a:pt x="2921" y="92"/>
                    <a:pt x="1" y="9254"/>
                    <a:pt x="2954" y="15756"/>
                  </a:cubicBezTo>
                  <a:lnTo>
                    <a:pt x="3143" y="15671"/>
                  </a:lnTo>
                  <a:cubicBezTo>
                    <a:pt x="223" y="9243"/>
                    <a:pt x="3117" y="155"/>
                    <a:pt x="3147" y="64"/>
                  </a:cubicBezTo>
                  <a:lnTo>
                    <a:pt x="295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19"/>
            <p:cNvSpPr/>
            <p:nvPr/>
          </p:nvSpPr>
          <p:spPr>
            <a:xfrm>
              <a:off x="2408050" y="2269775"/>
              <a:ext cx="44525" cy="161525"/>
            </a:xfrm>
            <a:custGeom>
              <a:rect b="b" l="l" r="r" t="t"/>
              <a:pathLst>
                <a:path extrusionOk="0" h="6461" w="1781">
                  <a:moveTo>
                    <a:pt x="164" y="0"/>
                  </a:moveTo>
                  <a:lnTo>
                    <a:pt x="0" y="126"/>
                  </a:lnTo>
                  <a:cubicBezTo>
                    <a:pt x="16" y="147"/>
                    <a:pt x="1570" y="2235"/>
                    <a:pt x="1373" y="6450"/>
                  </a:cubicBezTo>
                  <a:lnTo>
                    <a:pt x="1580" y="6461"/>
                  </a:lnTo>
                  <a:cubicBezTo>
                    <a:pt x="1781" y="2163"/>
                    <a:pt x="230" y="86"/>
                    <a:pt x="1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19"/>
            <p:cNvSpPr/>
            <p:nvPr/>
          </p:nvSpPr>
          <p:spPr>
            <a:xfrm>
              <a:off x="2802475" y="2197025"/>
              <a:ext cx="45350" cy="207400"/>
            </a:xfrm>
            <a:custGeom>
              <a:rect b="b" l="l" r="r" t="t"/>
              <a:pathLst>
                <a:path extrusionOk="0" h="8296" w="1814">
                  <a:moveTo>
                    <a:pt x="201" y="1"/>
                  </a:moveTo>
                  <a:lnTo>
                    <a:pt x="0" y="121"/>
                  </a:lnTo>
                  <a:cubicBezTo>
                    <a:pt x="16" y="148"/>
                    <a:pt x="1576" y="2844"/>
                    <a:pt x="1378" y="8287"/>
                  </a:cubicBezTo>
                  <a:lnTo>
                    <a:pt x="1613" y="8295"/>
                  </a:lnTo>
                  <a:cubicBezTo>
                    <a:pt x="1813" y="2776"/>
                    <a:pt x="218" y="26"/>
                    <a:pt x="2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19"/>
            <p:cNvSpPr/>
            <p:nvPr/>
          </p:nvSpPr>
          <p:spPr>
            <a:xfrm>
              <a:off x="2965775" y="2242900"/>
              <a:ext cx="44550" cy="161550"/>
            </a:xfrm>
            <a:custGeom>
              <a:rect b="b" l="l" r="r" t="t"/>
              <a:pathLst>
                <a:path extrusionOk="0" h="6462" w="1782">
                  <a:moveTo>
                    <a:pt x="1618" y="1"/>
                  </a:moveTo>
                  <a:cubicBezTo>
                    <a:pt x="1551" y="87"/>
                    <a:pt x="0" y="2162"/>
                    <a:pt x="201" y="6461"/>
                  </a:cubicBezTo>
                  <a:lnTo>
                    <a:pt x="408" y="6452"/>
                  </a:lnTo>
                  <a:cubicBezTo>
                    <a:pt x="212" y="2235"/>
                    <a:pt x="1766" y="146"/>
                    <a:pt x="1782" y="126"/>
                  </a:cubicBezTo>
                  <a:lnTo>
                    <a:pt x="161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19"/>
            <p:cNvSpPr/>
            <p:nvPr/>
          </p:nvSpPr>
          <p:spPr>
            <a:xfrm>
              <a:off x="2272650" y="2113200"/>
              <a:ext cx="37525" cy="192125"/>
            </a:xfrm>
            <a:custGeom>
              <a:rect b="b" l="l" r="r" t="t"/>
              <a:pathLst>
                <a:path extrusionOk="0" h="7685" w="1501">
                  <a:moveTo>
                    <a:pt x="199" y="1"/>
                  </a:moveTo>
                  <a:lnTo>
                    <a:pt x="1" y="58"/>
                  </a:lnTo>
                  <a:cubicBezTo>
                    <a:pt x="13" y="104"/>
                    <a:pt x="1287" y="4559"/>
                    <a:pt x="583" y="7637"/>
                  </a:cubicBezTo>
                  <a:lnTo>
                    <a:pt x="784" y="7685"/>
                  </a:lnTo>
                  <a:cubicBezTo>
                    <a:pt x="1500" y="4552"/>
                    <a:pt x="212" y="47"/>
                    <a:pt x="1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49" name="Google Shape;549;p19"/>
          <p:cNvSpPr/>
          <p:nvPr/>
        </p:nvSpPr>
        <p:spPr>
          <a:xfrm>
            <a:off x="3155952" y="4428276"/>
            <a:ext cx="1294624" cy="758164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50" name="Google Shape;550;p19"/>
          <p:cNvGrpSpPr/>
          <p:nvPr/>
        </p:nvGrpSpPr>
        <p:grpSpPr>
          <a:xfrm>
            <a:off x="7041280" y="200605"/>
            <a:ext cx="923336" cy="884367"/>
            <a:chOff x="4315575" y="1851200"/>
            <a:chExt cx="228775" cy="219125"/>
          </a:xfrm>
        </p:grpSpPr>
        <p:sp>
          <p:nvSpPr>
            <p:cNvPr id="551" name="Google Shape;551;p19"/>
            <p:cNvSpPr/>
            <p:nvPr/>
          </p:nvSpPr>
          <p:spPr>
            <a:xfrm>
              <a:off x="4366550" y="2023475"/>
              <a:ext cx="42425" cy="46850"/>
            </a:xfrm>
            <a:custGeom>
              <a:rect b="b" l="l" r="r" t="t"/>
              <a:pathLst>
                <a:path extrusionOk="0" h="1874" w="1697">
                  <a:moveTo>
                    <a:pt x="912" y="1"/>
                  </a:moveTo>
                  <a:cubicBezTo>
                    <a:pt x="889" y="1"/>
                    <a:pt x="865" y="5"/>
                    <a:pt x="842" y="15"/>
                  </a:cubicBezTo>
                  <a:cubicBezTo>
                    <a:pt x="661" y="116"/>
                    <a:pt x="486" y="292"/>
                    <a:pt x="466" y="506"/>
                  </a:cubicBezTo>
                  <a:cubicBezTo>
                    <a:pt x="492" y="472"/>
                    <a:pt x="524" y="422"/>
                    <a:pt x="567" y="422"/>
                  </a:cubicBezTo>
                  <a:cubicBezTo>
                    <a:pt x="576" y="422"/>
                    <a:pt x="586" y="425"/>
                    <a:pt x="597" y="430"/>
                  </a:cubicBezTo>
                  <a:cubicBezTo>
                    <a:pt x="706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8" y="1558"/>
                    <a:pt x="373" y="1675"/>
                    <a:pt x="550" y="1804"/>
                  </a:cubicBezTo>
                  <a:cubicBezTo>
                    <a:pt x="595" y="1831"/>
                    <a:pt x="643" y="1873"/>
                    <a:pt x="696" y="1873"/>
                  </a:cubicBezTo>
                  <a:cubicBezTo>
                    <a:pt x="710" y="1873"/>
                    <a:pt x="723" y="1871"/>
                    <a:pt x="737" y="1865"/>
                  </a:cubicBezTo>
                  <a:cubicBezTo>
                    <a:pt x="949" y="1827"/>
                    <a:pt x="1123" y="1693"/>
                    <a:pt x="1281" y="1557"/>
                  </a:cubicBezTo>
                  <a:cubicBezTo>
                    <a:pt x="1442" y="1405"/>
                    <a:pt x="1491" y="1178"/>
                    <a:pt x="1569" y="979"/>
                  </a:cubicBezTo>
                  <a:cubicBezTo>
                    <a:pt x="1615" y="835"/>
                    <a:pt x="1697" y="681"/>
                    <a:pt x="1640" y="529"/>
                  </a:cubicBezTo>
                  <a:cubicBezTo>
                    <a:pt x="1524" y="336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19"/>
            <p:cNvSpPr/>
            <p:nvPr/>
          </p:nvSpPr>
          <p:spPr>
            <a:xfrm>
              <a:off x="4452000" y="1995575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2" y="114"/>
                    <a:pt x="486" y="290"/>
                    <a:pt x="467" y="504"/>
                  </a:cubicBezTo>
                  <a:cubicBezTo>
                    <a:pt x="492" y="470"/>
                    <a:pt x="525" y="421"/>
                    <a:pt x="569" y="421"/>
                  </a:cubicBezTo>
                  <a:cubicBezTo>
                    <a:pt x="578" y="421"/>
                    <a:pt x="588" y="423"/>
                    <a:pt x="598" y="428"/>
                  </a:cubicBezTo>
                  <a:cubicBezTo>
                    <a:pt x="707" y="458"/>
                    <a:pt x="827" y="488"/>
                    <a:pt x="873" y="605"/>
                  </a:cubicBezTo>
                  <a:cubicBezTo>
                    <a:pt x="706" y="740"/>
                    <a:pt x="483" y="724"/>
                    <a:pt x="283" y="755"/>
                  </a:cubicBezTo>
                  <a:cubicBezTo>
                    <a:pt x="174" y="976"/>
                    <a:pt x="95" y="1211"/>
                    <a:pt x="1" y="1441"/>
                  </a:cubicBezTo>
                  <a:cubicBezTo>
                    <a:pt x="189" y="1556"/>
                    <a:pt x="373" y="1673"/>
                    <a:pt x="552" y="1803"/>
                  </a:cubicBezTo>
                  <a:cubicBezTo>
                    <a:pt x="597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5" y="1403"/>
                    <a:pt x="1493" y="1177"/>
                    <a:pt x="1571" y="977"/>
                  </a:cubicBezTo>
                  <a:cubicBezTo>
                    <a:pt x="1616" y="834"/>
                    <a:pt x="1698" y="680"/>
                    <a:pt x="1642" y="528"/>
                  </a:cubicBezTo>
                  <a:cubicBezTo>
                    <a:pt x="1527" y="334"/>
                    <a:pt x="1320" y="226"/>
                    <a:pt x="1142" y="100"/>
                  </a:cubicBezTo>
                  <a:cubicBezTo>
                    <a:pt x="1075" y="56"/>
                    <a:pt x="996" y="0"/>
                    <a:pt x="9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19"/>
            <p:cNvSpPr/>
            <p:nvPr/>
          </p:nvSpPr>
          <p:spPr>
            <a:xfrm>
              <a:off x="4415400" y="1902175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1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9" y="408"/>
                  </a:cubicBezTo>
                  <a:cubicBezTo>
                    <a:pt x="398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69" y="397"/>
                    <a:pt x="707" y="490"/>
                  </a:cubicBezTo>
                  <a:cubicBezTo>
                    <a:pt x="571" y="601"/>
                    <a:pt x="390" y="587"/>
                    <a:pt x="228" y="613"/>
                  </a:cubicBezTo>
                  <a:cubicBezTo>
                    <a:pt x="141" y="793"/>
                    <a:pt x="77" y="983"/>
                    <a:pt x="0" y="1170"/>
                  </a:cubicBezTo>
                  <a:cubicBezTo>
                    <a:pt x="151" y="1263"/>
                    <a:pt x="303" y="1358"/>
                    <a:pt x="447" y="1463"/>
                  </a:cubicBezTo>
                  <a:cubicBezTo>
                    <a:pt x="484" y="1485"/>
                    <a:pt x="522" y="1519"/>
                    <a:pt x="565" y="1519"/>
                  </a:cubicBezTo>
                  <a:cubicBezTo>
                    <a:pt x="575" y="1519"/>
                    <a:pt x="586" y="1516"/>
                    <a:pt x="598" y="1512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1" y="1140"/>
                    <a:pt x="1211" y="956"/>
                    <a:pt x="1274" y="795"/>
                  </a:cubicBezTo>
                  <a:cubicBezTo>
                    <a:pt x="1311" y="678"/>
                    <a:pt x="1377" y="552"/>
                    <a:pt x="1331" y="429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19"/>
            <p:cNvSpPr/>
            <p:nvPr/>
          </p:nvSpPr>
          <p:spPr>
            <a:xfrm>
              <a:off x="4476625" y="1900675"/>
              <a:ext cx="34475" cy="37950"/>
            </a:xfrm>
            <a:custGeom>
              <a:rect b="b" l="l" r="r" t="t"/>
              <a:pathLst>
                <a:path extrusionOk="0" h="1518" w="1379">
                  <a:moveTo>
                    <a:pt x="741" y="0"/>
                  </a:moveTo>
                  <a:cubicBezTo>
                    <a:pt x="723" y="0"/>
                    <a:pt x="704" y="4"/>
                    <a:pt x="686" y="12"/>
                  </a:cubicBezTo>
                  <a:cubicBezTo>
                    <a:pt x="538" y="93"/>
                    <a:pt x="395" y="235"/>
                    <a:pt x="380" y="408"/>
                  </a:cubicBezTo>
                  <a:cubicBezTo>
                    <a:pt x="400" y="382"/>
                    <a:pt x="425" y="342"/>
                    <a:pt x="460" y="342"/>
                  </a:cubicBezTo>
                  <a:cubicBezTo>
                    <a:pt x="468" y="342"/>
                    <a:pt x="476" y="344"/>
                    <a:pt x="485" y="348"/>
                  </a:cubicBezTo>
                  <a:cubicBezTo>
                    <a:pt x="574" y="371"/>
                    <a:pt x="671" y="396"/>
                    <a:pt x="708" y="491"/>
                  </a:cubicBezTo>
                  <a:cubicBezTo>
                    <a:pt x="573" y="601"/>
                    <a:pt x="391" y="586"/>
                    <a:pt x="230" y="612"/>
                  </a:cubicBezTo>
                  <a:cubicBezTo>
                    <a:pt x="143" y="793"/>
                    <a:pt x="77" y="983"/>
                    <a:pt x="1" y="1169"/>
                  </a:cubicBezTo>
                  <a:cubicBezTo>
                    <a:pt x="153" y="1263"/>
                    <a:pt x="304" y="1357"/>
                    <a:pt x="447" y="1463"/>
                  </a:cubicBezTo>
                  <a:cubicBezTo>
                    <a:pt x="484" y="1484"/>
                    <a:pt x="523" y="1518"/>
                    <a:pt x="566" y="1518"/>
                  </a:cubicBezTo>
                  <a:cubicBezTo>
                    <a:pt x="577" y="1518"/>
                    <a:pt x="588" y="1516"/>
                    <a:pt x="599" y="1511"/>
                  </a:cubicBezTo>
                  <a:cubicBezTo>
                    <a:pt x="771" y="1482"/>
                    <a:pt x="912" y="1374"/>
                    <a:pt x="1041" y="1263"/>
                  </a:cubicBezTo>
                  <a:cubicBezTo>
                    <a:pt x="1173" y="1139"/>
                    <a:pt x="1212" y="956"/>
                    <a:pt x="1276" y="795"/>
                  </a:cubicBezTo>
                  <a:cubicBezTo>
                    <a:pt x="1313" y="678"/>
                    <a:pt x="1378" y="552"/>
                    <a:pt x="1333" y="428"/>
                  </a:cubicBezTo>
                  <a:cubicBezTo>
                    <a:pt x="1239" y="272"/>
                    <a:pt x="1072" y="184"/>
                    <a:pt x="928" y="82"/>
                  </a:cubicBezTo>
                  <a:cubicBezTo>
                    <a:pt x="873" y="46"/>
                    <a:pt x="809" y="0"/>
                    <a:pt x="7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19"/>
            <p:cNvSpPr/>
            <p:nvPr/>
          </p:nvSpPr>
          <p:spPr>
            <a:xfrm>
              <a:off x="4354100" y="1955550"/>
              <a:ext cx="34425" cy="38000"/>
            </a:xfrm>
            <a:custGeom>
              <a:rect b="b" l="l" r="r" t="t"/>
              <a:pathLst>
                <a:path extrusionOk="0" h="1520" w="1377">
                  <a:moveTo>
                    <a:pt x="743" y="1"/>
                  </a:moveTo>
                  <a:cubicBezTo>
                    <a:pt x="724" y="1"/>
                    <a:pt x="705" y="5"/>
                    <a:pt x="686" y="13"/>
                  </a:cubicBezTo>
                  <a:cubicBezTo>
                    <a:pt x="538" y="94"/>
                    <a:pt x="396" y="237"/>
                    <a:pt x="380" y="411"/>
                  </a:cubicBezTo>
                  <a:cubicBezTo>
                    <a:pt x="400" y="383"/>
                    <a:pt x="425" y="343"/>
                    <a:pt x="461" y="343"/>
                  </a:cubicBezTo>
                  <a:cubicBezTo>
                    <a:pt x="469" y="343"/>
                    <a:pt x="477" y="345"/>
                    <a:pt x="486" y="349"/>
                  </a:cubicBezTo>
                  <a:cubicBezTo>
                    <a:pt x="574" y="372"/>
                    <a:pt x="671" y="397"/>
                    <a:pt x="709" y="492"/>
                  </a:cubicBezTo>
                  <a:cubicBezTo>
                    <a:pt x="573" y="602"/>
                    <a:pt x="394" y="588"/>
                    <a:pt x="230" y="613"/>
                  </a:cubicBezTo>
                  <a:cubicBezTo>
                    <a:pt x="142" y="793"/>
                    <a:pt x="78" y="985"/>
                    <a:pt x="1" y="1170"/>
                  </a:cubicBezTo>
                  <a:cubicBezTo>
                    <a:pt x="152" y="1264"/>
                    <a:pt x="303" y="1359"/>
                    <a:pt x="447" y="1464"/>
                  </a:cubicBezTo>
                  <a:cubicBezTo>
                    <a:pt x="484" y="1485"/>
                    <a:pt x="524" y="1520"/>
                    <a:pt x="567" y="1520"/>
                  </a:cubicBezTo>
                  <a:cubicBezTo>
                    <a:pt x="577" y="1520"/>
                    <a:pt x="588" y="1518"/>
                    <a:pt x="599" y="1513"/>
                  </a:cubicBezTo>
                  <a:cubicBezTo>
                    <a:pt x="770" y="1482"/>
                    <a:pt x="912" y="1375"/>
                    <a:pt x="1040" y="1263"/>
                  </a:cubicBezTo>
                  <a:cubicBezTo>
                    <a:pt x="1172" y="1140"/>
                    <a:pt x="1211" y="956"/>
                    <a:pt x="1274" y="795"/>
                  </a:cubicBezTo>
                  <a:cubicBezTo>
                    <a:pt x="1312" y="678"/>
                    <a:pt x="1377" y="552"/>
                    <a:pt x="1333" y="428"/>
                  </a:cubicBezTo>
                  <a:cubicBezTo>
                    <a:pt x="1238" y="272"/>
                    <a:pt x="1072" y="184"/>
                    <a:pt x="927" y="83"/>
                  </a:cubicBezTo>
                  <a:cubicBezTo>
                    <a:pt x="873" y="46"/>
                    <a:pt x="809" y="1"/>
                    <a:pt x="74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19"/>
            <p:cNvSpPr/>
            <p:nvPr/>
          </p:nvSpPr>
          <p:spPr>
            <a:xfrm>
              <a:off x="4359900" y="1851200"/>
              <a:ext cx="42450" cy="46850"/>
            </a:xfrm>
            <a:custGeom>
              <a:rect b="b" l="l" r="r" t="t"/>
              <a:pathLst>
                <a:path extrusionOk="0" h="1874" w="1698">
                  <a:moveTo>
                    <a:pt x="912" y="1"/>
                  </a:moveTo>
                  <a:cubicBezTo>
                    <a:pt x="889" y="1"/>
                    <a:pt x="866" y="5"/>
                    <a:pt x="842" y="15"/>
                  </a:cubicBezTo>
                  <a:cubicBezTo>
                    <a:pt x="661" y="116"/>
                    <a:pt x="486" y="291"/>
                    <a:pt x="466" y="506"/>
                  </a:cubicBezTo>
                  <a:cubicBezTo>
                    <a:pt x="492" y="472"/>
                    <a:pt x="524" y="422"/>
                    <a:pt x="568" y="422"/>
                  </a:cubicBezTo>
                  <a:cubicBezTo>
                    <a:pt x="577" y="422"/>
                    <a:pt x="587" y="424"/>
                    <a:pt x="598" y="430"/>
                  </a:cubicBezTo>
                  <a:cubicBezTo>
                    <a:pt x="707" y="459"/>
                    <a:pt x="827" y="489"/>
                    <a:pt x="873" y="605"/>
                  </a:cubicBezTo>
                  <a:cubicBezTo>
                    <a:pt x="706" y="742"/>
                    <a:pt x="483" y="725"/>
                    <a:pt x="283" y="756"/>
                  </a:cubicBezTo>
                  <a:cubicBezTo>
                    <a:pt x="174" y="978"/>
                    <a:pt x="95" y="1213"/>
                    <a:pt x="0" y="1442"/>
                  </a:cubicBezTo>
                  <a:cubicBezTo>
                    <a:pt x="188" y="1558"/>
                    <a:pt x="373" y="1675"/>
                    <a:pt x="552" y="1804"/>
                  </a:cubicBezTo>
                  <a:cubicBezTo>
                    <a:pt x="597" y="1830"/>
                    <a:pt x="644" y="1873"/>
                    <a:pt x="698" y="1873"/>
                  </a:cubicBezTo>
                  <a:cubicBezTo>
                    <a:pt x="711" y="1873"/>
                    <a:pt x="724" y="1870"/>
                    <a:pt x="738" y="1864"/>
                  </a:cubicBezTo>
                  <a:cubicBezTo>
                    <a:pt x="950" y="1826"/>
                    <a:pt x="1124" y="1693"/>
                    <a:pt x="1282" y="1556"/>
                  </a:cubicBezTo>
                  <a:cubicBezTo>
                    <a:pt x="1444" y="1405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1" y="528"/>
                  </a:cubicBezTo>
                  <a:cubicBezTo>
                    <a:pt x="1527" y="335"/>
                    <a:pt x="1319" y="227"/>
                    <a:pt x="1142" y="101"/>
                  </a:cubicBezTo>
                  <a:cubicBezTo>
                    <a:pt x="1074" y="57"/>
                    <a:pt x="996" y="1"/>
                    <a:pt x="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19"/>
            <p:cNvSpPr/>
            <p:nvPr/>
          </p:nvSpPr>
          <p:spPr>
            <a:xfrm>
              <a:off x="4315575" y="1915825"/>
              <a:ext cx="26300" cy="29075"/>
            </a:xfrm>
            <a:custGeom>
              <a:rect b="b" l="l" r="r" t="t"/>
              <a:pathLst>
                <a:path extrusionOk="0" h="1163" w="1052">
                  <a:moveTo>
                    <a:pt x="568" y="0"/>
                  </a:moveTo>
                  <a:cubicBezTo>
                    <a:pt x="553" y="0"/>
                    <a:pt x="539" y="3"/>
                    <a:pt x="525" y="10"/>
                  </a:cubicBezTo>
                  <a:cubicBezTo>
                    <a:pt x="412" y="72"/>
                    <a:pt x="303" y="180"/>
                    <a:pt x="291" y="314"/>
                  </a:cubicBezTo>
                  <a:cubicBezTo>
                    <a:pt x="306" y="294"/>
                    <a:pt x="326" y="263"/>
                    <a:pt x="354" y="263"/>
                  </a:cubicBezTo>
                  <a:cubicBezTo>
                    <a:pt x="359" y="263"/>
                    <a:pt x="365" y="265"/>
                    <a:pt x="372" y="268"/>
                  </a:cubicBezTo>
                  <a:cubicBezTo>
                    <a:pt x="438" y="286"/>
                    <a:pt x="513" y="306"/>
                    <a:pt x="542" y="377"/>
                  </a:cubicBezTo>
                  <a:cubicBezTo>
                    <a:pt x="438" y="461"/>
                    <a:pt x="300" y="450"/>
                    <a:pt x="176" y="470"/>
                  </a:cubicBezTo>
                  <a:cubicBezTo>
                    <a:pt x="108" y="606"/>
                    <a:pt x="59" y="753"/>
                    <a:pt x="0" y="896"/>
                  </a:cubicBezTo>
                  <a:cubicBezTo>
                    <a:pt x="115" y="968"/>
                    <a:pt x="231" y="1039"/>
                    <a:pt x="341" y="1119"/>
                  </a:cubicBezTo>
                  <a:cubicBezTo>
                    <a:pt x="369" y="1136"/>
                    <a:pt x="398" y="1163"/>
                    <a:pt x="432" y="1163"/>
                  </a:cubicBezTo>
                  <a:cubicBezTo>
                    <a:pt x="440" y="1163"/>
                    <a:pt x="448" y="1161"/>
                    <a:pt x="457" y="1157"/>
                  </a:cubicBezTo>
                  <a:cubicBezTo>
                    <a:pt x="587" y="1134"/>
                    <a:pt x="696" y="1052"/>
                    <a:pt x="793" y="966"/>
                  </a:cubicBezTo>
                  <a:cubicBezTo>
                    <a:pt x="895" y="871"/>
                    <a:pt x="925" y="729"/>
                    <a:pt x="973" y="606"/>
                  </a:cubicBezTo>
                  <a:cubicBezTo>
                    <a:pt x="1002" y="517"/>
                    <a:pt x="1052" y="422"/>
                    <a:pt x="1017" y="327"/>
                  </a:cubicBezTo>
                  <a:cubicBezTo>
                    <a:pt x="945" y="206"/>
                    <a:pt x="818" y="139"/>
                    <a:pt x="706" y="61"/>
                  </a:cubicBezTo>
                  <a:cubicBezTo>
                    <a:pt x="665" y="34"/>
                    <a:pt x="617" y="0"/>
                    <a:pt x="5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19"/>
            <p:cNvSpPr/>
            <p:nvPr/>
          </p:nvSpPr>
          <p:spPr>
            <a:xfrm>
              <a:off x="4418325" y="197905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7" y="0"/>
                  </a:moveTo>
                  <a:cubicBezTo>
                    <a:pt x="553" y="0"/>
                    <a:pt x="538" y="3"/>
                    <a:pt x="524" y="10"/>
                  </a:cubicBezTo>
                  <a:cubicBezTo>
                    <a:pt x="411" y="71"/>
                    <a:pt x="301" y="180"/>
                    <a:pt x="290" y="314"/>
                  </a:cubicBezTo>
                  <a:cubicBezTo>
                    <a:pt x="305" y="293"/>
                    <a:pt x="325" y="263"/>
                    <a:pt x="353" y="263"/>
                  </a:cubicBezTo>
                  <a:cubicBezTo>
                    <a:pt x="358" y="263"/>
                    <a:pt x="364" y="264"/>
                    <a:pt x="371" y="267"/>
                  </a:cubicBezTo>
                  <a:cubicBezTo>
                    <a:pt x="437" y="286"/>
                    <a:pt x="511" y="304"/>
                    <a:pt x="541" y="376"/>
                  </a:cubicBezTo>
                  <a:cubicBezTo>
                    <a:pt x="438" y="461"/>
                    <a:pt x="300" y="451"/>
                    <a:pt x="176" y="471"/>
                  </a:cubicBezTo>
                  <a:cubicBezTo>
                    <a:pt x="108" y="607"/>
                    <a:pt x="59" y="754"/>
                    <a:pt x="0" y="896"/>
                  </a:cubicBezTo>
                  <a:cubicBezTo>
                    <a:pt x="115" y="968"/>
                    <a:pt x="231" y="1040"/>
                    <a:pt x="341" y="1120"/>
                  </a:cubicBezTo>
                  <a:cubicBezTo>
                    <a:pt x="369" y="1137"/>
                    <a:pt x="399" y="1163"/>
                    <a:pt x="432" y="1163"/>
                  </a:cubicBezTo>
                  <a:cubicBezTo>
                    <a:pt x="440" y="1163"/>
                    <a:pt x="448" y="1162"/>
                    <a:pt x="457" y="1158"/>
                  </a:cubicBezTo>
                  <a:cubicBezTo>
                    <a:pt x="587" y="1135"/>
                    <a:pt x="696" y="1052"/>
                    <a:pt x="794" y="966"/>
                  </a:cubicBezTo>
                  <a:cubicBezTo>
                    <a:pt x="895" y="872"/>
                    <a:pt x="925" y="730"/>
                    <a:pt x="973" y="607"/>
                  </a:cubicBezTo>
                  <a:cubicBezTo>
                    <a:pt x="1002" y="518"/>
                    <a:pt x="1052" y="422"/>
                    <a:pt x="1017" y="328"/>
                  </a:cubicBezTo>
                  <a:cubicBezTo>
                    <a:pt x="945" y="207"/>
                    <a:pt x="818" y="140"/>
                    <a:pt x="706" y="62"/>
                  </a:cubicBezTo>
                  <a:cubicBezTo>
                    <a:pt x="665" y="34"/>
                    <a:pt x="617" y="0"/>
                    <a:pt x="5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19"/>
            <p:cNvSpPr/>
            <p:nvPr/>
          </p:nvSpPr>
          <p:spPr>
            <a:xfrm>
              <a:off x="4518025" y="1960175"/>
              <a:ext cx="26325" cy="29075"/>
            </a:xfrm>
            <a:custGeom>
              <a:rect b="b" l="l" r="r" t="t"/>
              <a:pathLst>
                <a:path extrusionOk="0" h="1163" w="1053">
                  <a:moveTo>
                    <a:pt x="568" y="0"/>
                  </a:moveTo>
                  <a:cubicBezTo>
                    <a:pt x="553" y="0"/>
                    <a:pt x="539" y="3"/>
                    <a:pt x="525" y="9"/>
                  </a:cubicBezTo>
                  <a:cubicBezTo>
                    <a:pt x="412" y="71"/>
                    <a:pt x="303" y="180"/>
                    <a:pt x="292" y="313"/>
                  </a:cubicBezTo>
                  <a:cubicBezTo>
                    <a:pt x="306" y="293"/>
                    <a:pt x="326" y="262"/>
                    <a:pt x="353" y="262"/>
                  </a:cubicBezTo>
                  <a:cubicBezTo>
                    <a:pt x="359" y="262"/>
                    <a:pt x="365" y="264"/>
                    <a:pt x="372" y="267"/>
                  </a:cubicBezTo>
                  <a:cubicBezTo>
                    <a:pt x="439" y="285"/>
                    <a:pt x="513" y="304"/>
                    <a:pt x="543" y="376"/>
                  </a:cubicBezTo>
                  <a:cubicBezTo>
                    <a:pt x="439" y="461"/>
                    <a:pt x="300" y="451"/>
                    <a:pt x="176" y="469"/>
                  </a:cubicBezTo>
                  <a:cubicBezTo>
                    <a:pt x="108" y="607"/>
                    <a:pt x="59" y="754"/>
                    <a:pt x="0" y="895"/>
                  </a:cubicBezTo>
                  <a:cubicBezTo>
                    <a:pt x="115" y="967"/>
                    <a:pt x="231" y="1039"/>
                    <a:pt x="341" y="1120"/>
                  </a:cubicBezTo>
                  <a:cubicBezTo>
                    <a:pt x="369" y="1136"/>
                    <a:pt x="398" y="1162"/>
                    <a:pt x="431" y="1162"/>
                  </a:cubicBezTo>
                  <a:cubicBezTo>
                    <a:pt x="440" y="1162"/>
                    <a:pt x="448" y="1161"/>
                    <a:pt x="457" y="1157"/>
                  </a:cubicBezTo>
                  <a:cubicBezTo>
                    <a:pt x="587" y="1134"/>
                    <a:pt x="697" y="1052"/>
                    <a:pt x="795" y="966"/>
                  </a:cubicBezTo>
                  <a:cubicBezTo>
                    <a:pt x="895" y="872"/>
                    <a:pt x="925" y="730"/>
                    <a:pt x="974" y="607"/>
                  </a:cubicBezTo>
                  <a:cubicBezTo>
                    <a:pt x="1002" y="517"/>
                    <a:pt x="1052" y="422"/>
                    <a:pt x="1017" y="328"/>
                  </a:cubicBezTo>
                  <a:cubicBezTo>
                    <a:pt x="946" y="207"/>
                    <a:pt x="818" y="140"/>
                    <a:pt x="707" y="62"/>
                  </a:cubicBezTo>
                  <a:cubicBezTo>
                    <a:pt x="665" y="35"/>
                    <a:pt x="617" y="0"/>
                    <a:pt x="5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0" name="Google Shape;560;p19"/>
          <p:cNvGrpSpPr/>
          <p:nvPr/>
        </p:nvGrpSpPr>
        <p:grpSpPr>
          <a:xfrm rot="-5400000">
            <a:off x="4624575" y="3745196"/>
            <a:ext cx="913152" cy="1969335"/>
            <a:chOff x="1496075" y="1759850"/>
            <a:chExt cx="345250" cy="744550"/>
          </a:xfrm>
        </p:grpSpPr>
        <p:sp>
          <p:nvSpPr>
            <p:cNvPr id="561" name="Google Shape;561;p19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19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19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4" name="Google Shape;564;p19"/>
          <p:cNvSpPr txBox="1"/>
          <p:nvPr>
            <p:ph idx="5" type="subTitle"/>
          </p:nvPr>
        </p:nvSpPr>
        <p:spPr>
          <a:xfrm>
            <a:off x="3290250" y="2983575"/>
            <a:ext cx="2563500" cy="48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4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65" name="Google Shape;565;p19"/>
          <p:cNvSpPr txBox="1"/>
          <p:nvPr>
            <p:ph idx="6" type="subTitle"/>
          </p:nvPr>
        </p:nvSpPr>
        <p:spPr>
          <a:xfrm>
            <a:off x="3290250" y="3463875"/>
            <a:ext cx="2563500" cy="48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4"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2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68" name="Google Shape;568;p20"/>
          <p:cNvSpPr/>
          <p:nvPr/>
        </p:nvSpPr>
        <p:spPr>
          <a:xfrm>
            <a:off x="3944150" y="4608501"/>
            <a:ext cx="1255696" cy="735366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69" name="Google Shape;569;p20"/>
          <p:cNvGrpSpPr/>
          <p:nvPr/>
        </p:nvGrpSpPr>
        <p:grpSpPr>
          <a:xfrm>
            <a:off x="8223512" y="1131488"/>
            <a:ext cx="694744" cy="665287"/>
            <a:chOff x="2368500" y="1659275"/>
            <a:chExt cx="228775" cy="219075"/>
          </a:xfrm>
        </p:grpSpPr>
        <p:sp>
          <p:nvSpPr>
            <p:cNvPr id="570" name="Google Shape;570;p20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20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20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20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20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20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20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20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20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9" name="Google Shape;579;p20"/>
          <p:cNvSpPr/>
          <p:nvPr/>
        </p:nvSpPr>
        <p:spPr>
          <a:xfrm rot="3931698">
            <a:off x="171891" y="1478260"/>
            <a:ext cx="466974" cy="317917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80" name="Google Shape;580;p20"/>
          <p:cNvGrpSpPr/>
          <p:nvPr/>
        </p:nvGrpSpPr>
        <p:grpSpPr>
          <a:xfrm flipH="1" rot="10800000">
            <a:off x="669806" y="-29167"/>
            <a:ext cx="2238468" cy="1046882"/>
            <a:chOff x="3264075" y="1894125"/>
            <a:chExt cx="1130425" cy="528675"/>
          </a:xfrm>
        </p:grpSpPr>
        <p:sp>
          <p:nvSpPr>
            <p:cNvPr id="581" name="Google Shape;581;p20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20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20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20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20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20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20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20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20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20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20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20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20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3"/>
          <p:cNvSpPr txBox="1"/>
          <p:nvPr>
            <p:ph type="title"/>
          </p:nvPr>
        </p:nvSpPr>
        <p:spPr>
          <a:xfrm>
            <a:off x="2031750" y="1868800"/>
            <a:ext cx="5080500" cy="591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b="0" sz="45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1" name="Google Shape;61;p3"/>
          <p:cNvSpPr txBox="1"/>
          <p:nvPr>
            <p:ph hasCustomPrompt="1" idx="2" type="title"/>
          </p:nvPr>
        </p:nvSpPr>
        <p:spPr>
          <a:xfrm>
            <a:off x="3876000" y="535000"/>
            <a:ext cx="1392000" cy="133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100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62" name="Google Shape;62;p3"/>
          <p:cNvSpPr txBox="1"/>
          <p:nvPr>
            <p:ph idx="1" type="subTitle"/>
          </p:nvPr>
        </p:nvSpPr>
        <p:spPr>
          <a:xfrm>
            <a:off x="2031750" y="2460300"/>
            <a:ext cx="5080500" cy="30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grpSp>
        <p:nvGrpSpPr>
          <p:cNvPr id="63" name="Google Shape;63;p3"/>
          <p:cNvGrpSpPr/>
          <p:nvPr/>
        </p:nvGrpSpPr>
        <p:grpSpPr>
          <a:xfrm>
            <a:off x="-30256" y="856711"/>
            <a:ext cx="626387" cy="1350912"/>
            <a:chOff x="1496075" y="1759850"/>
            <a:chExt cx="345250" cy="744550"/>
          </a:xfrm>
        </p:grpSpPr>
        <p:sp>
          <p:nvSpPr>
            <p:cNvPr id="64" name="Google Shape;64;p3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3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3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7" name="Google Shape;67;p3"/>
          <p:cNvGrpSpPr/>
          <p:nvPr/>
        </p:nvGrpSpPr>
        <p:grpSpPr>
          <a:xfrm>
            <a:off x="7843738" y="731064"/>
            <a:ext cx="1370921" cy="2713948"/>
            <a:chOff x="1533300" y="1335675"/>
            <a:chExt cx="361225" cy="715100"/>
          </a:xfrm>
        </p:grpSpPr>
        <p:sp>
          <p:nvSpPr>
            <p:cNvPr id="68" name="Google Shape;68;p3"/>
            <p:cNvSpPr/>
            <p:nvPr/>
          </p:nvSpPr>
          <p:spPr>
            <a:xfrm>
              <a:off x="1533300" y="1335675"/>
              <a:ext cx="361150" cy="707300"/>
            </a:xfrm>
            <a:custGeom>
              <a:rect b="b" l="l" r="r" t="t"/>
              <a:pathLst>
                <a:path extrusionOk="0" h="28292" w="14446">
                  <a:moveTo>
                    <a:pt x="14445" y="1"/>
                  </a:moveTo>
                  <a:cubicBezTo>
                    <a:pt x="8424" y="1"/>
                    <a:pt x="1" y="6034"/>
                    <a:pt x="3543" y="10904"/>
                  </a:cubicBezTo>
                  <a:cubicBezTo>
                    <a:pt x="10056" y="19858"/>
                    <a:pt x="8883" y="26775"/>
                    <a:pt x="12634" y="28292"/>
                  </a:cubicBezTo>
                  <a:cubicBezTo>
                    <a:pt x="11741" y="27024"/>
                    <a:pt x="11018" y="25464"/>
                    <a:pt x="10455" y="23563"/>
                  </a:cubicBezTo>
                  <a:cubicBezTo>
                    <a:pt x="10065" y="22246"/>
                    <a:pt x="9776" y="20882"/>
                    <a:pt x="9497" y="19564"/>
                  </a:cubicBezTo>
                  <a:cubicBezTo>
                    <a:pt x="9273" y="18510"/>
                    <a:pt x="9042" y="17419"/>
                    <a:pt x="8762" y="16362"/>
                  </a:cubicBezTo>
                  <a:cubicBezTo>
                    <a:pt x="8613" y="15801"/>
                    <a:pt x="8446" y="15235"/>
                    <a:pt x="8285" y="14686"/>
                  </a:cubicBezTo>
                  <a:cubicBezTo>
                    <a:pt x="7967" y="13604"/>
                    <a:pt x="7638" y="12487"/>
                    <a:pt x="7430" y="11359"/>
                  </a:cubicBezTo>
                  <a:cubicBezTo>
                    <a:pt x="7064" y="9368"/>
                    <a:pt x="7157" y="7633"/>
                    <a:pt x="7708" y="6206"/>
                  </a:cubicBezTo>
                  <a:cubicBezTo>
                    <a:pt x="8391" y="4436"/>
                    <a:pt x="9906" y="2855"/>
                    <a:pt x="11974" y="1751"/>
                  </a:cubicBezTo>
                  <a:cubicBezTo>
                    <a:pt x="12765" y="1327"/>
                    <a:pt x="13599" y="998"/>
                    <a:pt x="14445" y="707"/>
                  </a:cubicBezTo>
                  <a:lnTo>
                    <a:pt x="1444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3"/>
            <p:cNvSpPr/>
            <p:nvPr/>
          </p:nvSpPr>
          <p:spPr>
            <a:xfrm>
              <a:off x="1715175" y="1358800"/>
              <a:ext cx="179350" cy="691625"/>
            </a:xfrm>
            <a:custGeom>
              <a:rect b="b" l="l" r="r" t="t"/>
              <a:pathLst>
                <a:path extrusionOk="0" h="27665" w="7174">
                  <a:moveTo>
                    <a:pt x="7174" y="0"/>
                  </a:moveTo>
                  <a:cubicBezTo>
                    <a:pt x="6359" y="283"/>
                    <a:pt x="5558" y="601"/>
                    <a:pt x="4799" y="1006"/>
                  </a:cubicBezTo>
                  <a:cubicBezTo>
                    <a:pt x="2775" y="2088"/>
                    <a:pt x="1293" y="3632"/>
                    <a:pt x="628" y="5354"/>
                  </a:cubicBezTo>
                  <a:cubicBezTo>
                    <a:pt x="91" y="6746"/>
                    <a:pt x="1" y="8442"/>
                    <a:pt x="360" y="10395"/>
                  </a:cubicBezTo>
                  <a:cubicBezTo>
                    <a:pt x="566" y="11513"/>
                    <a:pt x="894" y="12625"/>
                    <a:pt x="1210" y="13700"/>
                  </a:cubicBezTo>
                  <a:cubicBezTo>
                    <a:pt x="1371" y="14249"/>
                    <a:pt x="1538" y="14818"/>
                    <a:pt x="1688" y="15380"/>
                  </a:cubicBezTo>
                  <a:cubicBezTo>
                    <a:pt x="1970" y="16442"/>
                    <a:pt x="2201" y="17537"/>
                    <a:pt x="2426" y="18594"/>
                  </a:cubicBezTo>
                  <a:cubicBezTo>
                    <a:pt x="2704" y="19909"/>
                    <a:pt x="2992" y="21268"/>
                    <a:pt x="3378" y="22576"/>
                  </a:cubicBezTo>
                  <a:cubicBezTo>
                    <a:pt x="3972" y="24579"/>
                    <a:pt x="4741" y="26196"/>
                    <a:pt x="5704" y="27487"/>
                  </a:cubicBezTo>
                  <a:cubicBezTo>
                    <a:pt x="6050" y="27588"/>
                    <a:pt x="6437" y="27646"/>
                    <a:pt x="6867" y="27665"/>
                  </a:cubicBezTo>
                  <a:cubicBezTo>
                    <a:pt x="6474" y="26837"/>
                    <a:pt x="6127" y="25923"/>
                    <a:pt x="5826" y="24907"/>
                  </a:cubicBezTo>
                  <a:cubicBezTo>
                    <a:pt x="5436" y="23590"/>
                    <a:pt x="5148" y="22225"/>
                    <a:pt x="4868" y="20906"/>
                  </a:cubicBezTo>
                  <a:cubicBezTo>
                    <a:pt x="4645" y="19853"/>
                    <a:pt x="4414" y="18762"/>
                    <a:pt x="4134" y="17707"/>
                  </a:cubicBezTo>
                  <a:cubicBezTo>
                    <a:pt x="3985" y="17145"/>
                    <a:pt x="3819" y="16578"/>
                    <a:pt x="3657" y="16030"/>
                  </a:cubicBezTo>
                  <a:cubicBezTo>
                    <a:pt x="3338" y="14949"/>
                    <a:pt x="3010" y="13833"/>
                    <a:pt x="2803" y="12705"/>
                  </a:cubicBezTo>
                  <a:cubicBezTo>
                    <a:pt x="2436" y="10714"/>
                    <a:pt x="2530" y="8979"/>
                    <a:pt x="3081" y="7552"/>
                  </a:cubicBezTo>
                  <a:cubicBezTo>
                    <a:pt x="3745" y="5835"/>
                    <a:pt x="5197" y="4295"/>
                    <a:pt x="7174" y="3196"/>
                  </a:cubicBezTo>
                  <a:lnTo>
                    <a:pt x="71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3"/>
            <p:cNvSpPr/>
            <p:nvPr/>
          </p:nvSpPr>
          <p:spPr>
            <a:xfrm>
              <a:off x="1781275" y="1444700"/>
              <a:ext cx="113225" cy="606075"/>
            </a:xfrm>
            <a:custGeom>
              <a:rect b="b" l="l" r="r" t="t"/>
              <a:pathLst>
                <a:path extrusionOk="0" h="24243" w="4529">
                  <a:moveTo>
                    <a:pt x="4525" y="0"/>
                  </a:moveTo>
                  <a:lnTo>
                    <a:pt x="4525" y="2"/>
                  </a:lnTo>
                  <a:lnTo>
                    <a:pt x="4525" y="2"/>
                  </a:lnTo>
                  <a:cubicBezTo>
                    <a:pt x="4526" y="2"/>
                    <a:pt x="4527" y="1"/>
                    <a:pt x="4529" y="0"/>
                  </a:cubicBezTo>
                  <a:close/>
                  <a:moveTo>
                    <a:pt x="4525" y="2"/>
                  </a:moveTo>
                  <a:cubicBezTo>
                    <a:pt x="2645" y="1074"/>
                    <a:pt x="1263" y="2549"/>
                    <a:pt x="629" y="4190"/>
                  </a:cubicBezTo>
                  <a:cubicBezTo>
                    <a:pt x="91" y="5582"/>
                    <a:pt x="1" y="7278"/>
                    <a:pt x="360" y="9230"/>
                  </a:cubicBezTo>
                  <a:cubicBezTo>
                    <a:pt x="566" y="10347"/>
                    <a:pt x="893" y="11460"/>
                    <a:pt x="1210" y="12533"/>
                  </a:cubicBezTo>
                  <a:cubicBezTo>
                    <a:pt x="1371" y="13083"/>
                    <a:pt x="1539" y="13653"/>
                    <a:pt x="1688" y="14216"/>
                  </a:cubicBezTo>
                  <a:cubicBezTo>
                    <a:pt x="1970" y="15279"/>
                    <a:pt x="2201" y="16370"/>
                    <a:pt x="2425" y="17428"/>
                  </a:cubicBezTo>
                  <a:cubicBezTo>
                    <a:pt x="2703" y="18742"/>
                    <a:pt x="2991" y="20103"/>
                    <a:pt x="3379" y="21412"/>
                  </a:cubicBezTo>
                  <a:cubicBezTo>
                    <a:pt x="3688" y="22455"/>
                    <a:pt x="4044" y="23395"/>
                    <a:pt x="4449" y="24241"/>
                  </a:cubicBezTo>
                  <a:cubicBezTo>
                    <a:pt x="4475" y="24241"/>
                    <a:pt x="4500" y="24243"/>
                    <a:pt x="4525" y="24243"/>
                  </a:cubicBezTo>
                  <a:lnTo>
                    <a:pt x="4525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1" name="Google Shape;71;p3"/>
          <p:cNvGrpSpPr/>
          <p:nvPr/>
        </p:nvGrpSpPr>
        <p:grpSpPr>
          <a:xfrm>
            <a:off x="854550" y="243761"/>
            <a:ext cx="768592" cy="736004"/>
            <a:chOff x="2368500" y="1659275"/>
            <a:chExt cx="228775" cy="219075"/>
          </a:xfrm>
        </p:grpSpPr>
        <p:sp>
          <p:nvSpPr>
            <p:cNvPr id="72" name="Google Shape;72;p3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3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3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3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3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3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3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3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3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" name="Google Shape;81;p3"/>
          <p:cNvSpPr/>
          <p:nvPr/>
        </p:nvSpPr>
        <p:spPr>
          <a:xfrm>
            <a:off x="255800" y="4283675"/>
            <a:ext cx="1833186" cy="1073611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2" name="Google Shape;82;p3"/>
          <p:cNvGrpSpPr/>
          <p:nvPr/>
        </p:nvGrpSpPr>
        <p:grpSpPr>
          <a:xfrm rot="10800000">
            <a:off x="6093291" y="-37937"/>
            <a:ext cx="1658447" cy="775619"/>
            <a:chOff x="3264075" y="1894125"/>
            <a:chExt cx="1130425" cy="528675"/>
          </a:xfrm>
        </p:grpSpPr>
        <p:sp>
          <p:nvSpPr>
            <p:cNvPr id="83" name="Google Shape;83;p3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3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3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3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3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3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3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3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3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3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3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6" name="Google Shape;96;p3"/>
          <p:cNvSpPr/>
          <p:nvPr/>
        </p:nvSpPr>
        <p:spPr>
          <a:xfrm>
            <a:off x="6523401" y="4397850"/>
            <a:ext cx="2448871" cy="845248"/>
          </a:xfrm>
          <a:custGeom>
            <a:rect b="b" l="l" r="r" t="t"/>
            <a:pathLst>
              <a:path extrusionOk="0" h="4299" w="12455">
                <a:moveTo>
                  <a:pt x="3330" y="1"/>
                </a:moveTo>
                <a:cubicBezTo>
                  <a:pt x="1339" y="1"/>
                  <a:pt x="1" y="4299"/>
                  <a:pt x="1" y="4299"/>
                </a:cubicBezTo>
                <a:lnTo>
                  <a:pt x="12455" y="4247"/>
                </a:lnTo>
                <a:cubicBezTo>
                  <a:pt x="12455" y="4247"/>
                  <a:pt x="10278" y="2332"/>
                  <a:pt x="8694" y="2332"/>
                </a:cubicBezTo>
                <a:cubicBezTo>
                  <a:pt x="8559" y="2332"/>
                  <a:pt x="8429" y="2346"/>
                  <a:pt x="8304" y="2376"/>
                </a:cubicBezTo>
                <a:cubicBezTo>
                  <a:pt x="8148" y="2414"/>
                  <a:pt x="8002" y="2431"/>
                  <a:pt x="7864" y="2431"/>
                </a:cubicBezTo>
                <a:cubicBezTo>
                  <a:pt x="6596" y="2431"/>
                  <a:pt x="5962" y="958"/>
                  <a:pt x="3892" y="115"/>
                </a:cubicBezTo>
                <a:cubicBezTo>
                  <a:pt x="3699" y="36"/>
                  <a:pt x="3512" y="1"/>
                  <a:pt x="333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4_1"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2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96" name="Google Shape;596;p21"/>
          <p:cNvSpPr/>
          <p:nvPr/>
        </p:nvSpPr>
        <p:spPr>
          <a:xfrm>
            <a:off x="3409275" y="4059151"/>
            <a:ext cx="1961684" cy="1148810"/>
          </a:xfrm>
          <a:custGeom>
            <a:rect b="b" l="l" r="r" t="t"/>
            <a:pathLst>
              <a:path extrusionOk="0" h="19790" w="33793">
                <a:moveTo>
                  <a:pt x="20129" y="1217"/>
                </a:moveTo>
                <a:cubicBezTo>
                  <a:pt x="20166" y="1217"/>
                  <a:pt x="20202" y="1228"/>
                  <a:pt x="20234" y="1252"/>
                </a:cubicBezTo>
                <a:cubicBezTo>
                  <a:pt x="20367" y="1331"/>
                  <a:pt x="20326" y="1531"/>
                  <a:pt x="20206" y="1600"/>
                </a:cubicBezTo>
                <a:cubicBezTo>
                  <a:pt x="20160" y="1600"/>
                  <a:pt x="20068" y="1599"/>
                  <a:pt x="20022" y="1599"/>
                </a:cubicBezTo>
                <a:cubicBezTo>
                  <a:pt x="19975" y="1548"/>
                  <a:pt x="19904" y="1502"/>
                  <a:pt x="19908" y="1424"/>
                </a:cubicBezTo>
                <a:cubicBezTo>
                  <a:pt x="19908" y="1310"/>
                  <a:pt x="20020" y="1217"/>
                  <a:pt x="20129" y="1217"/>
                </a:cubicBezTo>
                <a:close/>
                <a:moveTo>
                  <a:pt x="18968" y="1634"/>
                </a:moveTo>
                <a:cubicBezTo>
                  <a:pt x="19168" y="1634"/>
                  <a:pt x="19326" y="1818"/>
                  <a:pt x="19284" y="2026"/>
                </a:cubicBezTo>
                <a:cubicBezTo>
                  <a:pt x="19222" y="2093"/>
                  <a:pt x="19168" y="2180"/>
                  <a:pt x="19074" y="2206"/>
                </a:cubicBezTo>
                <a:cubicBezTo>
                  <a:pt x="19047" y="2217"/>
                  <a:pt x="19020" y="2222"/>
                  <a:pt x="18992" y="2222"/>
                </a:cubicBezTo>
                <a:cubicBezTo>
                  <a:pt x="18814" y="2222"/>
                  <a:pt x="18645" y="2010"/>
                  <a:pt x="18727" y="1837"/>
                </a:cubicBezTo>
                <a:cubicBezTo>
                  <a:pt x="18753" y="1748"/>
                  <a:pt x="18837" y="1698"/>
                  <a:pt x="18903" y="1641"/>
                </a:cubicBezTo>
                <a:cubicBezTo>
                  <a:pt x="18925" y="1636"/>
                  <a:pt x="18947" y="1634"/>
                  <a:pt x="18968" y="1634"/>
                </a:cubicBezTo>
                <a:close/>
                <a:moveTo>
                  <a:pt x="10633" y="2384"/>
                </a:moveTo>
                <a:cubicBezTo>
                  <a:pt x="10644" y="2384"/>
                  <a:pt x="10655" y="2386"/>
                  <a:pt x="10668" y="2389"/>
                </a:cubicBezTo>
                <a:cubicBezTo>
                  <a:pt x="10775" y="2403"/>
                  <a:pt x="10791" y="2530"/>
                  <a:pt x="10751" y="2612"/>
                </a:cubicBezTo>
                <a:cubicBezTo>
                  <a:pt x="10716" y="2632"/>
                  <a:pt x="10676" y="2642"/>
                  <a:pt x="10636" y="2642"/>
                </a:cubicBezTo>
                <a:cubicBezTo>
                  <a:pt x="10599" y="2642"/>
                  <a:pt x="10561" y="2633"/>
                  <a:pt x="10527" y="2615"/>
                </a:cubicBezTo>
                <a:cubicBezTo>
                  <a:pt x="10477" y="2521"/>
                  <a:pt x="10526" y="2384"/>
                  <a:pt x="10633" y="2384"/>
                </a:cubicBezTo>
                <a:close/>
                <a:moveTo>
                  <a:pt x="28367" y="2345"/>
                </a:moveTo>
                <a:cubicBezTo>
                  <a:pt x="28418" y="2360"/>
                  <a:pt x="28469" y="2376"/>
                  <a:pt x="28523" y="2390"/>
                </a:cubicBezTo>
                <a:cubicBezTo>
                  <a:pt x="28562" y="2466"/>
                  <a:pt x="28622" y="2569"/>
                  <a:pt x="28559" y="2648"/>
                </a:cubicBezTo>
                <a:cubicBezTo>
                  <a:pt x="28509" y="2724"/>
                  <a:pt x="28438" y="2754"/>
                  <a:pt x="28360" y="2754"/>
                </a:cubicBezTo>
                <a:cubicBezTo>
                  <a:pt x="28221" y="2754"/>
                  <a:pt x="28063" y="2657"/>
                  <a:pt x="27981" y="2557"/>
                </a:cubicBezTo>
                <a:cubicBezTo>
                  <a:pt x="28104" y="2476"/>
                  <a:pt x="28228" y="2395"/>
                  <a:pt x="28367" y="2345"/>
                </a:cubicBezTo>
                <a:close/>
                <a:moveTo>
                  <a:pt x="21143" y="3066"/>
                </a:moveTo>
                <a:cubicBezTo>
                  <a:pt x="21255" y="3066"/>
                  <a:pt x="21346" y="3182"/>
                  <a:pt x="21335" y="3291"/>
                </a:cubicBezTo>
                <a:cubicBezTo>
                  <a:pt x="21310" y="3371"/>
                  <a:pt x="21234" y="3412"/>
                  <a:pt x="21172" y="3460"/>
                </a:cubicBezTo>
                <a:cubicBezTo>
                  <a:pt x="21106" y="3415"/>
                  <a:pt x="20983" y="3395"/>
                  <a:pt x="20985" y="3293"/>
                </a:cubicBezTo>
                <a:cubicBezTo>
                  <a:pt x="20964" y="3201"/>
                  <a:pt x="21021" y="3092"/>
                  <a:pt x="21115" y="3068"/>
                </a:cubicBezTo>
                <a:cubicBezTo>
                  <a:pt x="21125" y="3067"/>
                  <a:pt x="21134" y="3066"/>
                  <a:pt x="21143" y="3066"/>
                </a:cubicBezTo>
                <a:close/>
                <a:moveTo>
                  <a:pt x="11370" y="3031"/>
                </a:moveTo>
                <a:cubicBezTo>
                  <a:pt x="11440" y="3031"/>
                  <a:pt x="11512" y="3052"/>
                  <a:pt x="11570" y="3086"/>
                </a:cubicBezTo>
                <a:cubicBezTo>
                  <a:pt x="11587" y="3109"/>
                  <a:pt x="11623" y="3160"/>
                  <a:pt x="11642" y="3184"/>
                </a:cubicBezTo>
                <a:cubicBezTo>
                  <a:pt x="11689" y="3343"/>
                  <a:pt x="11616" y="3554"/>
                  <a:pt x="11430" y="3568"/>
                </a:cubicBezTo>
                <a:cubicBezTo>
                  <a:pt x="11411" y="3573"/>
                  <a:pt x="11392" y="3575"/>
                  <a:pt x="11373" y="3575"/>
                </a:cubicBezTo>
                <a:cubicBezTo>
                  <a:pt x="11169" y="3575"/>
                  <a:pt x="11019" y="3308"/>
                  <a:pt x="11153" y="3138"/>
                </a:cubicBezTo>
                <a:cubicBezTo>
                  <a:pt x="11203" y="3062"/>
                  <a:pt x="11285" y="3031"/>
                  <a:pt x="11370" y="3031"/>
                </a:cubicBezTo>
                <a:close/>
                <a:moveTo>
                  <a:pt x="12500" y="3115"/>
                </a:moveTo>
                <a:cubicBezTo>
                  <a:pt x="12548" y="3115"/>
                  <a:pt x="12595" y="3130"/>
                  <a:pt x="12632" y="3164"/>
                </a:cubicBezTo>
                <a:cubicBezTo>
                  <a:pt x="12775" y="3261"/>
                  <a:pt x="12735" y="3506"/>
                  <a:pt x="12576" y="3564"/>
                </a:cubicBezTo>
                <a:cubicBezTo>
                  <a:pt x="12548" y="3579"/>
                  <a:pt x="12517" y="3586"/>
                  <a:pt x="12486" y="3586"/>
                </a:cubicBezTo>
                <a:cubicBezTo>
                  <a:pt x="12361" y="3586"/>
                  <a:pt x="12233" y="3473"/>
                  <a:pt x="12262" y="3340"/>
                </a:cubicBezTo>
                <a:cubicBezTo>
                  <a:pt x="12251" y="3211"/>
                  <a:pt x="12379" y="3115"/>
                  <a:pt x="12500" y="3115"/>
                </a:cubicBezTo>
                <a:close/>
                <a:moveTo>
                  <a:pt x="28393" y="3345"/>
                </a:moveTo>
                <a:cubicBezTo>
                  <a:pt x="28463" y="3345"/>
                  <a:pt x="28527" y="3366"/>
                  <a:pt x="28546" y="3445"/>
                </a:cubicBezTo>
                <a:cubicBezTo>
                  <a:pt x="28598" y="3525"/>
                  <a:pt x="28543" y="3612"/>
                  <a:pt x="28520" y="3692"/>
                </a:cubicBezTo>
                <a:cubicBezTo>
                  <a:pt x="28480" y="3695"/>
                  <a:pt x="28437" y="3705"/>
                  <a:pt x="28396" y="3705"/>
                </a:cubicBezTo>
                <a:cubicBezTo>
                  <a:pt x="28355" y="3705"/>
                  <a:pt x="28316" y="3695"/>
                  <a:pt x="28287" y="3658"/>
                </a:cubicBezTo>
                <a:cubicBezTo>
                  <a:pt x="28187" y="3589"/>
                  <a:pt x="28227" y="3461"/>
                  <a:pt x="28249" y="3363"/>
                </a:cubicBezTo>
                <a:cubicBezTo>
                  <a:pt x="28291" y="3355"/>
                  <a:pt x="28344" y="3345"/>
                  <a:pt x="28393" y="3345"/>
                </a:cubicBezTo>
                <a:close/>
                <a:moveTo>
                  <a:pt x="26857" y="3559"/>
                </a:moveTo>
                <a:cubicBezTo>
                  <a:pt x="26862" y="3559"/>
                  <a:pt x="26868" y="3559"/>
                  <a:pt x="26873" y="3560"/>
                </a:cubicBezTo>
                <a:cubicBezTo>
                  <a:pt x="26876" y="3560"/>
                  <a:pt x="26879" y="3559"/>
                  <a:pt x="26881" y="3559"/>
                </a:cubicBezTo>
                <a:cubicBezTo>
                  <a:pt x="26949" y="3559"/>
                  <a:pt x="26922" y="3665"/>
                  <a:pt x="26934" y="3712"/>
                </a:cubicBezTo>
                <a:cubicBezTo>
                  <a:pt x="26927" y="3710"/>
                  <a:pt x="26918" y="3709"/>
                  <a:pt x="26909" y="3709"/>
                </a:cubicBezTo>
                <a:cubicBezTo>
                  <a:pt x="26880" y="3709"/>
                  <a:pt x="26844" y="3717"/>
                  <a:pt x="26813" y="3717"/>
                </a:cubicBezTo>
                <a:cubicBezTo>
                  <a:pt x="26782" y="3717"/>
                  <a:pt x="26757" y="3709"/>
                  <a:pt x="26749" y="3676"/>
                </a:cubicBezTo>
                <a:cubicBezTo>
                  <a:pt x="26698" y="3606"/>
                  <a:pt x="26793" y="3559"/>
                  <a:pt x="26857" y="3559"/>
                </a:cubicBezTo>
                <a:close/>
                <a:moveTo>
                  <a:pt x="20554" y="3890"/>
                </a:moveTo>
                <a:cubicBezTo>
                  <a:pt x="20616" y="3890"/>
                  <a:pt x="20673" y="3904"/>
                  <a:pt x="20701" y="3969"/>
                </a:cubicBezTo>
                <a:cubicBezTo>
                  <a:pt x="20772" y="4067"/>
                  <a:pt x="20705" y="4177"/>
                  <a:pt x="20684" y="4279"/>
                </a:cubicBezTo>
                <a:cubicBezTo>
                  <a:pt x="20647" y="4286"/>
                  <a:pt x="20606" y="4292"/>
                  <a:pt x="20566" y="4292"/>
                </a:cubicBezTo>
                <a:cubicBezTo>
                  <a:pt x="20498" y="4292"/>
                  <a:pt x="20435" y="4273"/>
                  <a:pt x="20402" y="4201"/>
                </a:cubicBezTo>
                <a:cubicBezTo>
                  <a:pt x="20316" y="4112"/>
                  <a:pt x="20375" y="3991"/>
                  <a:pt x="20423" y="3899"/>
                </a:cubicBezTo>
                <a:cubicBezTo>
                  <a:pt x="20463" y="3898"/>
                  <a:pt x="20510" y="3890"/>
                  <a:pt x="20554" y="3890"/>
                </a:cubicBezTo>
                <a:close/>
                <a:moveTo>
                  <a:pt x="18002" y="3716"/>
                </a:moveTo>
                <a:cubicBezTo>
                  <a:pt x="18027" y="3716"/>
                  <a:pt x="18053" y="3720"/>
                  <a:pt x="18079" y="3730"/>
                </a:cubicBezTo>
                <a:cubicBezTo>
                  <a:pt x="18247" y="3763"/>
                  <a:pt x="18348" y="3973"/>
                  <a:pt x="18276" y="4125"/>
                </a:cubicBezTo>
                <a:cubicBezTo>
                  <a:pt x="18241" y="4243"/>
                  <a:pt x="18122" y="4304"/>
                  <a:pt x="18004" y="4304"/>
                </a:cubicBezTo>
                <a:cubicBezTo>
                  <a:pt x="17911" y="4304"/>
                  <a:pt x="17818" y="4266"/>
                  <a:pt x="17767" y="4187"/>
                </a:cubicBezTo>
                <a:cubicBezTo>
                  <a:pt x="17693" y="4110"/>
                  <a:pt x="17724" y="3996"/>
                  <a:pt x="17717" y="3900"/>
                </a:cubicBezTo>
                <a:cubicBezTo>
                  <a:pt x="17787" y="3813"/>
                  <a:pt x="17887" y="3716"/>
                  <a:pt x="18002" y="3716"/>
                </a:cubicBezTo>
                <a:close/>
                <a:moveTo>
                  <a:pt x="29708" y="3995"/>
                </a:moveTo>
                <a:cubicBezTo>
                  <a:pt x="29856" y="3995"/>
                  <a:pt x="29977" y="4083"/>
                  <a:pt x="30101" y="4149"/>
                </a:cubicBezTo>
                <a:cubicBezTo>
                  <a:pt x="30152" y="4239"/>
                  <a:pt x="30145" y="4341"/>
                  <a:pt x="30101" y="4433"/>
                </a:cubicBezTo>
                <a:cubicBezTo>
                  <a:pt x="30045" y="4462"/>
                  <a:pt x="29980" y="4487"/>
                  <a:pt x="29918" y="4487"/>
                </a:cubicBezTo>
                <a:cubicBezTo>
                  <a:pt x="29872" y="4487"/>
                  <a:pt x="29828" y="4474"/>
                  <a:pt x="29790" y="4440"/>
                </a:cubicBezTo>
                <a:cubicBezTo>
                  <a:pt x="29650" y="4338"/>
                  <a:pt x="29663" y="4146"/>
                  <a:pt x="29694" y="3995"/>
                </a:cubicBezTo>
                <a:cubicBezTo>
                  <a:pt x="29699" y="3995"/>
                  <a:pt x="29704" y="3995"/>
                  <a:pt x="29708" y="3995"/>
                </a:cubicBezTo>
                <a:close/>
                <a:moveTo>
                  <a:pt x="22117" y="4467"/>
                </a:moveTo>
                <a:cubicBezTo>
                  <a:pt x="22163" y="4467"/>
                  <a:pt x="22209" y="4482"/>
                  <a:pt x="22245" y="4510"/>
                </a:cubicBezTo>
                <a:cubicBezTo>
                  <a:pt x="22307" y="4583"/>
                  <a:pt x="22274" y="4681"/>
                  <a:pt x="22260" y="4766"/>
                </a:cubicBezTo>
                <a:cubicBezTo>
                  <a:pt x="22210" y="4789"/>
                  <a:pt x="22160" y="4804"/>
                  <a:pt x="22110" y="4804"/>
                </a:cubicBezTo>
                <a:cubicBezTo>
                  <a:pt x="22066" y="4804"/>
                  <a:pt x="22023" y="4793"/>
                  <a:pt x="21981" y="4767"/>
                </a:cubicBezTo>
                <a:cubicBezTo>
                  <a:pt x="21970" y="4692"/>
                  <a:pt x="21929" y="4605"/>
                  <a:pt x="21978" y="4534"/>
                </a:cubicBezTo>
                <a:cubicBezTo>
                  <a:pt x="22011" y="4488"/>
                  <a:pt x="22064" y="4467"/>
                  <a:pt x="22117" y="4467"/>
                </a:cubicBezTo>
                <a:close/>
                <a:moveTo>
                  <a:pt x="10101" y="4528"/>
                </a:moveTo>
                <a:cubicBezTo>
                  <a:pt x="10169" y="4531"/>
                  <a:pt x="10237" y="4536"/>
                  <a:pt x="10305" y="4543"/>
                </a:cubicBezTo>
                <a:cubicBezTo>
                  <a:pt x="10324" y="4594"/>
                  <a:pt x="10343" y="4646"/>
                  <a:pt x="10361" y="4697"/>
                </a:cubicBezTo>
                <a:cubicBezTo>
                  <a:pt x="10344" y="4739"/>
                  <a:pt x="10325" y="4782"/>
                  <a:pt x="10308" y="4826"/>
                </a:cubicBezTo>
                <a:cubicBezTo>
                  <a:pt x="10262" y="4830"/>
                  <a:pt x="10214" y="4846"/>
                  <a:pt x="10166" y="4846"/>
                </a:cubicBezTo>
                <a:cubicBezTo>
                  <a:pt x="10144" y="4846"/>
                  <a:pt x="10123" y="4842"/>
                  <a:pt x="10101" y="4832"/>
                </a:cubicBezTo>
                <a:cubicBezTo>
                  <a:pt x="10004" y="4807"/>
                  <a:pt x="10033" y="4683"/>
                  <a:pt x="10024" y="4608"/>
                </a:cubicBezTo>
                <a:cubicBezTo>
                  <a:pt x="10051" y="4581"/>
                  <a:pt x="10077" y="4554"/>
                  <a:pt x="10101" y="4528"/>
                </a:cubicBezTo>
                <a:close/>
                <a:moveTo>
                  <a:pt x="26655" y="4997"/>
                </a:moveTo>
                <a:cubicBezTo>
                  <a:pt x="26674" y="4997"/>
                  <a:pt x="26694" y="5006"/>
                  <a:pt x="26714" y="5027"/>
                </a:cubicBezTo>
                <a:cubicBezTo>
                  <a:pt x="26800" y="5079"/>
                  <a:pt x="26744" y="5222"/>
                  <a:pt x="26656" y="5222"/>
                </a:cubicBezTo>
                <a:cubicBezTo>
                  <a:pt x="26646" y="5222"/>
                  <a:pt x="26636" y="5220"/>
                  <a:pt x="26625" y="5216"/>
                </a:cubicBezTo>
                <a:cubicBezTo>
                  <a:pt x="26502" y="5192"/>
                  <a:pt x="26568" y="4997"/>
                  <a:pt x="26655" y="4997"/>
                </a:cubicBezTo>
                <a:close/>
                <a:moveTo>
                  <a:pt x="19512" y="5124"/>
                </a:moveTo>
                <a:lnTo>
                  <a:pt x="19512" y="5124"/>
                </a:lnTo>
                <a:cubicBezTo>
                  <a:pt x="19696" y="5182"/>
                  <a:pt x="19687" y="5513"/>
                  <a:pt x="19494" y="5513"/>
                </a:cubicBezTo>
                <a:cubicBezTo>
                  <a:pt x="19479" y="5513"/>
                  <a:pt x="19464" y="5511"/>
                  <a:pt x="19447" y="5507"/>
                </a:cubicBezTo>
                <a:cubicBezTo>
                  <a:pt x="19304" y="5461"/>
                  <a:pt x="19310" y="5306"/>
                  <a:pt x="19338" y="5187"/>
                </a:cubicBezTo>
                <a:cubicBezTo>
                  <a:pt x="19396" y="5166"/>
                  <a:pt x="19454" y="5144"/>
                  <a:pt x="19512" y="5124"/>
                </a:cubicBezTo>
                <a:close/>
                <a:moveTo>
                  <a:pt x="21407" y="5362"/>
                </a:moveTo>
                <a:lnTo>
                  <a:pt x="21407" y="5362"/>
                </a:lnTo>
                <a:cubicBezTo>
                  <a:pt x="21424" y="5372"/>
                  <a:pt x="21460" y="5391"/>
                  <a:pt x="21479" y="5401"/>
                </a:cubicBezTo>
                <a:cubicBezTo>
                  <a:pt x="21498" y="5449"/>
                  <a:pt x="21519" y="5499"/>
                  <a:pt x="21537" y="5547"/>
                </a:cubicBezTo>
                <a:cubicBezTo>
                  <a:pt x="21496" y="5591"/>
                  <a:pt x="21453" y="5634"/>
                  <a:pt x="21409" y="5678"/>
                </a:cubicBezTo>
                <a:cubicBezTo>
                  <a:pt x="21307" y="5592"/>
                  <a:pt x="21335" y="5457"/>
                  <a:pt x="21407" y="5362"/>
                </a:cubicBezTo>
                <a:close/>
                <a:moveTo>
                  <a:pt x="28507" y="5185"/>
                </a:moveTo>
                <a:cubicBezTo>
                  <a:pt x="28562" y="5185"/>
                  <a:pt x="28617" y="5194"/>
                  <a:pt x="28671" y="5212"/>
                </a:cubicBezTo>
                <a:cubicBezTo>
                  <a:pt x="28804" y="5318"/>
                  <a:pt x="28889" y="5511"/>
                  <a:pt x="28786" y="5665"/>
                </a:cubicBezTo>
                <a:cubicBezTo>
                  <a:pt x="28734" y="5776"/>
                  <a:pt x="28618" y="5828"/>
                  <a:pt x="28501" y="5828"/>
                </a:cubicBezTo>
                <a:cubicBezTo>
                  <a:pt x="28350" y="5828"/>
                  <a:pt x="28198" y="5742"/>
                  <a:pt x="28179" y="5582"/>
                </a:cubicBezTo>
                <a:cubicBezTo>
                  <a:pt x="28148" y="5444"/>
                  <a:pt x="28208" y="5320"/>
                  <a:pt x="28303" y="5226"/>
                </a:cubicBezTo>
                <a:cubicBezTo>
                  <a:pt x="28369" y="5199"/>
                  <a:pt x="28438" y="5185"/>
                  <a:pt x="28507" y="5185"/>
                </a:cubicBezTo>
                <a:close/>
                <a:moveTo>
                  <a:pt x="11881" y="5415"/>
                </a:moveTo>
                <a:cubicBezTo>
                  <a:pt x="11899" y="5415"/>
                  <a:pt x="11917" y="5418"/>
                  <a:pt x="11936" y="5424"/>
                </a:cubicBezTo>
                <a:cubicBezTo>
                  <a:pt x="12023" y="5459"/>
                  <a:pt x="12109" y="5533"/>
                  <a:pt x="12094" y="5636"/>
                </a:cubicBezTo>
                <a:cubicBezTo>
                  <a:pt x="12103" y="5761"/>
                  <a:pt x="11989" y="5845"/>
                  <a:pt x="11877" y="5845"/>
                </a:cubicBezTo>
                <a:cubicBezTo>
                  <a:pt x="11820" y="5845"/>
                  <a:pt x="11764" y="5824"/>
                  <a:pt x="11725" y="5775"/>
                </a:cubicBezTo>
                <a:cubicBezTo>
                  <a:pt x="11612" y="5641"/>
                  <a:pt x="11716" y="5415"/>
                  <a:pt x="11881" y="5415"/>
                </a:cubicBezTo>
                <a:close/>
                <a:moveTo>
                  <a:pt x="13511" y="5644"/>
                </a:moveTo>
                <a:cubicBezTo>
                  <a:pt x="13534" y="5644"/>
                  <a:pt x="13558" y="5648"/>
                  <a:pt x="13582" y="5657"/>
                </a:cubicBezTo>
                <a:cubicBezTo>
                  <a:pt x="13691" y="5711"/>
                  <a:pt x="13655" y="5844"/>
                  <a:pt x="13649" y="5942"/>
                </a:cubicBezTo>
                <a:cubicBezTo>
                  <a:pt x="13598" y="5967"/>
                  <a:pt x="13544" y="5984"/>
                  <a:pt x="13490" y="5984"/>
                </a:cubicBezTo>
                <a:cubicBezTo>
                  <a:pt x="13449" y="5984"/>
                  <a:pt x="13409" y="5974"/>
                  <a:pt x="13370" y="5952"/>
                </a:cubicBezTo>
                <a:cubicBezTo>
                  <a:pt x="13357" y="5921"/>
                  <a:pt x="13330" y="5858"/>
                  <a:pt x="13316" y="5827"/>
                </a:cubicBezTo>
                <a:cubicBezTo>
                  <a:pt x="13326" y="5718"/>
                  <a:pt x="13411" y="5644"/>
                  <a:pt x="13511" y="5644"/>
                </a:cubicBezTo>
                <a:close/>
                <a:moveTo>
                  <a:pt x="10236" y="6039"/>
                </a:moveTo>
                <a:cubicBezTo>
                  <a:pt x="10290" y="6039"/>
                  <a:pt x="10344" y="6045"/>
                  <a:pt x="10397" y="6059"/>
                </a:cubicBezTo>
                <a:cubicBezTo>
                  <a:pt x="10414" y="6088"/>
                  <a:pt x="10448" y="6142"/>
                  <a:pt x="10466" y="6171"/>
                </a:cubicBezTo>
                <a:lnTo>
                  <a:pt x="10466" y="6325"/>
                </a:lnTo>
                <a:cubicBezTo>
                  <a:pt x="10447" y="6350"/>
                  <a:pt x="10412" y="6403"/>
                  <a:pt x="10396" y="6428"/>
                </a:cubicBezTo>
                <a:cubicBezTo>
                  <a:pt x="10344" y="6457"/>
                  <a:pt x="10290" y="6471"/>
                  <a:pt x="10235" y="6471"/>
                </a:cubicBezTo>
                <a:cubicBezTo>
                  <a:pt x="10186" y="6471"/>
                  <a:pt x="10136" y="6460"/>
                  <a:pt x="10087" y="6439"/>
                </a:cubicBezTo>
                <a:cubicBezTo>
                  <a:pt x="10001" y="6321"/>
                  <a:pt x="10006" y="6170"/>
                  <a:pt x="10092" y="6053"/>
                </a:cubicBezTo>
                <a:cubicBezTo>
                  <a:pt x="10140" y="6044"/>
                  <a:pt x="10188" y="6039"/>
                  <a:pt x="10236" y="6039"/>
                </a:cubicBezTo>
                <a:close/>
                <a:moveTo>
                  <a:pt x="27236" y="6202"/>
                </a:moveTo>
                <a:cubicBezTo>
                  <a:pt x="27287" y="6203"/>
                  <a:pt x="27339" y="6202"/>
                  <a:pt x="27389" y="6211"/>
                </a:cubicBezTo>
                <a:cubicBezTo>
                  <a:pt x="27476" y="6254"/>
                  <a:pt x="27453" y="6354"/>
                  <a:pt x="27462" y="6433"/>
                </a:cubicBezTo>
                <a:cubicBezTo>
                  <a:pt x="27413" y="6452"/>
                  <a:pt x="27354" y="6491"/>
                  <a:pt x="27298" y="6491"/>
                </a:cubicBezTo>
                <a:cubicBezTo>
                  <a:pt x="27277" y="6491"/>
                  <a:pt x="27256" y="6486"/>
                  <a:pt x="27236" y="6470"/>
                </a:cubicBezTo>
                <a:cubicBezTo>
                  <a:pt x="27175" y="6437"/>
                  <a:pt x="27173" y="6366"/>
                  <a:pt x="27163" y="6305"/>
                </a:cubicBezTo>
                <a:cubicBezTo>
                  <a:pt x="27180" y="6280"/>
                  <a:pt x="27217" y="6227"/>
                  <a:pt x="27236" y="6202"/>
                </a:cubicBezTo>
                <a:close/>
                <a:moveTo>
                  <a:pt x="21826" y="6340"/>
                </a:moveTo>
                <a:cubicBezTo>
                  <a:pt x="21932" y="6363"/>
                  <a:pt x="21929" y="6532"/>
                  <a:pt x="21958" y="6619"/>
                </a:cubicBezTo>
                <a:cubicBezTo>
                  <a:pt x="21986" y="6724"/>
                  <a:pt x="21863" y="6696"/>
                  <a:pt x="21804" y="6704"/>
                </a:cubicBezTo>
                <a:cubicBezTo>
                  <a:pt x="21793" y="6582"/>
                  <a:pt x="21786" y="6458"/>
                  <a:pt x="21826" y="6340"/>
                </a:cubicBezTo>
                <a:close/>
                <a:moveTo>
                  <a:pt x="20347" y="6350"/>
                </a:moveTo>
                <a:cubicBezTo>
                  <a:pt x="20519" y="6403"/>
                  <a:pt x="20515" y="6664"/>
                  <a:pt x="20350" y="6722"/>
                </a:cubicBezTo>
                <a:cubicBezTo>
                  <a:pt x="20279" y="6608"/>
                  <a:pt x="20287" y="6467"/>
                  <a:pt x="20347" y="6350"/>
                </a:cubicBezTo>
                <a:close/>
                <a:moveTo>
                  <a:pt x="17930" y="6284"/>
                </a:moveTo>
                <a:cubicBezTo>
                  <a:pt x="17974" y="6284"/>
                  <a:pt x="18020" y="6292"/>
                  <a:pt x="18061" y="6304"/>
                </a:cubicBezTo>
                <a:cubicBezTo>
                  <a:pt x="18292" y="6414"/>
                  <a:pt x="18247" y="6802"/>
                  <a:pt x="17991" y="6839"/>
                </a:cubicBezTo>
                <a:cubicBezTo>
                  <a:pt x="17967" y="6846"/>
                  <a:pt x="17944" y="6849"/>
                  <a:pt x="17921" y="6849"/>
                </a:cubicBezTo>
                <a:cubicBezTo>
                  <a:pt x="17708" y="6849"/>
                  <a:pt x="17564" y="6563"/>
                  <a:pt x="17708" y="6390"/>
                </a:cubicBezTo>
                <a:cubicBezTo>
                  <a:pt x="17758" y="6313"/>
                  <a:pt x="17843" y="6284"/>
                  <a:pt x="17930" y="6284"/>
                </a:cubicBezTo>
                <a:close/>
                <a:moveTo>
                  <a:pt x="28821" y="6574"/>
                </a:moveTo>
                <a:cubicBezTo>
                  <a:pt x="28920" y="6574"/>
                  <a:pt x="29017" y="6610"/>
                  <a:pt x="29077" y="6687"/>
                </a:cubicBezTo>
                <a:cubicBezTo>
                  <a:pt x="29157" y="6770"/>
                  <a:pt x="29140" y="6900"/>
                  <a:pt x="29120" y="7003"/>
                </a:cubicBezTo>
                <a:cubicBezTo>
                  <a:pt x="29067" y="7140"/>
                  <a:pt x="28912" y="7178"/>
                  <a:pt x="28777" y="7178"/>
                </a:cubicBezTo>
                <a:cubicBezTo>
                  <a:pt x="28767" y="7178"/>
                  <a:pt x="28756" y="7178"/>
                  <a:pt x="28746" y="7178"/>
                </a:cubicBezTo>
                <a:cubicBezTo>
                  <a:pt x="28606" y="7107"/>
                  <a:pt x="28480" y="6980"/>
                  <a:pt x="28483" y="6813"/>
                </a:cubicBezTo>
                <a:cubicBezTo>
                  <a:pt x="28511" y="6660"/>
                  <a:pt x="28668" y="6574"/>
                  <a:pt x="28821" y="6574"/>
                </a:cubicBezTo>
                <a:close/>
                <a:moveTo>
                  <a:pt x="12847" y="6813"/>
                </a:moveTo>
                <a:cubicBezTo>
                  <a:pt x="12977" y="6813"/>
                  <a:pt x="13112" y="6854"/>
                  <a:pt x="13124" y="7002"/>
                </a:cubicBezTo>
                <a:cubicBezTo>
                  <a:pt x="13181" y="7174"/>
                  <a:pt x="13028" y="7329"/>
                  <a:pt x="12869" y="7329"/>
                </a:cubicBezTo>
                <a:cubicBezTo>
                  <a:pt x="12828" y="7329"/>
                  <a:pt x="12787" y="7319"/>
                  <a:pt x="12749" y="7297"/>
                </a:cubicBezTo>
                <a:cubicBezTo>
                  <a:pt x="12566" y="7206"/>
                  <a:pt x="12578" y="6937"/>
                  <a:pt x="12731" y="6823"/>
                </a:cubicBezTo>
                <a:cubicBezTo>
                  <a:pt x="12766" y="6817"/>
                  <a:pt x="12806" y="6813"/>
                  <a:pt x="12847" y="6813"/>
                </a:cubicBezTo>
                <a:close/>
                <a:moveTo>
                  <a:pt x="14388" y="6982"/>
                </a:moveTo>
                <a:cubicBezTo>
                  <a:pt x="14427" y="6982"/>
                  <a:pt x="14466" y="6994"/>
                  <a:pt x="14496" y="7024"/>
                </a:cubicBezTo>
                <a:cubicBezTo>
                  <a:pt x="14607" y="7088"/>
                  <a:pt x="14609" y="7261"/>
                  <a:pt x="14500" y="7327"/>
                </a:cubicBezTo>
                <a:cubicBezTo>
                  <a:pt x="14470" y="7356"/>
                  <a:pt x="14433" y="7368"/>
                  <a:pt x="14395" y="7368"/>
                </a:cubicBezTo>
                <a:cubicBezTo>
                  <a:pt x="14286" y="7368"/>
                  <a:pt x="14170" y="7266"/>
                  <a:pt x="14193" y="7152"/>
                </a:cubicBezTo>
                <a:cubicBezTo>
                  <a:pt x="14194" y="7054"/>
                  <a:pt x="14293" y="6982"/>
                  <a:pt x="14388" y="6982"/>
                </a:cubicBezTo>
                <a:close/>
                <a:moveTo>
                  <a:pt x="11274" y="6580"/>
                </a:moveTo>
                <a:cubicBezTo>
                  <a:pt x="11411" y="6580"/>
                  <a:pt x="11528" y="6668"/>
                  <a:pt x="11618" y="6767"/>
                </a:cubicBezTo>
                <a:cubicBezTo>
                  <a:pt x="11661" y="6889"/>
                  <a:pt x="11715" y="7022"/>
                  <a:pt x="11648" y="7147"/>
                </a:cubicBezTo>
                <a:cubicBezTo>
                  <a:pt x="11592" y="7340"/>
                  <a:pt x="11402" y="7431"/>
                  <a:pt x="11214" y="7431"/>
                </a:cubicBezTo>
                <a:cubicBezTo>
                  <a:pt x="11182" y="7431"/>
                  <a:pt x="11150" y="7428"/>
                  <a:pt x="11119" y="7423"/>
                </a:cubicBezTo>
                <a:cubicBezTo>
                  <a:pt x="11025" y="7368"/>
                  <a:pt x="10940" y="7301"/>
                  <a:pt x="10869" y="7217"/>
                </a:cubicBezTo>
                <a:cubicBezTo>
                  <a:pt x="10731" y="6958"/>
                  <a:pt x="10912" y="6583"/>
                  <a:pt x="11217" y="6583"/>
                </a:cubicBezTo>
                <a:cubicBezTo>
                  <a:pt x="11220" y="6583"/>
                  <a:pt x="11223" y="6583"/>
                  <a:pt x="11226" y="6583"/>
                </a:cubicBezTo>
                <a:cubicBezTo>
                  <a:pt x="11242" y="6581"/>
                  <a:pt x="11258" y="6580"/>
                  <a:pt x="11274" y="6580"/>
                </a:cubicBezTo>
                <a:close/>
                <a:moveTo>
                  <a:pt x="25573" y="7280"/>
                </a:moveTo>
                <a:cubicBezTo>
                  <a:pt x="25608" y="7361"/>
                  <a:pt x="25634" y="7445"/>
                  <a:pt x="25616" y="7536"/>
                </a:cubicBezTo>
                <a:cubicBezTo>
                  <a:pt x="25584" y="7536"/>
                  <a:pt x="25518" y="7535"/>
                  <a:pt x="25486" y="7535"/>
                </a:cubicBezTo>
                <a:cubicBezTo>
                  <a:pt x="25457" y="7434"/>
                  <a:pt x="25471" y="7329"/>
                  <a:pt x="25573" y="7280"/>
                </a:cubicBezTo>
                <a:close/>
                <a:moveTo>
                  <a:pt x="20324" y="7413"/>
                </a:moveTo>
                <a:cubicBezTo>
                  <a:pt x="20417" y="7413"/>
                  <a:pt x="20507" y="7429"/>
                  <a:pt x="20567" y="7506"/>
                </a:cubicBezTo>
                <a:cubicBezTo>
                  <a:pt x="20677" y="7603"/>
                  <a:pt x="20679" y="7764"/>
                  <a:pt x="20646" y="7896"/>
                </a:cubicBezTo>
                <a:cubicBezTo>
                  <a:pt x="20578" y="8037"/>
                  <a:pt x="20431" y="8109"/>
                  <a:pt x="20281" y="8109"/>
                </a:cubicBezTo>
                <a:cubicBezTo>
                  <a:pt x="20262" y="8109"/>
                  <a:pt x="20242" y="8108"/>
                  <a:pt x="20223" y="8105"/>
                </a:cubicBezTo>
                <a:cubicBezTo>
                  <a:pt x="20121" y="8040"/>
                  <a:pt x="20012" y="7963"/>
                  <a:pt x="19984" y="7835"/>
                </a:cubicBezTo>
                <a:cubicBezTo>
                  <a:pt x="19936" y="7668"/>
                  <a:pt x="20048" y="7514"/>
                  <a:pt x="20176" y="7420"/>
                </a:cubicBezTo>
                <a:cubicBezTo>
                  <a:pt x="20223" y="7418"/>
                  <a:pt x="20274" y="7413"/>
                  <a:pt x="20324" y="7413"/>
                </a:cubicBezTo>
                <a:close/>
                <a:moveTo>
                  <a:pt x="21953" y="7893"/>
                </a:moveTo>
                <a:cubicBezTo>
                  <a:pt x="22071" y="7893"/>
                  <a:pt x="22178" y="8000"/>
                  <a:pt x="22135" y="8128"/>
                </a:cubicBezTo>
                <a:cubicBezTo>
                  <a:pt x="22116" y="8220"/>
                  <a:pt x="22043" y="8255"/>
                  <a:pt x="21964" y="8255"/>
                </a:cubicBezTo>
                <a:cubicBezTo>
                  <a:pt x="21898" y="8255"/>
                  <a:pt x="21827" y="8230"/>
                  <a:pt x="21778" y="8192"/>
                </a:cubicBezTo>
                <a:cubicBezTo>
                  <a:pt x="21777" y="8091"/>
                  <a:pt x="21735" y="7942"/>
                  <a:pt x="21871" y="7911"/>
                </a:cubicBezTo>
                <a:cubicBezTo>
                  <a:pt x="21897" y="7899"/>
                  <a:pt x="21925" y="7893"/>
                  <a:pt x="21953" y="7893"/>
                </a:cubicBezTo>
                <a:close/>
                <a:moveTo>
                  <a:pt x="27059" y="7959"/>
                </a:moveTo>
                <a:cubicBezTo>
                  <a:pt x="27161" y="7959"/>
                  <a:pt x="27233" y="8064"/>
                  <a:pt x="27248" y="8164"/>
                </a:cubicBezTo>
                <a:cubicBezTo>
                  <a:pt x="27233" y="8207"/>
                  <a:pt x="27217" y="8250"/>
                  <a:pt x="27202" y="8294"/>
                </a:cubicBezTo>
                <a:cubicBezTo>
                  <a:pt x="27163" y="8322"/>
                  <a:pt x="27122" y="8333"/>
                  <a:pt x="27080" y="8333"/>
                </a:cubicBezTo>
                <a:cubicBezTo>
                  <a:pt x="27028" y="8333"/>
                  <a:pt x="26975" y="8316"/>
                  <a:pt x="26925" y="8291"/>
                </a:cubicBezTo>
                <a:cubicBezTo>
                  <a:pt x="26906" y="8182"/>
                  <a:pt x="26867" y="8032"/>
                  <a:pt x="26994" y="7973"/>
                </a:cubicBezTo>
                <a:cubicBezTo>
                  <a:pt x="27017" y="7963"/>
                  <a:pt x="27039" y="7959"/>
                  <a:pt x="27059" y="7959"/>
                </a:cubicBezTo>
                <a:close/>
                <a:moveTo>
                  <a:pt x="14260" y="8247"/>
                </a:moveTo>
                <a:cubicBezTo>
                  <a:pt x="14353" y="8247"/>
                  <a:pt x="14445" y="8269"/>
                  <a:pt x="14486" y="8366"/>
                </a:cubicBezTo>
                <a:cubicBezTo>
                  <a:pt x="14584" y="8501"/>
                  <a:pt x="14485" y="8658"/>
                  <a:pt x="14374" y="8748"/>
                </a:cubicBezTo>
                <a:cubicBezTo>
                  <a:pt x="14358" y="8749"/>
                  <a:pt x="14343" y="8750"/>
                  <a:pt x="14328" y="8750"/>
                </a:cubicBezTo>
                <a:cubicBezTo>
                  <a:pt x="14220" y="8750"/>
                  <a:pt x="14118" y="8714"/>
                  <a:pt x="14039" y="8634"/>
                </a:cubicBezTo>
                <a:cubicBezTo>
                  <a:pt x="14035" y="8542"/>
                  <a:pt x="14035" y="8453"/>
                  <a:pt x="14039" y="8363"/>
                </a:cubicBezTo>
                <a:cubicBezTo>
                  <a:pt x="14080" y="8326"/>
                  <a:pt x="14120" y="8290"/>
                  <a:pt x="14160" y="8253"/>
                </a:cubicBezTo>
                <a:cubicBezTo>
                  <a:pt x="14192" y="8250"/>
                  <a:pt x="14226" y="8247"/>
                  <a:pt x="14260" y="8247"/>
                </a:cubicBezTo>
                <a:close/>
                <a:moveTo>
                  <a:pt x="19112" y="8581"/>
                </a:moveTo>
                <a:cubicBezTo>
                  <a:pt x="19136" y="8613"/>
                  <a:pt x="19160" y="8644"/>
                  <a:pt x="19185" y="8675"/>
                </a:cubicBezTo>
                <a:cubicBezTo>
                  <a:pt x="19186" y="8781"/>
                  <a:pt x="19100" y="8857"/>
                  <a:pt x="19000" y="8857"/>
                </a:cubicBezTo>
                <a:cubicBezTo>
                  <a:pt x="18988" y="8857"/>
                  <a:pt x="18976" y="8856"/>
                  <a:pt x="18964" y="8853"/>
                </a:cubicBezTo>
                <a:cubicBezTo>
                  <a:pt x="18940" y="8825"/>
                  <a:pt x="18917" y="8797"/>
                  <a:pt x="18892" y="8769"/>
                </a:cubicBezTo>
                <a:cubicBezTo>
                  <a:pt x="18894" y="8715"/>
                  <a:pt x="18899" y="8659"/>
                  <a:pt x="18902" y="8604"/>
                </a:cubicBezTo>
                <a:cubicBezTo>
                  <a:pt x="18970" y="8592"/>
                  <a:pt x="19041" y="8584"/>
                  <a:pt x="19112" y="8581"/>
                </a:cubicBezTo>
                <a:close/>
                <a:moveTo>
                  <a:pt x="15390" y="8638"/>
                </a:moveTo>
                <a:cubicBezTo>
                  <a:pt x="15435" y="8708"/>
                  <a:pt x="15526" y="8767"/>
                  <a:pt x="15517" y="8860"/>
                </a:cubicBezTo>
                <a:cubicBezTo>
                  <a:pt x="15527" y="8947"/>
                  <a:pt x="15441" y="9006"/>
                  <a:pt x="15360" y="9006"/>
                </a:cubicBezTo>
                <a:cubicBezTo>
                  <a:pt x="15330" y="9006"/>
                  <a:pt x="15301" y="8998"/>
                  <a:pt x="15278" y="8982"/>
                </a:cubicBezTo>
                <a:cubicBezTo>
                  <a:pt x="15154" y="8879"/>
                  <a:pt x="15276" y="8694"/>
                  <a:pt x="15390" y="8638"/>
                </a:cubicBezTo>
                <a:close/>
                <a:moveTo>
                  <a:pt x="11148" y="9038"/>
                </a:moveTo>
                <a:cubicBezTo>
                  <a:pt x="11176" y="9038"/>
                  <a:pt x="11231" y="9039"/>
                  <a:pt x="11258" y="9039"/>
                </a:cubicBezTo>
                <a:cubicBezTo>
                  <a:pt x="11261" y="9039"/>
                  <a:pt x="11264" y="9038"/>
                  <a:pt x="11267" y="9038"/>
                </a:cubicBezTo>
                <a:cubicBezTo>
                  <a:pt x="11325" y="9038"/>
                  <a:pt x="11313" y="9135"/>
                  <a:pt x="11285" y="9168"/>
                </a:cubicBezTo>
                <a:cubicBezTo>
                  <a:pt x="11272" y="9176"/>
                  <a:pt x="11258" y="9179"/>
                  <a:pt x="11245" y="9179"/>
                </a:cubicBezTo>
                <a:cubicBezTo>
                  <a:pt x="11180" y="9179"/>
                  <a:pt x="11117" y="9103"/>
                  <a:pt x="11148" y="9038"/>
                </a:cubicBezTo>
                <a:close/>
                <a:moveTo>
                  <a:pt x="12169" y="9074"/>
                </a:moveTo>
                <a:cubicBezTo>
                  <a:pt x="12264" y="9074"/>
                  <a:pt x="12348" y="9164"/>
                  <a:pt x="12383" y="9257"/>
                </a:cubicBezTo>
                <a:cubicBezTo>
                  <a:pt x="12336" y="9318"/>
                  <a:pt x="12306" y="9432"/>
                  <a:pt x="12213" y="9432"/>
                </a:cubicBezTo>
                <a:cubicBezTo>
                  <a:pt x="12210" y="9432"/>
                  <a:pt x="12206" y="9431"/>
                  <a:pt x="12203" y="9431"/>
                </a:cubicBezTo>
                <a:cubicBezTo>
                  <a:pt x="12191" y="9434"/>
                  <a:pt x="12179" y="9435"/>
                  <a:pt x="12167" y="9435"/>
                </a:cubicBezTo>
                <a:cubicBezTo>
                  <a:pt x="12013" y="9435"/>
                  <a:pt x="11922" y="9202"/>
                  <a:pt x="12068" y="9110"/>
                </a:cubicBezTo>
                <a:cubicBezTo>
                  <a:pt x="12102" y="9085"/>
                  <a:pt x="12136" y="9074"/>
                  <a:pt x="12169" y="9074"/>
                </a:cubicBezTo>
                <a:close/>
                <a:moveTo>
                  <a:pt x="18129" y="9246"/>
                </a:moveTo>
                <a:cubicBezTo>
                  <a:pt x="18159" y="9260"/>
                  <a:pt x="18215" y="9288"/>
                  <a:pt x="18242" y="9302"/>
                </a:cubicBezTo>
                <a:lnTo>
                  <a:pt x="18250" y="9475"/>
                </a:lnTo>
                <a:cubicBezTo>
                  <a:pt x="18210" y="9499"/>
                  <a:pt x="18169" y="9511"/>
                  <a:pt x="18128" y="9511"/>
                </a:cubicBezTo>
                <a:cubicBezTo>
                  <a:pt x="18086" y="9511"/>
                  <a:pt x="18044" y="9499"/>
                  <a:pt x="18004" y="9475"/>
                </a:cubicBezTo>
                <a:lnTo>
                  <a:pt x="18007" y="9295"/>
                </a:lnTo>
                <a:cubicBezTo>
                  <a:pt x="18037" y="9282"/>
                  <a:pt x="18098" y="9259"/>
                  <a:pt x="18129" y="9246"/>
                </a:cubicBezTo>
                <a:close/>
                <a:moveTo>
                  <a:pt x="25414" y="9130"/>
                </a:moveTo>
                <a:cubicBezTo>
                  <a:pt x="25559" y="9130"/>
                  <a:pt x="25645" y="9278"/>
                  <a:pt x="25691" y="9406"/>
                </a:cubicBezTo>
                <a:cubicBezTo>
                  <a:pt x="25651" y="9566"/>
                  <a:pt x="25542" y="9693"/>
                  <a:pt x="25374" y="9722"/>
                </a:cubicBezTo>
                <a:cubicBezTo>
                  <a:pt x="25287" y="9678"/>
                  <a:pt x="25177" y="9645"/>
                  <a:pt x="25143" y="9543"/>
                </a:cubicBezTo>
                <a:cubicBezTo>
                  <a:pt x="25048" y="9380"/>
                  <a:pt x="25171" y="9133"/>
                  <a:pt x="25365" y="9133"/>
                </a:cubicBezTo>
                <a:cubicBezTo>
                  <a:pt x="25368" y="9133"/>
                  <a:pt x="25370" y="9133"/>
                  <a:pt x="25373" y="9134"/>
                </a:cubicBezTo>
                <a:cubicBezTo>
                  <a:pt x="25387" y="9131"/>
                  <a:pt x="25401" y="9130"/>
                  <a:pt x="25414" y="9130"/>
                </a:cubicBezTo>
                <a:close/>
                <a:moveTo>
                  <a:pt x="20808" y="9183"/>
                </a:moveTo>
                <a:cubicBezTo>
                  <a:pt x="20853" y="9183"/>
                  <a:pt x="20939" y="9185"/>
                  <a:pt x="20982" y="9187"/>
                </a:cubicBezTo>
                <a:cubicBezTo>
                  <a:pt x="21180" y="9306"/>
                  <a:pt x="21137" y="9589"/>
                  <a:pt x="20981" y="9726"/>
                </a:cubicBezTo>
                <a:cubicBezTo>
                  <a:pt x="20956" y="9733"/>
                  <a:pt x="20931" y="9736"/>
                  <a:pt x="20908" y="9736"/>
                </a:cubicBezTo>
                <a:cubicBezTo>
                  <a:pt x="20648" y="9736"/>
                  <a:pt x="20548" y="9297"/>
                  <a:pt x="20808" y="9183"/>
                </a:cubicBezTo>
                <a:close/>
                <a:moveTo>
                  <a:pt x="14341" y="9533"/>
                </a:moveTo>
                <a:cubicBezTo>
                  <a:pt x="14374" y="9533"/>
                  <a:pt x="14405" y="9545"/>
                  <a:pt x="14429" y="9578"/>
                </a:cubicBezTo>
                <a:cubicBezTo>
                  <a:pt x="14495" y="9651"/>
                  <a:pt x="14453" y="9741"/>
                  <a:pt x="14423" y="9818"/>
                </a:cubicBezTo>
                <a:cubicBezTo>
                  <a:pt x="14381" y="9818"/>
                  <a:pt x="14296" y="9820"/>
                  <a:pt x="14255" y="9820"/>
                </a:cubicBezTo>
                <a:cubicBezTo>
                  <a:pt x="14158" y="9779"/>
                  <a:pt x="14189" y="9669"/>
                  <a:pt x="14177" y="9587"/>
                </a:cubicBezTo>
                <a:cubicBezTo>
                  <a:pt x="14225" y="9565"/>
                  <a:pt x="14286" y="9533"/>
                  <a:pt x="14341" y="9533"/>
                </a:cubicBezTo>
                <a:close/>
                <a:moveTo>
                  <a:pt x="27800" y="9035"/>
                </a:moveTo>
                <a:cubicBezTo>
                  <a:pt x="28065" y="9035"/>
                  <a:pt x="28312" y="9336"/>
                  <a:pt x="28203" y="9595"/>
                </a:cubicBezTo>
                <a:cubicBezTo>
                  <a:pt x="28171" y="9731"/>
                  <a:pt x="28049" y="9805"/>
                  <a:pt x="27935" y="9865"/>
                </a:cubicBezTo>
                <a:cubicBezTo>
                  <a:pt x="27862" y="9864"/>
                  <a:pt x="27790" y="9864"/>
                  <a:pt x="27717" y="9864"/>
                </a:cubicBezTo>
                <a:cubicBezTo>
                  <a:pt x="27606" y="9801"/>
                  <a:pt x="27478" y="9732"/>
                  <a:pt x="27447" y="9597"/>
                </a:cubicBezTo>
                <a:cubicBezTo>
                  <a:pt x="27361" y="9397"/>
                  <a:pt x="27468" y="9137"/>
                  <a:pt x="27673" y="9060"/>
                </a:cubicBezTo>
                <a:cubicBezTo>
                  <a:pt x="27715" y="9043"/>
                  <a:pt x="27758" y="9035"/>
                  <a:pt x="27800" y="9035"/>
                </a:cubicBezTo>
                <a:close/>
                <a:moveTo>
                  <a:pt x="18823" y="10372"/>
                </a:moveTo>
                <a:cubicBezTo>
                  <a:pt x="18848" y="10373"/>
                  <a:pt x="18902" y="10374"/>
                  <a:pt x="18929" y="10375"/>
                </a:cubicBezTo>
                <a:cubicBezTo>
                  <a:pt x="18956" y="10478"/>
                  <a:pt x="18995" y="10631"/>
                  <a:pt x="18882" y="10697"/>
                </a:cubicBezTo>
                <a:cubicBezTo>
                  <a:pt x="18874" y="10698"/>
                  <a:pt x="18866" y="10698"/>
                  <a:pt x="18859" y="10698"/>
                </a:cubicBezTo>
                <a:cubicBezTo>
                  <a:pt x="18730" y="10698"/>
                  <a:pt x="18727" y="10524"/>
                  <a:pt x="18732" y="10427"/>
                </a:cubicBezTo>
                <a:cubicBezTo>
                  <a:pt x="18763" y="10409"/>
                  <a:pt x="18792" y="10390"/>
                  <a:pt x="18823" y="10372"/>
                </a:cubicBezTo>
                <a:close/>
                <a:moveTo>
                  <a:pt x="13068" y="10704"/>
                </a:moveTo>
                <a:cubicBezTo>
                  <a:pt x="13081" y="10704"/>
                  <a:pt x="13094" y="10705"/>
                  <a:pt x="13107" y="10705"/>
                </a:cubicBezTo>
                <a:cubicBezTo>
                  <a:pt x="13115" y="10705"/>
                  <a:pt x="13123" y="10705"/>
                  <a:pt x="13131" y="10705"/>
                </a:cubicBezTo>
                <a:cubicBezTo>
                  <a:pt x="13169" y="10705"/>
                  <a:pt x="13206" y="10706"/>
                  <a:pt x="13242" y="10718"/>
                </a:cubicBezTo>
                <a:cubicBezTo>
                  <a:pt x="13291" y="10786"/>
                  <a:pt x="13278" y="10868"/>
                  <a:pt x="13258" y="10945"/>
                </a:cubicBezTo>
                <a:lnTo>
                  <a:pt x="13063" y="10945"/>
                </a:lnTo>
                <a:cubicBezTo>
                  <a:pt x="13053" y="10865"/>
                  <a:pt x="13055" y="10784"/>
                  <a:pt x="13068" y="10704"/>
                </a:cubicBezTo>
                <a:close/>
                <a:moveTo>
                  <a:pt x="20321" y="10728"/>
                </a:moveTo>
                <a:cubicBezTo>
                  <a:pt x="20410" y="10728"/>
                  <a:pt x="20374" y="10883"/>
                  <a:pt x="20374" y="10958"/>
                </a:cubicBezTo>
                <a:cubicBezTo>
                  <a:pt x="20347" y="10955"/>
                  <a:pt x="20293" y="10952"/>
                  <a:pt x="20267" y="10949"/>
                </a:cubicBezTo>
                <a:cubicBezTo>
                  <a:pt x="20268" y="10880"/>
                  <a:pt x="20267" y="10809"/>
                  <a:pt x="20273" y="10740"/>
                </a:cubicBezTo>
                <a:cubicBezTo>
                  <a:pt x="20292" y="10732"/>
                  <a:pt x="20308" y="10728"/>
                  <a:pt x="20321" y="10728"/>
                </a:cubicBezTo>
                <a:close/>
                <a:moveTo>
                  <a:pt x="22167" y="10779"/>
                </a:moveTo>
                <a:cubicBezTo>
                  <a:pt x="22184" y="10872"/>
                  <a:pt x="22188" y="10968"/>
                  <a:pt x="22177" y="11062"/>
                </a:cubicBezTo>
                <a:cubicBezTo>
                  <a:pt x="22117" y="11051"/>
                  <a:pt x="22058" y="11037"/>
                  <a:pt x="21999" y="11024"/>
                </a:cubicBezTo>
                <a:cubicBezTo>
                  <a:pt x="22044" y="10935"/>
                  <a:pt x="22059" y="10812"/>
                  <a:pt x="22167" y="10779"/>
                </a:cubicBezTo>
                <a:close/>
                <a:moveTo>
                  <a:pt x="26680" y="10552"/>
                </a:moveTo>
                <a:cubicBezTo>
                  <a:pt x="26691" y="10552"/>
                  <a:pt x="26701" y="10552"/>
                  <a:pt x="26711" y="10553"/>
                </a:cubicBezTo>
                <a:cubicBezTo>
                  <a:pt x="26794" y="10625"/>
                  <a:pt x="26904" y="10699"/>
                  <a:pt x="26886" y="10826"/>
                </a:cubicBezTo>
                <a:cubicBezTo>
                  <a:pt x="26896" y="10973"/>
                  <a:pt x="26757" y="11090"/>
                  <a:pt x="26620" y="11090"/>
                </a:cubicBezTo>
                <a:cubicBezTo>
                  <a:pt x="26571" y="11090"/>
                  <a:pt x="26522" y="11075"/>
                  <a:pt x="26481" y="11040"/>
                </a:cubicBezTo>
                <a:cubicBezTo>
                  <a:pt x="26364" y="10971"/>
                  <a:pt x="26378" y="10829"/>
                  <a:pt x="26376" y="10713"/>
                </a:cubicBezTo>
                <a:cubicBezTo>
                  <a:pt x="26450" y="10614"/>
                  <a:pt x="26557" y="10552"/>
                  <a:pt x="26680" y="10552"/>
                </a:cubicBezTo>
                <a:close/>
                <a:moveTo>
                  <a:pt x="6872" y="10500"/>
                </a:moveTo>
                <a:cubicBezTo>
                  <a:pt x="6890" y="10500"/>
                  <a:pt x="6908" y="10502"/>
                  <a:pt x="6926" y="10506"/>
                </a:cubicBezTo>
                <a:cubicBezTo>
                  <a:pt x="7132" y="10519"/>
                  <a:pt x="7231" y="10748"/>
                  <a:pt x="7188" y="10932"/>
                </a:cubicBezTo>
                <a:cubicBezTo>
                  <a:pt x="7129" y="11049"/>
                  <a:pt x="6996" y="11116"/>
                  <a:pt x="6868" y="11116"/>
                </a:cubicBezTo>
                <a:cubicBezTo>
                  <a:pt x="6759" y="11116"/>
                  <a:pt x="6654" y="11068"/>
                  <a:pt x="6600" y="10964"/>
                </a:cubicBezTo>
                <a:cubicBezTo>
                  <a:pt x="6478" y="10771"/>
                  <a:pt x="6655" y="10500"/>
                  <a:pt x="6872" y="10500"/>
                </a:cubicBezTo>
                <a:close/>
                <a:moveTo>
                  <a:pt x="15338" y="10851"/>
                </a:moveTo>
                <a:cubicBezTo>
                  <a:pt x="15399" y="10851"/>
                  <a:pt x="15465" y="10882"/>
                  <a:pt x="15517" y="10907"/>
                </a:cubicBezTo>
                <a:cubicBezTo>
                  <a:pt x="15525" y="10995"/>
                  <a:pt x="15522" y="11083"/>
                  <a:pt x="15507" y="11171"/>
                </a:cubicBezTo>
                <a:cubicBezTo>
                  <a:pt x="15450" y="11193"/>
                  <a:pt x="15393" y="11215"/>
                  <a:pt x="15335" y="11237"/>
                </a:cubicBezTo>
                <a:cubicBezTo>
                  <a:pt x="15176" y="11216"/>
                  <a:pt x="15105" y="11020"/>
                  <a:pt x="15225" y="10908"/>
                </a:cubicBezTo>
                <a:cubicBezTo>
                  <a:pt x="15256" y="10866"/>
                  <a:pt x="15295" y="10851"/>
                  <a:pt x="15338" y="10851"/>
                </a:cubicBezTo>
                <a:close/>
                <a:moveTo>
                  <a:pt x="11828" y="10899"/>
                </a:moveTo>
                <a:cubicBezTo>
                  <a:pt x="11947" y="10960"/>
                  <a:pt x="12069" y="11067"/>
                  <a:pt x="12042" y="11217"/>
                </a:cubicBezTo>
                <a:cubicBezTo>
                  <a:pt x="12047" y="11392"/>
                  <a:pt x="11875" y="11488"/>
                  <a:pt x="11718" y="11488"/>
                </a:cubicBezTo>
                <a:cubicBezTo>
                  <a:pt x="11698" y="11488"/>
                  <a:pt x="11678" y="11487"/>
                  <a:pt x="11659" y="11484"/>
                </a:cubicBezTo>
                <a:cubicBezTo>
                  <a:pt x="11565" y="11416"/>
                  <a:pt x="11493" y="11325"/>
                  <a:pt x="11449" y="11217"/>
                </a:cubicBezTo>
                <a:cubicBezTo>
                  <a:pt x="11482" y="11127"/>
                  <a:pt x="11520" y="11040"/>
                  <a:pt x="11566" y="10957"/>
                </a:cubicBezTo>
                <a:cubicBezTo>
                  <a:pt x="11652" y="10930"/>
                  <a:pt x="11739" y="10909"/>
                  <a:pt x="11828" y="10899"/>
                </a:cubicBezTo>
                <a:close/>
                <a:moveTo>
                  <a:pt x="24424" y="10985"/>
                </a:moveTo>
                <a:cubicBezTo>
                  <a:pt x="24455" y="10985"/>
                  <a:pt x="24487" y="10991"/>
                  <a:pt x="24518" y="11003"/>
                </a:cubicBezTo>
                <a:cubicBezTo>
                  <a:pt x="24631" y="11060"/>
                  <a:pt x="24701" y="11183"/>
                  <a:pt x="24667" y="11309"/>
                </a:cubicBezTo>
                <a:cubicBezTo>
                  <a:pt x="24648" y="11435"/>
                  <a:pt x="24528" y="11501"/>
                  <a:pt x="24411" y="11501"/>
                </a:cubicBezTo>
                <a:cubicBezTo>
                  <a:pt x="24300" y="11501"/>
                  <a:pt x="24191" y="11443"/>
                  <a:pt x="24171" y="11322"/>
                </a:cubicBezTo>
                <a:cubicBezTo>
                  <a:pt x="24113" y="11149"/>
                  <a:pt x="24260" y="10985"/>
                  <a:pt x="24424" y="10985"/>
                </a:cubicBezTo>
                <a:close/>
                <a:moveTo>
                  <a:pt x="5435" y="11091"/>
                </a:moveTo>
                <a:cubicBezTo>
                  <a:pt x="5476" y="11093"/>
                  <a:pt x="5557" y="11101"/>
                  <a:pt x="5598" y="11104"/>
                </a:cubicBezTo>
                <a:cubicBezTo>
                  <a:pt x="5639" y="11140"/>
                  <a:pt x="5679" y="11176"/>
                  <a:pt x="5718" y="11214"/>
                </a:cubicBezTo>
                <a:cubicBezTo>
                  <a:pt x="5720" y="11304"/>
                  <a:pt x="5752" y="11417"/>
                  <a:pt x="5669" y="11483"/>
                </a:cubicBezTo>
                <a:cubicBezTo>
                  <a:pt x="5629" y="11528"/>
                  <a:pt x="5569" y="11550"/>
                  <a:pt x="5509" y="11550"/>
                </a:cubicBezTo>
                <a:cubicBezTo>
                  <a:pt x="5423" y="11550"/>
                  <a:pt x="5335" y="11505"/>
                  <a:pt x="5306" y="11419"/>
                </a:cubicBezTo>
                <a:cubicBezTo>
                  <a:pt x="5230" y="11289"/>
                  <a:pt x="5334" y="11163"/>
                  <a:pt x="5435" y="11091"/>
                </a:cubicBezTo>
                <a:close/>
                <a:moveTo>
                  <a:pt x="8196" y="11393"/>
                </a:moveTo>
                <a:cubicBezTo>
                  <a:pt x="8266" y="11393"/>
                  <a:pt x="8338" y="11428"/>
                  <a:pt x="8403" y="11453"/>
                </a:cubicBezTo>
                <a:cubicBezTo>
                  <a:pt x="8416" y="11520"/>
                  <a:pt x="8472" y="11590"/>
                  <a:pt x="8439" y="11660"/>
                </a:cubicBezTo>
                <a:cubicBezTo>
                  <a:pt x="8415" y="11752"/>
                  <a:pt x="8327" y="11796"/>
                  <a:pt x="8238" y="11796"/>
                </a:cubicBezTo>
                <a:cubicBezTo>
                  <a:pt x="8146" y="11796"/>
                  <a:pt x="8052" y="11748"/>
                  <a:pt x="8026" y="11658"/>
                </a:cubicBezTo>
                <a:cubicBezTo>
                  <a:pt x="8004" y="11575"/>
                  <a:pt x="8006" y="11453"/>
                  <a:pt x="8102" y="11420"/>
                </a:cubicBezTo>
                <a:cubicBezTo>
                  <a:pt x="8133" y="11401"/>
                  <a:pt x="8164" y="11393"/>
                  <a:pt x="8196" y="11393"/>
                </a:cubicBezTo>
                <a:close/>
                <a:moveTo>
                  <a:pt x="6870" y="12184"/>
                </a:moveTo>
                <a:cubicBezTo>
                  <a:pt x="6900" y="12194"/>
                  <a:pt x="6964" y="12212"/>
                  <a:pt x="6997" y="12222"/>
                </a:cubicBezTo>
                <a:cubicBezTo>
                  <a:pt x="6990" y="12279"/>
                  <a:pt x="6995" y="12341"/>
                  <a:pt x="6972" y="12396"/>
                </a:cubicBezTo>
                <a:cubicBezTo>
                  <a:pt x="6963" y="12397"/>
                  <a:pt x="6954" y="12397"/>
                  <a:pt x="6944" y="12397"/>
                </a:cubicBezTo>
                <a:cubicBezTo>
                  <a:pt x="6910" y="12397"/>
                  <a:pt x="6876" y="12393"/>
                  <a:pt x="6841" y="12390"/>
                </a:cubicBezTo>
                <a:cubicBezTo>
                  <a:pt x="6855" y="12324"/>
                  <a:pt x="6810" y="12230"/>
                  <a:pt x="6870" y="12184"/>
                </a:cubicBezTo>
                <a:close/>
                <a:moveTo>
                  <a:pt x="20471" y="11887"/>
                </a:moveTo>
                <a:cubicBezTo>
                  <a:pt x="20576" y="11887"/>
                  <a:pt x="20677" y="11935"/>
                  <a:pt x="20724" y="12042"/>
                </a:cubicBezTo>
                <a:cubicBezTo>
                  <a:pt x="20819" y="12211"/>
                  <a:pt x="20690" y="12391"/>
                  <a:pt x="20537" y="12466"/>
                </a:cubicBezTo>
                <a:cubicBezTo>
                  <a:pt x="20429" y="12453"/>
                  <a:pt x="20299" y="12437"/>
                  <a:pt x="20238" y="12332"/>
                </a:cubicBezTo>
                <a:cubicBezTo>
                  <a:pt x="20156" y="12210"/>
                  <a:pt x="20201" y="12052"/>
                  <a:pt x="20279" y="11940"/>
                </a:cubicBezTo>
                <a:cubicBezTo>
                  <a:pt x="20336" y="11906"/>
                  <a:pt x="20405" y="11887"/>
                  <a:pt x="20471" y="11887"/>
                </a:cubicBezTo>
                <a:close/>
                <a:moveTo>
                  <a:pt x="24006" y="12388"/>
                </a:moveTo>
                <a:cubicBezTo>
                  <a:pt x="24042" y="12388"/>
                  <a:pt x="24075" y="12405"/>
                  <a:pt x="24080" y="12443"/>
                </a:cubicBezTo>
                <a:cubicBezTo>
                  <a:pt x="24103" y="12511"/>
                  <a:pt x="24046" y="12550"/>
                  <a:pt x="24003" y="12590"/>
                </a:cubicBezTo>
                <a:cubicBezTo>
                  <a:pt x="23976" y="12535"/>
                  <a:pt x="23947" y="12479"/>
                  <a:pt x="23926" y="12421"/>
                </a:cubicBezTo>
                <a:cubicBezTo>
                  <a:pt x="23946" y="12399"/>
                  <a:pt x="23977" y="12388"/>
                  <a:pt x="24006" y="12388"/>
                </a:cubicBezTo>
                <a:close/>
                <a:moveTo>
                  <a:pt x="12343" y="12057"/>
                </a:moveTo>
                <a:cubicBezTo>
                  <a:pt x="12445" y="12057"/>
                  <a:pt x="12544" y="12094"/>
                  <a:pt x="12585" y="12199"/>
                </a:cubicBezTo>
                <a:cubicBezTo>
                  <a:pt x="12694" y="12368"/>
                  <a:pt x="12529" y="12598"/>
                  <a:pt x="12348" y="12598"/>
                </a:cubicBezTo>
                <a:cubicBezTo>
                  <a:pt x="12319" y="12598"/>
                  <a:pt x="12290" y="12592"/>
                  <a:pt x="12262" y="12580"/>
                </a:cubicBezTo>
                <a:cubicBezTo>
                  <a:pt x="12094" y="12536"/>
                  <a:pt x="12054" y="12343"/>
                  <a:pt x="12093" y="12195"/>
                </a:cubicBezTo>
                <a:cubicBezTo>
                  <a:pt x="12131" y="12156"/>
                  <a:pt x="12169" y="12117"/>
                  <a:pt x="12206" y="12077"/>
                </a:cubicBezTo>
                <a:cubicBezTo>
                  <a:pt x="12249" y="12065"/>
                  <a:pt x="12296" y="12057"/>
                  <a:pt x="12343" y="12057"/>
                </a:cubicBezTo>
                <a:close/>
                <a:moveTo>
                  <a:pt x="9206" y="12468"/>
                </a:moveTo>
                <a:cubicBezTo>
                  <a:pt x="9251" y="12556"/>
                  <a:pt x="9312" y="12715"/>
                  <a:pt x="9173" y="12753"/>
                </a:cubicBezTo>
                <a:cubicBezTo>
                  <a:pt x="9029" y="12704"/>
                  <a:pt x="9097" y="12513"/>
                  <a:pt x="9206" y="12468"/>
                </a:cubicBezTo>
                <a:close/>
                <a:moveTo>
                  <a:pt x="14209" y="12466"/>
                </a:moveTo>
                <a:cubicBezTo>
                  <a:pt x="14238" y="12481"/>
                  <a:pt x="14295" y="12513"/>
                  <a:pt x="14322" y="12528"/>
                </a:cubicBezTo>
                <a:cubicBezTo>
                  <a:pt x="14336" y="12555"/>
                  <a:pt x="14362" y="12610"/>
                  <a:pt x="14377" y="12636"/>
                </a:cubicBezTo>
                <a:lnTo>
                  <a:pt x="14319" y="12797"/>
                </a:lnTo>
                <a:cubicBezTo>
                  <a:pt x="14288" y="12805"/>
                  <a:pt x="14258" y="12809"/>
                  <a:pt x="14228" y="12809"/>
                </a:cubicBezTo>
                <a:cubicBezTo>
                  <a:pt x="14161" y="12809"/>
                  <a:pt x="14097" y="12788"/>
                  <a:pt x="14043" y="12739"/>
                </a:cubicBezTo>
                <a:cubicBezTo>
                  <a:pt x="14015" y="12606"/>
                  <a:pt x="14090" y="12509"/>
                  <a:pt x="14209" y="12466"/>
                </a:cubicBezTo>
                <a:close/>
                <a:moveTo>
                  <a:pt x="18592" y="12454"/>
                </a:moveTo>
                <a:cubicBezTo>
                  <a:pt x="18659" y="12454"/>
                  <a:pt x="18725" y="12478"/>
                  <a:pt x="18771" y="12528"/>
                </a:cubicBezTo>
                <a:cubicBezTo>
                  <a:pt x="18905" y="12631"/>
                  <a:pt x="18871" y="12827"/>
                  <a:pt x="18776" y="12944"/>
                </a:cubicBezTo>
                <a:cubicBezTo>
                  <a:pt x="18729" y="12975"/>
                  <a:pt x="18675" y="12990"/>
                  <a:pt x="18622" y="12990"/>
                </a:cubicBezTo>
                <a:cubicBezTo>
                  <a:pt x="18462" y="12990"/>
                  <a:pt x="18309" y="12861"/>
                  <a:pt x="18339" y="12681"/>
                </a:cubicBezTo>
                <a:cubicBezTo>
                  <a:pt x="18334" y="12539"/>
                  <a:pt x="18464" y="12454"/>
                  <a:pt x="18592" y="12454"/>
                </a:cubicBezTo>
                <a:close/>
                <a:moveTo>
                  <a:pt x="6141" y="12888"/>
                </a:moveTo>
                <a:cubicBezTo>
                  <a:pt x="6261" y="12888"/>
                  <a:pt x="6365" y="13068"/>
                  <a:pt x="6263" y="13157"/>
                </a:cubicBezTo>
                <a:cubicBezTo>
                  <a:pt x="6239" y="13187"/>
                  <a:pt x="6209" y="13199"/>
                  <a:pt x="6178" y="13199"/>
                </a:cubicBezTo>
                <a:cubicBezTo>
                  <a:pt x="6122" y="13199"/>
                  <a:pt x="6060" y="13162"/>
                  <a:pt x="6013" y="13136"/>
                </a:cubicBezTo>
                <a:cubicBezTo>
                  <a:pt x="6024" y="13058"/>
                  <a:pt x="5981" y="12921"/>
                  <a:pt x="6091" y="12899"/>
                </a:cubicBezTo>
                <a:cubicBezTo>
                  <a:pt x="6107" y="12891"/>
                  <a:pt x="6124" y="12888"/>
                  <a:pt x="6141" y="12888"/>
                </a:cubicBezTo>
                <a:close/>
                <a:moveTo>
                  <a:pt x="25401" y="12771"/>
                </a:moveTo>
                <a:cubicBezTo>
                  <a:pt x="25465" y="12771"/>
                  <a:pt x="25533" y="12795"/>
                  <a:pt x="25591" y="12822"/>
                </a:cubicBezTo>
                <a:cubicBezTo>
                  <a:pt x="25650" y="12990"/>
                  <a:pt x="25620" y="13197"/>
                  <a:pt x="25426" y="13252"/>
                </a:cubicBezTo>
                <a:cubicBezTo>
                  <a:pt x="25259" y="13208"/>
                  <a:pt x="25122" y="13003"/>
                  <a:pt x="25246" y="12851"/>
                </a:cubicBezTo>
                <a:cubicBezTo>
                  <a:pt x="25285" y="12792"/>
                  <a:pt x="25341" y="12771"/>
                  <a:pt x="25401" y="12771"/>
                </a:cubicBezTo>
                <a:close/>
                <a:moveTo>
                  <a:pt x="15393" y="12813"/>
                </a:moveTo>
                <a:cubicBezTo>
                  <a:pt x="15459" y="12813"/>
                  <a:pt x="15528" y="12841"/>
                  <a:pt x="15588" y="12868"/>
                </a:cubicBezTo>
                <a:cubicBezTo>
                  <a:pt x="15604" y="12895"/>
                  <a:pt x="15640" y="12948"/>
                  <a:pt x="15659" y="12974"/>
                </a:cubicBezTo>
                <a:cubicBezTo>
                  <a:pt x="15706" y="13157"/>
                  <a:pt x="15551" y="13319"/>
                  <a:pt x="15377" y="13319"/>
                </a:cubicBezTo>
                <a:cubicBezTo>
                  <a:pt x="15349" y="13319"/>
                  <a:pt x="15320" y="13314"/>
                  <a:pt x="15292" y="13305"/>
                </a:cubicBezTo>
                <a:cubicBezTo>
                  <a:pt x="15086" y="13264"/>
                  <a:pt x="15115" y="12946"/>
                  <a:pt x="15270" y="12856"/>
                </a:cubicBezTo>
                <a:cubicBezTo>
                  <a:pt x="15308" y="12825"/>
                  <a:pt x="15350" y="12813"/>
                  <a:pt x="15393" y="12813"/>
                </a:cubicBezTo>
                <a:close/>
                <a:moveTo>
                  <a:pt x="32377" y="13106"/>
                </a:moveTo>
                <a:cubicBezTo>
                  <a:pt x="32419" y="13106"/>
                  <a:pt x="32460" y="13118"/>
                  <a:pt x="32498" y="13145"/>
                </a:cubicBezTo>
                <a:cubicBezTo>
                  <a:pt x="32582" y="13192"/>
                  <a:pt x="32610" y="13288"/>
                  <a:pt x="32645" y="13370"/>
                </a:cubicBezTo>
                <a:cubicBezTo>
                  <a:pt x="32599" y="13461"/>
                  <a:pt x="32551" y="13581"/>
                  <a:pt x="32435" y="13596"/>
                </a:cubicBezTo>
                <a:cubicBezTo>
                  <a:pt x="32413" y="13602"/>
                  <a:pt x="32391" y="13605"/>
                  <a:pt x="32370" y="13605"/>
                </a:cubicBezTo>
                <a:cubicBezTo>
                  <a:pt x="32259" y="13605"/>
                  <a:pt x="32156" y="13529"/>
                  <a:pt x="32117" y="13425"/>
                </a:cubicBezTo>
                <a:cubicBezTo>
                  <a:pt x="32068" y="13266"/>
                  <a:pt x="32224" y="13106"/>
                  <a:pt x="32377" y="13106"/>
                </a:cubicBezTo>
                <a:close/>
                <a:moveTo>
                  <a:pt x="17183" y="13381"/>
                </a:moveTo>
                <a:lnTo>
                  <a:pt x="17183" y="13381"/>
                </a:lnTo>
                <a:cubicBezTo>
                  <a:pt x="17222" y="13469"/>
                  <a:pt x="17222" y="13561"/>
                  <a:pt x="17174" y="13646"/>
                </a:cubicBezTo>
                <a:cubicBezTo>
                  <a:pt x="17112" y="13641"/>
                  <a:pt x="17049" y="13637"/>
                  <a:pt x="16986" y="13631"/>
                </a:cubicBezTo>
                <a:cubicBezTo>
                  <a:pt x="16982" y="13554"/>
                  <a:pt x="16982" y="13478"/>
                  <a:pt x="16986" y="13401"/>
                </a:cubicBezTo>
                <a:cubicBezTo>
                  <a:pt x="17051" y="13393"/>
                  <a:pt x="17117" y="13386"/>
                  <a:pt x="17183" y="13381"/>
                </a:cubicBezTo>
                <a:close/>
                <a:moveTo>
                  <a:pt x="26584" y="13283"/>
                </a:moveTo>
                <a:cubicBezTo>
                  <a:pt x="26722" y="13283"/>
                  <a:pt x="26862" y="13371"/>
                  <a:pt x="26879" y="13520"/>
                </a:cubicBezTo>
                <a:cubicBezTo>
                  <a:pt x="26918" y="13672"/>
                  <a:pt x="26823" y="13802"/>
                  <a:pt x="26704" y="13880"/>
                </a:cubicBezTo>
                <a:cubicBezTo>
                  <a:pt x="26670" y="13880"/>
                  <a:pt x="26634" y="13881"/>
                  <a:pt x="26599" y="13881"/>
                </a:cubicBezTo>
                <a:cubicBezTo>
                  <a:pt x="26560" y="13881"/>
                  <a:pt x="26521" y="13880"/>
                  <a:pt x="26483" y="13874"/>
                </a:cubicBezTo>
                <a:cubicBezTo>
                  <a:pt x="26401" y="13828"/>
                  <a:pt x="26345" y="13750"/>
                  <a:pt x="26284" y="13682"/>
                </a:cubicBezTo>
                <a:cubicBezTo>
                  <a:pt x="26282" y="13575"/>
                  <a:pt x="26281" y="13459"/>
                  <a:pt x="26366" y="13381"/>
                </a:cubicBezTo>
                <a:cubicBezTo>
                  <a:pt x="26420" y="13314"/>
                  <a:pt x="26502" y="13283"/>
                  <a:pt x="26584" y="13283"/>
                </a:cubicBezTo>
                <a:close/>
                <a:moveTo>
                  <a:pt x="7949" y="13590"/>
                </a:moveTo>
                <a:cubicBezTo>
                  <a:pt x="7966" y="13590"/>
                  <a:pt x="7983" y="13591"/>
                  <a:pt x="7999" y="13593"/>
                </a:cubicBezTo>
                <a:cubicBezTo>
                  <a:pt x="8017" y="13621"/>
                  <a:pt x="8057" y="13679"/>
                  <a:pt x="8077" y="13708"/>
                </a:cubicBezTo>
                <a:cubicBezTo>
                  <a:pt x="8043" y="13770"/>
                  <a:pt x="8034" y="13867"/>
                  <a:pt x="7949" y="13887"/>
                </a:cubicBezTo>
                <a:cubicBezTo>
                  <a:pt x="7937" y="13891"/>
                  <a:pt x="7926" y="13892"/>
                  <a:pt x="7914" y="13892"/>
                </a:cubicBezTo>
                <a:cubicBezTo>
                  <a:pt x="7825" y="13892"/>
                  <a:pt x="7757" y="13800"/>
                  <a:pt x="7779" y="13710"/>
                </a:cubicBezTo>
                <a:cubicBezTo>
                  <a:pt x="7778" y="13616"/>
                  <a:pt x="7869" y="13590"/>
                  <a:pt x="7949" y="13590"/>
                </a:cubicBezTo>
                <a:close/>
                <a:moveTo>
                  <a:pt x="10309" y="13636"/>
                </a:moveTo>
                <a:cubicBezTo>
                  <a:pt x="10327" y="13636"/>
                  <a:pt x="10345" y="13637"/>
                  <a:pt x="10363" y="13637"/>
                </a:cubicBezTo>
                <a:cubicBezTo>
                  <a:pt x="10425" y="13730"/>
                  <a:pt x="10419" y="13839"/>
                  <a:pt x="10358" y="13931"/>
                </a:cubicBezTo>
                <a:cubicBezTo>
                  <a:pt x="10278" y="13925"/>
                  <a:pt x="10181" y="13945"/>
                  <a:pt x="10130" y="13867"/>
                </a:cubicBezTo>
                <a:cubicBezTo>
                  <a:pt x="10097" y="13795"/>
                  <a:pt x="10125" y="13715"/>
                  <a:pt x="10129" y="13641"/>
                </a:cubicBezTo>
                <a:cubicBezTo>
                  <a:pt x="10190" y="13638"/>
                  <a:pt x="10250" y="13636"/>
                  <a:pt x="10309" y="13636"/>
                </a:cubicBezTo>
                <a:close/>
                <a:moveTo>
                  <a:pt x="22842" y="13448"/>
                </a:moveTo>
                <a:cubicBezTo>
                  <a:pt x="23003" y="13519"/>
                  <a:pt x="23075" y="13742"/>
                  <a:pt x="22943" y="13874"/>
                </a:cubicBezTo>
                <a:cubicBezTo>
                  <a:pt x="22902" y="13928"/>
                  <a:pt x="22844" y="13940"/>
                  <a:pt x="22782" y="13940"/>
                </a:cubicBezTo>
                <a:cubicBezTo>
                  <a:pt x="22730" y="13940"/>
                  <a:pt x="22676" y="13931"/>
                  <a:pt x="22628" y="13931"/>
                </a:cubicBezTo>
                <a:cubicBezTo>
                  <a:pt x="22538" y="13841"/>
                  <a:pt x="22495" y="13726"/>
                  <a:pt x="22512" y="13598"/>
                </a:cubicBezTo>
                <a:cubicBezTo>
                  <a:pt x="22566" y="13547"/>
                  <a:pt x="22620" y="13497"/>
                  <a:pt x="22676" y="13449"/>
                </a:cubicBezTo>
                <a:cubicBezTo>
                  <a:pt x="22717" y="13449"/>
                  <a:pt x="22801" y="13448"/>
                  <a:pt x="22842" y="13448"/>
                </a:cubicBezTo>
                <a:close/>
                <a:moveTo>
                  <a:pt x="21302" y="13914"/>
                </a:moveTo>
                <a:cubicBezTo>
                  <a:pt x="21308" y="13914"/>
                  <a:pt x="21314" y="13914"/>
                  <a:pt x="21320" y="13915"/>
                </a:cubicBezTo>
                <a:cubicBezTo>
                  <a:pt x="21388" y="14002"/>
                  <a:pt x="21411" y="14108"/>
                  <a:pt x="21392" y="14219"/>
                </a:cubicBezTo>
                <a:cubicBezTo>
                  <a:pt x="21362" y="14232"/>
                  <a:pt x="21299" y="14257"/>
                  <a:pt x="21267" y="14269"/>
                </a:cubicBezTo>
                <a:cubicBezTo>
                  <a:pt x="21236" y="14255"/>
                  <a:pt x="21173" y="14226"/>
                  <a:pt x="21142" y="14212"/>
                </a:cubicBezTo>
                <a:cubicBezTo>
                  <a:pt x="21111" y="14085"/>
                  <a:pt x="21151" y="13914"/>
                  <a:pt x="21302" y="13914"/>
                </a:cubicBezTo>
                <a:close/>
                <a:moveTo>
                  <a:pt x="29228" y="13816"/>
                </a:moveTo>
                <a:cubicBezTo>
                  <a:pt x="29342" y="13816"/>
                  <a:pt x="29451" y="13891"/>
                  <a:pt x="29508" y="13998"/>
                </a:cubicBezTo>
                <a:lnTo>
                  <a:pt x="29508" y="14164"/>
                </a:lnTo>
                <a:cubicBezTo>
                  <a:pt x="29470" y="14214"/>
                  <a:pt x="29433" y="14265"/>
                  <a:pt x="29396" y="14315"/>
                </a:cubicBezTo>
                <a:cubicBezTo>
                  <a:pt x="29339" y="14335"/>
                  <a:pt x="29278" y="14356"/>
                  <a:pt x="29218" y="14356"/>
                </a:cubicBezTo>
                <a:cubicBezTo>
                  <a:pt x="29183" y="14356"/>
                  <a:pt x="29149" y="14349"/>
                  <a:pt x="29115" y="14330"/>
                </a:cubicBezTo>
                <a:cubicBezTo>
                  <a:pt x="28916" y="14260"/>
                  <a:pt x="28909" y="13942"/>
                  <a:pt x="29094" y="13852"/>
                </a:cubicBezTo>
                <a:cubicBezTo>
                  <a:pt x="29138" y="13827"/>
                  <a:pt x="29183" y="13816"/>
                  <a:pt x="29228" y="13816"/>
                </a:cubicBezTo>
                <a:close/>
                <a:moveTo>
                  <a:pt x="12592" y="14026"/>
                </a:moveTo>
                <a:cubicBezTo>
                  <a:pt x="12626" y="14026"/>
                  <a:pt x="12661" y="14035"/>
                  <a:pt x="12693" y="14057"/>
                </a:cubicBezTo>
                <a:cubicBezTo>
                  <a:pt x="12804" y="14114"/>
                  <a:pt x="12816" y="14291"/>
                  <a:pt x="12724" y="14372"/>
                </a:cubicBezTo>
                <a:cubicBezTo>
                  <a:pt x="12689" y="14420"/>
                  <a:pt x="12627" y="14443"/>
                  <a:pt x="12566" y="14443"/>
                </a:cubicBezTo>
                <a:cubicBezTo>
                  <a:pt x="12457" y="14443"/>
                  <a:pt x="12347" y="14373"/>
                  <a:pt x="12375" y="14250"/>
                </a:cubicBezTo>
                <a:cubicBezTo>
                  <a:pt x="12373" y="14129"/>
                  <a:pt x="12480" y="14026"/>
                  <a:pt x="12592" y="14026"/>
                </a:cubicBezTo>
                <a:close/>
                <a:moveTo>
                  <a:pt x="18765" y="14018"/>
                </a:moveTo>
                <a:cubicBezTo>
                  <a:pt x="18850" y="14018"/>
                  <a:pt x="18931" y="14057"/>
                  <a:pt x="18960" y="14146"/>
                </a:cubicBezTo>
                <a:cubicBezTo>
                  <a:pt x="19015" y="14231"/>
                  <a:pt x="18951" y="14324"/>
                  <a:pt x="18928" y="14409"/>
                </a:cubicBezTo>
                <a:cubicBezTo>
                  <a:pt x="18882" y="14444"/>
                  <a:pt x="18822" y="14461"/>
                  <a:pt x="18764" y="14461"/>
                </a:cubicBezTo>
                <a:cubicBezTo>
                  <a:pt x="18645" y="14461"/>
                  <a:pt x="18529" y="14389"/>
                  <a:pt x="18532" y="14254"/>
                </a:cubicBezTo>
                <a:cubicBezTo>
                  <a:pt x="18504" y="14108"/>
                  <a:pt x="18638" y="14018"/>
                  <a:pt x="18765" y="14018"/>
                </a:cubicBezTo>
                <a:close/>
                <a:moveTo>
                  <a:pt x="9285" y="14111"/>
                </a:moveTo>
                <a:cubicBezTo>
                  <a:pt x="9419" y="14111"/>
                  <a:pt x="9546" y="14251"/>
                  <a:pt x="9489" y="14393"/>
                </a:cubicBezTo>
                <a:cubicBezTo>
                  <a:pt x="9461" y="14490"/>
                  <a:pt x="9381" y="14532"/>
                  <a:pt x="9294" y="14532"/>
                </a:cubicBezTo>
                <a:cubicBezTo>
                  <a:pt x="9226" y="14532"/>
                  <a:pt x="9154" y="14506"/>
                  <a:pt x="9103" y="14458"/>
                </a:cubicBezTo>
                <a:cubicBezTo>
                  <a:pt x="9092" y="14351"/>
                  <a:pt x="9060" y="14216"/>
                  <a:pt x="9171" y="14151"/>
                </a:cubicBezTo>
                <a:cubicBezTo>
                  <a:pt x="9206" y="14123"/>
                  <a:pt x="9246" y="14111"/>
                  <a:pt x="9285" y="14111"/>
                </a:cubicBezTo>
                <a:close/>
                <a:moveTo>
                  <a:pt x="15707" y="14064"/>
                </a:moveTo>
                <a:cubicBezTo>
                  <a:pt x="15756" y="14064"/>
                  <a:pt x="15806" y="14073"/>
                  <a:pt x="15848" y="14085"/>
                </a:cubicBezTo>
                <a:cubicBezTo>
                  <a:pt x="15978" y="14175"/>
                  <a:pt x="15995" y="14383"/>
                  <a:pt x="15871" y="14485"/>
                </a:cubicBezTo>
                <a:cubicBezTo>
                  <a:pt x="15830" y="14521"/>
                  <a:pt x="15781" y="14535"/>
                  <a:pt x="15731" y="14535"/>
                </a:cubicBezTo>
                <a:cubicBezTo>
                  <a:pt x="15656" y="14535"/>
                  <a:pt x="15578" y="14502"/>
                  <a:pt x="15518" y="14460"/>
                </a:cubicBezTo>
                <a:cubicBezTo>
                  <a:pt x="15491" y="14366"/>
                  <a:pt x="15448" y="14262"/>
                  <a:pt x="15511" y="14171"/>
                </a:cubicBezTo>
                <a:cubicBezTo>
                  <a:pt x="15546" y="14090"/>
                  <a:pt x="15625" y="14064"/>
                  <a:pt x="15707" y="14064"/>
                </a:cubicBezTo>
                <a:close/>
                <a:moveTo>
                  <a:pt x="23655" y="14223"/>
                </a:moveTo>
                <a:cubicBezTo>
                  <a:pt x="23660" y="14223"/>
                  <a:pt x="23665" y="14223"/>
                  <a:pt x="23671" y="14224"/>
                </a:cubicBezTo>
                <a:cubicBezTo>
                  <a:pt x="23675" y="14223"/>
                  <a:pt x="23680" y="14223"/>
                  <a:pt x="23685" y="14223"/>
                </a:cubicBezTo>
                <a:cubicBezTo>
                  <a:pt x="23744" y="14223"/>
                  <a:pt x="23792" y="14269"/>
                  <a:pt x="23843" y="14293"/>
                </a:cubicBezTo>
                <a:cubicBezTo>
                  <a:pt x="23841" y="14364"/>
                  <a:pt x="23840" y="14435"/>
                  <a:pt x="23838" y="14508"/>
                </a:cubicBezTo>
                <a:cubicBezTo>
                  <a:pt x="23781" y="14540"/>
                  <a:pt x="23721" y="14573"/>
                  <a:pt x="23657" y="14573"/>
                </a:cubicBezTo>
                <a:cubicBezTo>
                  <a:pt x="23638" y="14573"/>
                  <a:pt x="23618" y="14570"/>
                  <a:pt x="23598" y="14563"/>
                </a:cubicBezTo>
                <a:cubicBezTo>
                  <a:pt x="23542" y="14524"/>
                  <a:pt x="23522" y="14453"/>
                  <a:pt x="23487" y="14397"/>
                </a:cubicBezTo>
                <a:cubicBezTo>
                  <a:pt x="23531" y="14333"/>
                  <a:pt x="23562" y="14223"/>
                  <a:pt x="23655" y="14223"/>
                </a:cubicBezTo>
                <a:close/>
                <a:moveTo>
                  <a:pt x="20070" y="13962"/>
                </a:moveTo>
                <a:cubicBezTo>
                  <a:pt x="20104" y="13962"/>
                  <a:pt x="20138" y="13968"/>
                  <a:pt x="20171" y="13980"/>
                </a:cubicBezTo>
                <a:cubicBezTo>
                  <a:pt x="20397" y="14047"/>
                  <a:pt x="20453" y="14386"/>
                  <a:pt x="20264" y="14526"/>
                </a:cubicBezTo>
                <a:cubicBezTo>
                  <a:pt x="20213" y="14577"/>
                  <a:pt x="20147" y="14600"/>
                  <a:pt x="20080" y="14600"/>
                </a:cubicBezTo>
                <a:cubicBezTo>
                  <a:pt x="19919" y="14600"/>
                  <a:pt x="19752" y="14470"/>
                  <a:pt x="19760" y="14299"/>
                </a:cubicBezTo>
                <a:cubicBezTo>
                  <a:pt x="19727" y="14111"/>
                  <a:pt x="19894" y="13962"/>
                  <a:pt x="20070" y="13962"/>
                </a:cubicBezTo>
                <a:close/>
                <a:moveTo>
                  <a:pt x="14300" y="14514"/>
                </a:moveTo>
                <a:cubicBezTo>
                  <a:pt x="14339" y="14514"/>
                  <a:pt x="14375" y="14521"/>
                  <a:pt x="14398" y="14556"/>
                </a:cubicBezTo>
                <a:cubicBezTo>
                  <a:pt x="14457" y="14604"/>
                  <a:pt x="14420" y="14689"/>
                  <a:pt x="14428" y="14752"/>
                </a:cubicBezTo>
                <a:cubicBezTo>
                  <a:pt x="14377" y="14761"/>
                  <a:pt x="14320" y="14799"/>
                  <a:pt x="14268" y="14799"/>
                </a:cubicBezTo>
                <a:cubicBezTo>
                  <a:pt x="14247" y="14799"/>
                  <a:pt x="14227" y="14793"/>
                  <a:pt x="14208" y="14777"/>
                </a:cubicBezTo>
                <a:cubicBezTo>
                  <a:pt x="14148" y="14752"/>
                  <a:pt x="14156" y="14681"/>
                  <a:pt x="14141" y="14629"/>
                </a:cubicBezTo>
                <a:cubicBezTo>
                  <a:pt x="14158" y="14601"/>
                  <a:pt x="14193" y="14544"/>
                  <a:pt x="14209" y="14515"/>
                </a:cubicBezTo>
                <a:cubicBezTo>
                  <a:pt x="14217" y="14516"/>
                  <a:pt x="14224" y="14516"/>
                  <a:pt x="14232" y="14516"/>
                </a:cubicBezTo>
                <a:cubicBezTo>
                  <a:pt x="14254" y="14516"/>
                  <a:pt x="14277" y="14514"/>
                  <a:pt x="14300" y="14514"/>
                </a:cubicBezTo>
                <a:close/>
                <a:moveTo>
                  <a:pt x="26121" y="14709"/>
                </a:moveTo>
                <a:cubicBezTo>
                  <a:pt x="26194" y="14775"/>
                  <a:pt x="26229" y="14917"/>
                  <a:pt x="26108" y="14950"/>
                </a:cubicBezTo>
                <a:cubicBezTo>
                  <a:pt x="26094" y="14954"/>
                  <a:pt x="26082" y="14956"/>
                  <a:pt x="26070" y="14956"/>
                </a:cubicBezTo>
                <a:cubicBezTo>
                  <a:pt x="25968" y="14956"/>
                  <a:pt x="25966" y="14813"/>
                  <a:pt x="25994" y="14731"/>
                </a:cubicBezTo>
                <a:cubicBezTo>
                  <a:pt x="26026" y="14726"/>
                  <a:pt x="26089" y="14714"/>
                  <a:pt x="26121" y="14709"/>
                </a:cubicBezTo>
                <a:close/>
                <a:moveTo>
                  <a:pt x="32685" y="14608"/>
                </a:moveTo>
                <a:cubicBezTo>
                  <a:pt x="32701" y="14608"/>
                  <a:pt x="32717" y="14609"/>
                  <a:pt x="32734" y="14612"/>
                </a:cubicBezTo>
                <a:cubicBezTo>
                  <a:pt x="32787" y="14665"/>
                  <a:pt x="32849" y="14715"/>
                  <a:pt x="32877" y="14787"/>
                </a:cubicBezTo>
                <a:cubicBezTo>
                  <a:pt x="32916" y="14924"/>
                  <a:pt x="32804" y="15080"/>
                  <a:pt x="32663" y="15080"/>
                </a:cubicBezTo>
                <a:cubicBezTo>
                  <a:pt x="32648" y="15080"/>
                  <a:pt x="32634" y="15078"/>
                  <a:pt x="32619" y="15075"/>
                </a:cubicBezTo>
                <a:cubicBezTo>
                  <a:pt x="32490" y="15075"/>
                  <a:pt x="32439" y="14937"/>
                  <a:pt x="32402" y="14839"/>
                </a:cubicBezTo>
                <a:cubicBezTo>
                  <a:pt x="32442" y="14705"/>
                  <a:pt x="32548" y="14608"/>
                  <a:pt x="32685" y="14608"/>
                </a:cubicBezTo>
                <a:close/>
                <a:moveTo>
                  <a:pt x="25245" y="14853"/>
                </a:moveTo>
                <a:cubicBezTo>
                  <a:pt x="25287" y="14853"/>
                  <a:pt x="25334" y="14863"/>
                  <a:pt x="25375" y="14863"/>
                </a:cubicBezTo>
                <a:cubicBezTo>
                  <a:pt x="25379" y="14863"/>
                  <a:pt x="25384" y="14863"/>
                  <a:pt x="25389" y="14862"/>
                </a:cubicBezTo>
                <a:cubicBezTo>
                  <a:pt x="25435" y="14949"/>
                  <a:pt x="25491" y="15078"/>
                  <a:pt x="25395" y="15152"/>
                </a:cubicBezTo>
                <a:cubicBezTo>
                  <a:pt x="25363" y="15187"/>
                  <a:pt x="25326" y="15200"/>
                  <a:pt x="25286" y="15200"/>
                </a:cubicBezTo>
                <a:cubicBezTo>
                  <a:pt x="25227" y="15200"/>
                  <a:pt x="25163" y="15170"/>
                  <a:pt x="25110" y="15144"/>
                </a:cubicBezTo>
                <a:cubicBezTo>
                  <a:pt x="25106" y="15059"/>
                  <a:pt x="25069" y="14956"/>
                  <a:pt x="25143" y="14891"/>
                </a:cubicBezTo>
                <a:cubicBezTo>
                  <a:pt x="25170" y="14861"/>
                  <a:pt x="25206" y="14853"/>
                  <a:pt x="25245" y="14853"/>
                </a:cubicBezTo>
                <a:close/>
                <a:moveTo>
                  <a:pt x="21894" y="15013"/>
                </a:moveTo>
                <a:cubicBezTo>
                  <a:pt x="21961" y="15013"/>
                  <a:pt x="22029" y="15013"/>
                  <a:pt x="22096" y="15016"/>
                </a:cubicBezTo>
                <a:cubicBezTo>
                  <a:pt x="22114" y="15044"/>
                  <a:pt x="22148" y="15101"/>
                  <a:pt x="22165" y="15128"/>
                </a:cubicBezTo>
                <a:cubicBezTo>
                  <a:pt x="22145" y="15186"/>
                  <a:pt x="22124" y="15240"/>
                  <a:pt x="22104" y="15296"/>
                </a:cubicBezTo>
                <a:cubicBezTo>
                  <a:pt x="22035" y="15298"/>
                  <a:pt x="21966" y="15298"/>
                  <a:pt x="21898" y="15298"/>
                </a:cubicBezTo>
                <a:cubicBezTo>
                  <a:pt x="21883" y="15270"/>
                  <a:pt x="21849" y="15212"/>
                  <a:pt x="21833" y="15182"/>
                </a:cubicBezTo>
                <a:lnTo>
                  <a:pt x="21894" y="15013"/>
                </a:lnTo>
                <a:close/>
                <a:moveTo>
                  <a:pt x="30558" y="14905"/>
                </a:moveTo>
                <a:cubicBezTo>
                  <a:pt x="30592" y="14905"/>
                  <a:pt x="30627" y="14915"/>
                  <a:pt x="30658" y="14938"/>
                </a:cubicBezTo>
                <a:cubicBezTo>
                  <a:pt x="30775" y="14997"/>
                  <a:pt x="30741" y="15136"/>
                  <a:pt x="30738" y="15242"/>
                </a:cubicBezTo>
                <a:cubicBezTo>
                  <a:pt x="30683" y="15284"/>
                  <a:pt x="30608" y="15314"/>
                  <a:pt x="30537" y="15314"/>
                </a:cubicBezTo>
                <a:cubicBezTo>
                  <a:pt x="30473" y="15314"/>
                  <a:pt x="30413" y="15289"/>
                  <a:pt x="30377" y="15227"/>
                </a:cubicBezTo>
                <a:cubicBezTo>
                  <a:pt x="30276" y="15091"/>
                  <a:pt x="30413" y="14905"/>
                  <a:pt x="30558" y="14905"/>
                </a:cubicBezTo>
                <a:close/>
                <a:moveTo>
                  <a:pt x="29039" y="15345"/>
                </a:moveTo>
                <a:cubicBezTo>
                  <a:pt x="29094" y="15351"/>
                  <a:pt x="29151" y="15357"/>
                  <a:pt x="29206" y="15363"/>
                </a:cubicBezTo>
                <a:cubicBezTo>
                  <a:pt x="29223" y="15419"/>
                  <a:pt x="29274" y="15484"/>
                  <a:pt x="29231" y="15542"/>
                </a:cubicBezTo>
                <a:cubicBezTo>
                  <a:pt x="29212" y="15596"/>
                  <a:pt x="29172" y="15611"/>
                  <a:pt x="29126" y="15611"/>
                </a:cubicBezTo>
                <a:cubicBezTo>
                  <a:pt x="29078" y="15611"/>
                  <a:pt x="29023" y="15594"/>
                  <a:pt x="28981" y="15589"/>
                </a:cubicBezTo>
                <a:cubicBezTo>
                  <a:pt x="28972" y="15501"/>
                  <a:pt x="28969" y="15408"/>
                  <a:pt x="29039" y="15345"/>
                </a:cubicBezTo>
                <a:close/>
                <a:moveTo>
                  <a:pt x="27037" y="15396"/>
                </a:moveTo>
                <a:cubicBezTo>
                  <a:pt x="27059" y="15396"/>
                  <a:pt x="27082" y="15398"/>
                  <a:pt x="27103" y="15403"/>
                </a:cubicBezTo>
                <a:cubicBezTo>
                  <a:pt x="27166" y="15453"/>
                  <a:pt x="27186" y="15563"/>
                  <a:pt x="27120" y="15620"/>
                </a:cubicBezTo>
                <a:cubicBezTo>
                  <a:pt x="27099" y="15649"/>
                  <a:pt x="27070" y="15657"/>
                  <a:pt x="27038" y="15657"/>
                </a:cubicBezTo>
                <a:cubicBezTo>
                  <a:pt x="26999" y="15657"/>
                  <a:pt x="26956" y="15645"/>
                  <a:pt x="26920" y="15645"/>
                </a:cubicBezTo>
                <a:cubicBezTo>
                  <a:pt x="26918" y="15645"/>
                  <a:pt x="26916" y="15645"/>
                  <a:pt x="26915" y="15645"/>
                </a:cubicBezTo>
                <a:cubicBezTo>
                  <a:pt x="26907" y="15565"/>
                  <a:pt x="26909" y="15483"/>
                  <a:pt x="26919" y="15402"/>
                </a:cubicBezTo>
                <a:cubicBezTo>
                  <a:pt x="26958" y="15401"/>
                  <a:pt x="26998" y="15396"/>
                  <a:pt x="27037" y="15396"/>
                </a:cubicBezTo>
                <a:close/>
                <a:moveTo>
                  <a:pt x="12225" y="15549"/>
                </a:moveTo>
                <a:cubicBezTo>
                  <a:pt x="12306" y="15549"/>
                  <a:pt x="12376" y="15629"/>
                  <a:pt x="12345" y="15714"/>
                </a:cubicBezTo>
                <a:cubicBezTo>
                  <a:pt x="12334" y="15791"/>
                  <a:pt x="12268" y="15804"/>
                  <a:pt x="12202" y="15804"/>
                </a:cubicBezTo>
                <a:cubicBezTo>
                  <a:pt x="12176" y="15804"/>
                  <a:pt x="12150" y="15802"/>
                  <a:pt x="12128" y="15801"/>
                </a:cubicBezTo>
                <a:cubicBezTo>
                  <a:pt x="12129" y="15719"/>
                  <a:pt x="12089" y="15603"/>
                  <a:pt x="12183" y="15557"/>
                </a:cubicBezTo>
                <a:cubicBezTo>
                  <a:pt x="12197" y="15552"/>
                  <a:pt x="12211" y="15549"/>
                  <a:pt x="12225" y="15549"/>
                </a:cubicBezTo>
                <a:close/>
                <a:moveTo>
                  <a:pt x="10922" y="15147"/>
                </a:moveTo>
                <a:cubicBezTo>
                  <a:pt x="10961" y="15147"/>
                  <a:pt x="11000" y="15151"/>
                  <a:pt x="11038" y="15160"/>
                </a:cubicBezTo>
                <a:cubicBezTo>
                  <a:pt x="11155" y="15247"/>
                  <a:pt x="11285" y="15358"/>
                  <a:pt x="11269" y="15521"/>
                </a:cubicBezTo>
                <a:cubicBezTo>
                  <a:pt x="11303" y="15749"/>
                  <a:pt x="11092" y="15937"/>
                  <a:pt x="10882" y="15937"/>
                </a:cubicBezTo>
                <a:cubicBezTo>
                  <a:pt x="10815" y="15937"/>
                  <a:pt x="10748" y="15918"/>
                  <a:pt x="10688" y="15875"/>
                </a:cubicBezTo>
                <a:cubicBezTo>
                  <a:pt x="10497" y="15782"/>
                  <a:pt x="10489" y="15551"/>
                  <a:pt x="10519" y="15366"/>
                </a:cubicBezTo>
                <a:cubicBezTo>
                  <a:pt x="10611" y="15223"/>
                  <a:pt x="10761" y="15147"/>
                  <a:pt x="10922" y="15147"/>
                </a:cubicBezTo>
                <a:close/>
                <a:moveTo>
                  <a:pt x="17920" y="15511"/>
                </a:moveTo>
                <a:cubicBezTo>
                  <a:pt x="17980" y="15511"/>
                  <a:pt x="18040" y="15527"/>
                  <a:pt x="18098" y="15558"/>
                </a:cubicBezTo>
                <a:cubicBezTo>
                  <a:pt x="18145" y="15671"/>
                  <a:pt x="18193" y="15807"/>
                  <a:pt x="18106" y="15915"/>
                </a:cubicBezTo>
                <a:cubicBezTo>
                  <a:pt x="18065" y="15972"/>
                  <a:pt x="18005" y="15995"/>
                  <a:pt x="17942" y="15995"/>
                </a:cubicBezTo>
                <a:cubicBezTo>
                  <a:pt x="17868" y="15995"/>
                  <a:pt x="17789" y="15963"/>
                  <a:pt x="17732" y="15919"/>
                </a:cubicBezTo>
                <a:cubicBezTo>
                  <a:pt x="17670" y="15803"/>
                  <a:pt x="17670" y="15679"/>
                  <a:pt x="17732" y="15565"/>
                </a:cubicBezTo>
                <a:cubicBezTo>
                  <a:pt x="17792" y="15529"/>
                  <a:pt x="17855" y="15511"/>
                  <a:pt x="17920" y="15511"/>
                </a:cubicBezTo>
                <a:close/>
                <a:moveTo>
                  <a:pt x="14746" y="15642"/>
                </a:moveTo>
                <a:cubicBezTo>
                  <a:pt x="14768" y="15642"/>
                  <a:pt x="14790" y="15644"/>
                  <a:pt x="14813" y="15648"/>
                </a:cubicBezTo>
                <a:cubicBezTo>
                  <a:pt x="14968" y="15706"/>
                  <a:pt x="14968" y="15960"/>
                  <a:pt x="14810" y="16012"/>
                </a:cubicBezTo>
                <a:cubicBezTo>
                  <a:pt x="14779" y="16025"/>
                  <a:pt x="14749" y="16031"/>
                  <a:pt x="14719" y="16031"/>
                </a:cubicBezTo>
                <a:cubicBezTo>
                  <a:pt x="14563" y="16031"/>
                  <a:pt x="14428" y="15865"/>
                  <a:pt x="14428" y="15709"/>
                </a:cubicBezTo>
                <a:cubicBezTo>
                  <a:pt x="14534" y="15686"/>
                  <a:pt x="14638" y="15642"/>
                  <a:pt x="14746" y="15642"/>
                </a:cubicBezTo>
                <a:close/>
                <a:moveTo>
                  <a:pt x="9908" y="16002"/>
                </a:moveTo>
                <a:cubicBezTo>
                  <a:pt x="10030" y="16015"/>
                  <a:pt x="10020" y="16150"/>
                  <a:pt x="9983" y="16233"/>
                </a:cubicBezTo>
                <a:lnTo>
                  <a:pt x="9831" y="16233"/>
                </a:lnTo>
                <a:cubicBezTo>
                  <a:pt x="9827" y="16151"/>
                  <a:pt x="9783" y="16012"/>
                  <a:pt x="9908" y="16002"/>
                </a:cubicBezTo>
                <a:close/>
                <a:moveTo>
                  <a:pt x="20162" y="15994"/>
                </a:moveTo>
                <a:cubicBezTo>
                  <a:pt x="20218" y="16058"/>
                  <a:pt x="20270" y="16152"/>
                  <a:pt x="20197" y="16227"/>
                </a:cubicBezTo>
                <a:cubicBezTo>
                  <a:pt x="20169" y="16234"/>
                  <a:pt x="20140" y="16235"/>
                  <a:pt x="20111" y="16235"/>
                </a:cubicBezTo>
                <a:cubicBezTo>
                  <a:pt x="20080" y="16235"/>
                  <a:pt x="20049" y="16233"/>
                  <a:pt x="20018" y="16233"/>
                </a:cubicBezTo>
                <a:cubicBezTo>
                  <a:pt x="20013" y="16174"/>
                  <a:pt x="20008" y="16115"/>
                  <a:pt x="20003" y="16058"/>
                </a:cubicBezTo>
                <a:cubicBezTo>
                  <a:pt x="20020" y="16043"/>
                  <a:pt x="20054" y="16017"/>
                  <a:pt x="20072" y="16002"/>
                </a:cubicBezTo>
                <a:cubicBezTo>
                  <a:pt x="20094" y="15999"/>
                  <a:pt x="20140" y="15996"/>
                  <a:pt x="20162" y="15994"/>
                </a:cubicBezTo>
                <a:close/>
                <a:moveTo>
                  <a:pt x="32082" y="16064"/>
                </a:moveTo>
                <a:cubicBezTo>
                  <a:pt x="32184" y="16192"/>
                  <a:pt x="32159" y="16371"/>
                  <a:pt x="32092" y="16509"/>
                </a:cubicBezTo>
                <a:cubicBezTo>
                  <a:pt x="32040" y="16527"/>
                  <a:pt x="31986" y="16546"/>
                  <a:pt x="31933" y="16567"/>
                </a:cubicBezTo>
                <a:cubicBezTo>
                  <a:pt x="31884" y="16547"/>
                  <a:pt x="31833" y="16530"/>
                  <a:pt x="31781" y="16512"/>
                </a:cubicBezTo>
                <a:cubicBezTo>
                  <a:pt x="31756" y="16445"/>
                  <a:pt x="31709" y="16377"/>
                  <a:pt x="31727" y="16301"/>
                </a:cubicBezTo>
                <a:cubicBezTo>
                  <a:pt x="31798" y="16174"/>
                  <a:pt x="31932" y="16069"/>
                  <a:pt x="32082" y="16064"/>
                </a:cubicBezTo>
                <a:close/>
                <a:moveTo>
                  <a:pt x="16088" y="16487"/>
                </a:moveTo>
                <a:cubicBezTo>
                  <a:pt x="16147" y="16576"/>
                  <a:pt x="16147" y="16679"/>
                  <a:pt x="16090" y="16767"/>
                </a:cubicBezTo>
                <a:lnTo>
                  <a:pt x="15916" y="16767"/>
                </a:lnTo>
                <a:cubicBezTo>
                  <a:pt x="15856" y="16679"/>
                  <a:pt x="15850" y="16574"/>
                  <a:pt x="15916" y="16487"/>
                </a:cubicBezTo>
                <a:cubicBezTo>
                  <a:pt x="15954" y="16487"/>
                  <a:pt x="15992" y="16488"/>
                  <a:pt x="16030" y="16488"/>
                </a:cubicBezTo>
                <a:cubicBezTo>
                  <a:pt x="16049" y="16488"/>
                  <a:pt x="16068" y="16487"/>
                  <a:pt x="16088" y="16487"/>
                </a:cubicBezTo>
                <a:close/>
                <a:moveTo>
                  <a:pt x="30478" y="16189"/>
                </a:moveTo>
                <a:cubicBezTo>
                  <a:pt x="30619" y="16189"/>
                  <a:pt x="30764" y="16303"/>
                  <a:pt x="30749" y="16455"/>
                </a:cubicBezTo>
                <a:cubicBezTo>
                  <a:pt x="30782" y="16629"/>
                  <a:pt x="30613" y="16730"/>
                  <a:pt x="30470" y="16770"/>
                </a:cubicBezTo>
                <a:cubicBezTo>
                  <a:pt x="30358" y="16730"/>
                  <a:pt x="30267" y="16656"/>
                  <a:pt x="30201" y="16561"/>
                </a:cubicBezTo>
                <a:cubicBezTo>
                  <a:pt x="30192" y="16428"/>
                  <a:pt x="30232" y="16273"/>
                  <a:pt x="30363" y="16218"/>
                </a:cubicBezTo>
                <a:cubicBezTo>
                  <a:pt x="30398" y="16198"/>
                  <a:pt x="30438" y="16189"/>
                  <a:pt x="30478" y="16189"/>
                </a:cubicBezTo>
                <a:close/>
                <a:moveTo>
                  <a:pt x="26893" y="16685"/>
                </a:moveTo>
                <a:lnTo>
                  <a:pt x="26893" y="16685"/>
                </a:lnTo>
                <a:cubicBezTo>
                  <a:pt x="26958" y="16815"/>
                  <a:pt x="26837" y="16834"/>
                  <a:pt x="26734" y="16848"/>
                </a:cubicBezTo>
                <a:cubicBezTo>
                  <a:pt x="26734" y="16752"/>
                  <a:pt x="26819" y="16720"/>
                  <a:pt x="26893" y="16685"/>
                </a:cubicBezTo>
                <a:close/>
                <a:moveTo>
                  <a:pt x="23588" y="16416"/>
                </a:moveTo>
                <a:cubicBezTo>
                  <a:pt x="23622" y="16416"/>
                  <a:pt x="23655" y="16423"/>
                  <a:pt x="23686" y="16438"/>
                </a:cubicBezTo>
                <a:cubicBezTo>
                  <a:pt x="23873" y="16523"/>
                  <a:pt x="23838" y="16876"/>
                  <a:pt x="23619" y="16889"/>
                </a:cubicBezTo>
                <a:cubicBezTo>
                  <a:pt x="23607" y="16892"/>
                  <a:pt x="23595" y="16893"/>
                  <a:pt x="23582" y="16893"/>
                </a:cubicBezTo>
                <a:cubicBezTo>
                  <a:pt x="23424" y="16893"/>
                  <a:pt x="23301" y="16697"/>
                  <a:pt x="23376" y="16554"/>
                </a:cubicBezTo>
                <a:cubicBezTo>
                  <a:pt x="23410" y="16466"/>
                  <a:pt x="23499" y="16416"/>
                  <a:pt x="23588" y="16416"/>
                </a:cubicBezTo>
                <a:close/>
                <a:moveTo>
                  <a:pt x="7576" y="16466"/>
                </a:moveTo>
                <a:cubicBezTo>
                  <a:pt x="7616" y="16466"/>
                  <a:pt x="7657" y="16477"/>
                  <a:pt x="7695" y="16501"/>
                </a:cubicBezTo>
                <a:cubicBezTo>
                  <a:pt x="7813" y="16564"/>
                  <a:pt x="7782" y="16705"/>
                  <a:pt x="7782" y="16814"/>
                </a:cubicBezTo>
                <a:cubicBezTo>
                  <a:pt x="7726" y="16890"/>
                  <a:pt x="7629" y="16932"/>
                  <a:pt x="7534" y="16932"/>
                </a:cubicBezTo>
                <a:cubicBezTo>
                  <a:pt x="7439" y="16932"/>
                  <a:pt x="7347" y="16889"/>
                  <a:pt x="7306" y="16794"/>
                </a:cubicBezTo>
                <a:cubicBezTo>
                  <a:pt x="7261" y="16630"/>
                  <a:pt x="7417" y="16466"/>
                  <a:pt x="7576" y="16466"/>
                </a:cubicBezTo>
                <a:close/>
                <a:moveTo>
                  <a:pt x="25353" y="16720"/>
                </a:moveTo>
                <a:cubicBezTo>
                  <a:pt x="25390" y="16720"/>
                  <a:pt x="25418" y="16738"/>
                  <a:pt x="25421" y="16793"/>
                </a:cubicBezTo>
                <a:cubicBezTo>
                  <a:pt x="25436" y="16900"/>
                  <a:pt x="25355" y="16937"/>
                  <a:pt x="25269" y="16937"/>
                </a:cubicBezTo>
                <a:cubicBezTo>
                  <a:pt x="25244" y="16937"/>
                  <a:pt x="25218" y="16934"/>
                  <a:pt x="25194" y="16928"/>
                </a:cubicBezTo>
                <a:cubicBezTo>
                  <a:pt x="25195" y="16875"/>
                  <a:pt x="25198" y="16822"/>
                  <a:pt x="25204" y="16771"/>
                </a:cubicBezTo>
                <a:cubicBezTo>
                  <a:pt x="25240" y="16752"/>
                  <a:pt x="25304" y="16720"/>
                  <a:pt x="25353" y="16720"/>
                </a:cubicBezTo>
                <a:close/>
                <a:moveTo>
                  <a:pt x="28198" y="16428"/>
                </a:moveTo>
                <a:cubicBezTo>
                  <a:pt x="28234" y="16428"/>
                  <a:pt x="28271" y="16437"/>
                  <a:pt x="28308" y="16456"/>
                </a:cubicBezTo>
                <a:cubicBezTo>
                  <a:pt x="28544" y="16554"/>
                  <a:pt x="28477" y="16964"/>
                  <a:pt x="28215" y="16967"/>
                </a:cubicBezTo>
                <a:cubicBezTo>
                  <a:pt x="28200" y="16970"/>
                  <a:pt x="28186" y="16971"/>
                  <a:pt x="28172" y="16971"/>
                </a:cubicBezTo>
                <a:cubicBezTo>
                  <a:pt x="28026" y="16971"/>
                  <a:pt x="27938" y="16831"/>
                  <a:pt x="27902" y="16700"/>
                </a:cubicBezTo>
                <a:cubicBezTo>
                  <a:pt x="27936" y="16561"/>
                  <a:pt x="28057" y="16428"/>
                  <a:pt x="28198" y="16428"/>
                </a:cubicBezTo>
                <a:close/>
                <a:moveTo>
                  <a:pt x="5181" y="16927"/>
                </a:moveTo>
                <a:cubicBezTo>
                  <a:pt x="5199" y="16927"/>
                  <a:pt x="5217" y="16933"/>
                  <a:pt x="5235" y="16949"/>
                </a:cubicBezTo>
                <a:cubicBezTo>
                  <a:pt x="5320" y="16993"/>
                  <a:pt x="5280" y="17086"/>
                  <a:pt x="5276" y="17158"/>
                </a:cubicBezTo>
                <a:cubicBezTo>
                  <a:pt x="5219" y="17159"/>
                  <a:pt x="5163" y="17161"/>
                  <a:pt x="5105" y="17162"/>
                </a:cubicBezTo>
                <a:cubicBezTo>
                  <a:pt x="5084" y="17117"/>
                  <a:pt x="5060" y="17074"/>
                  <a:pt x="5037" y="17030"/>
                </a:cubicBezTo>
                <a:cubicBezTo>
                  <a:pt x="5074" y="16989"/>
                  <a:pt x="5126" y="16927"/>
                  <a:pt x="5181" y="16927"/>
                </a:cubicBezTo>
                <a:close/>
                <a:moveTo>
                  <a:pt x="14135" y="16960"/>
                </a:moveTo>
                <a:cubicBezTo>
                  <a:pt x="14203" y="16960"/>
                  <a:pt x="14271" y="16994"/>
                  <a:pt x="14297" y="17058"/>
                </a:cubicBezTo>
                <a:cubicBezTo>
                  <a:pt x="14358" y="17135"/>
                  <a:pt x="14295" y="17224"/>
                  <a:pt x="14274" y="17305"/>
                </a:cubicBezTo>
                <a:cubicBezTo>
                  <a:pt x="14227" y="17311"/>
                  <a:pt x="14178" y="17315"/>
                  <a:pt x="14129" y="17315"/>
                </a:cubicBezTo>
                <a:cubicBezTo>
                  <a:pt x="14089" y="17315"/>
                  <a:pt x="14048" y="17312"/>
                  <a:pt x="14008" y="17308"/>
                </a:cubicBezTo>
                <a:cubicBezTo>
                  <a:pt x="13991" y="17228"/>
                  <a:pt x="13919" y="17138"/>
                  <a:pt x="13982" y="17060"/>
                </a:cubicBezTo>
                <a:cubicBezTo>
                  <a:pt x="14005" y="16993"/>
                  <a:pt x="14070" y="16960"/>
                  <a:pt x="14135" y="16960"/>
                </a:cubicBezTo>
                <a:close/>
                <a:moveTo>
                  <a:pt x="12084" y="16990"/>
                </a:moveTo>
                <a:cubicBezTo>
                  <a:pt x="12151" y="16990"/>
                  <a:pt x="12193" y="17093"/>
                  <a:pt x="12233" y="17142"/>
                </a:cubicBezTo>
                <a:cubicBezTo>
                  <a:pt x="12197" y="17223"/>
                  <a:pt x="12136" y="17284"/>
                  <a:pt x="12057" y="17321"/>
                </a:cubicBezTo>
                <a:cubicBezTo>
                  <a:pt x="11946" y="17251"/>
                  <a:pt x="11913" y="17094"/>
                  <a:pt x="12027" y="17013"/>
                </a:cubicBezTo>
                <a:cubicBezTo>
                  <a:pt x="12048" y="16997"/>
                  <a:pt x="12067" y="16990"/>
                  <a:pt x="12084" y="16990"/>
                </a:cubicBezTo>
                <a:close/>
                <a:moveTo>
                  <a:pt x="3222" y="16762"/>
                </a:moveTo>
                <a:cubicBezTo>
                  <a:pt x="3292" y="16762"/>
                  <a:pt x="3360" y="16774"/>
                  <a:pt x="3410" y="16833"/>
                </a:cubicBezTo>
                <a:cubicBezTo>
                  <a:pt x="3506" y="16916"/>
                  <a:pt x="3497" y="17059"/>
                  <a:pt x="3472" y="17172"/>
                </a:cubicBezTo>
                <a:cubicBezTo>
                  <a:pt x="3436" y="17287"/>
                  <a:pt x="3309" y="17321"/>
                  <a:pt x="3206" y="17353"/>
                </a:cubicBezTo>
                <a:cubicBezTo>
                  <a:pt x="3140" y="17332"/>
                  <a:pt x="3073" y="17313"/>
                  <a:pt x="3006" y="17297"/>
                </a:cubicBezTo>
                <a:cubicBezTo>
                  <a:pt x="2935" y="17187"/>
                  <a:pt x="2908" y="17060"/>
                  <a:pt x="2921" y="16931"/>
                </a:cubicBezTo>
                <a:cubicBezTo>
                  <a:pt x="2974" y="16876"/>
                  <a:pt x="3025" y="16820"/>
                  <a:pt x="3078" y="16767"/>
                </a:cubicBezTo>
                <a:cubicBezTo>
                  <a:pt x="3081" y="16767"/>
                  <a:pt x="3084" y="16767"/>
                  <a:pt x="3087" y="16767"/>
                </a:cubicBezTo>
                <a:cubicBezTo>
                  <a:pt x="3130" y="16767"/>
                  <a:pt x="3177" y="16762"/>
                  <a:pt x="3222" y="16762"/>
                </a:cubicBezTo>
                <a:close/>
                <a:moveTo>
                  <a:pt x="24705" y="17058"/>
                </a:moveTo>
                <a:cubicBezTo>
                  <a:pt x="24739" y="17058"/>
                  <a:pt x="24774" y="17061"/>
                  <a:pt x="24809" y="17067"/>
                </a:cubicBezTo>
                <a:cubicBezTo>
                  <a:pt x="24833" y="17141"/>
                  <a:pt x="24882" y="17236"/>
                  <a:pt x="24808" y="17301"/>
                </a:cubicBezTo>
                <a:cubicBezTo>
                  <a:pt x="24767" y="17338"/>
                  <a:pt x="24717" y="17355"/>
                  <a:pt x="24667" y="17355"/>
                </a:cubicBezTo>
                <a:cubicBezTo>
                  <a:pt x="24553" y="17355"/>
                  <a:pt x="24438" y="17266"/>
                  <a:pt x="24431" y="17142"/>
                </a:cubicBezTo>
                <a:cubicBezTo>
                  <a:pt x="24514" y="17083"/>
                  <a:pt x="24608" y="17058"/>
                  <a:pt x="24705" y="17058"/>
                </a:cubicBezTo>
                <a:close/>
                <a:moveTo>
                  <a:pt x="19028" y="17128"/>
                </a:moveTo>
                <a:cubicBezTo>
                  <a:pt x="19083" y="17128"/>
                  <a:pt x="19143" y="17159"/>
                  <a:pt x="19195" y="17172"/>
                </a:cubicBezTo>
                <a:cubicBezTo>
                  <a:pt x="19196" y="17267"/>
                  <a:pt x="19227" y="17399"/>
                  <a:pt x="19114" y="17445"/>
                </a:cubicBezTo>
                <a:cubicBezTo>
                  <a:pt x="19094" y="17453"/>
                  <a:pt x="19075" y="17457"/>
                  <a:pt x="19057" y="17457"/>
                </a:cubicBezTo>
                <a:cubicBezTo>
                  <a:pt x="18921" y="17457"/>
                  <a:pt x="18828" y="17264"/>
                  <a:pt x="18941" y="17166"/>
                </a:cubicBezTo>
                <a:cubicBezTo>
                  <a:pt x="18967" y="17138"/>
                  <a:pt x="18996" y="17128"/>
                  <a:pt x="19028" y="17128"/>
                </a:cubicBezTo>
                <a:close/>
                <a:moveTo>
                  <a:pt x="21999" y="17090"/>
                </a:moveTo>
                <a:cubicBezTo>
                  <a:pt x="22078" y="17156"/>
                  <a:pt x="22202" y="17207"/>
                  <a:pt x="22186" y="17332"/>
                </a:cubicBezTo>
                <a:cubicBezTo>
                  <a:pt x="22215" y="17487"/>
                  <a:pt x="22085" y="17588"/>
                  <a:pt x="21950" y="17588"/>
                </a:cubicBezTo>
                <a:cubicBezTo>
                  <a:pt x="21896" y="17588"/>
                  <a:pt x="21842" y="17572"/>
                  <a:pt x="21797" y="17537"/>
                </a:cubicBezTo>
                <a:cubicBezTo>
                  <a:pt x="21732" y="17423"/>
                  <a:pt x="21727" y="17297"/>
                  <a:pt x="21791" y="17182"/>
                </a:cubicBezTo>
                <a:cubicBezTo>
                  <a:pt x="21859" y="17151"/>
                  <a:pt x="21930" y="17121"/>
                  <a:pt x="21999" y="17090"/>
                </a:cubicBezTo>
                <a:close/>
                <a:moveTo>
                  <a:pt x="10404" y="17029"/>
                </a:moveTo>
                <a:cubicBezTo>
                  <a:pt x="10470" y="17029"/>
                  <a:pt x="10538" y="17048"/>
                  <a:pt x="10596" y="17077"/>
                </a:cubicBezTo>
                <a:cubicBezTo>
                  <a:pt x="10634" y="17128"/>
                  <a:pt x="10673" y="17179"/>
                  <a:pt x="10711" y="17230"/>
                </a:cubicBezTo>
                <a:cubicBezTo>
                  <a:pt x="10713" y="17302"/>
                  <a:pt x="10713" y="17372"/>
                  <a:pt x="10711" y="17444"/>
                </a:cubicBezTo>
                <a:cubicBezTo>
                  <a:pt x="10642" y="17558"/>
                  <a:pt x="10533" y="17628"/>
                  <a:pt x="10400" y="17646"/>
                </a:cubicBezTo>
                <a:cubicBezTo>
                  <a:pt x="10348" y="17628"/>
                  <a:pt x="10296" y="17610"/>
                  <a:pt x="10242" y="17593"/>
                </a:cubicBezTo>
                <a:cubicBezTo>
                  <a:pt x="10104" y="17481"/>
                  <a:pt x="10062" y="17261"/>
                  <a:pt x="10191" y="17127"/>
                </a:cubicBezTo>
                <a:cubicBezTo>
                  <a:pt x="10244" y="17057"/>
                  <a:pt x="10323" y="17029"/>
                  <a:pt x="10404" y="17029"/>
                </a:cubicBezTo>
                <a:close/>
                <a:moveTo>
                  <a:pt x="17565" y="17396"/>
                </a:moveTo>
                <a:cubicBezTo>
                  <a:pt x="17613" y="17396"/>
                  <a:pt x="17666" y="17415"/>
                  <a:pt x="17712" y="17419"/>
                </a:cubicBezTo>
                <a:cubicBezTo>
                  <a:pt x="17718" y="17495"/>
                  <a:pt x="17721" y="17572"/>
                  <a:pt x="17722" y="17649"/>
                </a:cubicBezTo>
                <a:cubicBezTo>
                  <a:pt x="17673" y="17657"/>
                  <a:pt x="17617" y="17693"/>
                  <a:pt x="17564" y="17693"/>
                </a:cubicBezTo>
                <a:cubicBezTo>
                  <a:pt x="17542" y="17693"/>
                  <a:pt x="17521" y="17686"/>
                  <a:pt x="17502" y="17669"/>
                </a:cubicBezTo>
                <a:cubicBezTo>
                  <a:pt x="17408" y="17623"/>
                  <a:pt x="17393" y="17480"/>
                  <a:pt x="17482" y="17425"/>
                </a:cubicBezTo>
                <a:cubicBezTo>
                  <a:pt x="17507" y="17403"/>
                  <a:pt x="17535" y="17396"/>
                  <a:pt x="17565" y="17396"/>
                </a:cubicBezTo>
                <a:close/>
                <a:moveTo>
                  <a:pt x="8628" y="17540"/>
                </a:moveTo>
                <a:cubicBezTo>
                  <a:pt x="8650" y="17540"/>
                  <a:pt x="8671" y="17542"/>
                  <a:pt x="8692" y="17548"/>
                </a:cubicBezTo>
                <a:cubicBezTo>
                  <a:pt x="8785" y="17641"/>
                  <a:pt x="8806" y="17768"/>
                  <a:pt x="8752" y="17887"/>
                </a:cubicBezTo>
                <a:cubicBezTo>
                  <a:pt x="8700" y="17923"/>
                  <a:pt x="8633" y="17945"/>
                  <a:pt x="8569" y="17945"/>
                </a:cubicBezTo>
                <a:cubicBezTo>
                  <a:pt x="8490" y="17945"/>
                  <a:pt x="8416" y="17911"/>
                  <a:pt x="8384" y="17825"/>
                </a:cubicBezTo>
                <a:cubicBezTo>
                  <a:pt x="8343" y="17669"/>
                  <a:pt x="8481" y="17540"/>
                  <a:pt x="8628" y="17540"/>
                </a:cubicBezTo>
                <a:close/>
                <a:moveTo>
                  <a:pt x="6723" y="17416"/>
                </a:moveTo>
                <a:cubicBezTo>
                  <a:pt x="6778" y="17434"/>
                  <a:pt x="6835" y="17449"/>
                  <a:pt x="6890" y="17465"/>
                </a:cubicBezTo>
                <a:cubicBezTo>
                  <a:pt x="7051" y="17585"/>
                  <a:pt x="7086" y="17840"/>
                  <a:pt x="6923" y="17975"/>
                </a:cubicBezTo>
                <a:cubicBezTo>
                  <a:pt x="6870" y="18030"/>
                  <a:pt x="6801" y="18054"/>
                  <a:pt x="6730" y="18054"/>
                </a:cubicBezTo>
                <a:cubicBezTo>
                  <a:pt x="6560" y="18054"/>
                  <a:pt x="6382" y="17912"/>
                  <a:pt x="6408" y="17726"/>
                </a:cubicBezTo>
                <a:cubicBezTo>
                  <a:pt x="6405" y="17551"/>
                  <a:pt x="6564" y="17436"/>
                  <a:pt x="6723" y="17416"/>
                </a:cubicBezTo>
                <a:close/>
                <a:moveTo>
                  <a:pt x="29043" y="17667"/>
                </a:moveTo>
                <a:cubicBezTo>
                  <a:pt x="29098" y="17667"/>
                  <a:pt x="29157" y="17696"/>
                  <a:pt x="29212" y="17712"/>
                </a:cubicBezTo>
                <a:cubicBezTo>
                  <a:pt x="29288" y="17834"/>
                  <a:pt x="29257" y="18028"/>
                  <a:pt x="29093" y="18050"/>
                </a:cubicBezTo>
                <a:cubicBezTo>
                  <a:pt x="29077" y="18055"/>
                  <a:pt x="29061" y="18057"/>
                  <a:pt x="29045" y="18057"/>
                </a:cubicBezTo>
                <a:cubicBezTo>
                  <a:pt x="28877" y="18057"/>
                  <a:pt x="28794" y="17789"/>
                  <a:pt x="28952" y="17703"/>
                </a:cubicBezTo>
                <a:cubicBezTo>
                  <a:pt x="28981" y="17676"/>
                  <a:pt x="29011" y="17667"/>
                  <a:pt x="29043" y="17667"/>
                </a:cubicBezTo>
                <a:close/>
                <a:moveTo>
                  <a:pt x="26868" y="17556"/>
                </a:moveTo>
                <a:cubicBezTo>
                  <a:pt x="27013" y="17556"/>
                  <a:pt x="27163" y="17668"/>
                  <a:pt x="27163" y="17825"/>
                </a:cubicBezTo>
                <a:cubicBezTo>
                  <a:pt x="27184" y="18009"/>
                  <a:pt x="27002" y="18134"/>
                  <a:pt x="26836" y="18141"/>
                </a:cubicBezTo>
                <a:cubicBezTo>
                  <a:pt x="26640" y="18072"/>
                  <a:pt x="26530" y="17819"/>
                  <a:pt x="26673" y="17650"/>
                </a:cubicBezTo>
                <a:cubicBezTo>
                  <a:pt x="26723" y="17585"/>
                  <a:pt x="26795" y="17556"/>
                  <a:pt x="26868" y="17556"/>
                </a:cubicBezTo>
                <a:close/>
                <a:moveTo>
                  <a:pt x="20551" y="17954"/>
                </a:moveTo>
                <a:cubicBezTo>
                  <a:pt x="20554" y="18016"/>
                  <a:pt x="20555" y="18080"/>
                  <a:pt x="20556" y="18142"/>
                </a:cubicBezTo>
                <a:lnTo>
                  <a:pt x="20417" y="18134"/>
                </a:lnTo>
                <a:cubicBezTo>
                  <a:pt x="20415" y="18093"/>
                  <a:pt x="20412" y="18054"/>
                  <a:pt x="20408" y="18013"/>
                </a:cubicBezTo>
                <a:cubicBezTo>
                  <a:pt x="20444" y="17999"/>
                  <a:pt x="20515" y="17969"/>
                  <a:pt x="20551" y="17954"/>
                </a:cubicBezTo>
                <a:close/>
                <a:moveTo>
                  <a:pt x="2636" y="17739"/>
                </a:moveTo>
                <a:cubicBezTo>
                  <a:pt x="2692" y="17739"/>
                  <a:pt x="2745" y="17752"/>
                  <a:pt x="2786" y="17795"/>
                </a:cubicBezTo>
                <a:cubicBezTo>
                  <a:pt x="2919" y="17891"/>
                  <a:pt x="2929" y="18110"/>
                  <a:pt x="2810" y="18218"/>
                </a:cubicBezTo>
                <a:cubicBezTo>
                  <a:pt x="2761" y="18274"/>
                  <a:pt x="2688" y="18301"/>
                  <a:pt x="2613" y="18301"/>
                </a:cubicBezTo>
                <a:cubicBezTo>
                  <a:pt x="2527" y="18301"/>
                  <a:pt x="2440" y="18265"/>
                  <a:pt x="2390" y="18193"/>
                </a:cubicBezTo>
                <a:cubicBezTo>
                  <a:pt x="2279" y="18064"/>
                  <a:pt x="2336" y="17860"/>
                  <a:pt x="2461" y="17757"/>
                </a:cubicBezTo>
                <a:cubicBezTo>
                  <a:pt x="2516" y="17753"/>
                  <a:pt x="2578" y="17739"/>
                  <a:pt x="2636" y="17739"/>
                </a:cubicBezTo>
                <a:close/>
                <a:moveTo>
                  <a:pt x="4166" y="17796"/>
                </a:moveTo>
                <a:cubicBezTo>
                  <a:pt x="4254" y="17798"/>
                  <a:pt x="4341" y="17799"/>
                  <a:pt x="4428" y="17805"/>
                </a:cubicBezTo>
                <a:lnTo>
                  <a:pt x="4526" y="17866"/>
                </a:lnTo>
                <a:cubicBezTo>
                  <a:pt x="4644" y="17974"/>
                  <a:pt x="4664" y="18129"/>
                  <a:pt x="4647" y="18281"/>
                </a:cubicBezTo>
                <a:cubicBezTo>
                  <a:pt x="4571" y="18411"/>
                  <a:pt x="4427" y="18502"/>
                  <a:pt x="4284" y="18502"/>
                </a:cubicBezTo>
                <a:cubicBezTo>
                  <a:pt x="4210" y="18502"/>
                  <a:pt x="4137" y="18478"/>
                  <a:pt x="4073" y="18423"/>
                </a:cubicBezTo>
                <a:cubicBezTo>
                  <a:pt x="3930" y="18331"/>
                  <a:pt x="3949" y="18151"/>
                  <a:pt x="3954" y="18004"/>
                </a:cubicBezTo>
                <a:cubicBezTo>
                  <a:pt x="4021" y="17929"/>
                  <a:pt x="4091" y="17860"/>
                  <a:pt x="4166" y="17796"/>
                </a:cubicBezTo>
                <a:close/>
                <a:moveTo>
                  <a:pt x="16994" y="18276"/>
                </a:moveTo>
                <a:lnTo>
                  <a:pt x="16994" y="18276"/>
                </a:lnTo>
                <a:cubicBezTo>
                  <a:pt x="16989" y="18354"/>
                  <a:pt x="17010" y="18477"/>
                  <a:pt x="16903" y="18498"/>
                </a:cubicBezTo>
                <a:cubicBezTo>
                  <a:pt x="16892" y="18504"/>
                  <a:pt x="16881" y="18506"/>
                  <a:pt x="16871" y="18506"/>
                </a:cubicBezTo>
                <a:cubicBezTo>
                  <a:pt x="16809" y="18506"/>
                  <a:pt x="16767" y="18417"/>
                  <a:pt x="16796" y="18360"/>
                </a:cubicBezTo>
                <a:cubicBezTo>
                  <a:pt x="16813" y="18266"/>
                  <a:pt x="16928" y="18291"/>
                  <a:pt x="16994" y="18276"/>
                </a:cubicBezTo>
                <a:close/>
                <a:moveTo>
                  <a:pt x="14259" y="18308"/>
                </a:moveTo>
                <a:cubicBezTo>
                  <a:pt x="14363" y="18314"/>
                  <a:pt x="14391" y="18436"/>
                  <a:pt x="14437" y="18508"/>
                </a:cubicBezTo>
                <a:cubicBezTo>
                  <a:pt x="14423" y="18536"/>
                  <a:pt x="14392" y="18591"/>
                  <a:pt x="14378" y="18619"/>
                </a:cubicBezTo>
                <a:cubicBezTo>
                  <a:pt x="14357" y="18662"/>
                  <a:pt x="14316" y="18680"/>
                  <a:pt x="14273" y="18680"/>
                </a:cubicBezTo>
                <a:cubicBezTo>
                  <a:pt x="14207" y="18680"/>
                  <a:pt x="14138" y="18637"/>
                  <a:pt x="14135" y="18567"/>
                </a:cubicBezTo>
                <a:cubicBezTo>
                  <a:pt x="14105" y="18461"/>
                  <a:pt x="14168" y="18359"/>
                  <a:pt x="14259" y="18308"/>
                </a:cubicBezTo>
                <a:close/>
                <a:moveTo>
                  <a:pt x="11630" y="18334"/>
                </a:moveTo>
                <a:cubicBezTo>
                  <a:pt x="11662" y="18334"/>
                  <a:pt x="11694" y="18338"/>
                  <a:pt x="11727" y="18346"/>
                </a:cubicBezTo>
                <a:cubicBezTo>
                  <a:pt x="11793" y="18449"/>
                  <a:pt x="11807" y="18568"/>
                  <a:pt x="11736" y="18673"/>
                </a:cubicBezTo>
                <a:cubicBezTo>
                  <a:pt x="11697" y="18686"/>
                  <a:pt x="11657" y="18702"/>
                  <a:pt x="11617" y="18716"/>
                </a:cubicBezTo>
                <a:cubicBezTo>
                  <a:pt x="11565" y="18698"/>
                  <a:pt x="11510" y="18681"/>
                  <a:pt x="11457" y="18665"/>
                </a:cubicBezTo>
                <a:cubicBezTo>
                  <a:pt x="11441" y="18574"/>
                  <a:pt x="11437" y="18483"/>
                  <a:pt x="11441" y="18394"/>
                </a:cubicBezTo>
                <a:cubicBezTo>
                  <a:pt x="11500" y="18353"/>
                  <a:pt x="11564" y="18334"/>
                  <a:pt x="11630" y="18334"/>
                </a:cubicBezTo>
                <a:close/>
                <a:moveTo>
                  <a:pt x="6819" y="18384"/>
                </a:moveTo>
                <a:cubicBezTo>
                  <a:pt x="6965" y="18384"/>
                  <a:pt x="7053" y="18528"/>
                  <a:pt x="7090" y="18656"/>
                </a:cubicBezTo>
                <a:cubicBezTo>
                  <a:pt x="7053" y="18792"/>
                  <a:pt x="6931" y="18925"/>
                  <a:pt x="6793" y="18925"/>
                </a:cubicBezTo>
                <a:cubicBezTo>
                  <a:pt x="6754" y="18925"/>
                  <a:pt x="6714" y="18914"/>
                  <a:pt x="6675" y="18890"/>
                </a:cubicBezTo>
                <a:cubicBezTo>
                  <a:pt x="6444" y="18791"/>
                  <a:pt x="6520" y="18399"/>
                  <a:pt x="6769" y="18390"/>
                </a:cubicBezTo>
                <a:cubicBezTo>
                  <a:pt x="6786" y="18386"/>
                  <a:pt x="6803" y="18384"/>
                  <a:pt x="6819" y="18384"/>
                </a:cubicBezTo>
                <a:close/>
                <a:moveTo>
                  <a:pt x="12954" y="18796"/>
                </a:moveTo>
                <a:cubicBezTo>
                  <a:pt x="12956" y="18832"/>
                  <a:pt x="12957" y="18870"/>
                  <a:pt x="12957" y="18908"/>
                </a:cubicBezTo>
                <a:cubicBezTo>
                  <a:pt x="12866" y="18921"/>
                  <a:pt x="12776" y="18933"/>
                  <a:pt x="12683" y="18942"/>
                </a:cubicBezTo>
                <a:cubicBezTo>
                  <a:pt x="12704" y="18811"/>
                  <a:pt x="12859" y="18830"/>
                  <a:pt x="12954" y="18796"/>
                </a:cubicBezTo>
                <a:close/>
                <a:moveTo>
                  <a:pt x="19773" y="1"/>
                </a:moveTo>
                <a:cubicBezTo>
                  <a:pt x="19501" y="1"/>
                  <a:pt x="19234" y="73"/>
                  <a:pt x="19007" y="237"/>
                </a:cubicBezTo>
                <a:cubicBezTo>
                  <a:pt x="18650" y="493"/>
                  <a:pt x="18323" y="804"/>
                  <a:pt x="18081" y="1173"/>
                </a:cubicBezTo>
                <a:cubicBezTo>
                  <a:pt x="17497" y="2096"/>
                  <a:pt x="17237" y="3187"/>
                  <a:pt x="17158" y="4267"/>
                </a:cubicBezTo>
                <a:cubicBezTo>
                  <a:pt x="17034" y="5601"/>
                  <a:pt x="17078" y="6944"/>
                  <a:pt x="17162" y="8280"/>
                </a:cubicBezTo>
                <a:cubicBezTo>
                  <a:pt x="17167" y="9049"/>
                  <a:pt x="17252" y="9814"/>
                  <a:pt x="17292" y="10581"/>
                </a:cubicBezTo>
                <a:cubicBezTo>
                  <a:pt x="17343" y="11167"/>
                  <a:pt x="17388" y="11759"/>
                  <a:pt x="17507" y="12336"/>
                </a:cubicBezTo>
                <a:cubicBezTo>
                  <a:pt x="17487" y="12278"/>
                  <a:pt x="17461" y="12227"/>
                  <a:pt x="17416" y="12186"/>
                </a:cubicBezTo>
                <a:cubicBezTo>
                  <a:pt x="17478" y="12069"/>
                  <a:pt x="17364" y="11930"/>
                  <a:pt x="17343" y="11808"/>
                </a:cubicBezTo>
                <a:cubicBezTo>
                  <a:pt x="17024" y="10670"/>
                  <a:pt x="16644" y="9550"/>
                  <a:pt x="16269" y="8430"/>
                </a:cubicBezTo>
                <a:cubicBezTo>
                  <a:pt x="15818" y="7072"/>
                  <a:pt x="15356" y="5709"/>
                  <a:pt x="14681" y="4443"/>
                </a:cubicBezTo>
                <a:cubicBezTo>
                  <a:pt x="14283" y="3724"/>
                  <a:pt x="13837" y="3017"/>
                  <a:pt x="13235" y="2453"/>
                </a:cubicBezTo>
                <a:cubicBezTo>
                  <a:pt x="12731" y="1996"/>
                  <a:pt x="12131" y="1626"/>
                  <a:pt x="11468" y="1460"/>
                </a:cubicBezTo>
                <a:cubicBezTo>
                  <a:pt x="11281" y="1419"/>
                  <a:pt x="11085" y="1396"/>
                  <a:pt x="10890" y="1396"/>
                </a:cubicBezTo>
                <a:cubicBezTo>
                  <a:pt x="10493" y="1396"/>
                  <a:pt x="10097" y="1492"/>
                  <a:pt x="9773" y="1731"/>
                </a:cubicBezTo>
                <a:cubicBezTo>
                  <a:pt x="9245" y="2117"/>
                  <a:pt x="8897" y="2733"/>
                  <a:pt x="8825" y="3380"/>
                </a:cubicBezTo>
                <a:cubicBezTo>
                  <a:pt x="8749" y="3734"/>
                  <a:pt x="8770" y="4097"/>
                  <a:pt x="8768" y="4456"/>
                </a:cubicBezTo>
                <a:cubicBezTo>
                  <a:pt x="8806" y="5626"/>
                  <a:pt x="9147" y="6756"/>
                  <a:pt x="9491" y="7865"/>
                </a:cubicBezTo>
                <a:cubicBezTo>
                  <a:pt x="9773" y="8810"/>
                  <a:pt x="10139" y="9728"/>
                  <a:pt x="10543" y="10627"/>
                </a:cubicBezTo>
                <a:cubicBezTo>
                  <a:pt x="10995" y="11646"/>
                  <a:pt x="11613" y="12582"/>
                  <a:pt x="12303" y="13454"/>
                </a:cubicBezTo>
                <a:cubicBezTo>
                  <a:pt x="11675" y="12797"/>
                  <a:pt x="11040" y="12149"/>
                  <a:pt x="10373" y="11533"/>
                </a:cubicBezTo>
                <a:cubicBezTo>
                  <a:pt x="9693" y="10906"/>
                  <a:pt x="8976" y="10297"/>
                  <a:pt x="8148" y="9871"/>
                </a:cubicBezTo>
                <a:cubicBezTo>
                  <a:pt x="7656" y="9628"/>
                  <a:pt x="7101" y="9468"/>
                  <a:pt x="6548" y="9468"/>
                </a:cubicBezTo>
                <a:cubicBezTo>
                  <a:pt x="6293" y="9468"/>
                  <a:pt x="6039" y="9502"/>
                  <a:pt x="5792" y="9577"/>
                </a:cubicBezTo>
                <a:cubicBezTo>
                  <a:pt x="5167" y="9746"/>
                  <a:pt x="4657" y="10232"/>
                  <a:pt x="4403" y="10820"/>
                </a:cubicBezTo>
                <a:cubicBezTo>
                  <a:pt x="4162" y="11354"/>
                  <a:pt x="4162" y="11963"/>
                  <a:pt x="4290" y="12525"/>
                </a:cubicBezTo>
                <a:cubicBezTo>
                  <a:pt x="4495" y="13278"/>
                  <a:pt x="4999" y="13908"/>
                  <a:pt x="5577" y="14414"/>
                </a:cubicBezTo>
                <a:cubicBezTo>
                  <a:pt x="6229" y="14967"/>
                  <a:pt x="6963" y="15412"/>
                  <a:pt x="7708" y="15827"/>
                </a:cubicBezTo>
                <a:cubicBezTo>
                  <a:pt x="7648" y="15826"/>
                  <a:pt x="7588" y="15825"/>
                  <a:pt x="7529" y="15825"/>
                </a:cubicBezTo>
                <a:cubicBezTo>
                  <a:pt x="6705" y="15825"/>
                  <a:pt x="5885" y="15932"/>
                  <a:pt x="5065" y="16013"/>
                </a:cubicBezTo>
                <a:cubicBezTo>
                  <a:pt x="4609" y="16076"/>
                  <a:pt x="4146" y="16093"/>
                  <a:pt x="3695" y="16197"/>
                </a:cubicBezTo>
                <a:cubicBezTo>
                  <a:pt x="3099" y="16265"/>
                  <a:pt x="2513" y="16399"/>
                  <a:pt x="1935" y="16558"/>
                </a:cubicBezTo>
                <a:cubicBezTo>
                  <a:pt x="1450" y="16711"/>
                  <a:pt x="955" y="16907"/>
                  <a:pt x="574" y="17254"/>
                </a:cubicBezTo>
                <a:cubicBezTo>
                  <a:pt x="242" y="17573"/>
                  <a:pt x="1" y="18056"/>
                  <a:pt x="141" y="18519"/>
                </a:cubicBezTo>
                <a:cubicBezTo>
                  <a:pt x="219" y="18890"/>
                  <a:pt x="524" y="19154"/>
                  <a:pt x="827" y="19352"/>
                </a:cubicBezTo>
                <a:cubicBezTo>
                  <a:pt x="1074" y="19491"/>
                  <a:pt x="1330" y="19662"/>
                  <a:pt x="1623" y="19662"/>
                </a:cubicBezTo>
                <a:cubicBezTo>
                  <a:pt x="1627" y="19662"/>
                  <a:pt x="1631" y="19662"/>
                  <a:pt x="1636" y="19662"/>
                </a:cubicBezTo>
                <a:cubicBezTo>
                  <a:pt x="1801" y="19665"/>
                  <a:pt x="1967" y="19666"/>
                  <a:pt x="2132" y="19666"/>
                </a:cubicBezTo>
                <a:cubicBezTo>
                  <a:pt x="2224" y="19666"/>
                  <a:pt x="2316" y="19666"/>
                  <a:pt x="2408" y="19666"/>
                </a:cubicBezTo>
                <a:cubicBezTo>
                  <a:pt x="2525" y="19666"/>
                  <a:pt x="2642" y="19666"/>
                  <a:pt x="2758" y="19667"/>
                </a:cubicBezTo>
                <a:cubicBezTo>
                  <a:pt x="2763" y="19667"/>
                  <a:pt x="2768" y="19667"/>
                  <a:pt x="2773" y="19667"/>
                </a:cubicBezTo>
                <a:cubicBezTo>
                  <a:pt x="3303" y="19667"/>
                  <a:pt x="3835" y="19719"/>
                  <a:pt x="4366" y="19719"/>
                </a:cubicBezTo>
                <a:cubicBezTo>
                  <a:pt x="4403" y="19719"/>
                  <a:pt x="4439" y="19719"/>
                  <a:pt x="4475" y="19719"/>
                </a:cubicBezTo>
                <a:cubicBezTo>
                  <a:pt x="4551" y="19717"/>
                  <a:pt x="4627" y="19717"/>
                  <a:pt x="4703" y="19717"/>
                </a:cubicBezTo>
                <a:cubicBezTo>
                  <a:pt x="5511" y="19717"/>
                  <a:pt x="6318" y="19771"/>
                  <a:pt x="7125" y="19771"/>
                </a:cubicBezTo>
                <a:cubicBezTo>
                  <a:pt x="7139" y="19771"/>
                  <a:pt x="7153" y="19771"/>
                  <a:pt x="7166" y="19771"/>
                </a:cubicBezTo>
                <a:cubicBezTo>
                  <a:pt x="7438" y="19784"/>
                  <a:pt x="7710" y="19790"/>
                  <a:pt x="7982" y="19790"/>
                </a:cubicBezTo>
                <a:cubicBezTo>
                  <a:pt x="9092" y="19790"/>
                  <a:pt x="10201" y="19700"/>
                  <a:pt x="11311" y="19700"/>
                </a:cubicBezTo>
                <a:cubicBezTo>
                  <a:pt x="11447" y="19700"/>
                  <a:pt x="11583" y="19701"/>
                  <a:pt x="11720" y="19704"/>
                </a:cubicBezTo>
                <a:cubicBezTo>
                  <a:pt x="12532" y="19758"/>
                  <a:pt x="13345" y="19765"/>
                  <a:pt x="14158" y="19775"/>
                </a:cubicBezTo>
                <a:cubicBezTo>
                  <a:pt x="14155" y="19743"/>
                  <a:pt x="14146" y="19679"/>
                  <a:pt x="14142" y="19646"/>
                </a:cubicBezTo>
                <a:lnTo>
                  <a:pt x="14142" y="19646"/>
                </a:lnTo>
                <a:cubicBezTo>
                  <a:pt x="15636" y="19660"/>
                  <a:pt x="17131" y="19667"/>
                  <a:pt x="18626" y="19688"/>
                </a:cubicBezTo>
                <a:cubicBezTo>
                  <a:pt x="18857" y="19700"/>
                  <a:pt x="19088" y="19703"/>
                  <a:pt x="19320" y="19703"/>
                </a:cubicBezTo>
                <a:cubicBezTo>
                  <a:pt x="19548" y="19703"/>
                  <a:pt x="19777" y="19700"/>
                  <a:pt x="20006" y="19700"/>
                </a:cubicBezTo>
                <a:cubicBezTo>
                  <a:pt x="20215" y="19700"/>
                  <a:pt x="20423" y="19703"/>
                  <a:pt x="20632" y="19712"/>
                </a:cubicBezTo>
                <a:cubicBezTo>
                  <a:pt x="21202" y="19736"/>
                  <a:pt x="21773" y="19713"/>
                  <a:pt x="22345" y="19743"/>
                </a:cubicBezTo>
                <a:cubicBezTo>
                  <a:pt x="22499" y="19742"/>
                  <a:pt x="22654" y="19742"/>
                  <a:pt x="22808" y="19742"/>
                </a:cubicBezTo>
                <a:cubicBezTo>
                  <a:pt x="23975" y="19742"/>
                  <a:pt x="25142" y="19766"/>
                  <a:pt x="26308" y="19769"/>
                </a:cubicBezTo>
                <a:cubicBezTo>
                  <a:pt x="26338" y="19768"/>
                  <a:pt x="26368" y="19768"/>
                  <a:pt x="26397" y="19768"/>
                </a:cubicBezTo>
                <a:cubicBezTo>
                  <a:pt x="26499" y="19768"/>
                  <a:pt x="26602" y="19771"/>
                  <a:pt x="26704" y="19771"/>
                </a:cubicBezTo>
                <a:cubicBezTo>
                  <a:pt x="26884" y="19771"/>
                  <a:pt x="27064" y="19761"/>
                  <a:pt x="27238" y="19707"/>
                </a:cubicBezTo>
                <a:cubicBezTo>
                  <a:pt x="27907" y="19564"/>
                  <a:pt x="28584" y="19446"/>
                  <a:pt x="29227" y="19207"/>
                </a:cubicBezTo>
                <a:cubicBezTo>
                  <a:pt x="30317" y="18826"/>
                  <a:pt x="31415" y="18367"/>
                  <a:pt x="32287" y="17589"/>
                </a:cubicBezTo>
                <a:cubicBezTo>
                  <a:pt x="32655" y="17282"/>
                  <a:pt x="32987" y="16928"/>
                  <a:pt x="33221" y="16509"/>
                </a:cubicBezTo>
                <a:cubicBezTo>
                  <a:pt x="33596" y="15839"/>
                  <a:pt x="33793" y="15070"/>
                  <a:pt x="33772" y="14303"/>
                </a:cubicBezTo>
                <a:cubicBezTo>
                  <a:pt x="33741" y="13768"/>
                  <a:pt x="33600" y="13212"/>
                  <a:pt x="33228" y="12811"/>
                </a:cubicBezTo>
                <a:cubicBezTo>
                  <a:pt x="32879" y="12442"/>
                  <a:pt x="32370" y="12259"/>
                  <a:pt x="31869" y="12259"/>
                </a:cubicBezTo>
                <a:cubicBezTo>
                  <a:pt x="31843" y="12259"/>
                  <a:pt x="31818" y="12260"/>
                  <a:pt x="31793" y="12261"/>
                </a:cubicBezTo>
                <a:cubicBezTo>
                  <a:pt x="31751" y="12259"/>
                  <a:pt x="31710" y="12258"/>
                  <a:pt x="31669" y="12258"/>
                </a:cubicBezTo>
                <a:cubicBezTo>
                  <a:pt x="31208" y="12258"/>
                  <a:pt x="30755" y="12375"/>
                  <a:pt x="30324" y="12531"/>
                </a:cubicBezTo>
                <a:cubicBezTo>
                  <a:pt x="29500" y="12818"/>
                  <a:pt x="28724" y="13238"/>
                  <a:pt x="28033" y="13771"/>
                </a:cubicBezTo>
                <a:cubicBezTo>
                  <a:pt x="27753" y="13987"/>
                  <a:pt x="27489" y="14223"/>
                  <a:pt x="27226" y="14458"/>
                </a:cubicBezTo>
                <a:cubicBezTo>
                  <a:pt x="27743" y="13498"/>
                  <a:pt x="28196" y="12505"/>
                  <a:pt x="28692" y="11534"/>
                </a:cubicBezTo>
                <a:cubicBezTo>
                  <a:pt x="29106" y="10719"/>
                  <a:pt x="29464" y="9880"/>
                  <a:pt x="29816" y="9036"/>
                </a:cubicBezTo>
                <a:cubicBezTo>
                  <a:pt x="30180" y="8197"/>
                  <a:pt x="30428" y="7309"/>
                  <a:pt x="30597" y="6411"/>
                </a:cubicBezTo>
                <a:cubicBezTo>
                  <a:pt x="30750" y="5433"/>
                  <a:pt x="30807" y="4416"/>
                  <a:pt x="30543" y="3452"/>
                </a:cubicBezTo>
                <a:cubicBezTo>
                  <a:pt x="30355" y="2789"/>
                  <a:pt x="30023" y="2114"/>
                  <a:pt x="29428" y="1728"/>
                </a:cubicBezTo>
                <a:cubicBezTo>
                  <a:pt x="29221" y="1590"/>
                  <a:pt x="28981" y="1536"/>
                  <a:pt x="28737" y="1536"/>
                </a:cubicBezTo>
                <a:cubicBezTo>
                  <a:pt x="28544" y="1536"/>
                  <a:pt x="28350" y="1570"/>
                  <a:pt x="28169" y="1624"/>
                </a:cubicBezTo>
                <a:cubicBezTo>
                  <a:pt x="27761" y="1741"/>
                  <a:pt x="27404" y="1979"/>
                  <a:pt x="27092" y="2261"/>
                </a:cubicBezTo>
                <a:cubicBezTo>
                  <a:pt x="26743" y="2581"/>
                  <a:pt x="26407" y="2918"/>
                  <a:pt x="26133" y="3304"/>
                </a:cubicBezTo>
                <a:cubicBezTo>
                  <a:pt x="25645" y="3981"/>
                  <a:pt x="25283" y="4736"/>
                  <a:pt x="24938" y="5492"/>
                </a:cubicBezTo>
                <a:cubicBezTo>
                  <a:pt x="23980" y="7758"/>
                  <a:pt x="23455" y="10178"/>
                  <a:pt x="23045" y="12595"/>
                </a:cubicBezTo>
                <a:cubicBezTo>
                  <a:pt x="23064" y="11991"/>
                  <a:pt x="23097" y="11385"/>
                  <a:pt x="23090" y="10780"/>
                </a:cubicBezTo>
                <a:cubicBezTo>
                  <a:pt x="23084" y="9834"/>
                  <a:pt x="23101" y="8885"/>
                  <a:pt x="23100" y="7937"/>
                </a:cubicBezTo>
                <a:cubicBezTo>
                  <a:pt x="23082" y="7430"/>
                  <a:pt x="23106" y="6922"/>
                  <a:pt x="23055" y="6417"/>
                </a:cubicBezTo>
                <a:cubicBezTo>
                  <a:pt x="22997" y="5334"/>
                  <a:pt x="22956" y="4235"/>
                  <a:pt x="22635" y="3190"/>
                </a:cubicBezTo>
                <a:cubicBezTo>
                  <a:pt x="22512" y="2768"/>
                  <a:pt x="22351" y="2354"/>
                  <a:pt x="22148" y="1963"/>
                </a:cubicBezTo>
                <a:cubicBezTo>
                  <a:pt x="21834" y="1348"/>
                  <a:pt x="21376" y="815"/>
                  <a:pt x="20844" y="381"/>
                </a:cubicBezTo>
                <a:cubicBezTo>
                  <a:pt x="20549" y="145"/>
                  <a:pt x="20157" y="1"/>
                  <a:pt x="1977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97" name="Google Shape;597;p21"/>
          <p:cNvGrpSpPr/>
          <p:nvPr/>
        </p:nvGrpSpPr>
        <p:grpSpPr>
          <a:xfrm rot="5400000">
            <a:off x="1594828" y="-562055"/>
            <a:ext cx="852560" cy="1838592"/>
            <a:chOff x="1496075" y="1759850"/>
            <a:chExt cx="345250" cy="744550"/>
          </a:xfrm>
        </p:grpSpPr>
        <p:sp>
          <p:nvSpPr>
            <p:cNvPr id="598" name="Google Shape;598;p21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21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21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1" name="Google Shape;601;p21"/>
          <p:cNvGrpSpPr/>
          <p:nvPr/>
        </p:nvGrpSpPr>
        <p:grpSpPr>
          <a:xfrm>
            <a:off x="1877905" y="310925"/>
            <a:ext cx="686485" cy="657378"/>
            <a:chOff x="2368500" y="1659275"/>
            <a:chExt cx="228775" cy="219075"/>
          </a:xfrm>
        </p:grpSpPr>
        <p:sp>
          <p:nvSpPr>
            <p:cNvPr id="602" name="Google Shape;602;p21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21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21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21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21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21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21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21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21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11" name="Google Shape;611;p21"/>
          <p:cNvSpPr/>
          <p:nvPr/>
        </p:nvSpPr>
        <p:spPr>
          <a:xfrm rot="-2898751">
            <a:off x="6967246" y="496399"/>
            <a:ext cx="554505" cy="377490"/>
          </a:xfrm>
          <a:custGeom>
            <a:rect b="b" l="l" r="r" t="t"/>
            <a:pathLst>
              <a:path extrusionOk="0" h="8270" w="12148">
                <a:moveTo>
                  <a:pt x="5863" y="518"/>
                </a:moveTo>
                <a:cubicBezTo>
                  <a:pt x="5965" y="545"/>
                  <a:pt x="6006" y="659"/>
                  <a:pt x="6054" y="742"/>
                </a:cubicBezTo>
                <a:cubicBezTo>
                  <a:pt x="6225" y="1121"/>
                  <a:pt x="6309" y="1534"/>
                  <a:pt x="6366" y="1943"/>
                </a:cubicBezTo>
                <a:cubicBezTo>
                  <a:pt x="6423" y="2332"/>
                  <a:pt x="6397" y="2727"/>
                  <a:pt x="6401" y="3118"/>
                </a:cubicBezTo>
                <a:cubicBezTo>
                  <a:pt x="6322" y="4134"/>
                  <a:pt x="6094" y="5138"/>
                  <a:pt x="5731" y="6089"/>
                </a:cubicBezTo>
                <a:cubicBezTo>
                  <a:pt x="5524" y="5508"/>
                  <a:pt x="5401" y="4900"/>
                  <a:pt x="5316" y="4291"/>
                </a:cubicBezTo>
                <a:cubicBezTo>
                  <a:pt x="5214" y="3547"/>
                  <a:pt x="5167" y="2789"/>
                  <a:pt x="5258" y="2041"/>
                </a:cubicBezTo>
                <a:cubicBezTo>
                  <a:pt x="5311" y="1638"/>
                  <a:pt x="5406" y="1235"/>
                  <a:pt x="5588" y="870"/>
                </a:cubicBezTo>
                <a:cubicBezTo>
                  <a:pt x="5659" y="741"/>
                  <a:pt x="5725" y="589"/>
                  <a:pt x="5863" y="518"/>
                </a:cubicBezTo>
                <a:close/>
                <a:moveTo>
                  <a:pt x="2849" y="1008"/>
                </a:moveTo>
                <a:cubicBezTo>
                  <a:pt x="2913" y="1008"/>
                  <a:pt x="2974" y="1073"/>
                  <a:pt x="3010" y="1125"/>
                </a:cubicBezTo>
                <a:cubicBezTo>
                  <a:pt x="3176" y="1377"/>
                  <a:pt x="3233" y="1679"/>
                  <a:pt x="3290" y="1970"/>
                </a:cubicBezTo>
                <a:cubicBezTo>
                  <a:pt x="3444" y="2724"/>
                  <a:pt x="3376" y="3501"/>
                  <a:pt x="3278" y="4256"/>
                </a:cubicBezTo>
                <a:cubicBezTo>
                  <a:pt x="3162" y="4960"/>
                  <a:pt x="3020" y="5672"/>
                  <a:pt x="2725" y="6326"/>
                </a:cubicBezTo>
                <a:cubicBezTo>
                  <a:pt x="2448" y="5672"/>
                  <a:pt x="2322" y="4964"/>
                  <a:pt x="2232" y="4261"/>
                </a:cubicBezTo>
                <a:cubicBezTo>
                  <a:pt x="2151" y="3514"/>
                  <a:pt x="2055" y="2747"/>
                  <a:pt x="2236" y="2006"/>
                </a:cubicBezTo>
                <a:cubicBezTo>
                  <a:pt x="2332" y="1646"/>
                  <a:pt x="2474" y="1267"/>
                  <a:pt x="2782" y="1036"/>
                </a:cubicBezTo>
                <a:cubicBezTo>
                  <a:pt x="2804" y="1016"/>
                  <a:pt x="2827" y="1008"/>
                  <a:pt x="2849" y="1008"/>
                </a:cubicBezTo>
                <a:close/>
                <a:moveTo>
                  <a:pt x="8652" y="408"/>
                </a:moveTo>
                <a:cubicBezTo>
                  <a:pt x="8717" y="408"/>
                  <a:pt x="8774" y="469"/>
                  <a:pt x="8811" y="520"/>
                </a:cubicBezTo>
                <a:cubicBezTo>
                  <a:pt x="8952" y="720"/>
                  <a:pt x="9013" y="962"/>
                  <a:pt x="9073" y="1195"/>
                </a:cubicBezTo>
                <a:cubicBezTo>
                  <a:pt x="9278" y="2110"/>
                  <a:pt x="9267" y="3057"/>
                  <a:pt x="9181" y="3985"/>
                </a:cubicBezTo>
                <a:cubicBezTo>
                  <a:pt x="9122" y="4614"/>
                  <a:pt x="9052" y="5244"/>
                  <a:pt x="8891" y="5854"/>
                </a:cubicBezTo>
                <a:cubicBezTo>
                  <a:pt x="8819" y="6134"/>
                  <a:pt x="8729" y="6408"/>
                  <a:pt x="8629" y="6680"/>
                </a:cubicBezTo>
                <a:cubicBezTo>
                  <a:pt x="8341" y="5966"/>
                  <a:pt x="8213" y="5199"/>
                  <a:pt x="8100" y="4440"/>
                </a:cubicBezTo>
                <a:cubicBezTo>
                  <a:pt x="8015" y="3629"/>
                  <a:pt x="7985" y="2808"/>
                  <a:pt x="8069" y="1995"/>
                </a:cubicBezTo>
                <a:cubicBezTo>
                  <a:pt x="8121" y="1567"/>
                  <a:pt x="8177" y="1127"/>
                  <a:pt x="8359" y="731"/>
                </a:cubicBezTo>
                <a:cubicBezTo>
                  <a:pt x="8416" y="615"/>
                  <a:pt x="8481" y="487"/>
                  <a:pt x="8599" y="422"/>
                </a:cubicBezTo>
                <a:cubicBezTo>
                  <a:pt x="8617" y="412"/>
                  <a:pt x="8635" y="408"/>
                  <a:pt x="8652" y="408"/>
                </a:cubicBezTo>
                <a:close/>
                <a:moveTo>
                  <a:pt x="11735" y="1"/>
                </a:moveTo>
                <a:cubicBezTo>
                  <a:pt x="11664" y="1"/>
                  <a:pt x="11594" y="51"/>
                  <a:pt x="11614" y="136"/>
                </a:cubicBezTo>
                <a:cubicBezTo>
                  <a:pt x="11749" y="327"/>
                  <a:pt x="11735" y="571"/>
                  <a:pt x="11776" y="792"/>
                </a:cubicBezTo>
                <a:cubicBezTo>
                  <a:pt x="11888" y="1779"/>
                  <a:pt x="11907" y="2785"/>
                  <a:pt x="11746" y="3769"/>
                </a:cubicBezTo>
                <a:cubicBezTo>
                  <a:pt x="11638" y="4399"/>
                  <a:pt x="11502" y="5023"/>
                  <a:pt x="11324" y="5638"/>
                </a:cubicBezTo>
                <a:cubicBezTo>
                  <a:pt x="11129" y="6279"/>
                  <a:pt x="10925" y="6929"/>
                  <a:pt x="10561" y="7495"/>
                </a:cubicBezTo>
                <a:cubicBezTo>
                  <a:pt x="10425" y="7698"/>
                  <a:pt x="10227" y="7873"/>
                  <a:pt x="9988" y="7931"/>
                </a:cubicBezTo>
                <a:cubicBezTo>
                  <a:pt x="9942" y="7941"/>
                  <a:pt x="9895" y="7945"/>
                  <a:pt x="9848" y="7945"/>
                </a:cubicBezTo>
                <a:cubicBezTo>
                  <a:pt x="9666" y="7945"/>
                  <a:pt x="9485" y="7877"/>
                  <a:pt x="9339" y="7768"/>
                </a:cubicBezTo>
                <a:cubicBezTo>
                  <a:pt x="9078" y="7572"/>
                  <a:pt x="8886" y="7294"/>
                  <a:pt x="8764" y="6993"/>
                </a:cubicBezTo>
                <a:cubicBezTo>
                  <a:pt x="8880" y="6746"/>
                  <a:pt x="8959" y="6484"/>
                  <a:pt x="9041" y="6226"/>
                </a:cubicBezTo>
                <a:cubicBezTo>
                  <a:pt x="9286" y="5439"/>
                  <a:pt x="9374" y="4615"/>
                  <a:pt x="9441" y="3800"/>
                </a:cubicBezTo>
                <a:cubicBezTo>
                  <a:pt x="9492" y="3316"/>
                  <a:pt x="9470" y="2831"/>
                  <a:pt x="9473" y="2346"/>
                </a:cubicBezTo>
                <a:cubicBezTo>
                  <a:pt x="9442" y="1880"/>
                  <a:pt x="9395" y="1412"/>
                  <a:pt x="9268" y="961"/>
                </a:cubicBezTo>
                <a:cubicBezTo>
                  <a:pt x="9208" y="747"/>
                  <a:pt x="9134" y="533"/>
                  <a:pt x="9001" y="353"/>
                </a:cubicBezTo>
                <a:cubicBezTo>
                  <a:pt x="8921" y="246"/>
                  <a:pt x="8800" y="152"/>
                  <a:pt x="8661" y="152"/>
                </a:cubicBezTo>
                <a:cubicBezTo>
                  <a:pt x="8652" y="152"/>
                  <a:pt x="8643" y="152"/>
                  <a:pt x="8634" y="153"/>
                </a:cubicBezTo>
                <a:cubicBezTo>
                  <a:pt x="8486" y="156"/>
                  <a:pt x="8364" y="259"/>
                  <a:pt x="8277" y="371"/>
                </a:cubicBezTo>
                <a:cubicBezTo>
                  <a:pt x="8112" y="598"/>
                  <a:pt x="8024" y="869"/>
                  <a:pt x="7957" y="1137"/>
                </a:cubicBezTo>
                <a:cubicBezTo>
                  <a:pt x="7856" y="1568"/>
                  <a:pt x="7813" y="2010"/>
                  <a:pt x="7785" y="2450"/>
                </a:cubicBezTo>
                <a:cubicBezTo>
                  <a:pt x="7788" y="2934"/>
                  <a:pt x="7767" y="3422"/>
                  <a:pt x="7807" y="3907"/>
                </a:cubicBezTo>
                <a:cubicBezTo>
                  <a:pt x="7839" y="4574"/>
                  <a:pt x="7970" y="5231"/>
                  <a:pt x="8115" y="5880"/>
                </a:cubicBezTo>
                <a:cubicBezTo>
                  <a:pt x="8208" y="6263"/>
                  <a:pt x="8342" y="6633"/>
                  <a:pt x="8490" y="6996"/>
                </a:cubicBezTo>
                <a:cubicBezTo>
                  <a:pt x="8319" y="7314"/>
                  <a:pt x="8105" y="7614"/>
                  <a:pt x="7820" y="7839"/>
                </a:cubicBezTo>
                <a:cubicBezTo>
                  <a:pt x="7673" y="7951"/>
                  <a:pt x="7486" y="8015"/>
                  <a:pt x="7301" y="8015"/>
                </a:cubicBezTo>
                <a:cubicBezTo>
                  <a:pt x="7173" y="8015"/>
                  <a:pt x="7047" y="7985"/>
                  <a:pt x="6935" y="7920"/>
                </a:cubicBezTo>
                <a:cubicBezTo>
                  <a:pt x="6720" y="7801"/>
                  <a:pt x="6533" y="7630"/>
                  <a:pt x="6381" y="7437"/>
                </a:cubicBezTo>
                <a:cubicBezTo>
                  <a:pt x="6186" y="7168"/>
                  <a:pt x="6061" y="6857"/>
                  <a:pt x="5914" y="6560"/>
                </a:cubicBezTo>
                <a:cubicBezTo>
                  <a:pt x="5896" y="6504"/>
                  <a:pt x="5843" y="6446"/>
                  <a:pt x="5873" y="6383"/>
                </a:cubicBezTo>
                <a:cubicBezTo>
                  <a:pt x="6099" y="5852"/>
                  <a:pt x="6266" y="5297"/>
                  <a:pt x="6399" y="4736"/>
                </a:cubicBezTo>
                <a:cubicBezTo>
                  <a:pt x="6551" y="4055"/>
                  <a:pt x="6660" y="3360"/>
                  <a:pt x="6656" y="2661"/>
                </a:cubicBezTo>
                <a:cubicBezTo>
                  <a:pt x="6646" y="2003"/>
                  <a:pt x="6563" y="1333"/>
                  <a:pt x="6316" y="718"/>
                </a:cubicBezTo>
                <a:cubicBezTo>
                  <a:pt x="6242" y="547"/>
                  <a:pt x="6148" y="353"/>
                  <a:pt x="5962" y="282"/>
                </a:cubicBezTo>
                <a:cubicBezTo>
                  <a:pt x="5931" y="270"/>
                  <a:pt x="5900" y="265"/>
                  <a:pt x="5870" y="265"/>
                </a:cubicBezTo>
                <a:cubicBezTo>
                  <a:pt x="5721" y="265"/>
                  <a:pt x="5588" y="391"/>
                  <a:pt x="5507" y="510"/>
                </a:cubicBezTo>
                <a:cubicBezTo>
                  <a:pt x="5178" y="1003"/>
                  <a:pt x="5052" y="1598"/>
                  <a:pt x="4991" y="2179"/>
                </a:cubicBezTo>
                <a:cubicBezTo>
                  <a:pt x="4915" y="3068"/>
                  <a:pt x="4996" y="3965"/>
                  <a:pt x="5152" y="4841"/>
                </a:cubicBezTo>
                <a:cubicBezTo>
                  <a:pt x="5247" y="5380"/>
                  <a:pt x="5396" y="5908"/>
                  <a:pt x="5578" y="6421"/>
                </a:cubicBezTo>
                <a:cubicBezTo>
                  <a:pt x="5347" y="6906"/>
                  <a:pt x="5031" y="7373"/>
                  <a:pt x="4576" y="7675"/>
                </a:cubicBezTo>
                <a:cubicBezTo>
                  <a:pt x="4430" y="7776"/>
                  <a:pt x="4259" y="7864"/>
                  <a:pt x="4079" y="7864"/>
                </a:cubicBezTo>
                <a:cubicBezTo>
                  <a:pt x="4051" y="7864"/>
                  <a:pt x="4023" y="7862"/>
                  <a:pt x="3995" y="7857"/>
                </a:cubicBezTo>
                <a:cubicBezTo>
                  <a:pt x="3728" y="7814"/>
                  <a:pt x="3510" y="7629"/>
                  <a:pt x="3345" y="7424"/>
                </a:cubicBezTo>
                <a:cubicBezTo>
                  <a:pt x="3150" y="7172"/>
                  <a:pt x="3002" y="6888"/>
                  <a:pt x="2856" y="6605"/>
                </a:cubicBezTo>
                <a:cubicBezTo>
                  <a:pt x="3092" y="6175"/>
                  <a:pt x="3230" y="5700"/>
                  <a:pt x="3339" y="5225"/>
                </a:cubicBezTo>
                <a:cubicBezTo>
                  <a:pt x="3477" y="4646"/>
                  <a:pt x="3571" y="4056"/>
                  <a:pt x="3603" y="3462"/>
                </a:cubicBezTo>
                <a:cubicBezTo>
                  <a:pt x="3667" y="2784"/>
                  <a:pt x="3606" y="2093"/>
                  <a:pt x="3421" y="1436"/>
                </a:cubicBezTo>
                <a:cubicBezTo>
                  <a:pt x="3354" y="1218"/>
                  <a:pt x="3262" y="990"/>
                  <a:pt x="3083" y="839"/>
                </a:cubicBezTo>
                <a:cubicBezTo>
                  <a:pt x="3019" y="785"/>
                  <a:pt x="2939" y="760"/>
                  <a:pt x="2858" y="760"/>
                </a:cubicBezTo>
                <a:cubicBezTo>
                  <a:pt x="2781" y="760"/>
                  <a:pt x="2705" y="782"/>
                  <a:pt x="2642" y="825"/>
                </a:cubicBezTo>
                <a:cubicBezTo>
                  <a:pt x="2467" y="949"/>
                  <a:pt x="2335" y="1127"/>
                  <a:pt x="2232" y="1313"/>
                </a:cubicBezTo>
                <a:cubicBezTo>
                  <a:pt x="1970" y="1800"/>
                  <a:pt x="1891" y="2362"/>
                  <a:pt x="1886" y="2907"/>
                </a:cubicBezTo>
                <a:cubicBezTo>
                  <a:pt x="1896" y="3593"/>
                  <a:pt x="1973" y="4277"/>
                  <a:pt x="2084" y="4953"/>
                </a:cubicBezTo>
                <a:cubicBezTo>
                  <a:pt x="2184" y="5516"/>
                  <a:pt x="2330" y="6075"/>
                  <a:pt x="2573" y="6595"/>
                </a:cubicBezTo>
                <a:cubicBezTo>
                  <a:pt x="2412" y="6836"/>
                  <a:pt x="2236" y="7075"/>
                  <a:pt x="1991" y="7238"/>
                </a:cubicBezTo>
                <a:cubicBezTo>
                  <a:pt x="1866" y="7317"/>
                  <a:pt x="1717" y="7380"/>
                  <a:pt x="1568" y="7380"/>
                </a:cubicBezTo>
                <a:cubicBezTo>
                  <a:pt x="1507" y="7380"/>
                  <a:pt x="1447" y="7370"/>
                  <a:pt x="1389" y="7346"/>
                </a:cubicBezTo>
                <a:cubicBezTo>
                  <a:pt x="1139" y="7258"/>
                  <a:pt x="969" y="7034"/>
                  <a:pt x="850" y="6809"/>
                </a:cubicBezTo>
                <a:cubicBezTo>
                  <a:pt x="663" y="6448"/>
                  <a:pt x="523" y="6062"/>
                  <a:pt x="450" y="5661"/>
                </a:cubicBezTo>
                <a:cubicBezTo>
                  <a:pt x="338" y="5040"/>
                  <a:pt x="270" y="4409"/>
                  <a:pt x="261" y="3778"/>
                </a:cubicBezTo>
                <a:cubicBezTo>
                  <a:pt x="267" y="2931"/>
                  <a:pt x="321" y="2086"/>
                  <a:pt x="384" y="1241"/>
                </a:cubicBezTo>
                <a:cubicBezTo>
                  <a:pt x="391" y="1031"/>
                  <a:pt x="476" y="831"/>
                  <a:pt x="480" y="622"/>
                </a:cubicBezTo>
                <a:cubicBezTo>
                  <a:pt x="482" y="550"/>
                  <a:pt x="421" y="513"/>
                  <a:pt x="360" y="513"/>
                </a:cubicBezTo>
                <a:cubicBezTo>
                  <a:pt x="306" y="513"/>
                  <a:pt x="252" y="542"/>
                  <a:pt x="241" y="603"/>
                </a:cubicBezTo>
                <a:cubicBezTo>
                  <a:pt x="197" y="860"/>
                  <a:pt x="132" y="1117"/>
                  <a:pt x="129" y="1380"/>
                </a:cubicBezTo>
                <a:cubicBezTo>
                  <a:pt x="67" y="2085"/>
                  <a:pt x="42" y="2790"/>
                  <a:pt x="16" y="3496"/>
                </a:cubicBezTo>
                <a:cubicBezTo>
                  <a:pt x="1" y="4192"/>
                  <a:pt x="71" y="4886"/>
                  <a:pt x="183" y="5572"/>
                </a:cubicBezTo>
                <a:cubicBezTo>
                  <a:pt x="261" y="6069"/>
                  <a:pt x="424" y="6551"/>
                  <a:pt x="667" y="6991"/>
                </a:cubicBezTo>
                <a:cubicBezTo>
                  <a:pt x="817" y="7259"/>
                  <a:pt x="1044" y="7504"/>
                  <a:pt x="1347" y="7596"/>
                </a:cubicBezTo>
                <a:cubicBezTo>
                  <a:pt x="1419" y="7620"/>
                  <a:pt x="1493" y="7631"/>
                  <a:pt x="1566" y="7631"/>
                </a:cubicBezTo>
                <a:cubicBezTo>
                  <a:pt x="1731" y="7631"/>
                  <a:pt x="1896" y="7577"/>
                  <a:pt x="2041" y="7498"/>
                </a:cubicBezTo>
                <a:cubicBezTo>
                  <a:pt x="2317" y="7349"/>
                  <a:pt x="2523" y="7104"/>
                  <a:pt x="2702" y="6852"/>
                </a:cubicBezTo>
                <a:cubicBezTo>
                  <a:pt x="2879" y="7175"/>
                  <a:pt x="3054" y="7512"/>
                  <a:pt x="3324" y="7770"/>
                </a:cubicBezTo>
                <a:cubicBezTo>
                  <a:pt x="3529" y="7963"/>
                  <a:pt x="3793" y="8116"/>
                  <a:pt x="4081" y="8116"/>
                </a:cubicBezTo>
                <a:cubicBezTo>
                  <a:pt x="4087" y="8116"/>
                  <a:pt x="4093" y="8116"/>
                  <a:pt x="4099" y="8116"/>
                </a:cubicBezTo>
                <a:cubicBezTo>
                  <a:pt x="4344" y="8114"/>
                  <a:pt x="4564" y="7994"/>
                  <a:pt x="4757" y="7855"/>
                </a:cubicBezTo>
                <a:cubicBezTo>
                  <a:pt x="5175" y="7572"/>
                  <a:pt x="5476" y="7153"/>
                  <a:pt x="5714" y="6715"/>
                </a:cubicBezTo>
                <a:cubicBezTo>
                  <a:pt x="5807" y="6922"/>
                  <a:pt x="5909" y="7126"/>
                  <a:pt x="6015" y="7326"/>
                </a:cubicBezTo>
                <a:cubicBezTo>
                  <a:pt x="6179" y="7633"/>
                  <a:pt x="6425" y="7891"/>
                  <a:pt x="6714" y="8083"/>
                </a:cubicBezTo>
                <a:cubicBezTo>
                  <a:pt x="6887" y="8210"/>
                  <a:pt x="7095" y="8270"/>
                  <a:pt x="7304" y="8270"/>
                </a:cubicBezTo>
                <a:cubicBezTo>
                  <a:pt x="7571" y="8270"/>
                  <a:pt x="7840" y="8172"/>
                  <a:pt x="8039" y="7991"/>
                </a:cubicBezTo>
                <a:cubicBezTo>
                  <a:pt x="8270" y="7788"/>
                  <a:pt x="8462" y="7544"/>
                  <a:pt x="8617" y="7274"/>
                </a:cubicBezTo>
                <a:cubicBezTo>
                  <a:pt x="8795" y="7608"/>
                  <a:pt x="9048" y="7921"/>
                  <a:pt x="9395" y="8089"/>
                </a:cubicBezTo>
                <a:cubicBezTo>
                  <a:pt x="9535" y="8154"/>
                  <a:pt x="9692" y="8191"/>
                  <a:pt x="9848" y="8191"/>
                </a:cubicBezTo>
                <a:cubicBezTo>
                  <a:pt x="9978" y="8191"/>
                  <a:pt x="10107" y="8166"/>
                  <a:pt x="10225" y="8110"/>
                </a:cubicBezTo>
                <a:cubicBezTo>
                  <a:pt x="10485" y="7989"/>
                  <a:pt x="10690" y="7772"/>
                  <a:pt x="10833" y="7527"/>
                </a:cubicBezTo>
                <a:cubicBezTo>
                  <a:pt x="11206" y="6900"/>
                  <a:pt x="11419" y="6195"/>
                  <a:pt x="11621" y="5497"/>
                </a:cubicBezTo>
                <a:cubicBezTo>
                  <a:pt x="11811" y="4768"/>
                  <a:pt x="11979" y="4031"/>
                  <a:pt x="12059" y="3280"/>
                </a:cubicBezTo>
                <a:cubicBezTo>
                  <a:pt x="12148" y="2406"/>
                  <a:pt x="12100" y="1523"/>
                  <a:pt x="11987" y="654"/>
                </a:cubicBezTo>
                <a:cubicBezTo>
                  <a:pt x="11947" y="456"/>
                  <a:pt x="11946" y="240"/>
                  <a:pt x="11845" y="61"/>
                </a:cubicBezTo>
                <a:cubicBezTo>
                  <a:pt x="11822" y="20"/>
                  <a:pt x="11779" y="1"/>
                  <a:pt x="1173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4_1_1"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2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614" name="Google Shape;614;p22"/>
          <p:cNvGrpSpPr/>
          <p:nvPr/>
        </p:nvGrpSpPr>
        <p:grpSpPr>
          <a:xfrm rot="10800000">
            <a:off x="899265" y="-44237"/>
            <a:ext cx="1994183" cy="932688"/>
            <a:chOff x="3264075" y="1894125"/>
            <a:chExt cx="1130425" cy="528675"/>
          </a:xfrm>
        </p:grpSpPr>
        <p:sp>
          <p:nvSpPr>
            <p:cNvPr id="615" name="Google Shape;615;p22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22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22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22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22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22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22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22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22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22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22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22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22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28" name="Google Shape;628;p22"/>
          <p:cNvSpPr/>
          <p:nvPr/>
        </p:nvSpPr>
        <p:spPr>
          <a:xfrm>
            <a:off x="3300125" y="4500946"/>
            <a:ext cx="1128100" cy="660675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29" name="Google Shape;629;p22"/>
          <p:cNvGrpSpPr/>
          <p:nvPr/>
        </p:nvGrpSpPr>
        <p:grpSpPr>
          <a:xfrm flipH="1" rot="-5400000">
            <a:off x="2473328" y="3987735"/>
            <a:ext cx="787940" cy="1559848"/>
            <a:chOff x="1533300" y="1335675"/>
            <a:chExt cx="361225" cy="715100"/>
          </a:xfrm>
        </p:grpSpPr>
        <p:sp>
          <p:nvSpPr>
            <p:cNvPr id="630" name="Google Shape;630;p22"/>
            <p:cNvSpPr/>
            <p:nvPr/>
          </p:nvSpPr>
          <p:spPr>
            <a:xfrm>
              <a:off x="1533300" y="1335675"/>
              <a:ext cx="361150" cy="707300"/>
            </a:xfrm>
            <a:custGeom>
              <a:rect b="b" l="l" r="r" t="t"/>
              <a:pathLst>
                <a:path extrusionOk="0" h="28292" w="14446">
                  <a:moveTo>
                    <a:pt x="14445" y="1"/>
                  </a:moveTo>
                  <a:cubicBezTo>
                    <a:pt x="8424" y="1"/>
                    <a:pt x="1" y="6034"/>
                    <a:pt x="3543" y="10904"/>
                  </a:cubicBezTo>
                  <a:cubicBezTo>
                    <a:pt x="10056" y="19858"/>
                    <a:pt x="8883" y="26775"/>
                    <a:pt x="12634" y="28292"/>
                  </a:cubicBezTo>
                  <a:cubicBezTo>
                    <a:pt x="11741" y="27024"/>
                    <a:pt x="11018" y="25464"/>
                    <a:pt x="10455" y="23563"/>
                  </a:cubicBezTo>
                  <a:cubicBezTo>
                    <a:pt x="10065" y="22246"/>
                    <a:pt x="9776" y="20882"/>
                    <a:pt x="9497" y="19564"/>
                  </a:cubicBezTo>
                  <a:cubicBezTo>
                    <a:pt x="9273" y="18510"/>
                    <a:pt x="9042" y="17419"/>
                    <a:pt x="8762" y="16362"/>
                  </a:cubicBezTo>
                  <a:cubicBezTo>
                    <a:pt x="8613" y="15801"/>
                    <a:pt x="8446" y="15235"/>
                    <a:pt x="8285" y="14686"/>
                  </a:cubicBezTo>
                  <a:cubicBezTo>
                    <a:pt x="7967" y="13604"/>
                    <a:pt x="7638" y="12487"/>
                    <a:pt x="7430" y="11359"/>
                  </a:cubicBezTo>
                  <a:cubicBezTo>
                    <a:pt x="7064" y="9368"/>
                    <a:pt x="7157" y="7633"/>
                    <a:pt x="7708" y="6206"/>
                  </a:cubicBezTo>
                  <a:cubicBezTo>
                    <a:pt x="8391" y="4436"/>
                    <a:pt x="9906" y="2855"/>
                    <a:pt x="11974" y="1751"/>
                  </a:cubicBezTo>
                  <a:cubicBezTo>
                    <a:pt x="12765" y="1327"/>
                    <a:pt x="13599" y="998"/>
                    <a:pt x="14445" y="707"/>
                  </a:cubicBezTo>
                  <a:lnTo>
                    <a:pt x="1444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22"/>
            <p:cNvSpPr/>
            <p:nvPr/>
          </p:nvSpPr>
          <p:spPr>
            <a:xfrm>
              <a:off x="1715175" y="1358800"/>
              <a:ext cx="179350" cy="691625"/>
            </a:xfrm>
            <a:custGeom>
              <a:rect b="b" l="l" r="r" t="t"/>
              <a:pathLst>
                <a:path extrusionOk="0" h="27665" w="7174">
                  <a:moveTo>
                    <a:pt x="7174" y="0"/>
                  </a:moveTo>
                  <a:cubicBezTo>
                    <a:pt x="6359" y="283"/>
                    <a:pt x="5558" y="601"/>
                    <a:pt x="4799" y="1006"/>
                  </a:cubicBezTo>
                  <a:cubicBezTo>
                    <a:pt x="2775" y="2088"/>
                    <a:pt x="1293" y="3632"/>
                    <a:pt x="628" y="5354"/>
                  </a:cubicBezTo>
                  <a:cubicBezTo>
                    <a:pt x="91" y="6746"/>
                    <a:pt x="1" y="8442"/>
                    <a:pt x="360" y="10395"/>
                  </a:cubicBezTo>
                  <a:cubicBezTo>
                    <a:pt x="566" y="11513"/>
                    <a:pt x="894" y="12625"/>
                    <a:pt x="1210" y="13700"/>
                  </a:cubicBezTo>
                  <a:cubicBezTo>
                    <a:pt x="1371" y="14249"/>
                    <a:pt x="1538" y="14818"/>
                    <a:pt x="1688" y="15380"/>
                  </a:cubicBezTo>
                  <a:cubicBezTo>
                    <a:pt x="1970" y="16442"/>
                    <a:pt x="2201" y="17537"/>
                    <a:pt x="2426" y="18594"/>
                  </a:cubicBezTo>
                  <a:cubicBezTo>
                    <a:pt x="2704" y="19909"/>
                    <a:pt x="2992" y="21268"/>
                    <a:pt x="3378" y="22576"/>
                  </a:cubicBezTo>
                  <a:cubicBezTo>
                    <a:pt x="3972" y="24579"/>
                    <a:pt x="4741" y="26196"/>
                    <a:pt x="5704" y="27487"/>
                  </a:cubicBezTo>
                  <a:cubicBezTo>
                    <a:pt x="6050" y="27588"/>
                    <a:pt x="6437" y="27646"/>
                    <a:pt x="6867" y="27665"/>
                  </a:cubicBezTo>
                  <a:cubicBezTo>
                    <a:pt x="6474" y="26837"/>
                    <a:pt x="6127" y="25923"/>
                    <a:pt x="5826" y="24907"/>
                  </a:cubicBezTo>
                  <a:cubicBezTo>
                    <a:pt x="5436" y="23590"/>
                    <a:pt x="5148" y="22225"/>
                    <a:pt x="4868" y="20906"/>
                  </a:cubicBezTo>
                  <a:cubicBezTo>
                    <a:pt x="4645" y="19853"/>
                    <a:pt x="4414" y="18762"/>
                    <a:pt x="4134" y="17707"/>
                  </a:cubicBezTo>
                  <a:cubicBezTo>
                    <a:pt x="3985" y="17145"/>
                    <a:pt x="3819" y="16578"/>
                    <a:pt x="3657" y="16030"/>
                  </a:cubicBezTo>
                  <a:cubicBezTo>
                    <a:pt x="3338" y="14949"/>
                    <a:pt x="3010" y="13833"/>
                    <a:pt x="2803" y="12705"/>
                  </a:cubicBezTo>
                  <a:cubicBezTo>
                    <a:pt x="2436" y="10714"/>
                    <a:pt x="2530" y="8979"/>
                    <a:pt x="3081" y="7552"/>
                  </a:cubicBezTo>
                  <a:cubicBezTo>
                    <a:pt x="3745" y="5835"/>
                    <a:pt x="5197" y="4295"/>
                    <a:pt x="7174" y="3196"/>
                  </a:cubicBezTo>
                  <a:lnTo>
                    <a:pt x="717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22"/>
            <p:cNvSpPr/>
            <p:nvPr/>
          </p:nvSpPr>
          <p:spPr>
            <a:xfrm>
              <a:off x="1781275" y="1444700"/>
              <a:ext cx="113225" cy="606075"/>
            </a:xfrm>
            <a:custGeom>
              <a:rect b="b" l="l" r="r" t="t"/>
              <a:pathLst>
                <a:path extrusionOk="0" h="24243" w="4529">
                  <a:moveTo>
                    <a:pt x="4525" y="0"/>
                  </a:moveTo>
                  <a:lnTo>
                    <a:pt x="4525" y="2"/>
                  </a:lnTo>
                  <a:lnTo>
                    <a:pt x="4525" y="2"/>
                  </a:lnTo>
                  <a:cubicBezTo>
                    <a:pt x="4526" y="2"/>
                    <a:pt x="4527" y="1"/>
                    <a:pt x="4529" y="0"/>
                  </a:cubicBezTo>
                  <a:close/>
                  <a:moveTo>
                    <a:pt x="4525" y="2"/>
                  </a:moveTo>
                  <a:cubicBezTo>
                    <a:pt x="2645" y="1074"/>
                    <a:pt x="1263" y="2549"/>
                    <a:pt x="629" y="4190"/>
                  </a:cubicBezTo>
                  <a:cubicBezTo>
                    <a:pt x="91" y="5582"/>
                    <a:pt x="1" y="7278"/>
                    <a:pt x="360" y="9230"/>
                  </a:cubicBezTo>
                  <a:cubicBezTo>
                    <a:pt x="566" y="10347"/>
                    <a:pt x="893" y="11460"/>
                    <a:pt x="1210" y="12533"/>
                  </a:cubicBezTo>
                  <a:cubicBezTo>
                    <a:pt x="1371" y="13083"/>
                    <a:pt x="1539" y="13653"/>
                    <a:pt x="1688" y="14216"/>
                  </a:cubicBezTo>
                  <a:cubicBezTo>
                    <a:pt x="1970" y="15279"/>
                    <a:pt x="2201" y="16370"/>
                    <a:pt x="2425" y="17428"/>
                  </a:cubicBezTo>
                  <a:cubicBezTo>
                    <a:pt x="2703" y="18742"/>
                    <a:pt x="2991" y="20103"/>
                    <a:pt x="3379" y="21412"/>
                  </a:cubicBezTo>
                  <a:cubicBezTo>
                    <a:pt x="3688" y="22455"/>
                    <a:pt x="4044" y="23395"/>
                    <a:pt x="4449" y="24241"/>
                  </a:cubicBezTo>
                  <a:cubicBezTo>
                    <a:pt x="4475" y="24241"/>
                    <a:pt x="4500" y="24243"/>
                    <a:pt x="4525" y="24243"/>
                  </a:cubicBezTo>
                  <a:lnTo>
                    <a:pt x="4525" y="2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33" name="Google Shape;633;p22"/>
          <p:cNvGrpSpPr/>
          <p:nvPr/>
        </p:nvGrpSpPr>
        <p:grpSpPr>
          <a:xfrm>
            <a:off x="7984553" y="58242"/>
            <a:ext cx="995743" cy="953502"/>
            <a:chOff x="2368500" y="1659275"/>
            <a:chExt cx="228775" cy="219075"/>
          </a:xfrm>
        </p:grpSpPr>
        <p:sp>
          <p:nvSpPr>
            <p:cNvPr id="634" name="Google Shape;634;p22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22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22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22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22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22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22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22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22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43" name="Google Shape;643;p22"/>
          <p:cNvSpPr/>
          <p:nvPr/>
        </p:nvSpPr>
        <p:spPr>
          <a:xfrm rot="3012563">
            <a:off x="305633" y="4400662"/>
            <a:ext cx="610639" cy="415689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4">
  <p:cSld name="CUSTOM_4_1_1_1"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2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646" name="Google Shape;646;p23"/>
          <p:cNvGrpSpPr/>
          <p:nvPr/>
        </p:nvGrpSpPr>
        <p:grpSpPr>
          <a:xfrm rot="5400000">
            <a:off x="-453245" y="923994"/>
            <a:ext cx="1592091" cy="744586"/>
            <a:chOff x="3264075" y="1894125"/>
            <a:chExt cx="1130425" cy="528675"/>
          </a:xfrm>
        </p:grpSpPr>
        <p:sp>
          <p:nvSpPr>
            <p:cNvPr id="647" name="Google Shape;647;p23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23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23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23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23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23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3" name="Google Shape;653;p23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23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23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23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23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23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23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60" name="Google Shape;660;p23"/>
          <p:cNvGrpSpPr/>
          <p:nvPr/>
        </p:nvGrpSpPr>
        <p:grpSpPr>
          <a:xfrm rot="5400000">
            <a:off x="7115007" y="-533512"/>
            <a:ext cx="808265" cy="1743066"/>
            <a:chOff x="1496075" y="1759850"/>
            <a:chExt cx="345250" cy="744550"/>
          </a:xfrm>
        </p:grpSpPr>
        <p:sp>
          <p:nvSpPr>
            <p:cNvPr id="661" name="Google Shape;661;p23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23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23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4" name="Google Shape;664;p23"/>
          <p:cNvSpPr/>
          <p:nvPr/>
        </p:nvSpPr>
        <p:spPr>
          <a:xfrm rot="-2700000">
            <a:off x="8174372" y="4420990"/>
            <a:ext cx="550956" cy="375031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65" name="Google Shape;665;p23"/>
          <p:cNvGrpSpPr/>
          <p:nvPr/>
        </p:nvGrpSpPr>
        <p:grpSpPr>
          <a:xfrm>
            <a:off x="7271681" y="273760"/>
            <a:ext cx="896066" cy="858073"/>
            <a:chOff x="2368500" y="1659275"/>
            <a:chExt cx="228775" cy="219075"/>
          </a:xfrm>
        </p:grpSpPr>
        <p:sp>
          <p:nvSpPr>
            <p:cNvPr id="666" name="Google Shape;666;p23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23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23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23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23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23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23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23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23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5">
  <p:cSld name="CUSTOM_4_1_1_1_1"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2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677" name="Google Shape;677;p24"/>
          <p:cNvGrpSpPr/>
          <p:nvPr/>
        </p:nvGrpSpPr>
        <p:grpSpPr>
          <a:xfrm rot="10800000">
            <a:off x="247969" y="-50940"/>
            <a:ext cx="2184094" cy="1021453"/>
            <a:chOff x="3264075" y="1894125"/>
            <a:chExt cx="1130425" cy="528675"/>
          </a:xfrm>
        </p:grpSpPr>
        <p:sp>
          <p:nvSpPr>
            <p:cNvPr id="678" name="Google Shape;678;p24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24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24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24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24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24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4" name="Google Shape;684;p24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24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24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24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24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24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24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91" name="Google Shape;691;p24"/>
          <p:cNvSpPr/>
          <p:nvPr/>
        </p:nvSpPr>
        <p:spPr>
          <a:xfrm>
            <a:off x="7142300" y="4374075"/>
            <a:ext cx="1478264" cy="865750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92" name="Google Shape;692;p24"/>
          <p:cNvGrpSpPr/>
          <p:nvPr/>
        </p:nvGrpSpPr>
        <p:grpSpPr>
          <a:xfrm>
            <a:off x="7573964" y="281409"/>
            <a:ext cx="808239" cy="773948"/>
            <a:chOff x="2368500" y="1659275"/>
            <a:chExt cx="228775" cy="219075"/>
          </a:xfrm>
        </p:grpSpPr>
        <p:sp>
          <p:nvSpPr>
            <p:cNvPr id="693" name="Google Shape;693;p24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24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24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24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24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24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24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24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24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02" name="Google Shape;702;p24"/>
          <p:cNvSpPr/>
          <p:nvPr/>
        </p:nvSpPr>
        <p:spPr>
          <a:xfrm rot="-2882594">
            <a:off x="916395" y="4178278"/>
            <a:ext cx="688001" cy="468323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4_1_1_1_1_2"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2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705" name="Google Shape;705;p25"/>
          <p:cNvGrpSpPr/>
          <p:nvPr/>
        </p:nvGrpSpPr>
        <p:grpSpPr>
          <a:xfrm rot="10800000">
            <a:off x="247969" y="-50940"/>
            <a:ext cx="2184094" cy="1021453"/>
            <a:chOff x="3264075" y="1894125"/>
            <a:chExt cx="1130425" cy="528675"/>
          </a:xfrm>
        </p:grpSpPr>
        <p:sp>
          <p:nvSpPr>
            <p:cNvPr id="706" name="Google Shape;706;p25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25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25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25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25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25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25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25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25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25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25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25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25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19" name="Google Shape;719;p25"/>
          <p:cNvSpPr/>
          <p:nvPr/>
        </p:nvSpPr>
        <p:spPr>
          <a:xfrm>
            <a:off x="7142300" y="4374075"/>
            <a:ext cx="1478264" cy="865750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20" name="Google Shape;720;p25"/>
          <p:cNvGrpSpPr/>
          <p:nvPr/>
        </p:nvGrpSpPr>
        <p:grpSpPr>
          <a:xfrm>
            <a:off x="7573964" y="281409"/>
            <a:ext cx="808239" cy="773948"/>
            <a:chOff x="2368500" y="1659275"/>
            <a:chExt cx="228775" cy="219075"/>
          </a:xfrm>
        </p:grpSpPr>
        <p:sp>
          <p:nvSpPr>
            <p:cNvPr id="721" name="Google Shape;721;p25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25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25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25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25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25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25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25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25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30" name="Google Shape;730;p25"/>
          <p:cNvSpPr/>
          <p:nvPr/>
        </p:nvSpPr>
        <p:spPr>
          <a:xfrm rot="-2882594">
            <a:off x="916395" y="4178278"/>
            <a:ext cx="688001" cy="468323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1" name="Google Shape;731;p25"/>
          <p:cNvSpPr txBox="1"/>
          <p:nvPr/>
        </p:nvSpPr>
        <p:spPr>
          <a:xfrm>
            <a:off x="1913450" y="3654275"/>
            <a:ext cx="535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732" name="Google Shape;732;p25"/>
          <p:cNvSpPr txBox="1"/>
          <p:nvPr>
            <p:ph idx="1" type="subTitle"/>
          </p:nvPr>
        </p:nvSpPr>
        <p:spPr>
          <a:xfrm>
            <a:off x="1877250" y="3830775"/>
            <a:ext cx="5389500" cy="67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solidFill>
                  <a:schemeClr val="lt1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6">
  <p:cSld name="CUSTOM_4_1_1_1_1_1">
    <p:spTree>
      <p:nvGrpSpPr>
        <p:cNvPr id="733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p2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35" name="Google Shape;735;p26"/>
          <p:cNvSpPr/>
          <p:nvPr/>
        </p:nvSpPr>
        <p:spPr>
          <a:xfrm rot="10800000">
            <a:off x="7932079" y="-92705"/>
            <a:ext cx="1446813" cy="847330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rgbClr val="9666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36" name="Google Shape;736;p26"/>
          <p:cNvGrpSpPr/>
          <p:nvPr/>
        </p:nvGrpSpPr>
        <p:grpSpPr>
          <a:xfrm rot="-5400000">
            <a:off x="7776767" y="3321765"/>
            <a:ext cx="1898775" cy="888015"/>
            <a:chOff x="3264075" y="1894125"/>
            <a:chExt cx="1130425" cy="528675"/>
          </a:xfrm>
        </p:grpSpPr>
        <p:sp>
          <p:nvSpPr>
            <p:cNvPr id="737" name="Google Shape;737;p26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26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26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26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26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26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26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26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26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26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26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26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26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50" name="Google Shape;750;p26"/>
          <p:cNvGrpSpPr/>
          <p:nvPr/>
        </p:nvGrpSpPr>
        <p:grpSpPr>
          <a:xfrm flipH="1">
            <a:off x="7496493" y="122772"/>
            <a:ext cx="722517" cy="691905"/>
            <a:chOff x="2368500" y="1659275"/>
            <a:chExt cx="228775" cy="219075"/>
          </a:xfrm>
        </p:grpSpPr>
        <p:sp>
          <p:nvSpPr>
            <p:cNvPr id="751" name="Google Shape;751;p26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26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26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26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26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26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26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26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26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60" name="Google Shape;760;p26"/>
          <p:cNvGrpSpPr/>
          <p:nvPr/>
        </p:nvGrpSpPr>
        <p:grpSpPr>
          <a:xfrm flipH="1">
            <a:off x="-233263" y="1284112"/>
            <a:ext cx="1044988" cy="2068641"/>
            <a:chOff x="1533300" y="1335675"/>
            <a:chExt cx="361225" cy="715100"/>
          </a:xfrm>
        </p:grpSpPr>
        <p:sp>
          <p:nvSpPr>
            <p:cNvPr id="761" name="Google Shape;761;p26"/>
            <p:cNvSpPr/>
            <p:nvPr/>
          </p:nvSpPr>
          <p:spPr>
            <a:xfrm>
              <a:off x="1533300" y="1335675"/>
              <a:ext cx="361150" cy="707300"/>
            </a:xfrm>
            <a:custGeom>
              <a:rect b="b" l="l" r="r" t="t"/>
              <a:pathLst>
                <a:path extrusionOk="0" h="28292" w="14446">
                  <a:moveTo>
                    <a:pt x="14445" y="1"/>
                  </a:moveTo>
                  <a:cubicBezTo>
                    <a:pt x="8424" y="1"/>
                    <a:pt x="1" y="6034"/>
                    <a:pt x="3543" y="10904"/>
                  </a:cubicBezTo>
                  <a:cubicBezTo>
                    <a:pt x="10056" y="19858"/>
                    <a:pt x="8883" y="26775"/>
                    <a:pt x="12634" y="28292"/>
                  </a:cubicBezTo>
                  <a:cubicBezTo>
                    <a:pt x="11741" y="27024"/>
                    <a:pt x="11018" y="25464"/>
                    <a:pt x="10455" y="23563"/>
                  </a:cubicBezTo>
                  <a:cubicBezTo>
                    <a:pt x="10065" y="22246"/>
                    <a:pt x="9776" y="20882"/>
                    <a:pt x="9497" y="19564"/>
                  </a:cubicBezTo>
                  <a:cubicBezTo>
                    <a:pt x="9273" y="18510"/>
                    <a:pt x="9042" y="17419"/>
                    <a:pt x="8762" y="16362"/>
                  </a:cubicBezTo>
                  <a:cubicBezTo>
                    <a:pt x="8613" y="15801"/>
                    <a:pt x="8446" y="15235"/>
                    <a:pt x="8285" y="14686"/>
                  </a:cubicBezTo>
                  <a:cubicBezTo>
                    <a:pt x="7967" y="13604"/>
                    <a:pt x="7638" y="12487"/>
                    <a:pt x="7430" y="11359"/>
                  </a:cubicBezTo>
                  <a:cubicBezTo>
                    <a:pt x="7064" y="9368"/>
                    <a:pt x="7157" y="7633"/>
                    <a:pt x="7708" y="6206"/>
                  </a:cubicBezTo>
                  <a:cubicBezTo>
                    <a:pt x="8391" y="4436"/>
                    <a:pt x="9906" y="2855"/>
                    <a:pt x="11974" y="1751"/>
                  </a:cubicBezTo>
                  <a:cubicBezTo>
                    <a:pt x="12765" y="1327"/>
                    <a:pt x="13599" y="998"/>
                    <a:pt x="14445" y="707"/>
                  </a:cubicBezTo>
                  <a:lnTo>
                    <a:pt x="14445" y="1"/>
                  </a:lnTo>
                  <a:close/>
                </a:path>
              </a:pathLst>
            </a:custGeom>
            <a:solidFill>
              <a:srgbClr val="E0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26"/>
            <p:cNvSpPr/>
            <p:nvPr/>
          </p:nvSpPr>
          <p:spPr>
            <a:xfrm>
              <a:off x="1715175" y="1358800"/>
              <a:ext cx="179350" cy="691625"/>
            </a:xfrm>
            <a:custGeom>
              <a:rect b="b" l="l" r="r" t="t"/>
              <a:pathLst>
                <a:path extrusionOk="0" h="27665" w="7174">
                  <a:moveTo>
                    <a:pt x="7174" y="0"/>
                  </a:moveTo>
                  <a:cubicBezTo>
                    <a:pt x="6359" y="283"/>
                    <a:pt x="5558" y="601"/>
                    <a:pt x="4799" y="1006"/>
                  </a:cubicBezTo>
                  <a:cubicBezTo>
                    <a:pt x="2775" y="2088"/>
                    <a:pt x="1293" y="3632"/>
                    <a:pt x="628" y="5354"/>
                  </a:cubicBezTo>
                  <a:cubicBezTo>
                    <a:pt x="91" y="6746"/>
                    <a:pt x="1" y="8442"/>
                    <a:pt x="360" y="10395"/>
                  </a:cubicBezTo>
                  <a:cubicBezTo>
                    <a:pt x="566" y="11513"/>
                    <a:pt x="894" y="12625"/>
                    <a:pt x="1210" y="13700"/>
                  </a:cubicBezTo>
                  <a:cubicBezTo>
                    <a:pt x="1371" y="14249"/>
                    <a:pt x="1538" y="14818"/>
                    <a:pt x="1688" y="15380"/>
                  </a:cubicBezTo>
                  <a:cubicBezTo>
                    <a:pt x="1970" y="16442"/>
                    <a:pt x="2201" y="17537"/>
                    <a:pt x="2426" y="18594"/>
                  </a:cubicBezTo>
                  <a:cubicBezTo>
                    <a:pt x="2704" y="19909"/>
                    <a:pt x="2992" y="21268"/>
                    <a:pt x="3378" y="22576"/>
                  </a:cubicBezTo>
                  <a:cubicBezTo>
                    <a:pt x="3972" y="24579"/>
                    <a:pt x="4741" y="26196"/>
                    <a:pt x="5704" y="27487"/>
                  </a:cubicBezTo>
                  <a:cubicBezTo>
                    <a:pt x="6050" y="27588"/>
                    <a:pt x="6437" y="27646"/>
                    <a:pt x="6867" y="27665"/>
                  </a:cubicBezTo>
                  <a:cubicBezTo>
                    <a:pt x="6474" y="26837"/>
                    <a:pt x="6127" y="25923"/>
                    <a:pt x="5826" y="24907"/>
                  </a:cubicBezTo>
                  <a:cubicBezTo>
                    <a:pt x="5436" y="23590"/>
                    <a:pt x="5148" y="22225"/>
                    <a:pt x="4868" y="20906"/>
                  </a:cubicBezTo>
                  <a:cubicBezTo>
                    <a:pt x="4645" y="19853"/>
                    <a:pt x="4414" y="18762"/>
                    <a:pt x="4134" y="17707"/>
                  </a:cubicBezTo>
                  <a:cubicBezTo>
                    <a:pt x="3985" y="17145"/>
                    <a:pt x="3819" y="16578"/>
                    <a:pt x="3657" y="16030"/>
                  </a:cubicBezTo>
                  <a:cubicBezTo>
                    <a:pt x="3338" y="14949"/>
                    <a:pt x="3010" y="13833"/>
                    <a:pt x="2803" y="12705"/>
                  </a:cubicBezTo>
                  <a:cubicBezTo>
                    <a:pt x="2436" y="10714"/>
                    <a:pt x="2530" y="8979"/>
                    <a:pt x="3081" y="7552"/>
                  </a:cubicBezTo>
                  <a:cubicBezTo>
                    <a:pt x="3745" y="5835"/>
                    <a:pt x="5197" y="4295"/>
                    <a:pt x="7174" y="3196"/>
                  </a:cubicBezTo>
                  <a:lnTo>
                    <a:pt x="7174" y="0"/>
                  </a:lnTo>
                  <a:close/>
                </a:path>
              </a:pathLst>
            </a:custGeom>
            <a:solidFill>
              <a:srgbClr val="E0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26"/>
            <p:cNvSpPr/>
            <p:nvPr/>
          </p:nvSpPr>
          <p:spPr>
            <a:xfrm>
              <a:off x="1781275" y="1444700"/>
              <a:ext cx="113225" cy="606075"/>
            </a:xfrm>
            <a:custGeom>
              <a:rect b="b" l="l" r="r" t="t"/>
              <a:pathLst>
                <a:path extrusionOk="0" h="24243" w="4529">
                  <a:moveTo>
                    <a:pt x="4525" y="0"/>
                  </a:moveTo>
                  <a:lnTo>
                    <a:pt x="4525" y="2"/>
                  </a:lnTo>
                  <a:lnTo>
                    <a:pt x="4525" y="2"/>
                  </a:lnTo>
                  <a:cubicBezTo>
                    <a:pt x="4526" y="2"/>
                    <a:pt x="4527" y="1"/>
                    <a:pt x="4529" y="0"/>
                  </a:cubicBezTo>
                  <a:close/>
                  <a:moveTo>
                    <a:pt x="4525" y="2"/>
                  </a:moveTo>
                  <a:cubicBezTo>
                    <a:pt x="2645" y="1074"/>
                    <a:pt x="1263" y="2549"/>
                    <a:pt x="629" y="4190"/>
                  </a:cubicBezTo>
                  <a:cubicBezTo>
                    <a:pt x="91" y="5582"/>
                    <a:pt x="1" y="7278"/>
                    <a:pt x="360" y="9230"/>
                  </a:cubicBezTo>
                  <a:cubicBezTo>
                    <a:pt x="566" y="10347"/>
                    <a:pt x="893" y="11460"/>
                    <a:pt x="1210" y="12533"/>
                  </a:cubicBezTo>
                  <a:cubicBezTo>
                    <a:pt x="1371" y="13083"/>
                    <a:pt x="1539" y="13653"/>
                    <a:pt x="1688" y="14216"/>
                  </a:cubicBezTo>
                  <a:cubicBezTo>
                    <a:pt x="1970" y="15279"/>
                    <a:pt x="2201" y="16370"/>
                    <a:pt x="2425" y="17428"/>
                  </a:cubicBezTo>
                  <a:cubicBezTo>
                    <a:pt x="2703" y="18742"/>
                    <a:pt x="2991" y="20103"/>
                    <a:pt x="3379" y="21412"/>
                  </a:cubicBezTo>
                  <a:cubicBezTo>
                    <a:pt x="3688" y="22455"/>
                    <a:pt x="4044" y="23395"/>
                    <a:pt x="4449" y="24241"/>
                  </a:cubicBezTo>
                  <a:cubicBezTo>
                    <a:pt x="4475" y="24241"/>
                    <a:pt x="4500" y="24243"/>
                    <a:pt x="4525" y="24243"/>
                  </a:cubicBezTo>
                  <a:lnTo>
                    <a:pt x="4525" y="2"/>
                  </a:lnTo>
                  <a:close/>
                </a:path>
              </a:pathLst>
            </a:custGeom>
            <a:solidFill>
              <a:srgbClr val="E0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4" name="Google Shape;764;p26"/>
          <p:cNvSpPr/>
          <p:nvPr/>
        </p:nvSpPr>
        <p:spPr>
          <a:xfrm flipH="1" rot="-3018975">
            <a:off x="124038" y="1105874"/>
            <a:ext cx="616244" cy="419504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rgbClr val="82D4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7">
  <p:cSld name="CUSTOM_4_1_1_1_1_1_1">
    <p:spTree>
      <p:nvGrpSpPr>
        <p:cNvPr id="765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p2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767" name="Google Shape;767;p27"/>
          <p:cNvGrpSpPr/>
          <p:nvPr/>
        </p:nvGrpSpPr>
        <p:grpSpPr>
          <a:xfrm rot="10800000">
            <a:off x="7043496" y="-35838"/>
            <a:ext cx="1974287" cy="923331"/>
            <a:chOff x="3264075" y="1894125"/>
            <a:chExt cx="1130425" cy="528675"/>
          </a:xfrm>
        </p:grpSpPr>
        <p:sp>
          <p:nvSpPr>
            <p:cNvPr id="768" name="Google Shape;768;p27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9" name="Google Shape;769;p27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0" name="Google Shape;770;p27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27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2" name="Google Shape;772;p27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3" name="Google Shape;773;p27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4" name="Google Shape;774;p27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5" name="Google Shape;775;p27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6" name="Google Shape;776;p27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7" name="Google Shape;777;p27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8" name="Google Shape;778;p27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9" name="Google Shape;779;p27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27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81" name="Google Shape;781;p27"/>
          <p:cNvGrpSpPr/>
          <p:nvPr/>
        </p:nvGrpSpPr>
        <p:grpSpPr>
          <a:xfrm>
            <a:off x="-205322" y="4238358"/>
            <a:ext cx="773076" cy="740298"/>
            <a:chOff x="2368500" y="1659275"/>
            <a:chExt cx="228775" cy="219075"/>
          </a:xfrm>
        </p:grpSpPr>
        <p:sp>
          <p:nvSpPr>
            <p:cNvPr id="782" name="Google Shape;782;p27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3" name="Google Shape;783;p27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27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5" name="Google Shape;785;p27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27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27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27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27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27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91" name="Google Shape;791;p27"/>
          <p:cNvSpPr/>
          <p:nvPr/>
        </p:nvSpPr>
        <p:spPr>
          <a:xfrm rot="2923923">
            <a:off x="481549" y="325136"/>
            <a:ext cx="616575" cy="419730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8">
  <p:cSld name="CUSTOM_4_1_1_1_1_1_1_1">
    <p:spTree>
      <p:nvGrpSpPr>
        <p:cNvPr id="792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2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794" name="Google Shape;794;p28"/>
          <p:cNvGrpSpPr/>
          <p:nvPr/>
        </p:nvGrpSpPr>
        <p:grpSpPr>
          <a:xfrm>
            <a:off x="-108497" y="391566"/>
            <a:ext cx="904037" cy="1949604"/>
            <a:chOff x="1496075" y="1759850"/>
            <a:chExt cx="345250" cy="744550"/>
          </a:xfrm>
        </p:grpSpPr>
        <p:sp>
          <p:nvSpPr>
            <p:cNvPr id="795" name="Google Shape;795;p28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28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28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98" name="Google Shape;798;p28"/>
          <p:cNvSpPr/>
          <p:nvPr/>
        </p:nvSpPr>
        <p:spPr>
          <a:xfrm rot="-5400000">
            <a:off x="7980617" y="1647531"/>
            <a:ext cx="1775474" cy="1039812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99" name="Google Shape;799;p28"/>
          <p:cNvGrpSpPr/>
          <p:nvPr/>
        </p:nvGrpSpPr>
        <p:grpSpPr>
          <a:xfrm>
            <a:off x="952511" y="207420"/>
            <a:ext cx="845987" cy="810302"/>
            <a:chOff x="4315575" y="1851200"/>
            <a:chExt cx="228775" cy="219125"/>
          </a:xfrm>
        </p:grpSpPr>
        <p:sp>
          <p:nvSpPr>
            <p:cNvPr id="800" name="Google Shape;800;p28"/>
            <p:cNvSpPr/>
            <p:nvPr/>
          </p:nvSpPr>
          <p:spPr>
            <a:xfrm>
              <a:off x="4366550" y="2023475"/>
              <a:ext cx="42425" cy="46850"/>
            </a:xfrm>
            <a:custGeom>
              <a:rect b="b" l="l" r="r" t="t"/>
              <a:pathLst>
                <a:path extrusionOk="0" h="1874" w="1697">
                  <a:moveTo>
                    <a:pt x="912" y="1"/>
                  </a:moveTo>
                  <a:cubicBezTo>
                    <a:pt x="889" y="1"/>
                    <a:pt x="865" y="5"/>
                    <a:pt x="842" y="15"/>
                  </a:cubicBezTo>
                  <a:cubicBezTo>
                    <a:pt x="661" y="116"/>
                    <a:pt x="486" y="292"/>
                    <a:pt x="466" y="506"/>
                  </a:cubicBezTo>
                  <a:cubicBezTo>
                    <a:pt x="492" y="472"/>
                    <a:pt x="524" y="422"/>
                    <a:pt x="567" y="422"/>
                  </a:cubicBezTo>
                  <a:cubicBezTo>
                    <a:pt x="576" y="422"/>
                    <a:pt x="586" y="425"/>
                    <a:pt x="597" y="430"/>
                  </a:cubicBezTo>
                  <a:cubicBezTo>
                    <a:pt x="706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8" y="1558"/>
                    <a:pt x="373" y="1675"/>
                    <a:pt x="550" y="1804"/>
                  </a:cubicBezTo>
                  <a:cubicBezTo>
                    <a:pt x="595" y="1831"/>
                    <a:pt x="643" y="1873"/>
                    <a:pt x="696" y="1873"/>
                  </a:cubicBezTo>
                  <a:cubicBezTo>
                    <a:pt x="710" y="1873"/>
                    <a:pt x="723" y="1871"/>
                    <a:pt x="737" y="1865"/>
                  </a:cubicBezTo>
                  <a:cubicBezTo>
                    <a:pt x="949" y="1827"/>
                    <a:pt x="1123" y="1693"/>
                    <a:pt x="1281" y="1557"/>
                  </a:cubicBezTo>
                  <a:cubicBezTo>
                    <a:pt x="1442" y="1405"/>
                    <a:pt x="1491" y="1178"/>
                    <a:pt x="1569" y="979"/>
                  </a:cubicBezTo>
                  <a:cubicBezTo>
                    <a:pt x="1615" y="835"/>
                    <a:pt x="1697" y="681"/>
                    <a:pt x="1640" y="529"/>
                  </a:cubicBezTo>
                  <a:cubicBezTo>
                    <a:pt x="1524" y="336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28"/>
            <p:cNvSpPr/>
            <p:nvPr/>
          </p:nvSpPr>
          <p:spPr>
            <a:xfrm>
              <a:off x="4452000" y="1995575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2" y="114"/>
                    <a:pt x="486" y="290"/>
                    <a:pt x="467" y="504"/>
                  </a:cubicBezTo>
                  <a:cubicBezTo>
                    <a:pt x="492" y="470"/>
                    <a:pt x="525" y="421"/>
                    <a:pt x="569" y="421"/>
                  </a:cubicBezTo>
                  <a:cubicBezTo>
                    <a:pt x="578" y="421"/>
                    <a:pt x="588" y="423"/>
                    <a:pt x="598" y="428"/>
                  </a:cubicBezTo>
                  <a:cubicBezTo>
                    <a:pt x="707" y="458"/>
                    <a:pt x="827" y="488"/>
                    <a:pt x="873" y="605"/>
                  </a:cubicBezTo>
                  <a:cubicBezTo>
                    <a:pt x="706" y="740"/>
                    <a:pt x="483" y="724"/>
                    <a:pt x="283" y="755"/>
                  </a:cubicBezTo>
                  <a:cubicBezTo>
                    <a:pt x="174" y="976"/>
                    <a:pt x="95" y="1211"/>
                    <a:pt x="1" y="1441"/>
                  </a:cubicBezTo>
                  <a:cubicBezTo>
                    <a:pt x="189" y="1556"/>
                    <a:pt x="373" y="1673"/>
                    <a:pt x="552" y="1803"/>
                  </a:cubicBezTo>
                  <a:cubicBezTo>
                    <a:pt x="597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5" y="1403"/>
                    <a:pt x="1493" y="1177"/>
                    <a:pt x="1571" y="977"/>
                  </a:cubicBezTo>
                  <a:cubicBezTo>
                    <a:pt x="1616" y="834"/>
                    <a:pt x="1698" y="680"/>
                    <a:pt x="1642" y="528"/>
                  </a:cubicBezTo>
                  <a:cubicBezTo>
                    <a:pt x="1527" y="334"/>
                    <a:pt x="1320" y="226"/>
                    <a:pt x="1142" y="100"/>
                  </a:cubicBezTo>
                  <a:cubicBezTo>
                    <a:pt x="1075" y="56"/>
                    <a:pt x="996" y="0"/>
                    <a:pt x="9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28"/>
            <p:cNvSpPr/>
            <p:nvPr/>
          </p:nvSpPr>
          <p:spPr>
            <a:xfrm>
              <a:off x="4415400" y="1902175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1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9" y="408"/>
                  </a:cubicBezTo>
                  <a:cubicBezTo>
                    <a:pt x="398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69" y="397"/>
                    <a:pt x="707" y="490"/>
                  </a:cubicBezTo>
                  <a:cubicBezTo>
                    <a:pt x="571" y="601"/>
                    <a:pt x="390" y="587"/>
                    <a:pt x="228" y="613"/>
                  </a:cubicBezTo>
                  <a:cubicBezTo>
                    <a:pt x="141" y="793"/>
                    <a:pt x="77" y="983"/>
                    <a:pt x="0" y="1170"/>
                  </a:cubicBezTo>
                  <a:cubicBezTo>
                    <a:pt x="151" y="1263"/>
                    <a:pt x="303" y="1358"/>
                    <a:pt x="447" y="1463"/>
                  </a:cubicBezTo>
                  <a:cubicBezTo>
                    <a:pt x="484" y="1485"/>
                    <a:pt x="522" y="1519"/>
                    <a:pt x="565" y="1519"/>
                  </a:cubicBezTo>
                  <a:cubicBezTo>
                    <a:pt x="575" y="1519"/>
                    <a:pt x="586" y="1516"/>
                    <a:pt x="598" y="1512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1" y="1140"/>
                    <a:pt x="1211" y="956"/>
                    <a:pt x="1274" y="795"/>
                  </a:cubicBezTo>
                  <a:cubicBezTo>
                    <a:pt x="1311" y="678"/>
                    <a:pt x="1377" y="552"/>
                    <a:pt x="1331" y="429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28"/>
            <p:cNvSpPr/>
            <p:nvPr/>
          </p:nvSpPr>
          <p:spPr>
            <a:xfrm>
              <a:off x="4476625" y="1900675"/>
              <a:ext cx="34475" cy="37950"/>
            </a:xfrm>
            <a:custGeom>
              <a:rect b="b" l="l" r="r" t="t"/>
              <a:pathLst>
                <a:path extrusionOk="0" h="1518" w="1379">
                  <a:moveTo>
                    <a:pt x="741" y="0"/>
                  </a:moveTo>
                  <a:cubicBezTo>
                    <a:pt x="723" y="0"/>
                    <a:pt x="704" y="4"/>
                    <a:pt x="686" y="12"/>
                  </a:cubicBezTo>
                  <a:cubicBezTo>
                    <a:pt x="538" y="93"/>
                    <a:pt x="395" y="235"/>
                    <a:pt x="380" y="408"/>
                  </a:cubicBezTo>
                  <a:cubicBezTo>
                    <a:pt x="400" y="382"/>
                    <a:pt x="425" y="342"/>
                    <a:pt x="460" y="342"/>
                  </a:cubicBezTo>
                  <a:cubicBezTo>
                    <a:pt x="468" y="342"/>
                    <a:pt x="476" y="344"/>
                    <a:pt x="485" y="348"/>
                  </a:cubicBezTo>
                  <a:cubicBezTo>
                    <a:pt x="574" y="371"/>
                    <a:pt x="671" y="396"/>
                    <a:pt x="708" y="491"/>
                  </a:cubicBezTo>
                  <a:cubicBezTo>
                    <a:pt x="573" y="601"/>
                    <a:pt x="391" y="586"/>
                    <a:pt x="230" y="612"/>
                  </a:cubicBezTo>
                  <a:cubicBezTo>
                    <a:pt x="143" y="793"/>
                    <a:pt x="77" y="983"/>
                    <a:pt x="1" y="1169"/>
                  </a:cubicBezTo>
                  <a:cubicBezTo>
                    <a:pt x="153" y="1263"/>
                    <a:pt x="304" y="1357"/>
                    <a:pt x="447" y="1463"/>
                  </a:cubicBezTo>
                  <a:cubicBezTo>
                    <a:pt x="484" y="1484"/>
                    <a:pt x="523" y="1518"/>
                    <a:pt x="566" y="1518"/>
                  </a:cubicBezTo>
                  <a:cubicBezTo>
                    <a:pt x="577" y="1518"/>
                    <a:pt x="588" y="1516"/>
                    <a:pt x="599" y="1511"/>
                  </a:cubicBezTo>
                  <a:cubicBezTo>
                    <a:pt x="771" y="1482"/>
                    <a:pt x="912" y="1374"/>
                    <a:pt x="1041" y="1263"/>
                  </a:cubicBezTo>
                  <a:cubicBezTo>
                    <a:pt x="1173" y="1139"/>
                    <a:pt x="1212" y="956"/>
                    <a:pt x="1276" y="795"/>
                  </a:cubicBezTo>
                  <a:cubicBezTo>
                    <a:pt x="1313" y="678"/>
                    <a:pt x="1378" y="552"/>
                    <a:pt x="1333" y="428"/>
                  </a:cubicBezTo>
                  <a:cubicBezTo>
                    <a:pt x="1239" y="272"/>
                    <a:pt x="1072" y="184"/>
                    <a:pt x="928" y="82"/>
                  </a:cubicBezTo>
                  <a:cubicBezTo>
                    <a:pt x="873" y="46"/>
                    <a:pt x="809" y="0"/>
                    <a:pt x="7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28"/>
            <p:cNvSpPr/>
            <p:nvPr/>
          </p:nvSpPr>
          <p:spPr>
            <a:xfrm>
              <a:off x="4354100" y="1955550"/>
              <a:ext cx="34425" cy="38000"/>
            </a:xfrm>
            <a:custGeom>
              <a:rect b="b" l="l" r="r" t="t"/>
              <a:pathLst>
                <a:path extrusionOk="0" h="1520" w="1377">
                  <a:moveTo>
                    <a:pt x="743" y="1"/>
                  </a:moveTo>
                  <a:cubicBezTo>
                    <a:pt x="724" y="1"/>
                    <a:pt x="705" y="5"/>
                    <a:pt x="686" y="13"/>
                  </a:cubicBezTo>
                  <a:cubicBezTo>
                    <a:pt x="538" y="94"/>
                    <a:pt x="396" y="237"/>
                    <a:pt x="380" y="411"/>
                  </a:cubicBezTo>
                  <a:cubicBezTo>
                    <a:pt x="400" y="383"/>
                    <a:pt x="425" y="343"/>
                    <a:pt x="461" y="343"/>
                  </a:cubicBezTo>
                  <a:cubicBezTo>
                    <a:pt x="469" y="343"/>
                    <a:pt x="477" y="345"/>
                    <a:pt x="486" y="349"/>
                  </a:cubicBezTo>
                  <a:cubicBezTo>
                    <a:pt x="574" y="372"/>
                    <a:pt x="671" y="397"/>
                    <a:pt x="709" y="492"/>
                  </a:cubicBezTo>
                  <a:cubicBezTo>
                    <a:pt x="573" y="602"/>
                    <a:pt x="394" y="588"/>
                    <a:pt x="230" y="613"/>
                  </a:cubicBezTo>
                  <a:cubicBezTo>
                    <a:pt x="142" y="793"/>
                    <a:pt x="78" y="985"/>
                    <a:pt x="1" y="1170"/>
                  </a:cubicBezTo>
                  <a:cubicBezTo>
                    <a:pt x="152" y="1264"/>
                    <a:pt x="303" y="1359"/>
                    <a:pt x="447" y="1464"/>
                  </a:cubicBezTo>
                  <a:cubicBezTo>
                    <a:pt x="484" y="1485"/>
                    <a:pt x="524" y="1520"/>
                    <a:pt x="567" y="1520"/>
                  </a:cubicBezTo>
                  <a:cubicBezTo>
                    <a:pt x="577" y="1520"/>
                    <a:pt x="588" y="1518"/>
                    <a:pt x="599" y="1513"/>
                  </a:cubicBezTo>
                  <a:cubicBezTo>
                    <a:pt x="770" y="1482"/>
                    <a:pt x="912" y="1375"/>
                    <a:pt x="1040" y="1263"/>
                  </a:cubicBezTo>
                  <a:cubicBezTo>
                    <a:pt x="1172" y="1140"/>
                    <a:pt x="1211" y="956"/>
                    <a:pt x="1274" y="795"/>
                  </a:cubicBezTo>
                  <a:cubicBezTo>
                    <a:pt x="1312" y="678"/>
                    <a:pt x="1377" y="552"/>
                    <a:pt x="1333" y="428"/>
                  </a:cubicBezTo>
                  <a:cubicBezTo>
                    <a:pt x="1238" y="272"/>
                    <a:pt x="1072" y="184"/>
                    <a:pt x="927" y="83"/>
                  </a:cubicBezTo>
                  <a:cubicBezTo>
                    <a:pt x="873" y="46"/>
                    <a:pt x="809" y="1"/>
                    <a:pt x="7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28"/>
            <p:cNvSpPr/>
            <p:nvPr/>
          </p:nvSpPr>
          <p:spPr>
            <a:xfrm>
              <a:off x="4359900" y="1851200"/>
              <a:ext cx="42450" cy="46850"/>
            </a:xfrm>
            <a:custGeom>
              <a:rect b="b" l="l" r="r" t="t"/>
              <a:pathLst>
                <a:path extrusionOk="0" h="1874" w="1698">
                  <a:moveTo>
                    <a:pt x="912" y="1"/>
                  </a:moveTo>
                  <a:cubicBezTo>
                    <a:pt x="889" y="1"/>
                    <a:pt x="866" y="5"/>
                    <a:pt x="842" y="15"/>
                  </a:cubicBezTo>
                  <a:cubicBezTo>
                    <a:pt x="661" y="116"/>
                    <a:pt x="486" y="291"/>
                    <a:pt x="466" y="506"/>
                  </a:cubicBezTo>
                  <a:cubicBezTo>
                    <a:pt x="492" y="472"/>
                    <a:pt x="524" y="422"/>
                    <a:pt x="568" y="422"/>
                  </a:cubicBezTo>
                  <a:cubicBezTo>
                    <a:pt x="577" y="422"/>
                    <a:pt x="587" y="424"/>
                    <a:pt x="598" y="430"/>
                  </a:cubicBezTo>
                  <a:cubicBezTo>
                    <a:pt x="707" y="459"/>
                    <a:pt x="827" y="489"/>
                    <a:pt x="873" y="605"/>
                  </a:cubicBezTo>
                  <a:cubicBezTo>
                    <a:pt x="706" y="742"/>
                    <a:pt x="483" y="725"/>
                    <a:pt x="283" y="756"/>
                  </a:cubicBezTo>
                  <a:cubicBezTo>
                    <a:pt x="174" y="978"/>
                    <a:pt x="95" y="1213"/>
                    <a:pt x="0" y="1442"/>
                  </a:cubicBezTo>
                  <a:cubicBezTo>
                    <a:pt x="188" y="1558"/>
                    <a:pt x="373" y="1675"/>
                    <a:pt x="552" y="1804"/>
                  </a:cubicBezTo>
                  <a:cubicBezTo>
                    <a:pt x="597" y="1830"/>
                    <a:pt x="644" y="1873"/>
                    <a:pt x="698" y="1873"/>
                  </a:cubicBezTo>
                  <a:cubicBezTo>
                    <a:pt x="711" y="1873"/>
                    <a:pt x="724" y="1870"/>
                    <a:pt x="738" y="1864"/>
                  </a:cubicBezTo>
                  <a:cubicBezTo>
                    <a:pt x="950" y="1826"/>
                    <a:pt x="1124" y="1693"/>
                    <a:pt x="1282" y="1556"/>
                  </a:cubicBezTo>
                  <a:cubicBezTo>
                    <a:pt x="1444" y="1405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1" y="528"/>
                  </a:cubicBezTo>
                  <a:cubicBezTo>
                    <a:pt x="1527" y="335"/>
                    <a:pt x="1319" y="227"/>
                    <a:pt x="1142" y="101"/>
                  </a:cubicBezTo>
                  <a:cubicBezTo>
                    <a:pt x="1074" y="57"/>
                    <a:pt x="996" y="1"/>
                    <a:pt x="9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28"/>
            <p:cNvSpPr/>
            <p:nvPr/>
          </p:nvSpPr>
          <p:spPr>
            <a:xfrm>
              <a:off x="4315575" y="1915825"/>
              <a:ext cx="26300" cy="29075"/>
            </a:xfrm>
            <a:custGeom>
              <a:rect b="b" l="l" r="r" t="t"/>
              <a:pathLst>
                <a:path extrusionOk="0" h="1163" w="1052">
                  <a:moveTo>
                    <a:pt x="568" y="0"/>
                  </a:moveTo>
                  <a:cubicBezTo>
                    <a:pt x="553" y="0"/>
                    <a:pt x="539" y="3"/>
                    <a:pt x="525" y="10"/>
                  </a:cubicBezTo>
                  <a:cubicBezTo>
                    <a:pt x="412" y="72"/>
                    <a:pt x="303" y="180"/>
                    <a:pt x="291" y="314"/>
                  </a:cubicBezTo>
                  <a:cubicBezTo>
                    <a:pt x="306" y="294"/>
                    <a:pt x="326" y="263"/>
                    <a:pt x="354" y="263"/>
                  </a:cubicBezTo>
                  <a:cubicBezTo>
                    <a:pt x="359" y="263"/>
                    <a:pt x="365" y="265"/>
                    <a:pt x="372" y="268"/>
                  </a:cubicBezTo>
                  <a:cubicBezTo>
                    <a:pt x="438" y="286"/>
                    <a:pt x="513" y="306"/>
                    <a:pt x="542" y="377"/>
                  </a:cubicBezTo>
                  <a:cubicBezTo>
                    <a:pt x="438" y="461"/>
                    <a:pt x="300" y="450"/>
                    <a:pt x="176" y="470"/>
                  </a:cubicBezTo>
                  <a:cubicBezTo>
                    <a:pt x="108" y="606"/>
                    <a:pt x="59" y="753"/>
                    <a:pt x="0" y="896"/>
                  </a:cubicBezTo>
                  <a:cubicBezTo>
                    <a:pt x="115" y="968"/>
                    <a:pt x="231" y="1039"/>
                    <a:pt x="341" y="1119"/>
                  </a:cubicBezTo>
                  <a:cubicBezTo>
                    <a:pt x="369" y="1136"/>
                    <a:pt x="398" y="1163"/>
                    <a:pt x="432" y="1163"/>
                  </a:cubicBezTo>
                  <a:cubicBezTo>
                    <a:pt x="440" y="1163"/>
                    <a:pt x="448" y="1161"/>
                    <a:pt x="457" y="1157"/>
                  </a:cubicBezTo>
                  <a:cubicBezTo>
                    <a:pt x="587" y="1134"/>
                    <a:pt x="696" y="1052"/>
                    <a:pt x="793" y="966"/>
                  </a:cubicBezTo>
                  <a:cubicBezTo>
                    <a:pt x="895" y="871"/>
                    <a:pt x="925" y="729"/>
                    <a:pt x="973" y="606"/>
                  </a:cubicBezTo>
                  <a:cubicBezTo>
                    <a:pt x="1002" y="517"/>
                    <a:pt x="1052" y="422"/>
                    <a:pt x="1017" y="327"/>
                  </a:cubicBezTo>
                  <a:cubicBezTo>
                    <a:pt x="945" y="206"/>
                    <a:pt x="818" y="139"/>
                    <a:pt x="706" y="61"/>
                  </a:cubicBezTo>
                  <a:cubicBezTo>
                    <a:pt x="665" y="34"/>
                    <a:pt x="617" y="0"/>
                    <a:pt x="5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7" name="Google Shape;807;p28"/>
            <p:cNvSpPr/>
            <p:nvPr/>
          </p:nvSpPr>
          <p:spPr>
            <a:xfrm>
              <a:off x="4418325" y="197905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7" y="0"/>
                  </a:moveTo>
                  <a:cubicBezTo>
                    <a:pt x="553" y="0"/>
                    <a:pt x="538" y="3"/>
                    <a:pt x="524" y="10"/>
                  </a:cubicBezTo>
                  <a:cubicBezTo>
                    <a:pt x="411" y="71"/>
                    <a:pt x="301" y="180"/>
                    <a:pt x="290" y="314"/>
                  </a:cubicBezTo>
                  <a:cubicBezTo>
                    <a:pt x="305" y="293"/>
                    <a:pt x="325" y="263"/>
                    <a:pt x="353" y="263"/>
                  </a:cubicBezTo>
                  <a:cubicBezTo>
                    <a:pt x="358" y="263"/>
                    <a:pt x="364" y="264"/>
                    <a:pt x="371" y="267"/>
                  </a:cubicBezTo>
                  <a:cubicBezTo>
                    <a:pt x="437" y="286"/>
                    <a:pt x="511" y="304"/>
                    <a:pt x="541" y="376"/>
                  </a:cubicBezTo>
                  <a:cubicBezTo>
                    <a:pt x="438" y="461"/>
                    <a:pt x="300" y="451"/>
                    <a:pt x="176" y="471"/>
                  </a:cubicBezTo>
                  <a:cubicBezTo>
                    <a:pt x="108" y="607"/>
                    <a:pt x="59" y="754"/>
                    <a:pt x="0" y="896"/>
                  </a:cubicBezTo>
                  <a:cubicBezTo>
                    <a:pt x="115" y="968"/>
                    <a:pt x="231" y="1040"/>
                    <a:pt x="341" y="1120"/>
                  </a:cubicBezTo>
                  <a:cubicBezTo>
                    <a:pt x="369" y="1137"/>
                    <a:pt x="399" y="1163"/>
                    <a:pt x="432" y="1163"/>
                  </a:cubicBezTo>
                  <a:cubicBezTo>
                    <a:pt x="440" y="1163"/>
                    <a:pt x="448" y="1162"/>
                    <a:pt x="457" y="1158"/>
                  </a:cubicBezTo>
                  <a:cubicBezTo>
                    <a:pt x="587" y="1135"/>
                    <a:pt x="696" y="1052"/>
                    <a:pt x="794" y="966"/>
                  </a:cubicBezTo>
                  <a:cubicBezTo>
                    <a:pt x="895" y="872"/>
                    <a:pt x="925" y="730"/>
                    <a:pt x="973" y="607"/>
                  </a:cubicBezTo>
                  <a:cubicBezTo>
                    <a:pt x="1002" y="518"/>
                    <a:pt x="1052" y="422"/>
                    <a:pt x="1017" y="328"/>
                  </a:cubicBezTo>
                  <a:cubicBezTo>
                    <a:pt x="945" y="207"/>
                    <a:pt x="818" y="140"/>
                    <a:pt x="706" y="62"/>
                  </a:cubicBezTo>
                  <a:cubicBezTo>
                    <a:pt x="665" y="34"/>
                    <a:pt x="617" y="0"/>
                    <a:pt x="5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28"/>
            <p:cNvSpPr/>
            <p:nvPr/>
          </p:nvSpPr>
          <p:spPr>
            <a:xfrm>
              <a:off x="4518025" y="1960175"/>
              <a:ext cx="26325" cy="29075"/>
            </a:xfrm>
            <a:custGeom>
              <a:rect b="b" l="l" r="r" t="t"/>
              <a:pathLst>
                <a:path extrusionOk="0" h="1163" w="1053">
                  <a:moveTo>
                    <a:pt x="568" y="0"/>
                  </a:moveTo>
                  <a:cubicBezTo>
                    <a:pt x="553" y="0"/>
                    <a:pt x="539" y="3"/>
                    <a:pt x="525" y="9"/>
                  </a:cubicBezTo>
                  <a:cubicBezTo>
                    <a:pt x="412" y="71"/>
                    <a:pt x="303" y="180"/>
                    <a:pt x="292" y="313"/>
                  </a:cubicBezTo>
                  <a:cubicBezTo>
                    <a:pt x="306" y="293"/>
                    <a:pt x="326" y="262"/>
                    <a:pt x="353" y="262"/>
                  </a:cubicBezTo>
                  <a:cubicBezTo>
                    <a:pt x="359" y="262"/>
                    <a:pt x="365" y="264"/>
                    <a:pt x="372" y="267"/>
                  </a:cubicBezTo>
                  <a:cubicBezTo>
                    <a:pt x="439" y="285"/>
                    <a:pt x="513" y="304"/>
                    <a:pt x="543" y="376"/>
                  </a:cubicBezTo>
                  <a:cubicBezTo>
                    <a:pt x="439" y="461"/>
                    <a:pt x="300" y="451"/>
                    <a:pt x="176" y="469"/>
                  </a:cubicBezTo>
                  <a:cubicBezTo>
                    <a:pt x="108" y="607"/>
                    <a:pt x="59" y="754"/>
                    <a:pt x="0" y="895"/>
                  </a:cubicBezTo>
                  <a:cubicBezTo>
                    <a:pt x="115" y="967"/>
                    <a:pt x="231" y="1039"/>
                    <a:pt x="341" y="1120"/>
                  </a:cubicBezTo>
                  <a:cubicBezTo>
                    <a:pt x="369" y="1136"/>
                    <a:pt x="398" y="1162"/>
                    <a:pt x="431" y="1162"/>
                  </a:cubicBezTo>
                  <a:cubicBezTo>
                    <a:pt x="440" y="1162"/>
                    <a:pt x="448" y="1161"/>
                    <a:pt x="457" y="1157"/>
                  </a:cubicBezTo>
                  <a:cubicBezTo>
                    <a:pt x="587" y="1134"/>
                    <a:pt x="697" y="1052"/>
                    <a:pt x="795" y="966"/>
                  </a:cubicBezTo>
                  <a:cubicBezTo>
                    <a:pt x="895" y="872"/>
                    <a:pt x="925" y="730"/>
                    <a:pt x="974" y="607"/>
                  </a:cubicBezTo>
                  <a:cubicBezTo>
                    <a:pt x="1002" y="517"/>
                    <a:pt x="1052" y="422"/>
                    <a:pt x="1017" y="328"/>
                  </a:cubicBezTo>
                  <a:cubicBezTo>
                    <a:pt x="946" y="207"/>
                    <a:pt x="818" y="140"/>
                    <a:pt x="707" y="62"/>
                  </a:cubicBezTo>
                  <a:cubicBezTo>
                    <a:pt x="665" y="35"/>
                    <a:pt x="617" y="0"/>
                    <a:pt x="5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09" name="Google Shape;809;p28"/>
          <p:cNvSpPr/>
          <p:nvPr/>
        </p:nvSpPr>
        <p:spPr>
          <a:xfrm rot="-2410205">
            <a:off x="7495922" y="624988"/>
            <a:ext cx="554945" cy="377776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3"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29"/>
          <p:cNvSpPr txBox="1"/>
          <p:nvPr>
            <p:ph idx="1" type="subTitle"/>
          </p:nvPr>
        </p:nvSpPr>
        <p:spPr>
          <a:xfrm>
            <a:off x="4160062" y="961763"/>
            <a:ext cx="24747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4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12" name="Google Shape;812;p29"/>
          <p:cNvSpPr txBox="1"/>
          <p:nvPr>
            <p:ph idx="2" type="subTitle"/>
          </p:nvPr>
        </p:nvSpPr>
        <p:spPr>
          <a:xfrm>
            <a:off x="4160062" y="2829488"/>
            <a:ext cx="24747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4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13" name="Google Shape;813;p29"/>
          <p:cNvSpPr txBox="1"/>
          <p:nvPr>
            <p:ph idx="3" type="subTitle"/>
          </p:nvPr>
        </p:nvSpPr>
        <p:spPr>
          <a:xfrm>
            <a:off x="4160038" y="1534438"/>
            <a:ext cx="2474700" cy="70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814" name="Google Shape;814;p29"/>
          <p:cNvSpPr txBox="1"/>
          <p:nvPr>
            <p:ph idx="4" type="subTitle"/>
          </p:nvPr>
        </p:nvSpPr>
        <p:spPr>
          <a:xfrm>
            <a:off x="4160038" y="3402163"/>
            <a:ext cx="2474700" cy="70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grpSp>
        <p:nvGrpSpPr>
          <p:cNvPr id="815" name="Google Shape;815;p29"/>
          <p:cNvGrpSpPr/>
          <p:nvPr/>
        </p:nvGrpSpPr>
        <p:grpSpPr>
          <a:xfrm flipH="1" rot="5400000">
            <a:off x="1128966" y="3721716"/>
            <a:ext cx="932417" cy="2010806"/>
            <a:chOff x="1496075" y="1759850"/>
            <a:chExt cx="345250" cy="744550"/>
          </a:xfrm>
        </p:grpSpPr>
        <p:sp>
          <p:nvSpPr>
            <p:cNvPr id="816" name="Google Shape;816;p29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7" name="Google Shape;817;p29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8" name="Google Shape;818;p29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9" name="Google Shape;819;p29"/>
          <p:cNvSpPr/>
          <p:nvPr/>
        </p:nvSpPr>
        <p:spPr>
          <a:xfrm>
            <a:off x="6616100" y="3939470"/>
            <a:ext cx="2195109" cy="1285558"/>
          </a:xfrm>
          <a:custGeom>
            <a:rect b="b" l="l" r="r" t="t"/>
            <a:pathLst>
              <a:path extrusionOk="0" h="19790" w="33793">
                <a:moveTo>
                  <a:pt x="20129" y="1217"/>
                </a:moveTo>
                <a:cubicBezTo>
                  <a:pt x="20166" y="1217"/>
                  <a:pt x="20202" y="1228"/>
                  <a:pt x="20234" y="1252"/>
                </a:cubicBezTo>
                <a:cubicBezTo>
                  <a:pt x="20367" y="1331"/>
                  <a:pt x="20326" y="1531"/>
                  <a:pt x="20206" y="1600"/>
                </a:cubicBezTo>
                <a:cubicBezTo>
                  <a:pt x="20160" y="1600"/>
                  <a:pt x="20068" y="1599"/>
                  <a:pt x="20022" y="1599"/>
                </a:cubicBezTo>
                <a:cubicBezTo>
                  <a:pt x="19975" y="1548"/>
                  <a:pt x="19904" y="1502"/>
                  <a:pt x="19908" y="1424"/>
                </a:cubicBezTo>
                <a:cubicBezTo>
                  <a:pt x="19908" y="1310"/>
                  <a:pt x="20020" y="1217"/>
                  <a:pt x="20129" y="1217"/>
                </a:cubicBezTo>
                <a:close/>
                <a:moveTo>
                  <a:pt x="18968" y="1634"/>
                </a:moveTo>
                <a:cubicBezTo>
                  <a:pt x="19168" y="1634"/>
                  <a:pt x="19326" y="1818"/>
                  <a:pt x="19284" y="2026"/>
                </a:cubicBezTo>
                <a:cubicBezTo>
                  <a:pt x="19222" y="2093"/>
                  <a:pt x="19168" y="2180"/>
                  <a:pt x="19074" y="2206"/>
                </a:cubicBezTo>
                <a:cubicBezTo>
                  <a:pt x="19047" y="2217"/>
                  <a:pt x="19020" y="2222"/>
                  <a:pt x="18992" y="2222"/>
                </a:cubicBezTo>
                <a:cubicBezTo>
                  <a:pt x="18814" y="2222"/>
                  <a:pt x="18645" y="2010"/>
                  <a:pt x="18727" y="1837"/>
                </a:cubicBezTo>
                <a:cubicBezTo>
                  <a:pt x="18753" y="1748"/>
                  <a:pt x="18837" y="1698"/>
                  <a:pt x="18903" y="1641"/>
                </a:cubicBezTo>
                <a:cubicBezTo>
                  <a:pt x="18925" y="1636"/>
                  <a:pt x="18947" y="1634"/>
                  <a:pt x="18968" y="1634"/>
                </a:cubicBezTo>
                <a:close/>
                <a:moveTo>
                  <a:pt x="10633" y="2384"/>
                </a:moveTo>
                <a:cubicBezTo>
                  <a:pt x="10644" y="2384"/>
                  <a:pt x="10655" y="2386"/>
                  <a:pt x="10668" y="2389"/>
                </a:cubicBezTo>
                <a:cubicBezTo>
                  <a:pt x="10775" y="2403"/>
                  <a:pt x="10791" y="2530"/>
                  <a:pt x="10751" y="2612"/>
                </a:cubicBezTo>
                <a:cubicBezTo>
                  <a:pt x="10716" y="2632"/>
                  <a:pt x="10676" y="2642"/>
                  <a:pt x="10636" y="2642"/>
                </a:cubicBezTo>
                <a:cubicBezTo>
                  <a:pt x="10599" y="2642"/>
                  <a:pt x="10561" y="2633"/>
                  <a:pt x="10527" y="2615"/>
                </a:cubicBezTo>
                <a:cubicBezTo>
                  <a:pt x="10477" y="2521"/>
                  <a:pt x="10526" y="2384"/>
                  <a:pt x="10633" y="2384"/>
                </a:cubicBezTo>
                <a:close/>
                <a:moveTo>
                  <a:pt x="28367" y="2345"/>
                </a:moveTo>
                <a:cubicBezTo>
                  <a:pt x="28418" y="2360"/>
                  <a:pt x="28469" y="2376"/>
                  <a:pt x="28523" y="2390"/>
                </a:cubicBezTo>
                <a:cubicBezTo>
                  <a:pt x="28562" y="2466"/>
                  <a:pt x="28622" y="2569"/>
                  <a:pt x="28559" y="2648"/>
                </a:cubicBezTo>
                <a:cubicBezTo>
                  <a:pt x="28509" y="2724"/>
                  <a:pt x="28438" y="2754"/>
                  <a:pt x="28360" y="2754"/>
                </a:cubicBezTo>
                <a:cubicBezTo>
                  <a:pt x="28221" y="2754"/>
                  <a:pt x="28063" y="2657"/>
                  <a:pt x="27981" y="2557"/>
                </a:cubicBezTo>
                <a:cubicBezTo>
                  <a:pt x="28104" y="2476"/>
                  <a:pt x="28228" y="2395"/>
                  <a:pt x="28367" y="2345"/>
                </a:cubicBezTo>
                <a:close/>
                <a:moveTo>
                  <a:pt x="21143" y="3066"/>
                </a:moveTo>
                <a:cubicBezTo>
                  <a:pt x="21255" y="3066"/>
                  <a:pt x="21346" y="3182"/>
                  <a:pt x="21335" y="3291"/>
                </a:cubicBezTo>
                <a:cubicBezTo>
                  <a:pt x="21310" y="3371"/>
                  <a:pt x="21234" y="3412"/>
                  <a:pt x="21172" y="3460"/>
                </a:cubicBezTo>
                <a:cubicBezTo>
                  <a:pt x="21106" y="3415"/>
                  <a:pt x="20983" y="3395"/>
                  <a:pt x="20985" y="3293"/>
                </a:cubicBezTo>
                <a:cubicBezTo>
                  <a:pt x="20964" y="3201"/>
                  <a:pt x="21021" y="3092"/>
                  <a:pt x="21115" y="3068"/>
                </a:cubicBezTo>
                <a:cubicBezTo>
                  <a:pt x="21125" y="3067"/>
                  <a:pt x="21134" y="3066"/>
                  <a:pt x="21143" y="3066"/>
                </a:cubicBezTo>
                <a:close/>
                <a:moveTo>
                  <a:pt x="11370" y="3031"/>
                </a:moveTo>
                <a:cubicBezTo>
                  <a:pt x="11440" y="3031"/>
                  <a:pt x="11512" y="3052"/>
                  <a:pt x="11570" y="3086"/>
                </a:cubicBezTo>
                <a:cubicBezTo>
                  <a:pt x="11587" y="3109"/>
                  <a:pt x="11623" y="3160"/>
                  <a:pt x="11642" y="3184"/>
                </a:cubicBezTo>
                <a:cubicBezTo>
                  <a:pt x="11689" y="3343"/>
                  <a:pt x="11616" y="3554"/>
                  <a:pt x="11430" y="3568"/>
                </a:cubicBezTo>
                <a:cubicBezTo>
                  <a:pt x="11411" y="3573"/>
                  <a:pt x="11392" y="3575"/>
                  <a:pt x="11373" y="3575"/>
                </a:cubicBezTo>
                <a:cubicBezTo>
                  <a:pt x="11169" y="3575"/>
                  <a:pt x="11019" y="3308"/>
                  <a:pt x="11153" y="3138"/>
                </a:cubicBezTo>
                <a:cubicBezTo>
                  <a:pt x="11203" y="3062"/>
                  <a:pt x="11285" y="3031"/>
                  <a:pt x="11370" y="3031"/>
                </a:cubicBezTo>
                <a:close/>
                <a:moveTo>
                  <a:pt x="12500" y="3115"/>
                </a:moveTo>
                <a:cubicBezTo>
                  <a:pt x="12548" y="3115"/>
                  <a:pt x="12595" y="3130"/>
                  <a:pt x="12632" y="3164"/>
                </a:cubicBezTo>
                <a:cubicBezTo>
                  <a:pt x="12775" y="3261"/>
                  <a:pt x="12735" y="3506"/>
                  <a:pt x="12576" y="3564"/>
                </a:cubicBezTo>
                <a:cubicBezTo>
                  <a:pt x="12548" y="3579"/>
                  <a:pt x="12517" y="3586"/>
                  <a:pt x="12486" y="3586"/>
                </a:cubicBezTo>
                <a:cubicBezTo>
                  <a:pt x="12361" y="3586"/>
                  <a:pt x="12233" y="3473"/>
                  <a:pt x="12262" y="3340"/>
                </a:cubicBezTo>
                <a:cubicBezTo>
                  <a:pt x="12251" y="3211"/>
                  <a:pt x="12379" y="3115"/>
                  <a:pt x="12500" y="3115"/>
                </a:cubicBezTo>
                <a:close/>
                <a:moveTo>
                  <a:pt x="28393" y="3345"/>
                </a:moveTo>
                <a:cubicBezTo>
                  <a:pt x="28463" y="3345"/>
                  <a:pt x="28527" y="3366"/>
                  <a:pt x="28546" y="3445"/>
                </a:cubicBezTo>
                <a:cubicBezTo>
                  <a:pt x="28598" y="3525"/>
                  <a:pt x="28543" y="3612"/>
                  <a:pt x="28520" y="3692"/>
                </a:cubicBezTo>
                <a:cubicBezTo>
                  <a:pt x="28480" y="3695"/>
                  <a:pt x="28437" y="3705"/>
                  <a:pt x="28396" y="3705"/>
                </a:cubicBezTo>
                <a:cubicBezTo>
                  <a:pt x="28355" y="3705"/>
                  <a:pt x="28316" y="3695"/>
                  <a:pt x="28287" y="3658"/>
                </a:cubicBezTo>
                <a:cubicBezTo>
                  <a:pt x="28187" y="3589"/>
                  <a:pt x="28227" y="3461"/>
                  <a:pt x="28249" y="3363"/>
                </a:cubicBezTo>
                <a:cubicBezTo>
                  <a:pt x="28291" y="3355"/>
                  <a:pt x="28344" y="3345"/>
                  <a:pt x="28393" y="3345"/>
                </a:cubicBezTo>
                <a:close/>
                <a:moveTo>
                  <a:pt x="26857" y="3559"/>
                </a:moveTo>
                <a:cubicBezTo>
                  <a:pt x="26862" y="3559"/>
                  <a:pt x="26868" y="3559"/>
                  <a:pt x="26873" y="3560"/>
                </a:cubicBezTo>
                <a:cubicBezTo>
                  <a:pt x="26876" y="3560"/>
                  <a:pt x="26879" y="3559"/>
                  <a:pt x="26881" y="3559"/>
                </a:cubicBezTo>
                <a:cubicBezTo>
                  <a:pt x="26949" y="3559"/>
                  <a:pt x="26922" y="3665"/>
                  <a:pt x="26934" y="3712"/>
                </a:cubicBezTo>
                <a:cubicBezTo>
                  <a:pt x="26927" y="3710"/>
                  <a:pt x="26918" y="3709"/>
                  <a:pt x="26909" y="3709"/>
                </a:cubicBezTo>
                <a:cubicBezTo>
                  <a:pt x="26880" y="3709"/>
                  <a:pt x="26844" y="3717"/>
                  <a:pt x="26813" y="3717"/>
                </a:cubicBezTo>
                <a:cubicBezTo>
                  <a:pt x="26782" y="3717"/>
                  <a:pt x="26757" y="3709"/>
                  <a:pt x="26749" y="3676"/>
                </a:cubicBezTo>
                <a:cubicBezTo>
                  <a:pt x="26698" y="3606"/>
                  <a:pt x="26793" y="3559"/>
                  <a:pt x="26857" y="3559"/>
                </a:cubicBezTo>
                <a:close/>
                <a:moveTo>
                  <a:pt x="20554" y="3890"/>
                </a:moveTo>
                <a:cubicBezTo>
                  <a:pt x="20616" y="3890"/>
                  <a:pt x="20673" y="3904"/>
                  <a:pt x="20701" y="3969"/>
                </a:cubicBezTo>
                <a:cubicBezTo>
                  <a:pt x="20772" y="4067"/>
                  <a:pt x="20705" y="4177"/>
                  <a:pt x="20684" y="4279"/>
                </a:cubicBezTo>
                <a:cubicBezTo>
                  <a:pt x="20647" y="4286"/>
                  <a:pt x="20606" y="4292"/>
                  <a:pt x="20566" y="4292"/>
                </a:cubicBezTo>
                <a:cubicBezTo>
                  <a:pt x="20498" y="4292"/>
                  <a:pt x="20435" y="4273"/>
                  <a:pt x="20402" y="4201"/>
                </a:cubicBezTo>
                <a:cubicBezTo>
                  <a:pt x="20316" y="4112"/>
                  <a:pt x="20375" y="3991"/>
                  <a:pt x="20423" y="3899"/>
                </a:cubicBezTo>
                <a:cubicBezTo>
                  <a:pt x="20463" y="3898"/>
                  <a:pt x="20510" y="3890"/>
                  <a:pt x="20554" y="3890"/>
                </a:cubicBezTo>
                <a:close/>
                <a:moveTo>
                  <a:pt x="18002" y="3716"/>
                </a:moveTo>
                <a:cubicBezTo>
                  <a:pt x="18027" y="3716"/>
                  <a:pt x="18053" y="3720"/>
                  <a:pt x="18079" y="3730"/>
                </a:cubicBezTo>
                <a:cubicBezTo>
                  <a:pt x="18247" y="3763"/>
                  <a:pt x="18348" y="3973"/>
                  <a:pt x="18276" y="4125"/>
                </a:cubicBezTo>
                <a:cubicBezTo>
                  <a:pt x="18241" y="4243"/>
                  <a:pt x="18122" y="4304"/>
                  <a:pt x="18004" y="4304"/>
                </a:cubicBezTo>
                <a:cubicBezTo>
                  <a:pt x="17911" y="4304"/>
                  <a:pt x="17818" y="4266"/>
                  <a:pt x="17767" y="4187"/>
                </a:cubicBezTo>
                <a:cubicBezTo>
                  <a:pt x="17693" y="4110"/>
                  <a:pt x="17724" y="3996"/>
                  <a:pt x="17717" y="3900"/>
                </a:cubicBezTo>
                <a:cubicBezTo>
                  <a:pt x="17787" y="3813"/>
                  <a:pt x="17887" y="3716"/>
                  <a:pt x="18002" y="3716"/>
                </a:cubicBezTo>
                <a:close/>
                <a:moveTo>
                  <a:pt x="29708" y="3995"/>
                </a:moveTo>
                <a:cubicBezTo>
                  <a:pt x="29856" y="3995"/>
                  <a:pt x="29977" y="4083"/>
                  <a:pt x="30101" y="4149"/>
                </a:cubicBezTo>
                <a:cubicBezTo>
                  <a:pt x="30152" y="4239"/>
                  <a:pt x="30145" y="4341"/>
                  <a:pt x="30101" y="4433"/>
                </a:cubicBezTo>
                <a:cubicBezTo>
                  <a:pt x="30045" y="4462"/>
                  <a:pt x="29980" y="4487"/>
                  <a:pt x="29918" y="4487"/>
                </a:cubicBezTo>
                <a:cubicBezTo>
                  <a:pt x="29872" y="4487"/>
                  <a:pt x="29828" y="4474"/>
                  <a:pt x="29790" y="4440"/>
                </a:cubicBezTo>
                <a:cubicBezTo>
                  <a:pt x="29650" y="4338"/>
                  <a:pt x="29663" y="4146"/>
                  <a:pt x="29694" y="3995"/>
                </a:cubicBezTo>
                <a:cubicBezTo>
                  <a:pt x="29699" y="3995"/>
                  <a:pt x="29704" y="3995"/>
                  <a:pt x="29708" y="3995"/>
                </a:cubicBezTo>
                <a:close/>
                <a:moveTo>
                  <a:pt x="22117" y="4467"/>
                </a:moveTo>
                <a:cubicBezTo>
                  <a:pt x="22163" y="4467"/>
                  <a:pt x="22209" y="4482"/>
                  <a:pt x="22245" y="4510"/>
                </a:cubicBezTo>
                <a:cubicBezTo>
                  <a:pt x="22307" y="4583"/>
                  <a:pt x="22274" y="4681"/>
                  <a:pt x="22260" y="4766"/>
                </a:cubicBezTo>
                <a:cubicBezTo>
                  <a:pt x="22210" y="4789"/>
                  <a:pt x="22160" y="4804"/>
                  <a:pt x="22110" y="4804"/>
                </a:cubicBezTo>
                <a:cubicBezTo>
                  <a:pt x="22066" y="4804"/>
                  <a:pt x="22023" y="4793"/>
                  <a:pt x="21981" y="4767"/>
                </a:cubicBezTo>
                <a:cubicBezTo>
                  <a:pt x="21970" y="4692"/>
                  <a:pt x="21929" y="4605"/>
                  <a:pt x="21978" y="4534"/>
                </a:cubicBezTo>
                <a:cubicBezTo>
                  <a:pt x="22011" y="4488"/>
                  <a:pt x="22064" y="4467"/>
                  <a:pt x="22117" y="4467"/>
                </a:cubicBezTo>
                <a:close/>
                <a:moveTo>
                  <a:pt x="10101" y="4528"/>
                </a:moveTo>
                <a:cubicBezTo>
                  <a:pt x="10169" y="4531"/>
                  <a:pt x="10237" y="4536"/>
                  <a:pt x="10305" y="4543"/>
                </a:cubicBezTo>
                <a:cubicBezTo>
                  <a:pt x="10324" y="4594"/>
                  <a:pt x="10343" y="4646"/>
                  <a:pt x="10361" y="4697"/>
                </a:cubicBezTo>
                <a:cubicBezTo>
                  <a:pt x="10344" y="4739"/>
                  <a:pt x="10325" y="4782"/>
                  <a:pt x="10308" y="4826"/>
                </a:cubicBezTo>
                <a:cubicBezTo>
                  <a:pt x="10262" y="4830"/>
                  <a:pt x="10214" y="4846"/>
                  <a:pt x="10166" y="4846"/>
                </a:cubicBezTo>
                <a:cubicBezTo>
                  <a:pt x="10144" y="4846"/>
                  <a:pt x="10123" y="4842"/>
                  <a:pt x="10101" y="4832"/>
                </a:cubicBezTo>
                <a:cubicBezTo>
                  <a:pt x="10004" y="4807"/>
                  <a:pt x="10033" y="4683"/>
                  <a:pt x="10024" y="4608"/>
                </a:cubicBezTo>
                <a:cubicBezTo>
                  <a:pt x="10051" y="4581"/>
                  <a:pt x="10077" y="4554"/>
                  <a:pt x="10101" y="4528"/>
                </a:cubicBezTo>
                <a:close/>
                <a:moveTo>
                  <a:pt x="26655" y="4997"/>
                </a:moveTo>
                <a:cubicBezTo>
                  <a:pt x="26674" y="4997"/>
                  <a:pt x="26694" y="5006"/>
                  <a:pt x="26714" y="5027"/>
                </a:cubicBezTo>
                <a:cubicBezTo>
                  <a:pt x="26800" y="5079"/>
                  <a:pt x="26744" y="5222"/>
                  <a:pt x="26656" y="5222"/>
                </a:cubicBezTo>
                <a:cubicBezTo>
                  <a:pt x="26646" y="5222"/>
                  <a:pt x="26636" y="5220"/>
                  <a:pt x="26625" y="5216"/>
                </a:cubicBezTo>
                <a:cubicBezTo>
                  <a:pt x="26502" y="5192"/>
                  <a:pt x="26568" y="4997"/>
                  <a:pt x="26655" y="4997"/>
                </a:cubicBezTo>
                <a:close/>
                <a:moveTo>
                  <a:pt x="19512" y="5124"/>
                </a:moveTo>
                <a:lnTo>
                  <a:pt x="19512" y="5124"/>
                </a:lnTo>
                <a:cubicBezTo>
                  <a:pt x="19696" y="5182"/>
                  <a:pt x="19687" y="5513"/>
                  <a:pt x="19494" y="5513"/>
                </a:cubicBezTo>
                <a:cubicBezTo>
                  <a:pt x="19479" y="5513"/>
                  <a:pt x="19464" y="5511"/>
                  <a:pt x="19447" y="5507"/>
                </a:cubicBezTo>
                <a:cubicBezTo>
                  <a:pt x="19304" y="5461"/>
                  <a:pt x="19310" y="5306"/>
                  <a:pt x="19338" y="5187"/>
                </a:cubicBezTo>
                <a:cubicBezTo>
                  <a:pt x="19396" y="5166"/>
                  <a:pt x="19454" y="5144"/>
                  <a:pt x="19512" y="5124"/>
                </a:cubicBezTo>
                <a:close/>
                <a:moveTo>
                  <a:pt x="21407" y="5362"/>
                </a:moveTo>
                <a:lnTo>
                  <a:pt x="21407" y="5362"/>
                </a:lnTo>
                <a:cubicBezTo>
                  <a:pt x="21424" y="5372"/>
                  <a:pt x="21460" y="5391"/>
                  <a:pt x="21479" y="5401"/>
                </a:cubicBezTo>
                <a:cubicBezTo>
                  <a:pt x="21498" y="5449"/>
                  <a:pt x="21519" y="5499"/>
                  <a:pt x="21537" y="5547"/>
                </a:cubicBezTo>
                <a:cubicBezTo>
                  <a:pt x="21496" y="5591"/>
                  <a:pt x="21453" y="5634"/>
                  <a:pt x="21409" y="5678"/>
                </a:cubicBezTo>
                <a:cubicBezTo>
                  <a:pt x="21307" y="5592"/>
                  <a:pt x="21335" y="5457"/>
                  <a:pt x="21407" y="5362"/>
                </a:cubicBezTo>
                <a:close/>
                <a:moveTo>
                  <a:pt x="28507" y="5185"/>
                </a:moveTo>
                <a:cubicBezTo>
                  <a:pt x="28562" y="5185"/>
                  <a:pt x="28617" y="5194"/>
                  <a:pt x="28671" y="5212"/>
                </a:cubicBezTo>
                <a:cubicBezTo>
                  <a:pt x="28804" y="5318"/>
                  <a:pt x="28889" y="5511"/>
                  <a:pt x="28786" y="5665"/>
                </a:cubicBezTo>
                <a:cubicBezTo>
                  <a:pt x="28734" y="5776"/>
                  <a:pt x="28618" y="5828"/>
                  <a:pt x="28501" y="5828"/>
                </a:cubicBezTo>
                <a:cubicBezTo>
                  <a:pt x="28350" y="5828"/>
                  <a:pt x="28198" y="5742"/>
                  <a:pt x="28179" y="5582"/>
                </a:cubicBezTo>
                <a:cubicBezTo>
                  <a:pt x="28148" y="5444"/>
                  <a:pt x="28208" y="5320"/>
                  <a:pt x="28303" y="5226"/>
                </a:cubicBezTo>
                <a:cubicBezTo>
                  <a:pt x="28369" y="5199"/>
                  <a:pt x="28438" y="5185"/>
                  <a:pt x="28507" y="5185"/>
                </a:cubicBezTo>
                <a:close/>
                <a:moveTo>
                  <a:pt x="11881" y="5415"/>
                </a:moveTo>
                <a:cubicBezTo>
                  <a:pt x="11899" y="5415"/>
                  <a:pt x="11917" y="5418"/>
                  <a:pt x="11936" y="5424"/>
                </a:cubicBezTo>
                <a:cubicBezTo>
                  <a:pt x="12023" y="5459"/>
                  <a:pt x="12109" y="5533"/>
                  <a:pt x="12094" y="5636"/>
                </a:cubicBezTo>
                <a:cubicBezTo>
                  <a:pt x="12103" y="5761"/>
                  <a:pt x="11989" y="5845"/>
                  <a:pt x="11877" y="5845"/>
                </a:cubicBezTo>
                <a:cubicBezTo>
                  <a:pt x="11820" y="5845"/>
                  <a:pt x="11764" y="5824"/>
                  <a:pt x="11725" y="5775"/>
                </a:cubicBezTo>
                <a:cubicBezTo>
                  <a:pt x="11612" y="5641"/>
                  <a:pt x="11716" y="5415"/>
                  <a:pt x="11881" y="5415"/>
                </a:cubicBezTo>
                <a:close/>
                <a:moveTo>
                  <a:pt x="13511" y="5644"/>
                </a:moveTo>
                <a:cubicBezTo>
                  <a:pt x="13534" y="5644"/>
                  <a:pt x="13558" y="5648"/>
                  <a:pt x="13582" y="5657"/>
                </a:cubicBezTo>
                <a:cubicBezTo>
                  <a:pt x="13691" y="5711"/>
                  <a:pt x="13655" y="5844"/>
                  <a:pt x="13649" y="5942"/>
                </a:cubicBezTo>
                <a:cubicBezTo>
                  <a:pt x="13598" y="5967"/>
                  <a:pt x="13544" y="5984"/>
                  <a:pt x="13490" y="5984"/>
                </a:cubicBezTo>
                <a:cubicBezTo>
                  <a:pt x="13449" y="5984"/>
                  <a:pt x="13409" y="5974"/>
                  <a:pt x="13370" y="5952"/>
                </a:cubicBezTo>
                <a:cubicBezTo>
                  <a:pt x="13357" y="5921"/>
                  <a:pt x="13330" y="5858"/>
                  <a:pt x="13316" y="5827"/>
                </a:cubicBezTo>
                <a:cubicBezTo>
                  <a:pt x="13326" y="5718"/>
                  <a:pt x="13411" y="5644"/>
                  <a:pt x="13511" y="5644"/>
                </a:cubicBezTo>
                <a:close/>
                <a:moveTo>
                  <a:pt x="10236" y="6039"/>
                </a:moveTo>
                <a:cubicBezTo>
                  <a:pt x="10290" y="6039"/>
                  <a:pt x="10344" y="6045"/>
                  <a:pt x="10397" y="6059"/>
                </a:cubicBezTo>
                <a:cubicBezTo>
                  <a:pt x="10414" y="6088"/>
                  <a:pt x="10448" y="6142"/>
                  <a:pt x="10466" y="6171"/>
                </a:cubicBezTo>
                <a:lnTo>
                  <a:pt x="10466" y="6325"/>
                </a:lnTo>
                <a:cubicBezTo>
                  <a:pt x="10447" y="6350"/>
                  <a:pt x="10412" y="6403"/>
                  <a:pt x="10396" y="6428"/>
                </a:cubicBezTo>
                <a:cubicBezTo>
                  <a:pt x="10344" y="6457"/>
                  <a:pt x="10290" y="6471"/>
                  <a:pt x="10235" y="6471"/>
                </a:cubicBezTo>
                <a:cubicBezTo>
                  <a:pt x="10186" y="6471"/>
                  <a:pt x="10136" y="6460"/>
                  <a:pt x="10087" y="6439"/>
                </a:cubicBezTo>
                <a:cubicBezTo>
                  <a:pt x="10001" y="6321"/>
                  <a:pt x="10006" y="6170"/>
                  <a:pt x="10092" y="6053"/>
                </a:cubicBezTo>
                <a:cubicBezTo>
                  <a:pt x="10140" y="6044"/>
                  <a:pt x="10188" y="6039"/>
                  <a:pt x="10236" y="6039"/>
                </a:cubicBezTo>
                <a:close/>
                <a:moveTo>
                  <a:pt x="27236" y="6202"/>
                </a:moveTo>
                <a:cubicBezTo>
                  <a:pt x="27287" y="6203"/>
                  <a:pt x="27339" y="6202"/>
                  <a:pt x="27389" y="6211"/>
                </a:cubicBezTo>
                <a:cubicBezTo>
                  <a:pt x="27476" y="6254"/>
                  <a:pt x="27453" y="6354"/>
                  <a:pt x="27462" y="6433"/>
                </a:cubicBezTo>
                <a:cubicBezTo>
                  <a:pt x="27413" y="6452"/>
                  <a:pt x="27354" y="6491"/>
                  <a:pt x="27298" y="6491"/>
                </a:cubicBezTo>
                <a:cubicBezTo>
                  <a:pt x="27277" y="6491"/>
                  <a:pt x="27256" y="6486"/>
                  <a:pt x="27236" y="6470"/>
                </a:cubicBezTo>
                <a:cubicBezTo>
                  <a:pt x="27175" y="6437"/>
                  <a:pt x="27173" y="6366"/>
                  <a:pt x="27163" y="6305"/>
                </a:cubicBezTo>
                <a:cubicBezTo>
                  <a:pt x="27180" y="6280"/>
                  <a:pt x="27217" y="6227"/>
                  <a:pt x="27236" y="6202"/>
                </a:cubicBezTo>
                <a:close/>
                <a:moveTo>
                  <a:pt x="21826" y="6340"/>
                </a:moveTo>
                <a:cubicBezTo>
                  <a:pt x="21932" y="6363"/>
                  <a:pt x="21929" y="6532"/>
                  <a:pt x="21958" y="6619"/>
                </a:cubicBezTo>
                <a:cubicBezTo>
                  <a:pt x="21986" y="6724"/>
                  <a:pt x="21863" y="6696"/>
                  <a:pt x="21804" y="6704"/>
                </a:cubicBezTo>
                <a:cubicBezTo>
                  <a:pt x="21793" y="6582"/>
                  <a:pt x="21786" y="6458"/>
                  <a:pt x="21826" y="6340"/>
                </a:cubicBezTo>
                <a:close/>
                <a:moveTo>
                  <a:pt x="20347" y="6350"/>
                </a:moveTo>
                <a:cubicBezTo>
                  <a:pt x="20519" y="6403"/>
                  <a:pt x="20515" y="6664"/>
                  <a:pt x="20350" y="6722"/>
                </a:cubicBezTo>
                <a:cubicBezTo>
                  <a:pt x="20279" y="6608"/>
                  <a:pt x="20287" y="6467"/>
                  <a:pt x="20347" y="6350"/>
                </a:cubicBezTo>
                <a:close/>
                <a:moveTo>
                  <a:pt x="17930" y="6284"/>
                </a:moveTo>
                <a:cubicBezTo>
                  <a:pt x="17974" y="6284"/>
                  <a:pt x="18020" y="6292"/>
                  <a:pt x="18061" y="6304"/>
                </a:cubicBezTo>
                <a:cubicBezTo>
                  <a:pt x="18292" y="6414"/>
                  <a:pt x="18247" y="6802"/>
                  <a:pt x="17991" y="6839"/>
                </a:cubicBezTo>
                <a:cubicBezTo>
                  <a:pt x="17967" y="6846"/>
                  <a:pt x="17944" y="6849"/>
                  <a:pt x="17921" y="6849"/>
                </a:cubicBezTo>
                <a:cubicBezTo>
                  <a:pt x="17708" y="6849"/>
                  <a:pt x="17564" y="6563"/>
                  <a:pt x="17708" y="6390"/>
                </a:cubicBezTo>
                <a:cubicBezTo>
                  <a:pt x="17758" y="6313"/>
                  <a:pt x="17843" y="6284"/>
                  <a:pt x="17930" y="6284"/>
                </a:cubicBezTo>
                <a:close/>
                <a:moveTo>
                  <a:pt x="28821" y="6574"/>
                </a:moveTo>
                <a:cubicBezTo>
                  <a:pt x="28920" y="6574"/>
                  <a:pt x="29017" y="6610"/>
                  <a:pt x="29077" y="6687"/>
                </a:cubicBezTo>
                <a:cubicBezTo>
                  <a:pt x="29157" y="6770"/>
                  <a:pt x="29140" y="6900"/>
                  <a:pt x="29120" y="7003"/>
                </a:cubicBezTo>
                <a:cubicBezTo>
                  <a:pt x="29067" y="7140"/>
                  <a:pt x="28912" y="7178"/>
                  <a:pt x="28777" y="7178"/>
                </a:cubicBezTo>
                <a:cubicBezTo>
                  <a:pt x="28767" y="7178"/>
                  <a:pt x="28756" y="7178"/>
                  <a:pt x="28746" y="7178"/>
                </a:cubicBezTo>
                <a:cubicBezTo>
                  <a:pt x="28606" y="7107"/>
                  <a:pt x="28480" y="6980"/>
                  <a:pt x="28483" y="6813"/>
                </a:cubicBezTo>
                <a:cubicBezTo>
                  <a:pt x="28511" y="6660"/>
                  <a:pt x="28668" y="6574"/>
                  <a:pt x="28821" y="6574"/>
                </a:cubicBezTo>
                <a:close/>
                <a:moveTo>
                  <a:pt x="12847" y="6813"/>
                </a:moveTo>
                <a:cubicBezTo>
                  <a:pt x="12977" y="6813"/>
                  <a:pt x="13112" y="6854"/>
                  <a:pt x="13124" y="7002"/>
                </a:cubicBezTo>
                <a:cubicBezTo>
                  <a:pt x="13181" y="7174"/>
                  <a:pt x="13028" y="7329"/>
                  <a:pt x="12869" y="7329"/>
                </a:cubicBezTo>
                <a:cubicBezTo>
                  <a:pt x="12828" y="7329"/>
                  <a:pt x="12787" y="7319"/>
                  <a:pt x="12749" y="7297"/>
                </a:cubicBezTo>
                <a:cubicBezTo>
                  <a:pt x="12566" y="7206"/>
                  <a:pt x="12578" y="6937"/>
                  <a:pt x="12731" y="6823"/>
                </a:cubicBezTo>
                <a:cubicBezTo>
                  <a:pt x="12766" y="6817"/>
                  <a:pt x="12806" y="6813"/>
                  <a:pt x="12847" y="6813"/>
                </a:cubicBezTo>
                <a:close/>
                <a:moveTo>
                  <a:pt x="14388" y="6982"/>
                </a:moveTo>
                <a:cubicBezTo>
                  <a:pt x="14427" y="6982"/>
                  <a:pt x="14466" y="6994"/>
                  <a:pt x="14496" y="7024"/>
                </a:cubicBezTo>
                <a:cubicBezTo>
                  <a:pt x="14607" y="7088"/>
                  <a:pt x="14609" y="7261"/>
                  <a:pt x="14500" y="7327"/>
                </a:cubicBezTo>
                <a:cubicBezTo>
                  <a:pt x="14470" y="7356"/>
                  <a:pt x="14433" y="7368"/>
                  <a:pt x="14395" y="7368"/>
                </a:cubicBezTo>
                <a:cubicBezTo>
                  <a:pt x="14286" y="7368"/>
                  <a:pt x="14170" y="7266"/>
                  <a:pt x="14193" y="7152"/>
                </a:cubicBezTo>
                <a:cubicBezTo>
                  <a:pt x="14194" y="7054"/>
                  <a:pt x="14293" y="6982"/>
                  <a:pt x="14388" y="6982"/>
                </a:cubicBezTo>
                <a:close/>
                <a:moveTo>
                  <a:pt x="11274" y="6580"/>
                </a:moveTo>
                <a:cubicBezTo>
                  <a:pt x="11411" y="6580"/>
                  <a:pt x="11528" y="6668"/>
                  <a:pt x="11618" y="6767"/>
                </a:cubicBezTo>
                <a:cubicBezTo>
                  <a:pt x="11661" y="6889"/>
                  <a:pt x="11715" y="7022"/>
                  <a:pt x="11648" y="7147"/>
                </a:cubicBezTo>
                <a:cubicBezTo>
                  <a:pt x="11592" y="7340"/>
                  <a:pt x="11402" y="7431"/>
                  <a:pt x="11214" y="7431"/>
                </a:cubicBezTo>
                <a:cubicBezTo>
                  <a:pt x="11182" y="7431"/>
                  <a:pt x="11150" y="7428"/>
                  <a:pt x="11119" y="7423"/>
                </a:cubicBezTo>
                <a:cubicBezTo>
                  <a:pt x="11025" y="7368"/>
                  <a:pt x="10940" y="7301"/>
                  <a:pt x="10869" y="7217"/>
                </a:cubicBezTo>
                <a:cubicBezTo>
                  <a:pt x="10731" y="6958"/>
                  <a:pt x="10912" y="6583"/>
                  <a:pt x="11217" y="6583"/>
                </a:cubicBezTo>
                <a:cubicBezTo>
                  <a:pt x="11220" y="6583"/>
                  <a:pt x="11223" y="6583"/>
                  <a:pt x="11226" y="6583"/>
                </a:cubicBezTo>
                <a:cubicBezTo>
                  <a:pt x="11242" y="6581"/>
                  <a:pt x="11258" y="6580"/>
                  <a:pt x="11274" y="6580"/>
                </a:cubicBezTo>
                <a:close/>
                <a:moveTo>
                  <a:pt x="25573" y="7280"/>
                </a:moveTo>
                <a:cubicBezTo>
                  <a:pt x="25608" y="7361"/>
                  <a:pt x="25634" y="7445"/>
                  <a:pt x="25616" y="7536"/>
                </a:cubicBezTo>
                <a:cubicBezTo>
                  <a:pt x="25584" y="7536"/>
                  <a:pt x="25518" y="7535"/>
                  <a:pt x="25486" y="7535"/>
                </a:cubicBezTo>
                <a:cubicBezTo>
                  <a:pt x="25457" y="7434"/>
                  <a:pt x="25471" y="7329"/>
                  <a:pt x="25573" y="7280"/>
                </a:cubicBezTo>
                <a:close/>
                <a:moveTo>
                  <a:pt x="20324" y="7413"/>
                </a:moveTo>
                <a:cubicBezTo>
                  <a:pt x="20417" y="7413"/>
                  <a:pt x="20507" y="7429"/>
                  <a:pt x="20567" y="7506"/>
                </a:cubicBezTo>
                <a:cubicBezTo>
                  <a:pt x="20677" y="7603"/>
                  <a:pt x="20679" y="7764"/>
                  <a:pt x="20646" y="7896"/>
                </a:cubicBezTo>
                <a:cubicBezTo>
                  <a:pt x="20578" y="8037"/>
                  <a:pt x="20431" y="8109"/>
                  <a:pt x="20281" y="8109"/>
                </a:cubicBezTo>
                <a:cubicBezTo>
                  <a:pt x="20262" y="8109"/>
                  <a:pt x="20242" y="8108"/>
                  <a:pt x="20223" y="8105"/>
                </a:cubicBezTo>
                <a:cubicBezTo>
                  <a:pt x="20121" y="8040"/>
                  <a:pt x="20012" y="7963"/>
                  <a:pt x="19984" y="7835"/>
                </a:cubicBezTo>
                <a:cubicBezTo>
                  <a:pt x="19936" y="7668"/>
                  <a:pt x="20048" y="7514"/>
                  <a:pt x="20176" y="7420"/>
                </a:cubicBezTo>
                <a:cubicBezTo>
                  <a:pt x="20223" y="7418"/>
                  <a:pt x="20274" y="7413"/>
                  <a:pt x="20324" y="7413"/>
                </a:cubicBezTo>
                <a:close/>
                <a:moveTo>
                  <a:pt x="21953" y="7893"/>
                </a:moveTo>
                <a:cubicBezTo>
                  <a:pt x="22071" y="7893"/>
                  <a:pt x="22178" y="8000"/>
                  <a:pt x="22135" y="8128"/>
                </a:cubicBezTo>
                <a:cubicBezTo>
                  <a:pt x="22116" y="8220"/>
                  <a:pt x="22043" y="8255"/>
                  <a:pt x="21964" y="8255"/>
                </a:cubicBezTo>
                <a:cubicBezTo>
                  <a:pt x="21898" y="8255"/>
                  <a:pt x="21827" y="8230"/>
                  <a:pt x="21778" y="8192"/>
                </a:cubicBezTo>
                <a:cubicBezTo>
                  <a:pt x="21777" y="8091"/>
                  <a:pt x="21735" y="7942"/>
                  <a:pt x="21871" y="7911"/>
                </a:cubicBezTo>
                <a:cubicBezTo>
                  <a:pt x="21897" y="7899"/>
                  <a:pt x="21925" y="7893"/>
                  <a:pt x="21953" y="7893"/>
                </a:cubicBezTo>
                <a:close/>
                <a:moveTo>
                  <a:pt x="27059" y="7959"/>
                </a:moveTo>
                <a:cubicBezTo>
                  <a:pt x="27161" y="7959"/>
                  <a:pt x="27233" y="8064"/>
                  <a:pt x="27248" y="8164"/>
                </a:cubicBezTo>
                <a:cubicBezTo>
                  <a:pt x="27233" y="8207"/>
                  <a:pt x="27217" y="8250"/>
                  <a:pt x="27202" y="8294"/>
                </a:cubicBezTo>
                <a:cubicBezTo>
                  <a:pt x="27163" y="8322"/>
                  <a:pt x="27122" y="8333"/>
                  <a:pt x="27080" y="8333"/>
                </a:cubicBezTo>
                <a:cubicBezTo>
                  <a:pt x="27028" y="8333"/>
                  <a:pt x="26975" y="8316"/>
                  <a:pt x="26925" y="8291"/>
                </a:cubicBezTo>
                <a:cubicBezTo>
                  <a:pt x="26906" y="8182"/>
                  <a:pt x="26867" y="8032"/>
                  <a:pt x="26994" y="7973"/>
                </a:cubicBezTo>
                <a:cubicBezTo>
                  <a:pt x="27017" y="7963"/>
                  <a:pt x="27039" y="7959"/>
                  <a:pt x="27059" y="7959"/>
                </a:cubicBezTo>
                <a:close/>
                <a:moveTo>
                  <a:pt x="14260" y="8247"/>
                </a:moveTo>
                <a:cubicBezTo>
                  <a:pt x="14353" y="8247"/>
                  <a:pt x="14445" y="8269"/>
                  <a:pt x="14486" y="8366"/>
                </a:cubicBezTo>
                <a:cubicBezTo>
                  <a:pt x="14584" y="8501"/>
                  <a:pt x="14485" y="8658"/>
                  <a:pt x="14374" y="8748"/>
                </a:cubicBezTo>
                <a:cubicBezTo>
                  <a:pt x="14358" y="8749"/>
                  <a:pt x="14343" y="8750"/>
                  <a:pt x="14328" y="8750"/>
                </a:cubicBezTo>
                <a:cubicBezTo>
                  <a:pt x="14220" y="8750"/>
                  <a:pt x="14118" y="8714"/>
                  <a:pt x="14039" y="8634"/>
                </a:cubicBezTo>
                <a:cubicBezTo>
                  <a:pt x="14035" y="8542"/>
                  <a:pt x="14035" y="8453"/>
                  <a:pt x="14039" y="8363"/>
                </a:cubicBezTo>
                <a:cubicBezTo>
                  <a:pt x="14080" y="8326"/>
                  <a:pt x="14120" y="8290"/>
                  <a:pt x="14160" y="8253"/>
                </a:cubicBezTo>
                <a:cubicBezTo>
                  <a:pt x="14192" y="8250"/>
                  <a:pt x="14226" y="8247"/>
                  <a:pt x="14260" y="8247"/>
                </a:cubicBezTo>
                <a:close/>
                <a:moveTo>
                  <a:pt x="19112" y="8581"/>
                </a:moveTo>
                <a:cubicBezTo>
                  <a:pt x="19136" y="8613"/>
                  <a:pt x="19160" y="8644"/>
                  <a:pt x="19185" y="8675"/>
                </a:cubicBezTo>
                <a:cubicBezTo>
                  <a:pt x="19186" y="8781"/>
                  <a:pt x="19100" y="8857"/>
                  <a:pt x="19000" y="8857"/>
                </a:cubicBezTo>
                <a:cubicBezTo>
                  <a:pt x="18988" y="8857"/>
                  <a:pt x="18976" y="8856"/>
                  <a:pt x="18964" y="8853"/>
                </a:cubicBezTo>
                <a:cubicBezTo>
                  <a:pt x="18940" y="8825"/>
                  <a:pt x="18917" y="8797"/>
                  <a:pt x="18892" y="8769"/>
                </a:cubicBezTo>
                <a:cubicBezTo>
                  <a:pt x="18894" y="8715"/>
                  <a:pt x="18899" y="8659"/>
                  <a:pt x="18902" y="8604"/>
                </a:cubicBezTo>
                <a:cubicBezTo>
                  <a:pt x="18970" y="8592"/>
                  <a:pt x="19041" y="8584"/>
                  <a:pt x="19112" y="8581"/>
                </a:cubicBezTo>
                <a:close/>
                <a:moveTo>
                  <a:pt x="15390" y="8638"/>
                </a:moveTo>
                <a:cubicBezTo>
                  <a:pt x="15435" y="8708"/>
                  <a:pt x="15526" y="8767"/>
                  <a:pt x="15517" y="8860"/>
                </a:cubicBezTo>
                <a:cubicBezTo>
                  <a:pt x="15527" y="8947"/>
                  <a:pt x="15441" y="9006"/>
                  <a:pt x="15360" y="9006"/>
                </a:cubicBezTo>
                <a:cubicBezTo>
                  <a:pt x="15330" y="9006"/>
                  <a:pt x="15301" y="8998"/>
                  <a:pt x="15278" y="8982"/>
                </a:cubicBezTo>
                <a:cubicBezTo>
                  <a:pt x="15154" y="8879"/>
                  <a:pt x="15276" y="8694"/>
                  <a:pt x="15390" y="8638"/>
                </a:cubicBezTo>
                <a:close/>
                <a:moveTo>
                  <a:pt x="11148" y="9038"/>
                </a:moveTo>
                <a:cubicBezTo>
                  <a:pt x="11176" y="9038"/>
                  <a:pt x="11231" y="9039"/>
                  <a:pt x="11258" y="9039"/>
                </a:cubicBezTo>
                <a:cubicBezTo>
                  <a:pt x="11261" y="9039"/>
                  <a:pt x="11264" y="9038"/>
                  <a:pt x="11267" y="9038"/>
                </a:cubicBezTo>
                <a:cubicBezTo>
                  <a:pt x="11325" y="9038"/>
                  <a:pt x="11313" y="9135"/>
                  <a:pt x="11285" y="9168"/>
                </a:cubicBezTo>
                <a:cubicBezTo>
                  <a:pt x="11272" y="9176"/>
                  <a:pt x="11258" y="9179"/>
                  <a:pt x="11245" y="9179"/>
                </a:cubicBezTo>
                <a:cubicBezTo>
                  <a:pt x="11180" y="9179"/>
                  <a:pt x="11117" y="9103"/>
                  <a:pt x="11148" y="9038"/>
                </a:cubicBezTo>
                <a:close/>
                <a:moveTo>
                  <a:pt x="12169" y="9074"/>
                </a:moveTo>
                <a:cubicBezTo>
                  <a:pt x="12264" y="9074"/>
                  <a:pt x="12348" y="9164"/>
                  <a:pt x="12383" y="9257"/>
                </a:cubicBezTo>
                <a:cubicBezTo>
                  <a:pt x="12336" y="9318"/>
                  <a:pt x="12306" y="9432"/>
                  <a:pt x="12213" y="9432"/>
                </a:cubicBezTo>
                <a:cubicBezTo>
                  <a:pt x="12210" y="9432"/>
                  <a:pt x="12206" y="9431"/>
                  <a:pt x="12203" y="9431"/>
                </a:cubicBezTo>
                <a:cubicBezTo>
                  <a:pt x="12191" y="9434"/>
                  <a:pt x="12179" y="9435"/>
                  <a:pt x="12167" y="9435"/>
                </a:cubicBezTo>
                <a:cubicBezTo>
                  <a:pt x="12013" y="9435"/>
                  <a:pt x="11922" y="9202"/>
                  <a:pt x="12068" y="9110"/>
                </a:cubicBezTo>
                <a:cubicBezTo>
                  <a:pt x="12102" y="9085"/>
                  <a:pt x="12136" y="9074"/>
                  <a:pt x="12169" y="9074"/>
                </a:cubicBezTo>
                <a:close/>
                <a:moveTo>
                  <a:pt x="18129" y="9246"/>
                </a:moveTo>
                <a:cubicBezTo>
                  <a:pt x="18159" y="9260"/>
                  <a:pt x="18215" y="9288"/>
                  <a:pt x="18242" y="9302"/>
                </a:cubicBezTo>
                <a:lnTo>
                  <a:pt x="18250" y="9475"/>
                </a:lnTo>
                <a:cubicBezTo>
                  <a:pt x="18210" y="9499"/>
                  <a:pt x="18169" y="9511"/>
                  <a:pt x="18128" y="9511"/>
                </a:cubicBezTo>
                <a:cubicBezTo>
                  <a:pt x="18086" y="9511"/>
                  <a:pt x="18044" y="9499"/>
                  <a:pt x="18004" y="9475"/>
                </a:cubicBezTo>
                <a:lnTo>
                  <a:pt x="18007" y="9295"/>
                </a:lnTo>
                <a:cubicBezTo>
                  <a:pt x="18037" y="9282"/>
                  <a:pt x="18098" y="9259"/>
                  <a:pt x="18129" y="9246"/>
                </a:cubicBezTo>
                <a:close/>
                <a:moveTo>
                  <a:pt x="25414" y="9130"/>
                </a:moveTo>
                <a:cubicBezTo>
                  <a:pt x="25559" y="9130"/>
                  <a:pt x="25645" y="9278"/>
                  <a:pt x="25691" y="9406"/>
                </a:cubicBezTo>
                <a:cubicBezTo>
                  <a:pt x="25651" y="9566"/>
                  <a:pt x="25542" y="9693"/>
                  <a:pt x="25374" y="9722"/>
                </a:cubicBezTo>
                <a:cubicBezTo>
                  <a:pt x="25287" y="9678"/>
                  <a:pt x="25177" y="9645"/>
                  <a:pt x="25143" y="9543"/>
                </a:cubicBezTo>
                <a:cubicBezTo>
                  <a:pt x="25048" y="9380"/>
                  <a:pt x="25171" y="9133"/>
                  <a:pt x="25365" y="9133"/>
                </a:cubicBezTo>
                <a:cubicBezTo>
                  <a:pt x="25368" y="9133"/>
                  <a:pt x="25370" y="9133"/>
                  <a:pt x="25373" y="9134"/>
                </a:cubicBezTo>
                <a:cubicBezTo>
                  <a:pt x="25387" y="9131"/>
                  <a:pt x="25401" y="9130"/>
                  <a:pt x="25414" y="9130"/>
                </a:cubicBezTo>
                <a:close/>
                <a:moveTo>
                  <a:pt x="20808" y="9183"/>
                </a:moveTo>
                <a:cubicBezTo>
                  <a:pt x="20853" y="9183"/>
                  <a:pt x="20939" y="9185"/>
                  <a:pt x="20982" y="9187"/>
                </a:cubicBezTo>
                <a:cubicBezTo>
                  <a:pt x="21180" y="9306"/>
                  <a:pt x="21137" y="9589"/>
                  <a:pt x="20981" y="9726"/>
                </a:cubicBezTo>
                <a:cubicBezTo>
                  <a:pt x="20956" y="9733"/>
                  <a:pt x="20931" y="9736"/>
                  <a:pt x="20908" y="9736"/>
                </a:cubicBezTo>
                <a:cubicBezTo>
                  <a:pt x="20648" y="9736"/>
                  <a:pt x="20548" y="9297"/>
                  <a:pt x="20808" y="9183"/>
                </a:cubicBezTo>
                <a:close/>
                <a:moveTo>
                  <a:pt x="14341" y="9533"/>
                </a:moveTo>
                <a:cubicBezTo>
                  <a:pt x="14374" y="9533"/>
                  <a:pt x="14405" y="9545"/>
                  <a:pt x="14429" y="9578"/>
                </a:cubicBezTo>
                <a:cubicBezTo>
                  <a:pt x="14495" y="9651"/>
                  <a:pt x="14453" y="9741"/>
                  <a:pt x="14423" y="9818"/>
                </a:cubicBezTo>
                <a:cubicBezTo>
                  <a:pt x="14381" y="9818"/>
                  <a:pt x="14296" y="9820"/>
                  <a:pt x="14255" y="9820"/>
                </a:cubicBezTo>
                <a:cubicBezTo>
                  <a:pt x="14158" y="9779"/>
                  <a:pt x="14189" y="9669"/>
                  <a:pt x="14177" y="9587"/>
                </a:cubicBezTo>
                <a:cubicBezTo>
                  <a:pt x="14225" y="9565"/>
                  <a:pt x="14286" y="9533"/>
                  <a:pt x="14341" y="9533"/>
                </a:cubicBezTo>
                <a:close/>
                <a:moveTo>
                  <a:pt x="27800" y="9035"/>
                </a:moveTo>
                <a:cubicBezTo>
                  <a:pt x="28065" y="9035"/>
                  <a:pt x="28312" y="9336"/>
                  <a:pt x="28203" y="9595"/>
                </a:cubicBezTo>
                <a:cubicBezTo>
                  <a:pt x="28171" y="9731"/>
                  <a:pt x="28049" y="9805"/>
                  <a:pt x="27935" y="9865"/>
                </a:cubicBezTo>
                <a:cubicBezTo>
                  <a:pt x="27862" y="9864"/>
                  <a:pt x="27790" y="9864"/>
                  <a:pt x="27717" y="9864"/>
                </a:cubicBezTo>
                <a:cubicBezTo>
                  <a:pt x="27606" y="9801"/>
                  <a:pt x="27478" y="9732"/>
                  <a:pt x="27447" y="9597"/>
                </a:cubicBezTo>
                <a:cubicBezTo>
                  <a:pt x="27361" y="9397"/>
                  <a:pt x="27468" y="9137"/>
                  <a:pt x="27673" y="9060"/>
                </a:cubicBezTo>
                <a:cubicBezTo>
                  <a:pt x="27715" y="9043"/>
                  <a:pt x="27758" y="9035"/>
                  <a:pt x="27800" y="9035"/>
                </a:cubicBezTo>
                <a:close/>
                <a:moveTo>
                  <a:pt x="18823" y="10372"/>
                </a:moveTo>
                <a:cubicBezTo>
                  <a:pt x="18848" y="10373"/>
                  <a:pt x="18902" y="10374"/>
                  <a:pt x="18929" y="10375"/>
                </a:cubicBezTo>
                <a:cubicBezTo>
                  <a:pt x="18956" y="10478"/>
                  <a:pt x="18995" y="10631"/>
                  <a:pt x="18882" y="10697"/>
                </a:cubicBezTo>
                <a:cubicBezTo>
                  <a:pt x="18874" y="10698"/>
                  <a:pt x="18866" y="10698"/>
                  <a:pt x="18859" y="10698"/>
                </a:cubicBezTo>
                <a:cubicBezTo>
                  <a:pt x="18730" y="10698"/>
                  <a:pt x="18727" y="10524"/>
                  <a:pt x="18732" y="10427"/>
                </a:cubicBezTo>
                <a:cubicBezTo>
                  <a:pt x="18763" y="10409"/>
                  <a:pt x="18792" y="10390"/>
                  <a:pt x="18823" y="10372"/>
                </a:cubicBezTo>
                <a:close/>
                <a:moveTo>
                  <a:pt x="13068" y="10704"/>
                </a:moveTo>
                <a:cubicBezTo>
                  <a:pt x="13081" y="10704"/>
                  <a:pt x="13094" y="10705"/>
                  <a:pt x="13107" y="10705"/>
                </a:cubicBezTo>
                <a:cubicBezTo>
                  <a:pt x="13115" y="10705"/>
                  <a:pt x="13123" y="10705"/>
                  <a:pt x="13131" y="10705"/>
                </a:cubicBezTo>
                <a:cubicBezTo>
                  <a:pt x="13169" y="10705"/>
                  <a:pt x="13206" y="10706"/>
                  <a:pt x="13242" y="10718"/>
                </a:cubicBezTo>
                <a:cubicBezTo>
                  <a:pt x="13291" y="10786"/>
                  <a:pt x="13278" y="10868"/>
                  <a:pt x="13258" y="10945"/>
                </a:cubicBezTo>
                <a:lnTo>
                  <a:pt x="13063" y="10945"/>
                </a:lnTo>
                <a:cubicBezTo>
                  <a:pt x="13053" y="10865"/>
                  <a:pt x="13055" y="10784"/>
                  <a:pt x="13068" y="10704"/>
                </a:cubicBezTo>
                <a:close/>
                <a:moveTo>
                  <a:pt x="20321" y="10728"/>
                </a:moveTo>
                <a:cubicBezTo>
                  <a:pt x="20410" y="10728"/>
                  <a:pt x="20374" y="10883"/>
                  <a:pt x="20374" y="10958"/>
                </a:cubicBezTo>
                <a:cubicBezTo>
                  <a:pt x="20347" y="10955"/>
                  <a:pt x="20293" y="10952"/>
                  <a:pt x="20267" y="10949"/>
                </a:cubicBezTo>
                <a:cubicBezTo>
                  <a:pt x="20268" y="10880"/>
                  <a:pt x="20267" y="10809"/>
                  <a:pt x="20273" y="10740"/>
                </a:cubicBezTo>
                <a:cubicBezTo>
                  <a:pt x="20292" y="10732"/>
                  <a:pt x="20308" y="10728"/>
                  <a:pt x="20321" y="10728"/>
                </a:cubicBezTo>
                <a:close/>
                <a:moveTo>
                  <a:pt x="22167" y="10779"/>
                </a:moveTo>
                <a:cubicBezTo>
                  <a:pt x="22184" y="10872"/>
                  <a:pt x="22188" y="10968"/>
                  <a:pt x="22177" y="11062"/>
                </a:cubicBezTo>
                <a:cubicBezTo>
                  <a:pt x="22117" y="11051"/>
                  <a:pt x="22058" y="11037"/>
                  <a:pt x="21999" y="11024"/>
                </a:cubicBezTo>
                <a:cubicBezTo>
                  <a:pt x="22044" y="10935"/>
                  <a:pt x="22059" y="10812"/>
                  <a:pt x="22167" y="10779"/>
                </a:cubicBezTo>
                <a:close/>
                <a:moveTo>
                  <a:pt x="26680" y="10552"/>
                </a:moveTo>
                <a:cubicBezTo>
                  <a:pt x="26691" y="10552"/>
                  <a:pt x="26701" y="10552"/>
                  <a:pt x="26711" y="10553"/>
                </a:cubicBezTo>
                <a:cubicBezTo>
                  <a:pt x="26794" y="10625"/>
                  <a:pt x="26904" y="10699"/>
                  <a:pt x="26886" y="10826"/>
                </a:cubicBezTo>
                <a:cubicBezTo>
                  <a:pt x="26896" y="10973"/>
                  <a:pt x="26757" y="11090"/>
                  <a:pt x="26620" y="11090"/>
                </a:cubicBezTo>
                <a:cubicBezTo>
                  <a:pt x="26571" y="11090"/>
                  <a:pt x="26522" y="11075"/>
                  <a:pt x="26481" y="11040"/>
                </a:cubicBezTo>
                <a:cubicBezTo>
                  <a:pt x="26364" y="10971"/>
                  <a:pt x="26378" y="10829"/>
                  <a:pt x="26376" y="10713"/>
                </a:cubicBezTo>
                <a:cubicBezTo>
                  <a:pt x="26450" y="10614"/>
                  <a:pt x="26557" y="10552"/>
                  <a:pt x="26680" y="10552"/>
                </a:cubicBezTo>
                <a:close/>
                <a:moveTo>
                  <a:pt x="6872" y="10500"/>
                </a:moveTo>
                <a:cubicBezTo>
                  <a:pt x="6890" y="10500"/>
                  <a:pt x="6908" y="10502"/>
                  <a:pt x="6926" y="10506"/>
                </a:cubicBezTo>
                <a:cubicBezTo>
                  <a:pt x="7132" y="10519"/>
                  <a:pt x="7231" y="10748"/>
                  <a:pt x="7188" y="10932"/>
                </a:cubicBezTo>
                <a:cubicBezTo>
                  <a:pt x="7129" y="11049"/>
                  <a:pt x="6996" y="11116"/>
                  <a:pt x="6868" y="11116"/>
                </a:cubicBezTo>
                <a:cubicBezTo>
                  <a:pt x="6759" y="11116"/>
                  <a:pt x="6654" y="11068"/>
                  <a:pt x="6600" y="10964"/>
                </a:cubicBezTo>
                <a:cubicBezTo>
                  <a:pt x="6478" y="10771"/>
                  <a:pt x="6655" y="10500"/>
                  <a:pt x="6872" y="10500"/>
                </a:cubicBezTo>
                <a:close/>
                <a:moveTo>
                  <a:pt x="15338" y="10851"/>
                </a:moveTo>
                <a:cubicBezTo>
                  <a:pt x="15399" y="10851"/>
                  <a:pt x="15465" y="10882"/>
                  <a:pt x="15517" y="10907"/>
                </a:cubicBezTo>
                <a:cubicBezTo>
                  <a:pt x="15525" y="10995"/>
                  <a:pt x="15522" y="11083"/>
                  <a:pt x="15507" y="11171"/>
                </a:cubicBezTo>
                <a:cubicBezTo>
                  <a:pt x="15450" y="11193"/>
                  <a:pt x="15393" y="11215"/>
                  <a:pt x="15335" y="11237"/>
                </a:cubicBezTo>
                <a:cubicBezTo>
                  <a:pt x="15176" y="11216"/>
                  <a:pt x="15105" y="11020"/>
                  <a:pt x="15225" y="10908"/>
                </a:cubicBezTo>
                <a:cubicBezTo>
                  <a:pt x="15256" y="10866"/>
                  <a:pt x="15295" y="10851"/>
                  <a:pt x="15338" y="10851"/>
                </a:cubicBezTo>
                <a:close/>
                <a:moveTo>
                  <a:pt x="11828" y="10899"/>
                </a:moveTo>
                <a:cubicBezTo>
                  <a:pt x="11947" y="10960"/>
                  <a:pt x="12069" y="11067"/>
                  <a:pt x="12042" y="11217"/>
                </a:cubicBezTo>
                <a:cubicBezTo>
                  <a:pt x="12047" y="11392"/>
                  <a:pt x="11875" y="11488"/>
                  <a:pt x="11718" y="11488"/>
                </a:cubicBezTo>
                <a:cubicBezTo>
                  <a:pt x="11698" y="11488"/>
                  <a:pt x="11678" y="11487"/>
                  <a:pt x="11659" y="11484"/>
                </a:cubicBezTo>
                <a:cubicBezTo>
                  <a:pt x="11565" y="11416"/>
                  <a:pt x="11493" y="11325"/>
                  <a:pt x="11449" y="11217"/>
                </a:cubicBezTo>
                <a:cubicBezTo>
                  <a:pt x="11482" y="11127"/>
                  <a:pt x="11520" y="11040"/>
                  <a:pt x="11566" y="10957"/>
                </a:cubicBezTo>
                <a:cubicBezTo>
                  <a:pt x="11652" y="10930"/>
                  <a:pt x="11739" y="10909"/>
                  <a:pt x="11828" y="10899"/>
                </a:cubicBezTo>
                <a:close/>
                <a:moveTo>
                  <a:pt x="24424" y="10985"/>
                </a:moveTo>
                <a:cubicBezTo>
                  <a:pt x="24455" y="10985"/>
                  <a:pt x="24487" y="10991"/>
                  <a:pt x="24518" y="11003"/>
                </a:cubicBezTo>
                <a:cubicBezTo>
                  <a:pt x="24631" y="11060"/>
                  <a:pt x="24701" y="11183"/>
                  <a:pt x="24667" y="11309"/>
                </a:cubicBezTo>
                <a:cubicBezTo>
                  <a:pt x="24648" y="11435"/>
                  <a:pt x="24528" y="11501"/>
                  <a:pt x="24411" y="11501"/>
                </a:cubicBezTo>
                <a:cubicBezTo>
                  <a:pt x="24300" y="11501"/>
                  <a:pt x="24191" y="11443"/>
                  <a:pt x="24171" y="11322"/>
                </a:cubicBezTo>
                <a:cubicBezTo>
                  <a:pt x="24113" y="11149"/>
                  <a:pt x="24260" y="10985"/>
                  <a:pt x="24424" y="10985"/>
                </a:cubicBezTo>
                <a:close/>
                <a:moveTo>
                  <a:pt x="5435" y="11091"/>
                </a:moveTo>
                <a:cubicBezTo>
                  <a:pt x="5476" y="11093"/>
                  <a:pt x="5557" y="11101"/>
                  <a:pt x="5598" y="11104"/>
                </a:cubicBezTo>
                <a:cubicBezTo>
                  <a:pt x="5639" y="11140"/>
                  <a:pt x="5679" y="11176"/>
                  <a:pt x="5718" y="11214"/>
                </a:cubicBezTo>
                <a:cubicBezTo>
                  <a:pt x="5720" y="11304"/>
                  <a:pt x="5752" y="11417"/>
                  <a:pt x="5669" y="11483"/>
                </a:cubicBezTo>
                <a:cubicBezTo>
                  <a:pt x="5629" y="11528"/>
                  <a:pt x="5569" y="11550"/>
                  <a:pt x="5509" y="11550"/>
                </a:cubicBezTo>
                <a:cubicBezTo>
                  <a:pt x="5423" y="11550"/>
                  <a:pt x="5335" y="11505"/>
                  <a:pt x="5306" y="11419"/>
                </a:cubicBezTo>
                <a:cubicBezTo>
                  <a:pt x="5230" y="11289"/>
                  <a:pt x="5334" y="11163"/>
                  <a:pt x="5435" y="11091"/>
                </a:cubicBezTo>
                <a:close/>
                <a:moveTo>
                  <a:pt x="8196" y="11393"/>
                </a:moveTo>
                <a:cubicBezTo>
                  <a:pt x="8266" y="11393"/>
                  <a:pt x="8338" y="11428"/>
                  <a:pt x="8403" y="11453"/>
                </a:cubicBezTo>
                <a:cubicBezTo>
                  <a:pt x="8416" y="11520"/>
                  <a:pt x="8472" y="11590"/>
                  <a:pt x="8439" y="11660"/>
                </a:cubicBezTo>
                <a:cubicBezTo>
                  <a:pt x="8415" y="11752"/>
                  <a:pt x="8327" y="11796"/>
                  <a:pt x="8238" y="11796"/>
                </a:cubicBezTo>
                <a:cubicBezTo>
                  <a:pt x="8146" y="11796"/>
                  <a:pt x="8052" y="11748"/>
                  <a:pt x="8026" y="11658"/>
                </a:cubicBezTo>
                <a:cubicBezTo>
                  <a:pt x="8004" y="11575"/>
                  <a:pt x="8006" y="11453"/>
                  <a:pt x="8102" y="11420"/>
                </a:cubicBezTo>
                <a:cubicBezTo>
                  <a:pt x="8133" y="11401"/>
                  <a:pt x="8164" y="11393"/>
                  <a:pt x="8196" y="11393"/>
                </a:cubicBezTo>
                <a:close/>
                <a:moveTo>
                  <a:pt x="6870" y="12184"/>
                </a:moveTo>
                <a:cubicBezTo>
                  <a:pt x="6900" y="12194"/>
                  <a:pt x="6964" y="12212"/>
                  <a:pt x="6997" y="12222"/>
                </a:cubicBezTo>
                <a:cubicBezTo>
                  <a:pt x="6990" y="12279"/>
                  <a:pt x="6995" y="12341"/>
                  <a:pt x="6972" y="12396"/>
                </a:cubicBezTo>
                <a:cubicBezTo>
                  <a:pt x="6963" y="12397"/>
                  <a:pt x="6954" y="12397"/>
                  <a:pt x="6944" y="12397"/>
                </a:cubicBezTo>
                <a:cubicBezTo>
                  <a:pt x="6910" y="12397"/>
                  <a:pt x="6876" y="12393"/>
                  <a:pt x="6841" y="12390"/>
                </a:cubicBezTo>
                <a:cubicBezTo>
                  <a:pt x="6855" y="12324"/>
                  <a:pt x="6810" y="12230"/>
                  <a:pt x="6870" y="12184"/>
                </a:cubicBezTo>
                <a:close/>
                <a:moveTo>
                  <a:pt x="20471" y="11887"/>
                </a:moveTo>
                <a:cubicBezTo>
                  <a:pt x="20576" y="11887"/>
                  <a:pt x="20677" y="11935"/>
                  <a:pt x="20724" y="12042"/>
                </a:cubicBezTo>
                <a:cubicBezTo>
                  <a:pt x="20819" y="12211"/>
                  <a:pt x="20690" y="12391"/>
                  <a:pt x="20537" y="12466"/>
                </a:cubicBezTo>
                <a:cubicBezTo>
                  <a:pt x="20429" y="12453"/>
                  <a:pt x="20299" y="12437"/>
                  <a:pt x="20238" y="12332"/>
                </a:cubicBezTo>
                <a:cubicBezTo>
                  <a:pt x="20156" y="12210"/>
                  <a:pt x="20201" y="12052"/>
                  <a:pt x="20279" y="11940"/>
                </a:cubicBezTo>
                <a:cubicBezTo>
                  <a:pt x="20336" y="11906"/>
                  <a:pt x="20405" y="11887"/>
                  <a:pt x="20471" y="11887"/>
                </a:cubicBezTo>
                <a:close/>
                <a:moveTo>
                  <a:pt x="24006" y="12388"/>
                </a:moveTo>
                <a:cubicBezTo>
                  <a:pt x="24042" y="12388"/>
                  <a:pt x="24075" y="12405"/>
                  <a:pt x="24080" y="12443"/>
                </a:cubicBezTo>
                <a:cubicBezTo>
                  <a:pt x="24103" y="12511"/>
                  <a:pt x="24046" y="12550"/>
                  <a:pt x="24003" y="12590"/>
                </a:cubicBezTo>
                <a:cubicBezTo>
                  <a:pt x="23976" y="12535"/>
                  <a:pt x="23947" y="12479"/>
                  <a:pt x="23926" y="12421"/>
                </a:cubicBezTo>
                <a:cubicBezTo>
                  <a:pt x="23946" y="12399"/>
                  <a:pt x="23977" y="12388"/>
                  <a:pt x="24006" y="12388"/>
                </a:cubicBezTo>
                <a:close/>
                <a:moveTo>
                  <a:pt x="12343" y="12057"/>
                </a:moveTo>
                <a:cubicBezTo>
                  <a:pt x="12445" y="12057"/>
                  <a:pt x="12544" y="12094"/>
                  <a:pt x="12585" y="12199"/>
                </a:cubicBezTo>
                <a:cubicBezTo>
                  <a:pt x="12694" y="12368"/>
                  <a:pt x="12529" y="12598"/>
                  <a:pt x="12348" y="12598"/>
                </a:cubicBezTo>
                <a:cubicBezTo>
                  <a:pt x="12319" y="12598"/>
                  <a:pt x="12290" y="12592"/>
                  <a:pt x="12262" y="12580"/>
                </a:cubicBezTo>
                <a:cubicBezTo>
                  <a:pt x="12094" y="12536"/>
                  <a:pt x="12054" y="12343"/>
                  <a:pt x="12093" y="12195"/>
                </a:cubicBezTo>
                <a:cubicBezTo>
                  <a:pt x="12131" y="12156"/>
                  <a:pt x="12169" y="12117"/>
                  <a:pt x="12206" y="12077"/>
                </a:cubicBezTo>
                <a:cubicBezTo>
                  <a:pt x="12249" y="12065"/>
                  <a:pt x="12296" y="12057"/>
                  <a:pt x="12343" y="12057"/>
                </a:cubicBezTo>
                <a:close/>
                <a:moveTo>
                  <a:pt x="9206" y="12468"/>
                </a:moveTo>
                <a:cubicBezTo>
                  <a:pt x="9251" y="12556"/>
                  <a:pt x="9312" y="12715"/>
                  <a:pt x="9173" y="12753"/>
                </a:cubicBezTo>
                <a:cubicBezTo>
                  <a:pt x="9029" y="12704"/>
                  <a:pt x="9097" y="12513"/>
                  <a:pt x="9206" y="12468"/>
                </a:cubicBezTo>
                <a:close/>
                <a:moveTo>
                  <a:pt x="14209" y="12466"/>
                </a:moveTo>
                <a:cubicBezTo>
                  <a:pt x="14238" y="12481"/>
                  <a:pt x="14295" y="12513"/>
                  <a:pt x="14322" y="12528"/>
                </a:cubicBezTo>
                <a:cubicBezTo>
                  <a:pt x="14336" y="12555"/>
                  <a:pt x="14362" y="12610"/>
                  <a:pt x="14377" y="12636"/>
                </a:cubicBezTo>
                <a:lnTo>
                  <a:pt x="14319" y="12797"/>
                </a:lnTo>
                <a:cubicBezTo>
                  <a:pt x="14288" y="12805"/>
                  <a:pt x="14258" y="12809"/>
                  <a:pt x="14228" y="12809"/>
                </a:cubicBezTo>
                <a:cubicBezTo>
                  <a:pt x="14161" y="12809"/>
                  <a:pt x="14097" y="12788"/>
                  <a:pt x="14043" y="12739"/>
                </a:cubicBezTo>
                <a:cubicBezTo>
                  <a:pt x="14015" y="12606"/>
                  <a:pt x="14090" y="12509"/>
                  <a:pt x="14209" y="12466"/>
                </a:cubicBezTo>
                <a:close/>
                <a:moveTo>
                  <a:pt x="18592" y="12454"/>
                </a:moveTo>
                <a:cubicBezTo>
                  <a:pt x="18659" y="12454"/>
                  <a:pt x="18725" y="12478"/>
                  <a:pt x="18771" y="12528"/>
                </a:cubicBezTo>
                <a:cubicBezTo>
                  <a:pt x="18905" y="12631"/>
                  <a:pt x="18871" y="12827"/>
                  <a:pt x="18776" y="12944"/>
                </a:cubicBezTo>
                <a:cubicBezTo>
                  <a:pt x="18729" y="12975"/>
                  <a:pt x="18675" y="12990"/>
                  <a:pt x="18622" y="12990"/>
                </a:cubicBezTo>
                <a:cubicBezTo>
                  <a:pt x="18462" y="12990"/>
                  <a:pt x="18309" y="12861"/>
                  <a:pt x="18339" y="12681"/>
                </a:cubicBezTo>
                <a:cubicBezTo>
                  <a:pt x="18334" y="12539"/>
                  <a:pt x="18464" y="12454"/>
                  <a:pt x="18592" y="12454"/>
                </a:cubicBezTo>
                <a:close/>
                <a:moveTo>
                  <a:pt x="6141" y="12888"/>
                </a:moveTo>
                <a:cubicBezTo>
                  <a:pt x="6261" y="12888"/>
                  <a:pt x="6365" y="13068"/>
                  <a:pt x="6263" y="13157"/>
                </a:cubicBezTo>
                <a:cubicBezTo>
                  <a:pt x="6239" y="13187"/>
                  <a:pt x="6209" y="13199"/>
                  <a:pt x="6178" y="13199"/>
                </a:cubicBezTo>
                <a:cubicBezTo>
                  <a:pt x="6122" y="13199"/>
                  <a:pt x="6060" y="13162"/>
                  <a:pt x="6013" y="13136"/>
                </a:cubicBezTo>
                <a:cubicBezTo>
                  <a:pt x="6024" y="13058"/>
                  <a:pt x="5981" y="12921"/>
                  <a:pt x="6091" y="12899"/>
                </a:cubicBezTo>
                <a:cubicBezTo>
                  <a:pt x="6107" y="12891"/>
                  <a:pt x="6124" y="12888"/>
                  <a:pt x="6141" y="12888"/>
                </a:cubicBezTo>
                <a:close/>
                <a:moveTo>
                  <a:pt x="25401" y="12771"/>
                </a:moveTo>
                <a:cubicBezTo>
                  <a:pt x="25465" y="12771"/>
                  <a:pt x="25533" y="12795"/>
                  <a:pt x="25591" y="12822"/>
                </a:cubicBezTo>
                <a:cubicBezTo>
                  <a:pt x="25650" y="12990"/>
                  <a:pt x="25620" y="13197"/>
                  <a:pt x="25426" y="13252"/>
                </a:cubicBezTo>
                <a:cubicBezTo>
                  <a:pt x="25259" y="13208"/>
                  <a:pt x="25122" y="13003"/>
                  <a:pt x="25246" y="12851"/>
                </a:cubicBezTo>
                <a:cubicBezTo>
                  <a:pt x="25285" y="12792"/>
                  <a:pt x="25341" y="12771"/>
                  <a:pt x="25401" y="12771"/>
                </a:cubicBezTo>
                <a:close/>
                <a:moveTo>
                  <a:pt x="15393" y="12813"/>
                </a:moveTo>
                <a:cubicBezTo>
                  <a:pt x="15459" y="12813"/>
                  <a:pt x="15528" y="12841"/>
                  <a:pt x="15588" y="12868"/>
                </a:cubicBezTo>
                <a:cubicBezTo>
                  <a:pt x="15604" y="12895"/>
                  <a:pt x="15640" y="12948"/>
                  <a:pt x="15659" y="12974"/>
                </a:cubicBezTo>
                <a:cubicBezTo>
                  <a:pt x="15706" y="13157"/>
                  <a:pt x="15551" y="13319"/>
                  <a:pt x="15377" y="13319"/>
                </a:cubicBezTo>
                <a:cubicBezTo>
                  <a:pt x="15349" y="13319"/>
                  <a:pt x="15320" y="13314"/>
                  <a:pt x="15292" y="13305"/>
                </a:cubicBezTo>
                <a:cubicBezTo>
                  <a:pt x="15086" y="13264"/>
                  <a:pt x="15115" y="12946"/>
                  <a:pt x="15270" y="12856"/>
                </a:cubicBezTo>
                <a:cubicBezTo>
                  <a:pt x="15308" y="12825"/>
                  <a:pt x="15350" y="12813"/>
                  <a:pt x="15393" y="12813"/>
                </a:cubicBezTo>
                <a:close/>
                <a:moveTo>
                  <a:pt x="32377" y="13106"/>
                </a:moveTo>
                <a:cubicBezTo>
                  <a:pt x="32419" y="13106"/>
                  <a:pt x="32460" y="13118"/>
                  <a:pt x="32498" y="13145"/>
                </a:cubicBezTo>
                <a:cubicBezTo>
                  <a:pt x="32582" y="13192"/>
                  <a:pt x="32610" y="13288"/>
                  <a:pt x="32645" y="13370"/>
                </a:cubicBezTo>
                <a:cubicBezTo>
                  <a:pt x="32599" y="13461"/>
                  <a:pt x="32551" y="13581"/>
                  <a:pt x="32435" y="13596"/>
                </a:cubicBezTo>
                <a:cubicBezTo>
                  <a:pt x="32413" y="13602"/>
                  <a:pt x="32391" y="13605"/>
                  <a:pt x="32370" y="13605"/>
                </a:cubicBezTo>
                <a:cubicBezTo>
                  <a:pt x="32259" y="13605"/>
                  <a:pt x="32156" y="13529"/>
                  <a:pt x="32117" y="13425"/>
                </a:cubicBezTo>
                <a:cubicBezTo>
                  <a:pt x="32068" y="13266"/>
                  <a:pt x="32224" y="13106"/>
                  <a:pt x="32377" y="13106"/>
                </a:cubicBezTo>
                <a:close/>
                <a:moveTo>
                  <a:pt x="17183" y="13381"/>
                </a:moveTo>
                <a:lnTo>
                  <a:pt x="17183" y="13381"/>
                </a:lnTo>
                <a:cubicBezTo>
                  <a:pt x="17222" y="13469"/>
                  <a:pt x="17222" y="13561"/>
                  <a:pt x="17174" y="13646"/>
                </a:cubicBezTo>
                <a:cubicBezTo>
                  <a:pt x="17112" y="13641"/>
                  <a:pt x="17049" y="13637"/>
                  <a:pt x="16986" y="13631"/>
                </a:cubicBezTo>
                <a:cubicBezTo>
                  <a:pt x="16982" y="13554"/>
                  <a:pt x="16982" y="13478"/>
                  <a:pt x="16986" y="13401"/>
                </a:cubicBezTo>
                <a:cubicBezTo>
                  <a:pt x="17051" y="13393"/>
                  <a:pt x="17117" y="13386"/>
                  <a:pt x="17183" y="13381"/>
                </a:cubicBezTo>
                <a:close/>
                <a:moveTo>
                  <a:pt x="26584" y="13283"/>
                </a:moveTo>
                <a:cubicBezTo>
                  <a:pt x="26722" y="13283"/>
                  <a:pt x="26862" y="13371"/>
                  <a:pt x="26879" y="13520"/>
                </a:cubicBezTo>
                <a:cubicBezTo>
                  <a:pt x="26918" y="13672"/>
                  <a:pt x="26823" y="13802"/>
                  <a:pt x="26704" y="13880"/>
                </a:cubicBezTo>
                <a:cubicBezTo>
                  <a:pt x="26670" y="13880"/>
                  <a:pt x="26634" y="13881"/>
                  <a:pt x="26599" y="13881"/>
                </a:cubicBezTo>
                <a:cubicBezTo>
                  <a:pt x="26560" y="13881"/>
                  <a:pt x="26521" y="13880"/>
                  <a:pt x="26483" y="13874"/>
                </a:cubicBezTo>
                <a:cubicBezTo>
                  <a:pt x="26401" y="13828"/>
                  <a:pt x="26345" y="13750"/>
                  <a:pt x="26284" y="13682"/>
                </a:cubicBezTo>
                <a:cubicBezTo>
                  <a:pt x="26282" y="13575"/>
                  <a:pt x="26281" y="13459"/>
                  <a:pt x="26366" y="13381"/>
                </a:cubicBezTo>
                <a:cubicBezTo>
                  <a:pt x="26420" y="13314"/>
                  <a:pt x="26502" y="13283"/>
                  <a:pt x="26584" y="13283"/>
                </a:cubicBezTo>
                <a:close/>
                <a:moveTo>
                  <a:pt x="7949" y="13590"/>
                </a:moveTo>
                <a:cubicBezTo>
                  <a:pt x="7966" y="13590"/>
                  <a:pt x="7983" y="13591"/>
                  <a:pt x="7999" y="13593"/>
                </a:cubicBezTo>
                <a:cubicBezTo>
                  <a:pt x="8017" y="13621"/>
                  <a:pt x="8057" y="13679"/>
                  <a:pt x="8077" y="13708"/>
                </a:cubicBezTo>
                <a:cubicBezTo>
                  <a:pt x="8043" y="13770"/>
                  <a:pt x="8034" y="13867"/>
                  <a:pt x="7949" y="13887"/>
                </a:cubicBezTo>
                <a:cubicBezTo>
                  <a:pt x="7937" y="13891"/>
                  <a:pt x="7926" y="13892"/>
                  <a:pt x="7914" y="13892"/>
                </a:cubicBezTo>
                <a:cubicBezTo>
                  <a:pt x="7825" y="13892"/>
                  <a:pt x="7757" y="13800"/>
                  <a:pt x="7779" y="13710"/>
                </a:cubicBezTo>
                <a:cubicBezTo>
                  <a:pt x="7778" y="13616"/>
                  <a:pt x="7869" y="13590"/>
                  <a:pt x="7949" y="13590"/>
                </a:cubicBezTo>
                <a:close/>
                <a:moveTo>
                  <a:pt x="10309" y="13636"/>
                </a:moveTo>
                <a:cubicBezTo>
                  <a:pt x="10327" y="13636"/>
                  <a:pt x="10345" y="13637"/>
                  <a:pt x="10363" y="13637"/>
                </a:cubicBezTo>
                <a:cubicBezTo>
                  <a:pt x="10425" y="13730"/>
                  <a:pt x="10419" y="13839"/>
                  <a:pt x="10358" y="13931"/>
                </a:cubicBezTo>
                <a:cubicBezTo>
                  <a:pt x="10278" y="13925"/>
                  <a:pt x="10181" y="13945"/>
                  <a:pt x="10130" y="13867"/>
                </a:cubicBezTo>
                <a:cubicBezTo>
                  <a:pt x="10097" y="13795"/>
                  <a:pt x="10125" y="13715"/>
                  <a:pt x="10129" y="13641"/>
                </a:cubicBezTo>
                <a:cubicBezTo>
                  <a:pt x="10190" y="13638"/>
                  <a:pt x="10250" y="13636"/>
                  <a:pt x="10309" y="13636"/>
                </a:cubicBezTo>
                <a:close/>
                <a:moveTo>
                  <a:pt x="22842" y="13448"/>
                </a:moveTo>
                <a:cubicBezTo>
                  <a:pt x="23003" y="13519"/>
                  <a:pt x="23075" y="13742"/>
                  <a:pt x="22943" y="13874"/>
                </a:cubicBezTo>
                <a:cubicBezTo>
                  <a:pt x="22902" y="13928"/>
                  <a:pt x="22844" y="13940"/>
                  <a:pt x="22782" y="13940"/>
                </a:cubicBezTo>
                <a:cubicBezTo>
                  <a:pt x="22730" y="13940"/>
                  <a:pt x="22676" y="13931"/>
                  <a:pt x="22628" y="13931"/>
                </a:cubicBezTo>
                <a:cubicBezTo>
                  <a:pt x="22538" y="13841"/>
                  <a:pt x="22495" y="13726"/>
                  <a:pt x="22512" y="13598"/>
                </a:cubicBezTo>
                <a:cubicBezTo>
                  <a:pt x="22566" y="13547"/>
                  <a:pt x="22620" y="13497"/>
                  <a:pt x="22676" y="13449"/>
                </a:cubicBezTo>
                <a:cubicBezTo>
                  <a:pt x="22717" y="13449"/>
                  <a:pt x="22801" y="13448"/>
                  <a:pt x="22842" y="13448"/>
                </a:cubicBezTo>
                <a:close/>
                <a:moveTo>
                  <a:pt x="21302" y="13914"/>
                </a:moveTo>
                <a:cubicBezTo>
                  <a:pt x="21308" y="13914"/>
                  <a:pt x="21314" y="13914"/>
                  <a:pt x="21320" y="13915"/>
                </a:cubicBezTo>
                <a:cubicBezTo>
                  <a:pt x="21388" y="14002"/>
                  <a:pt x="21411" y="14108"/>
                  <a:pt x="21392" y="14219"/>
                </a:cubicBezTo>
                <a:cubicBezTo>
                  <a:pt x="21362" y="14232"/>
                  <a:pt x="21299" y="14257"/>
                  <a:pt x="21267" y="14269"/>
                </a:cubicBezTo>
                <a:cubicBezTo>
                  <a:pt x="21236" y="14255"/>
                  <a:pt x="21173" y="14226"/>
                  <a:pt x="21142" y="14212"/>
                </a:cubicBezTo>
                <a:cubicBezTo>
                  <a:pt x="21111" y="14085"/>
                  <a:pt x="21151" y="13914"/>
                  <a:pt x="21302" y="13914"/>
                </a:cubicBezTo>
                <a:close/>
                <a:moveTo>
                  <a:pt x="29228" y="13816"/>
                </a:moveTo>
                <a:cubicBezTo>
                  <a:pt x="29342" y="13816"/>
                  <a:pt x="29451" y="13891"/>
                  <a:pt x="29508" y="13998"/>
                </a:cubicBezTo>
                <a:lnTo>
                  <a:pt x="29508" y="14164"/>
                </a:lnTo>
                <a:cubicBezTo>
                  <a:pt x="29470" y="14214"/>
                  <a:pt x="29433" y="14265"/>
                  <a:pt x="29396" y="14315"/>
                </a:cubicBezTo>
                <a:cubicBezTo>
                  <a:pt x="29339" y="14335"/>
                  <a:pt x="29278" y="14356"/>
                  <a:pt x="29218" y="14356"/>
                </a:cubicBezTo>
                <a:cubicBezTo>
                  <a:pt x="29183" y="14356"/>
                  <a:pt x="29149" y="14349"/>
                  <a:pt x="29115" y="14330"/>
                </a:cubicBezTo>
                <a:cubicBezTo>
                  <a:pt x="28916" y="14260"/>
                  <a:pt x="28909" y="13942"/>
                  <a:pt x="29094" y="13852"/>
                </a:cubicBezTo>
                <a:cubicBezTo>
                  <a:pt x="29138" y="13827"/>
                  <a:pt x="29183" y="13816"/>
                  <a:pt x="29228" y="13816"/>
                </a:cubicBezTo>
                <a:close/>
                <a:moveTo>
                  <a:pt x="12592" y="14026"/>
                </a:moveTo>
                <a:cubicBezTo>
                  <a:pt x="12626" y="14026"/>
                  <a:pt x="12661" y="14035"/>
                  <a:pt x="12693" y="14057"/>
                </a:cubicBezTo>
                <a:cubicBezTo>
                  <a:pt x="12804" y="14114"/>
                  <a:pt x="12816" y="14291"/>
                  <a:pt x="12724" y="14372"/>
                </a:cubicBezTo>
                <a:cubicBezTo>
                  <a:pt x="12689" y="14420"/>
                  <a:pt x="12627" y="14443"/>
                  <a:pt x="12566" y="14443"/>
                </a:cubicBezTo>
                <a:cubicBezTo>
                  <a:pt x="12457" y="14443"/>
                  <a:pt x="12347" y="14373"/>
                  <a:pt x="12375" y="14250"/>
                </a:cubicBezTo>
                <a:cubicBezTo>
                  <a:pt x="12373" y="14129"/>
                  <a:pt x="12480" y="14026"/>
                  <a:pt x="12592" y="14026"/>
                </a:cubicBezTo>
                <a:close/>
                <a:moveTo>
                  <a:pt x="18765" y="14018"/>
                </a:moveTo>
                <a:cubicBezTo>
                  <a:pt x="18850" y="14018"/>
                  <a:pt x="18931" y="14057"/>
                  <a:pt x="18960" y="14146"/>
                </a:cubicBezTo>
                <a:cubicBezTo>
                  <a:pt x="19015" y="14231"/>
                  <a:pt x="18951" y="14324"/>
                  <a:pt x="18928" y="14409"/>
                </a:cubicBezTo>
                <a:cubicBezTo>
                  <a:pt x="18882" y="14444"/>
                  <a:pt x="18822" y="14461"/>
                  <a:pt x="18764" y="14461"/>
                </a:cubicBezTo>
                <a:cubicBezTo>
                  <a:pt x="18645" y="14461"/>
                  <a:pt x="18529" y="14389"/>
                  <a:pt x="18532" y="14254"/>
                </a:cubicBezTo>
                <a:cubicBezTo>
                  <a:pt x="18504" y="14108"/>
                  <a:pt x="18638" y="14018"/>
                  <a:pt x="18765" y="14018"/>
                </a:cubicBezTo>
                <a:close/>
                <a:moveTo>
                  <a:pt x="9285" y="14111"/>
                </a:moveTo>
                <a:cubicBezTo>
                  <a:pt x="9419" y="14111"/>
                  <a:pt x="9546" y="14251"/>
                  <a:pt x="9489" y="14393"/>
                </a:cubicBezTo>
                <a:cubicBezTo>
                  <a:pt x="9461" y="14490"/>
                  <a:pt x="9381" y="14532"/>
                  <a:pt x="9294" y="14532"/>
                </a:cubicBezTo>
                <a:cubicBezTo>
                  <a:pt x="9226" y="14532"/>
                  <a:pt x="9154" y="14506"/>
                  <a:pt x="9103" y="14458"/>
                </a:cubicBezTo>
                <a:cubicBezTo>
                  <a:pt x="9092" y="14351"/>
                  <a:pt x="9060" y="14216"/>
                  <a:pt x="9171" y="14151"/>
                </a:cubicBezTo>
                <a:cubicBezTo>
                  <a:pt x="9206" y="14123"/>
                  <a:pt x="9246" y="14111"/>
                  <a:pt x="9285" y="14111"/>
                </a:cubicBezTo>
                <a:close/>
                <a:moveTo>
                  <a:pt x="15707" y="14064"/>
                </a:moveTo>
                <a:cubicBezTo>
                  <a:pt x="15756" y="14064"/>
                  <a:pt x="15806" y="14073"/>
                  <a:pt x="15848" y="14085"/>
                </a:cubicBezTo>
                <a:cubicBezTo>
                  <a:pt x="15978" y="14175"/>
                  <a:pt x="15995" y="14383"/>
                  <a:pt x="15871" y="14485"/>
                </a:cubicBezTo>
                <a:cubicBezTo>
                  <a:pt x="15830" y="14521"/>
                  <a:pt x="15781" y="14535"/>
                  <a:pt x="15731" y="14535"/>
                </a:cubicBezTo>
                <a:cubicBezTo>
                  <a:pt x="15656" y="14535"/>
                  <a:pt x="15578" y="14502"/>
                  <a:pt x="15518" y="14460"/>
                </a:cubicBezTo>
                <a:cubicBezTo>
                  <a:pt x="15491" y="14366"/>
                  <a:pt x="15448" y="14262"/>
                  <a:pt x="15511" y="14171"/>
                </a:cubicBezTo>
                <a:cubicBezTo>
                  <a:pt x="15546" y="14090"/>
                  <a:pt x="15625" y="14064"/>
                  <a:pt x="15707" y="14064"/>
                </a:cubicBezTo>
                <a:close/>
                <a:moveTo>
                  <a:pt x="23655" y="14223"/>
                </a:moveTo>
                <a:cubicBezTo>
                  <a:pt x="23660" y="14223"/>
                  <a:pt x="23665" y="14223"/>
                  <a:pt x="23671" y="14224"/>
                </a:cubicBezTo>
                <a:cubicBezTo>
                  <a:pt x="23675" y="14223"/>
                  <a:pt x="23680" y="14223"/>
                  <a:pt x="23685" y="14223"/>
                </a:cubicBezTo>
                <a:cubicBezTo>
                  <a:pt x="23744" y="14223"/>
                  <a:pt x="23792" y="14269"/>
                  <a:pt x="23843" y="14293"/>
                </a:cubicBezTo>
                <a:cubicBezTo>
                  <a:pt x="23841" y="14364"/>
                  <a:pt x="23840" y="14435"/>
                  <a:pt x="23838" y="14508"/>
                </a:cubicBezTo>
                <a:cubicBezTo>
                  <a:pt x="23781" y="14540"/>
                  <a:pt x="23721" y="14573"/>
                  <a:pt x="23657" y="14573"/>
                </a:cubicBezTo>
                <a:cubicBezTo>
                  <a:pt x="23638" y="14573"/>
                  <a:pt x="23618" y="14570"/>
                  <a:pt x="23598" y="14563"/>
                </a:cubicBezTo>
                <a:cubicBezTo>
                  <a:pt x="23542" y="14524"/>
                  <a:pt x="23522" y="14453"/>
                  <a:pt x="23487" y="14397"/>
                </a:cubicBezTo>
                <a:cubicBezTo>
                  <a:pt x="23531" y="14333"/>
                  <a:pt x="23562" y="14223"/>
                  <a:pt x="23655" y="14223"/>
                </a:cubicBezTo>
                <a:close/>
                <a:moveTo>
                  <a:pt x="20070" y="13962"/>
                </a:moveTo>
                <a:cubicBezTo>
                  <a:pt x="20104" y="13962"/>
                  <a:pt x="20138" y="13968"/>
                  <a:pt x="20171" y="13980"/>
                </a:cubicBezTo>
                <a:cubicBezTo>
                  <a:pt x="20397" y="14047"/>
                  <a:pt x="20453" y="14386"/>
                  <a:pt x="20264" y="14526"/>
                </a:cubicBezTo>
                <a:cubicBezTo>
                  <a:pt x="20213" y="14577"/>
                  <a:pt x="20147" y="14600"/>
                  <a:pt x="20080" y="14600"/>
                </a:cubicBezTo>
                <a:cubicBezTo>
                  <a:pt x="19919" y="14600"/>
                  <a:pt x="19752" y="14470"/>
                  <a:pt x="19760" y="14299"/>
                </a:cubicBezTo>
                <a:cubicBezTo>
                  <a:pt x="19727" y="14111"/>
                  <a:pt x="19894" y="13962"/>
                  <a:pt x="20070" y="13962"/>
                </a:cubicBezTo>
                <a:close/>
                <a:moveTo>
                  <a:pt x="14300" y="14514"/>
                </a:moveTo>
                <a:cubicBezTo>
                  <a:pt x="14339" y="14514"/>
                  <a:pt x="14375" y="14521"/>
                  <a:pt x="14398" y="14556"/>
                </a:cubicBezTo>
                <a:cubicBezTo>
                  <a:pt x="14457" y="14604"/>
                  <a:pt x="14420" y="14689"/>
                  <a:pt x="14428" y="14752"/>
                </a:cubicBezTo>
                <a:cubicBezTo>
                  <a:pt x="14377" y="14761"/>
                  <a:pt x="14320" y="14799"/>
                  <a:pt x="14268" y="14799"/>
                </a:cubicBezTo>
                <a:cubicBezTo>
                  <a:pt x="14247" y="14799"/>
                  <a:pt x="14227" y="14793"/>
                  <a:pt x="14208" y="14777"/>
                </a:cubicBezTo>
                <a:cubicBezTo>
                  <a:pt x="14148" y="14752"/>
                  <a:pt x="14156" y="14681"/>
                  <a:pt x="14141" y="14629"/>
                </a:cubicBezTo>
                <a:cubicBezTo>
                  <a:pt x="14158" y="14601"/>
                  <a:pt x="14193" y="14544"/>
                  <a:pt x="14209" y="14515"/>
                </a:cubicBezTo>
                <a:cubicBezTo>
                  <a:pt x="14217" y="14516"/>
                  <a:pt x="14224" y="14516"/>
                  <a:pt x="14232" y="14516"/>
                </a:cubicBezTo>
                <a:cubicBezTo>
                  <a:pt x="14254" y="14516"/>
                  <a:pt x="14277" y="14514"/>
                  <a:pt x="14300" y="14514"/>
                </a:cubicBezTo>
                <a:close/>
                <a:moveTo>
                  <a:pt x="26121" y="14709"/>
                </a:moveTo>
                <a:cubicBezTo>
                  <a:pt x="26194" y="14775"/>
                  <a:pt x="26229" y="14917"/>
                  <a:pt x="26108" y="14950"/>
                </a:cubicBezTo>
                <a:cubicBezTo>
                  <a:pt x="26094" y="14954"/>
                  <a:pt x="26082" y="14956"/>
                  <a:pt x="26070" y="14956"/>
                </a:cubicBezTo>
                <a:cubicBezTo>
                  <a:pt x="25968" y="14956"/>
                  <a:pt x="25966" y="14813"/>
                  <a:pt x="25994" y="14731"/>
                </a:cubicBezTo>
                <a:cubicBezTo>
                  <a:pt x="26026" y="14726"/>
                  <a:pt x="26089" y="14714"/>
                  <a:pt x="26121" y="14709"/>
                </a:cubicBezTo>
                <a:close/>
                <a:moveTo>
                  <a:pt x="32685" y="14608"/>
                </a:moveTo>
                <a:cubicBezTo>
                  <a:pt x="32701" y="14608"/>
                  <a:pt x="32717" y="14609"/>
                  <a:pt x="32734" y="14612"/>
                </a:cubicBezTo>
                <a:cubicBezTo>
                  <a:pt x="32787" y="14665"/>
                  <a:pt x="32849" y="14715"/>
                  <a:pt x="32877" y="14787"/>
                </a:cubicBezTo>
                <a:cubicBezTo>
                  <a:pt x="32916" y="14924"/>
                  <a:pt x="32804" y="15080"/>
                  <a:pt x="32663" y="15080"/>
                </a:cubicBezTo>
                <a:cubicBezTo>
                  <a:pt x="32648" y="15080"/>
                  <a:pt x="32634" y="15078"/>
                  <a:pt x="32619" y="15075"/>
                </a:cubicBezTo>
                <a:cubicBezTo>
                  <a:pt x="32490" y="15075"/>
                  <a:pt x="32439" y="14937"/>
                  <a:pt x="32402" y="14839"/>
                </a:cubicBezTo>
                <a:cubicBezTo>
                  <a:pt x="32442" y="14705"/>
                  <a:pt x="32548" y="14608"/>
                  <a:pt x="32685" y="14608"/>
                </a:cubicBezTo>
                <a:close/>
                <a:moveTo>
                  <a:pt x="25245" y="14853"/>
                </a:moveTo>
                <a:cubicBezTo>
                  <a:pt x="25287" y="14853"/>
                  <a:pt x="25334" y="14863"/>
                  <a:pt x="25375" y="14863"/>
                </a:cubicBezTo>
                <a:cubicBezTo>
                  <a:pt x="25379" y="14863"/>
                  <a:pt x="25384" y="14863"/>
                  <a:pt x="25389" y="14862"/>
                </a:cubicBezTo>
                <a:cubicBezTo>
                  <a:pt x="25435" y="14949"/>
                  <a:pt x="25491" y="15078"/>
                  <a:pt x="25395" y="15152"/>
                </a:cubicBezTo>
                <a:cubicBezTo>
                  <a:pt x="25363" y="15187"/>
                  <a:pt x="25326" y="15200"/>
                  <a:pt x="25286" y="15200"/>
                </a:cubicBezTo>
                <a:cubicBezTo>
                  <a:pt x="25227" y="15200"/>
                  <a:pt x="25163" y="15170"/>
                  <a:pt x="25110" y="15144"/>
                </a:cubicBezTo>
                <a:cubicBezTo>
                  <a:pt x="25106" y="15059"/>
                  <a:pt x="25069" y="14956"/>
                  <a:pt x="25143" y="14891"/>
                </a:cubicBezTo>
                <a:cubicBezTo>
                  <a:pt x="25170" y="14861"/>
                  <a:pt x="25206" y="14853"/>
                  <a:pt x="25245" y="14853"/>
                </a:cubicBezTo>
                <a:close/>
                <a:moveTo>
                  <a:pt x="21894" y="15013"/>
                </a:moveTo>
                <a:cubicBezTo>
                  <a:pt x="21961" y="15013"/>
                  <a:pt x="22029" y="15013"/>
                  <a:pt x="22096" y="15016"/>
                </a:cubicBezTo>
                <a:cubicBezTo>
                  <a:pt x="22114" y="15044"/>
                  <a:pt x="22148" y="15101"/>
                  <a:pt x="22165" y="15128"/>
                </a:cubicBezTo>
                <a:cubicBezTo>
                  <a:pt x="22145" y="15186"/>
                  <a:pt x="22124" y="15240"/>
                  <a:pt x="22104" y="15296"/>
                </a:cubicBezTo>
                <a:cubicBezTo>
                  <a:pt x="22035" y="15298"/>
                  <a:pt x="21966" y="15298"/>
                  <a:pt x="21898" y="15298"/>
                </a:cubicBezTo>
                <a:cubicBezTo>
                  <a:pt x="21883" y="15270"/>
                  <a:pt x="21849" y="15212"/>
                  <a:pt x="21833" y="15182"/>
                </a:cubicBezTo>
                <a:lnTo>
                  <a:pt x="21894" y="15013"/>
                </a:lnTo>
                <a:close/>
                <a:moveTo>
                  <a:pt x="30558" y="14905"/>
                </a:moveTo>
                <a:cubicBezTo>
                  <a:pt x="30592" y="14905"/>
                  <a:pt x="30627" y="14915"/>
                  <a:pt x="30658" y="14938"/>
                </a:cubicBezTo>
                <a:cubicBezTo>
                  <a:pt x="30775" y="14997"/>
                  <a:pt x="30741" y="15136"/>
                  <a:pt x="30738" y="15242"/>
                </a:cubicBezTo>
                <a:cubicBezTo>
                  <a:pt x="30683" y="15284"/>
                  <a:pt x="30608" y="15314"/>
                  <a:pt x="30537" y="15314"/>
                </a:cubicBezTo>
                <a:cubicBezTo>
                  <a:pt x="30473" y="15314"/>
                  <a:pt x="30413" y="15289"/>
                  <a:pt x="30377" y="15227"/>
                </a:cubicBezTo>
                <a:cubicBezTo>
                  <a:pt x="30276" y="15091"/>
                  <a:pt x="30413" y="14905"/>
                  <a:pt x="30558" y="14905"/>
                </a:cubicBezTo>
                <a:close/>
                <a:moveTo>
                  <a:pt x="29039" y="15345"/>
                </a:moveTo>
                <a:cubicBezTo>
                  <a:pt x="29094" y="15351"/>
                  <a:pt x="29151" y="15357"/>
                  <a:pt x="29206" y="15363"/>
                </a:cubicBezTo>
                <a:cubicBezTo>
                  <a:pt x="29223" y="15419"/>
                  <a:pt x="29274" y="15484"/>
                  <a:pt x="29231" y="15542"/>
                </a:cubicBezTo>
                <a:cubicBezTo>
                  <a:pt x="29212" y="15596"/>
                  <a:pt x="29172" y="15611"/>
                  <a:pt x="29126" y="15611"/>
                </a:cubicBezTo>
                <a:cubicBezTo>
                  <a:pt x="29078" y="15611"/>
                  <a:pt x="29023" y="15594"/>
                  <a:pt x="28981" y="15589"/>
                </a:cubicBezTo>
                <a:cubicBezTo>
                  <a:pt x="28972" y="15501"/>
                  <a:pt x="28969" y="15408"/>
                  <a:pt x="29039" y="15345"/>
                </a:cubicBezTo>
                <a:close/>
                <a:moveTo>
                  <a:pt x="27037" y="15396"/>
                </a:moveTo>
                <a:cubicBezTo>
                  <a:pt x="27059" y="15396"/>
                  <a:pt x="27082" y="15398"/>
                  <a:pt x="27103" y="15403"/>
                </a:cubicBezTo>
                <a:cubicBezTo>
                  <a:pt x="27166" y="15453"/>
                  <a:pt x="27186" y="15563"/>
                  <a:pt x="27120" y="15620"/>
                </a:cubicBezTo>
                <a:cubicBezTo>
                  <a:pt x="27099" y="15649"/>
                  <a:pt x="27070" y="15657"/>
                  <a:pt x="27038" y="15657"/>
                </a:cubicBezTo>
                <a:cubicBezTo>
                  <a:pt x="26999" y="15657"/>
                  <a:pt x="26956" y="15645"/>
                  <a:pt x="26920" y="15645"/>
                </a:cubicBezTo>
                <a:cubicBezTo>
                  <a:pt x="26918" y="15645"/>
                  <a:pt x="26916" y="15645"/>
                  <a:pt x="26915" y="15645"/>
                </a:cubicBezTo>
                <a:cubicBezTo>
                  <a:pt x="26907" y="15565"/>
                  <a:pt x="26909" y="15483"/>
                  <a:pt x="26919" y="15402"/>
                </a:cubicBezTo>
                <a:cubicBezTo>
                  <a:pt x="26958" y="15401"/>
                  <a:pt x="26998" y="15396"/>
                  <a:pt x="27037" y="15396"/>
                </a:cubicBezTo>
                <a:close/>
                <a:moveTo>
                  <a:pt x="12225" y="15549"/>
                </a:moveTo>
                <a:cubicBezTo>
                  <a:pt x="12306" y="15549"/>
                  <a:pt x="12376" y="15629"/>
                  <a:pt x="12345" y="15714"/>
                </a:cubicBezTo>
                <a:cubicBezTo>
                  <a:pt x="12334" y="15791"/>
                  <a:pt x="12268" y="15804"/>
                  <a:pt x="12202" y="15804"/>
                </a:cubicBezTo>
                <a:cubicBezTo>
                  <a:pt x="12176" y="15804"/>
                  <a:pt x="12150" y="15802"/>
                  <a:pt x="12128" y="15801"/>
                </a:cubicBezTo>
                <a:cubicBezTo>
                  <a:pt x="12129" y="15719"/>
                  <a:pt x="12089" y="15603"/>
                  <a:pt x="12183" y="15557"/>
                </a:cubicBezTo>
                <a:cubicBezTo>
                  <a:pt x="12197" y="15552"/>
                  <a:pt x="12211" y="15549"/>
                  <a:pt x="12225" y="15549"/>
                </a:cubicBezTo>
                <a:close/>
                <a:moveTo>
                  <a:pt x="10922" y="15147"/>
                </a:moveTo>
                <a:cubicBezTo>
                  <a:pt x="10961" y="15147"/>
                  <a:pt x="11000" y="15151"/>
                  <a:pt x="11038" y="15160"/>
                </a:cubicBezTo>
                <a:cubicBezTo>
                  <a:pt x="11155" y="15247"/>
                  <a:pt x="11285" y="15358"/>
                  <a:pt x="11269" y="15521"/>
                </a:cubicBezTo>
                <a:cubicBezTo>
                  <a:pt x="11303" y="15749"/>
                  <a:pt x="11092" y="15937"/>
                  <a:pt x="10882" y="15937"/>
                </a:cubicBezTo>
                <a:cubicBezTo>
                  <a:pt x="10815" y="15937"/>
                  <a:pt x="10748" y="15918"/>
                  <a:pt x="10688" y="15875"/>
                </a:cubicBezTo>
                <a:cubicBezTo>
                  <a:pt x="10497" y="15782"/>
                  <a:pt x="10489" y="15551"/>
                  <a:pt x="10519" y="15366"/>
                </a:cubicBezTo>
                <a:cubicBezTo>
                  <a:pt x="10611" y="15223"/>
                  <a:pt x="10761" y="15147"/>
                  <a:pt x="10922" y="15147"/>
                </a:cubicBezTo>
                <a:close/>
                <a:moveTo>
                  <a:pt x="17920" y="15511"/>
                </a:moveTo>
                <a:cubicBezTo>
                  <a:pt x="17980" y="15511"/>
                  <a:pt x="18040" y="15527"/>
                  <a:pt x="18098" y="15558"/>
                </a:cubicBezTo>
                <a:cubicBezTo>
                  <a:pt x="18145" y="15671"/>
                  <a:pt x="18193" y="15807"/>
                  <a:pt x="18106" y="15915"/>
                </a:cubicBezTo>
                <a:cubicBezTo>
                  <a:pt x="18065" y="15972"/>
                  <a:pt x="18005" y="15995"/>
                  <a:pt x="17942" y="15995"/>
                </a:cubicBezTo>
                <a:cubicBezTo>
                  <a:pt x="17868" y="15995"/>
                  <a:pt x="17789" y="15963"/>
                  <a:pt x="17732" y="15919"/>
                </a:cubicBezTo>
                <a:cubicBezTo>
                  <a:pt x="17670" y="15803"/>
                  <a:pt x="17670" y="15679"/>
                  <a:pt x="17732" y="15565"/>
                </a:cubicBezTo>
                <a:cubicBezTo>
                  <a:pt x="17792" y="15529"/>
                  <a:pt x="17855" y="15511"/>
                  <a:pt x="17920" y="15511"/>
                </a:cubicBezTo>
                <a:close/>
                <a:moveTo>
                  <a:pt x="14746" y="15642"/>
                </a:moveTo>
                <a:cubicBezTo>
                  <a:pt x="14768" y="15642"/>
                  <a:pt x="14790" y="15644"/>
                  <a:pt x="14813" y="15648"/>
                </a:cubicBezTo>
                <a:cubicBezTo>
                  <a:pt x="14968" y="15706"/>
                  <a:pt x="14968" y="15960"/>
                  <a:pt x="14810" y="16012"/>
                </a:cubicBezTo>
                <a:cubicBezTo>
                  <a:pt x="14779" y="16025"/>
                  <a:pt x="14749" y="16031"/>
                  <a:pt x="14719" y="16031"/>
                </a:cubicBezTo>
                <a:cubicBezTo>
                  <a:pt x="14563" y="16031"/>
                  <a:pt x="14428" y="15865"/>
                  <a:pt x="14428" y="15709"/>
                </a:cubicBezTo>
                <a:cubicBezTo>
                  <a:pt x="14534" y="15686"/>
                  <a:pt x="14638" y="15642"/>
                  <a:pt x="14746" y="15642"/>
                </a:cubicBezTo>
                <a:close/>
                <a:moveTo>
                  <a:pt x="9908" y="16002"/>
                </a:moveTo>
                <a:cubicBezTo>
                  <a:pt x="10030" y="16015"/>
                  <a:pt x="10020" y="16150"/>
                  <a:pt x="9983" y="16233"/>
                </a:cubicBezTo>
                <a:lnTo>
                  <a:pt x="9831" y="16233"/>
                </a:lnTo>
                <a:cubicBezTo>
                  <a:pt x="9827" y="16151"/>
                  <a:pt x="9783" y="16012"/>
                  <a:pt x="9908" y="16002"/>
                </a:cubicBezTo>
                <a:close/>
                <a:moveTo>
                  <a:pt x="20162" y="15994"/>
                </a:moveTo>
                <a:cubicBezTo>
                  <a:pt x="20218" y="16058"/>
                  <a:pt x="20270" y="16152"/>
                  <a:pt x="20197" y="16227"/>
                </a:cubicBezTo>
                <a:cubicBezTo>
                  <a:pt x="20169" y="16234"/>
                  <a:pt x="20140" y="16235"/>
                  <a:pt x="20111" y="16235"/>
                </a:cubicBezTo>
                <a:cubicBezTo>
                  <a:pt x="20080" y="16235"/>
                  <a:pt x="20049" y="16233"/>
                  <a:pt x="20018" y="16233"/>
                </a:cubicBezTo>
                <a:cubicBezTo>
                  <a:pt x="20013" y="16174"/>
                  <a:pt x="20008" y="16115"/>
                  <a:pt x="20003" y="16058"/>
                </a:cubicBezTo>
                <a:cubicBezTo>
                  <a:pt x="20020" y="16043"/>
                  <a:pt x="20054" y="16017"/>
                  <a:pt x="20072" y="16002"/>
                </a:cubicBezTo>
                <a:cubicBezTo>
                  <a:pt x="20094" y="15999"/>
                  <a:pt x="20140" y="15996"/>
                  <a:pt x="20162" y="15994"/>
                </a:cubicBezTo>
                <a:close/>
                <a:moveTo>
                  <a:pt x="32082" y="16064"/>
                </a:moveTo>
                <a:cubicBezTo>
                  <a:pt x="32184" y="16192"/>
                  <a:pt x="32159" y="16371"/>
                  <a:pt x="32092" y="16509"/>
                </a:cubicBezTo>
                <a:cubicBezTo>
                  <a:pt x="32040" y="16527"/>
                  <a:pt x="31986" y="16546"/>
                  <a:pt x="31933" y="16567"/>
                </a:cubicBezTo>
                <a:cubicBezTo>
                  <a:pt x="31884" y="16547"/>
                  <a:pt x="31833" y="16530"/>
                  <a:pt x="31781" y="16512"/>
                </a:cubicBezTo>
                <a:cubicBezTo>
                  <a:pt x="31756" y="16445"/>
                  <a:pt x="31709" y="16377"/>
                  <a:pt x="31727" y="16301"/>
                </a:cubicBezTo>
                <a:cubicBezTo>
                  <a:pt x="31798" y="16174"/>
                  <a:pt x="31932" y="16069"/>
                  <a:pt x="32082" y="16064"/>
                </a:cubicBezTo>
                <a:close/>
                <a:moveTo>
                  <a:pt x="16088" y="16487"/>
                </a:moveTo>
                <a:cubicBezTo>
                  <a:pt x="16147" y="16576"/>
                  <a:pt x="16147" y="16679"/>
                  <a:pt x="16090" y="16767"/>
                </a:cubicBezTo>
                <a:lnTo>
                  <a:pt x="15916" y="16767"/>
                </a:lnTo>
                <a:cubicBezTo>
                  <a:pt x="15856" y="16679"/>
                  <a:pt x="15850" y="16574"/>
                  <a:pt x="15916" y="16487"/>
                </a:cubicBezTo>
                <a:cubicBezTo>
                  <a:pt x="15954" y="16487"/>
                  <a:pt x="15992" y="16488"/>
                  <a:pt x="16030" y="16488"/>
                </a:cubicBezTo>
                <a:cubicBezTo>
                  <a:pt x="16049" y="16488"/>
                  <a:pt x="16068" y="16487"/>
                  <a:pt x="16088" y="16487"/>
                </a:cubicBezTo>
                <a:close/>
                <a:moveTo>
                  <a:pt x="30478" y="16189"/>
                </a:moveTo>
                <a:cubicBezTo>
                  <a:pt x="30619" y="16189"/>
                  <a:pt x="30764" y="16303"/>
                  <a:pt x="30749" y="16455"/>
                </a:cubicBezTo>
                <a:cubicBezTo>
                  <a:pt x="30782" y="16629"/>
                  <a:pt x="30613" y="16730"/>
                  <a:pt x="30470" y="16770"/>
                </a:cubicBezTo>
                <a:cubicBezTo>
                  <a:pt x="30358" y="16730"/>
                  <a:pt x="30267" y="16656"/>
                  <a:pt x="30201" y="16561"/>
                </a:cubicBezTo>
                <a:cubicBezTo>
                  <a:pt x="30192" y="16428"/>
                  <a:pt x="30232" y="16273"/>
                  <a:pt x="30363" y="16218"/>
                </a:cubicBezTo>
                <a:cubicBezTo>
                  <a:pt x="30398" y="16198"/>
                  <a:pt x="30438" y="16189"/>
                  <a:pt x="30478" y="16189"/>
                </a:cubicBezTo>
                <a:close/>
                <a:moveTo>
                  <a:pt x="26893" y="16685"/>
                </a:moveTo>
                <a:lnTo>
                  <a:pt x="26893" y="16685"/>
                </a:lnTo>
                <a:cubicBezTo>
                  <a:pt x="26958" y="16815"/>
                  <a:pt x="26837" y="16834"/>
                  <a:pt x="26734" y="16848"/>
                </a:cubicBezTo>
                <a:cubicBezTo>
                  <a:pt x="26734" y="16752"/>
                  <a:pt x="26819" y="16720"/>
                  <a:pt x="26893" y="16685"/>
                </a:cubicBezTo>
                <a:close/>
                <a:moveTo>
                  <a:pt x="23588" y="16416"/>
                </a:moveTo>
                <a:cubicBezTo>
                  <a:pt x="23622" y="16416"/>
                  <a:pt x="23655" y="16423"/>
                  <a:pt x="23686" y="16438"/>
                </a:cubicBezTo>
                <a:cubicBezTo>
                  <a:pt x="23873" y="16523"/>
                  <a:pt x="23838" y="16876"/>
                  <a:pt x="23619" y="16889"/>
                </a:cubicBezTo>
                <a:cubicBezTo>
                  <a:pt x="23607" y="16892"/>
                  <a:pt x="23595" y="16893"/>
                  <a:pt x="23582" y="16893"/>
                </a:cubicBezTo>
                <a:cubicBezTo>
                  <a:pt x="23424" y="16893"/>
                  <a:pt x="23301" y="16697"/>
                  <a:pt x="23376" y="16554"/>
                </a:cubicBezTo>
                <a:cubicBezTo>
                  <a:pt x="23410" y="16466"/>
                  <a:pt x="23499" y="16416"/>
                  <a:pt x="23588" y="16416"/>
                </a:cubicBezTo>
                <a:close/>
                <a:moveTo>
                  <a:pt x="7576" y="16466"/>
                </a:moveTo>
                <a:cubicBezTo>
                  <a:pt x="7616" y="16466"/>
                  <a:pt x="7657" y="16477"/>
                  <a:pt x="7695" y="16501"/>
                </a:cubicBezTo>
                <a:cubicBezTo>
                  <a:pt x="7813" y="16564"/>
                  <a:pt x="7782" y="16705"/>
                  <a:pt x="7782" y="16814"/>
                </a:cubicBezTo>
                <a:cubicBezTo>
                  <a:pt x="7726" y="16890"/>
                  <a:pt x="7629" y="16932"/>
                  <a:pt x="7534" y="16932"/>
                </a:cubicBezTo>
                <a:cubicBezTo>
                  <a:pt x="7439" y="16932"/>
                  <a:pt x="7347" y="16889"/>
                  <a:pt x="7306" y="16794"/>
                </a:cubicBezTo>
                <a:cubicBezTo>
                  <a:pt x="7261" y="16630"/>
                  <a:pt x="7417" y="16466"/>
                  <a:pt x="7576" y="16466"/>
                </a:cubicBezTo>
                <a:close/>
                <a:moveTo>
                  <a:pt x="25353" y="16720"/>
                </a:moveTo>
                <a:cubicBezTo>
                  <a:pt x="25390" y="16720"/>
                  <a:pt x="25418" y="16738"/>
                  <a:pt x="25421" y="16793"/>
                </a:cubicBezTo>
                <a:cubicBezTo>
                  <a:pt x="25436" y="16900"/>
                  <a:pt x="25355" y="16937"/>
                  <a:pt x="25269" y="16937"/>
                </a:cubicBezTo>
                <a:cubicBezTo>
                  <a:pt x="25244" y="16937"/>
                  <a:pt x="25218" y="16934"/>
                  <a:pt x="25194" y="16928"/>
                </a:cubicBezTo>
                <a:cubicBezTo>
                  <a:pt x="25195" y="16875"/>
                  <a:pt x="25198" y="16822"/>
                  <a:pt x="25204" y="16771"/>
                </a:cubicBezTo>
                <a:cubicBezTo>
                  <a:pt x="25240" y="16752"/>
                  <a:pt x="25304" y="16720"/>
                  <a:pt x="25353" y="16720"/>
                </a:cubicBezTo>
                <a:close/>
                <a:moveTo>
                  <a:pt x="28198" y="16428"/>
                </a:moveTo>
                <a:cubicBezTo>
                  <a:pt x="28234" y="16428"/>
                  <a:pt x="28271" y="16437"/>
                  <a:pt x="28308" y="16456"/>
                </a:cubicBezTo>
                <a:cubicBezTo>
                  <a:pt x="28544" y="16554"/>
                  <a:pt x="28477" y="16964"/>
                  <a:pt x="28215" y="16967"/>
                </a:cubicBezTo>
                <a:cubicBezTo>
                  <a:pt x="28200" y="16970"/>
                  <a:pt x="28186" y="16971"/>
                  <a:pt x="28172" y="16971"/>
                </a:cubicBezTo>
                <a:cubicBezTo>
                  <a:pt x="28026" y="16971"/>
                  <a:pt x="27938" y="16831"/>
                  <a:pt x="27902" y="16700"/>
                </a:cubicBezTo>
                <a:cubicBezTo>
                  <a:pt x="27936" y="16561"/>
                  <a:pt x="28057" y="16428"/>
                  <a:pt x="28198" y="16428"/>
                </a:cubicBezTo>
                <a:close/>
                <a:moveTo>
                  <a:pt x="5181" y="16927"/>
                </a:moveTo>
                <a:cubicBezTo>
                  <a:pt x="5199" y="16927"/>
                  <a:pt x="5217" y="16933"/>
                  <a:pt x="5235" y="16949"/>
                </a:cubicBezTo>
                <a:cubicBezTo>
                  <a:pt x="5320" y="16993"/>
                  <a:pt x="5280" y="17086"/>
                  <a:pt x="5276" y="17158"/>
                </a:cubicBezTo>
                <a:cubicBezTo>
                  <a:pt x="5219" y="17159"/>
                  <a:pt x="5163" y="17161"/>
                  <a:pt x="5105" y="17162"/>
                </a:cubicBezTo>
                <a:cubicBezTo>
                  <a:pt x="5084" y="17117"/>
                  <a:pt x="5060" y="17074"/>
                  <a:pt x="5037" y="17030"/>
                </a:cubicBezTo>
                <a:cubicBezTo>
                  <a:pt x="5074" y="16989"/>
                  <a:pt x="5126" y="16927"/>
                  <a:pt x="5181" y="16927"/>
                </a:cubicBezTo>
                <a:close/>
                <a:moveTo>
                  <a:pt x="14135" y="16960"/>
                </a:moveTo>
                <a:cubicBezTo>
                  <a:pt x="14203" y="16960"/>
                  <a:pt x="14271" y="16994"/>
                  <a:pt x="14297" y="17058"/>
                </a:cubicBezTo>
                <a:cubicBezTo>
                  <a:pt x="14358" y="17135"/>
                  <a:pt x="14295" y="17224"/>
                  <a:pt x="14274" y="17305"/>
                </a:cubicBezTo>
                <a:cubicBezTo>
                  <a:pt x="14227" y="17311"/>
                  <a:pt x="14178" y="17315"/>
                  <a:pt x="14129" y="17315"/>
                </a:cubicBezTo>
                <a:cubicBezTo>
                  <a:pt x="14089" y="17315"/>
                  <a:pt x="14048" y="17312"/>
                  <a:pt x="14008" y="17308"/>
                </a:cubicBezTo>
                <a:cubicBezTo>
                  <a:pt x="13991" y="17228"/>
                  <a:pt x="13919" y="17138"/>
                  <a:pt x="13982" y="17060"/>
                </a:cubicBezTo>
                <a:cubicBezTo>
                  <a:pt x="14005" y="16993"/>
                  <a:pt x="14070" y="16960"/>
                  <a:pt x="14135" y="16960"/>
                </a:cubicBezTo>
                <a:close/>
                <a:moveTo>
                  <a:pt x="12084" y="16990"/>
                </a:moveTo>
                <a:cubicBezTo>
                  <a:pt x="12151" y="16990"/>
                  <a:pt x="12193" y="17093"/>
                  <a:pt x="12233" y="17142"/>
                </a:cubicBezTo>
                <a:cubicBezTo>
                  <a:pt x="12197" y="17223"/>
                  <a:pt x="12136" y="17284"/>
                  <a:pt x="12057" y="17321"/>
                </a:cubicBezTo>
                <a:cubicBezTo>
                  <a:pt x="11946" y="17251"/>
                  <a:pt x="11913" y="17094"/>
                  <a:pt x="12027" y="17013"/>
                </a:cubicBezTo>
                <a:cubicBezTo>
                  <a:pt x="12048" y="16997"/>
                  <a:pt x="12067" y="16990"/>
                  <a:pt x="12084" y="16990"/>
                </a:cubicBezTo>
                <a:close/>
                <a:moveTo>
                  <a:pt x="3222" y="16762"/>
                </a:moveTo>
                <a:cubicBezTo>
                  <a:pt x="3292" y="16762"/>
                  <a:pt x="3360" y="16774"/>
                  <a:pt x="3410" y="16833"/>
                </a:cubicBezTo>
                <a:cubicBezTo>
                  <a:pt x="3506" y="16916"/>
                  <a:pt x="3497" y="17059"/>
                  <a:pt x="3472" y="17172"/>
                </a:cubicBezTo>
                <a:cubicBezTo>
                  <a:pt x="3436" y="17287"/>
                  <a:pt x="3309" y="17321"/>
                  <a:pt x="3206" y="17353"/>
                </a:cubicBezTo>
                <a:cubicBezTo>
                  <a:pt x="3140" y="17332"/>
                  <a:pt x="3073" y="17313"/>
                  <a:pt x="3006" y="17297"/>
                </a:cubicBezTo>
                <a:cubicBezTo>
                  <a:pt x="2935" y="17187"/>
                  <a:pt x="2908" y="17060"/>
                  <a:pt x="2921" y="16931"/>
                </a:cubicBezTo>
                <a:cubicBezTo>
                  <a:pt x="2974" y="16876"/>
                  <a:pt x="3025" y="16820"/>
                  <a:pt x="3078" y="16767"/>
                </a:cubicBezTo>
                <a:cubicBezTo>
                  <a:pt x="3081" y="16767"/>
                  <a:pt x="3084" y="16767"/>
                  <a:pt x="3087" y="16767"/>
                </a:cubicBezTo>
                <a:cubicBezTo>
                  <a:pt x="3130" y="16767"/>
                  <a:pt x="3177" y="16762"/>
                  <a:pt x="3222" y="16762"/>
                </a:cubicBezTo>
                <a:close/>
                <a:moveTo>
                  <a:pt x="24705" y="17058"/>
                </a:moveTo>
                <a:cubicBezTo>
                  <a:pt x="24739" y="17058"/>
                  <a:pt x="24774" y="17061"/>
                  <a:pt x="24809" y="17067"/>
                </a:cubicBezTo>
                <a:cubicBezTo>
                  <a:pt x="24833" y="17141"/>
                  <a:pt x="24882" y="17236"/>
                  <a:pt x="24808" y="17301"/>
                </a:cubicBezTo>
                <a:cubicBezTo>
                  <a:pt x="24767" y="17338"/>
                  <a:pt x="24717" y="17355"/>
                  <a:pt x="24667" y="17355"/>
                </a:cubicBezTo>
                <a:cubicBezTo>
                  <a:pt x="24553" y="17355"/>
                  <a:pt x="24438" y="17266"/>
                  <a:pt x="24431" y="17142"/>
                </a:cubicBezTo>
                <a:cubicBezTo>
                  <a:pt x="24514" y="17083"/>
                  <a:pt x="24608" y="17058"/>
                  <a:pt x="24705" y="17058"/>
                </a:cubicBezTo>
                <a:close/>
                <a:moveTo>
                  <a:pt x="19028" y="17128"/>
                </a:moveTo>
                <a:cubicBezTo>
                  <a:pt x="19083" y="17128"/>
                  <a:pt x="19143" y="17159"/>
                  <a:pt x="19195" y="17172"/>
                </a:cubicBezTo>
                <a:cubicBezTo>
                  <a:pt x="19196" y="17267"/>
                  <a:pt x="19227" y="17399"/>
                  <a:pt x="19114" y="17445"/>
                </a:cubicBezTo>
                <a:cubicBezTo>
                  <a:pt x="19094" y="17453"/>
                  <a:pt x="19075" y="17457"/>
                  <a:pt x="19057" y="17457"/>
                </a:cubicBezTo>
                <a:cubicBezTo>
                  <a:pt x="18921" y="17457"/>
                  <a:pt x="18828" y="17264"/>
                  <a:pt x="18941" y="17166"/>
                </a:cubicBezTo>
                <a:cubicBezTo>
                  <a:pt x="18967" y="17138"/>
                  <a:pt x="18996" y="17128"/>
                  <a:pt x="19028" y="17128"/>
                </a:cubicBezTo>
                <a:close/>
                <a:moveTo>
                  <a:pt x="21999" y="17090"/>
                </a:moveTo>
                <a:cubicBezTo>
                  <a:pt x="22078" y="17156"/>
                  <a:pt x="22202" y="17207"/>
                  <a:pt x="22186" y="17332"/>
                </a:cubicBezTo>
                <a:cubicBezTo>
                  <a:pt x="22215" y="17487"/>
                  <a:pt x="22085" y="17588"/>
                  <a:pt x="21950" y="17588"/>
                </a:cubicBezTo>
                <a:cubicBezTo>
                  <a:pt x="21896" y="17588"/>
                  <a:pt x="21842" y="17572"/>
                  <a:pt x="21797" y="17537"/>
                </a:cubicBezTo>
                <a:cubicBezTo>
                  <a:pt x="21732" y="17423"/>
                  <a:pt x="21727" y="17297"/>
                  <a:pt x="21791" y="17182"/>
                </a:cubicBezTo>
                <a:cubicBezTo>
                  <a:pt x="21859" y="17151"/>
                  <a:pt x="21930" y="17121"/>
                  <a:pt x="21999" y="17090"/>
                </a:cubicBezTo>
                <a:close/>
                <a:moveTo>
                  <a:pt x="10404" y="17029"/>
                </a:moveTo>
                <a:cubicBezTo>
                  <a:pt x="10470" y="17029"/>
                  <a:pt x="10538" y="17048"/>
                  <a:pt x="10596" y="17077"/>
                </a:cubicBezTo>
                <a:cubicBezTo>
                  <a:pt x="10634" y="17128"/>
                  <a:pt x="10673" y="17179"/>
                  <a:pt x="10711" y="17230"/>
                </a:cubicBezTo>
                <a:cubicBezTo>
                  <a:pt x="10713" y="17302"/>
                  <a:pt x="10713" y="17372"/>
                  <a:pt x="10711" y="17444"/>
                </a:cubicBezTo>
                <a:cubicBezTo>
                  <a:pt x="10642" y="17558"/>
                  <a:pt x="10533" y="17628"/>
                  <a:pt x="10400" y="17646"/>
                </a:cubicBezTo>
                <a:cubicBezTo>
                  <a:pt x="10348" y="17628"/>
                  <a:pt x="10296" y="17610"/>
                  <a:pt x="10242" y="17593"/>
                </a:cubicBezTo>
                <a:cubicBezTo>
                  <a:pt x="10104" y="17481"/>
                  <a:pt x="10062" y="17261"/>
                  <a:pt x="10191" y="17127"/>
                </a:cubicBezTo>
                <a:cubicBezTo>
                  <a:pt x="10244" y="17057"/>
                  <a:pt x="10323" y="17029"/>
                  <a:pt x="10404" y="17029"/>
                </a:cubicBezTo>
                <a:close/>
                <a:moveTo>
                  <a:pt x="17565" y="17396"/>
                </a:moveTo>
                <a:cubicBezTo>
                  <a:pt x="17613" y="17396"/>
                  <a:pt x="17666" y="17415"/>
                  <a:pt x="17712" y="17419"/>
                </a:cubicBezTo>
                <a:cubicBezTo>
                  <a:pt x="17718" y="17495"/>
                  <a:pt x="17721" y="17572"/>
                  <a:pt x="17722" y="17649"/>
                </a:cubicBezTo>
                <a:cubicBezTo>
                  <a:pt x="17673" y="17657"/>
                  <a:pt x="17617" y="17693"/>
                  <a:pt x="17564" y="17693"/>
                </a:cubicBezTo>
                <a:cubicBezTo>
                  <a:pt x="17542" y="17693"/>
                  <a:pt x="17521" y="17686"/>
                  <a:pt x="17502" y="17669"/>
                </a:cubicBezTo>
                <a:cubicBezTo>
                  <a:pt x="17408" y="17623"/>
                  <a:pt x="17393" y="17480"/>
                  <a:pt x="17482" y="17425"/>
                </a:cubicBezTo>
                <a:cubicBezTo>
                  <a:pt x="17507" y="17403"/>
                  <a:pt x="17535" y="17396"/>
                  <a:pt x="17565" y="17396"/>
                </a:cubicBezTo>
                <a:close/>
                <a:moveTo>
                  <a:pt x="8628" y="17540"/>
                </a:moveTo>
                <a:cubicBezTo>
                  <a:pt x="8650" y="17540"/>
                  <a:pt x="8671" y="17542"/>
                  <a:pt x="8692" y="17548"/>
                </a:cubicBezTo>
                <a:cubicBezTo>
                  <a:pt x="8785" y="17641"/>
                  <a:pt x="8806" y="17768"/>
                  <a:pt x="8752" y="17887"/>
                </a:cubicBezTo>
                <a:cubicBezTo>
                  <a:pt x="8700" y="17923"/>
                  <a:pt x="8633" y="17945"/>
                  <a:pt x="8569" y="17945"/>
                </a:cubicBezTo>
                <a:cubicBezTo>
                  <a:pt x="8490" y="17945"/>
                  <a:pt x="8416" y="17911"/>
                  <a:pt x="8384" y="17825"/>
                </a:cubicBezTo>
                <a:cubicBezTo>
                  <a:pt x="8343" y="17669"/>
                  <a:pt x="8481" y="17540"/>
                  <a:pt x="8628" y="17540"/>
                </a:cubicBezTo>
                <a:close/>
                <a:moveTo>
                  <a:pt x="6723" y="17416"/>
                </a:moveTo>
                <a:cubicBezTo>
                  <a:pt x="6778" y="17434"/>
                  <a:pt x="6835" y="17449"/>
                  <a:pt x="6890" y="17465"/>
                </a:cubicBezTo>
                <a:cubicBezTo>
                  <a:pt x="7051" y="17585"/>
                  <a:pt x="7086" y="17840"/>
                  <a:pt x="6923" y="17975"/>
                </a:cubicBezTo>
                <a:cubicBezTo>
                  <a:pt x="6870" y="18030"/>
                  <a:pt x="6801" y="18054"/>
                  <a:pt x="6730" y="18054"/>
                </a:cubicBezTo>
                <a:cubicBezTo>
                  <a:pt x="6560" y="18054"/>
                  <a:pt x="6382" y="17912"/>
                  <a:pt x="6408" y="17726"/>
                </a:cubicBezTo>
                <a:cubicBezTo>
                  <a:pt x="6405" y="17551"/>
                  <a:pt x="6564" y="17436"/>
                  <a:pt x="6723" y="17416"/>
                </a:cubicBezTo>
                <a:close/>
                <a:moveTo>
                  <a:pt x="29043" y="17667"/>
                </a:moveTo>
                <a:cubicBezTo>
                  <a:pt x="29098" y="17667"/>
                  <a:pt x="29157" y="17696"/>
                  <a:pt x="29212" y="17712"/>
                </a:cubicBezTo>
                <a:cubicBezTo>
                  <a:pt x="29288" y="17834"/>
                  <a:pt x="29257" y="18028"/>
                  <a:pt x="29093" y="18050"/>
                </a:cubicBezTo>
                <a:cubicBezTo>
                  <a:pt x="29077" y="18055"/>
                  <a:pt x="29061" y="18057"/>
                  <a:pt x="29045" y="18057"/>
                </a:cubicBezTo>
                <a:cubicBezTo>
                  <a:pt x="28877" y="18057"/>
                  <a:pt x="28794" y="17789"/>
                  <a:pt x="28952" y="17703"/>
                </a:cubicBezTo>
                <a:cubicBezTo>
                  <a:pt x="28981" y="17676"/>
                  <a:pt x="29011" y="17667"/>
                  <a:pt x="29043" y="17667"/>
                </a:cubicBezTo>
                <a:close/>
                <a:moveTo>
                  <a:pt x="26868" y="17556"/>
                </a:moveTo>
                <a:cubicBezTo>
                  <a:pt x="27013" y="17556"/>
                  <a:pt x="27163" y="17668"/>
                  <a:pt x="27163" y="17825"/>
                </a:cubicBezTo>
                <a:cubicBezTo>
                  <a:pt x="27184" y="18009"/>
                  <a:pt x="27002" y="18134"/>
                  <a:pt x="26836" y="18141"/>
                </a:cubicBezTo>
                <a:cubicBezTo>
                  <a:pt x="26640" y="18072"/>
                  <a:pt x="26530" y="17819"/>
                  <a:pt x="26673" y="17650"/>
                </a:cubicBezTo>
                <a:cubicBezTo>
                  <a:pt x="26723" y="17585"/>
                  <a:pt x="26795" y="17556"/>
                  <a:pt x="26868" y="17556"/>
                </a:cubicBezTo>
                <a:close/>
                <a:moveTo>
                  <a:pt x="20551" y="17954"/>
                </a:moveTo>
                <a:cubicBezTo>
                  <a:pt x="20554" y="18016"/>
                  <a:pt x="20555" y="18080"/>
                  <a:pt x="20556" y="18142"/>
                </a:cubicBezTo>
                <a:lnTo>
                  <a:pt x="20417" y="18134"/>
                </a:lnTo>
                <a:cubicBezTo>
                  <a:pt x="20415" y="18093"/>
                  <a:pt x="20412" y="18054"/>
                  <a:pt x="20408" y="18013"/>
                </a:cubicBezTo>
                <a:cubicBezTo>
                  <a:pt x="20444" y="17999"/>
                  <a:pt x="20515" y="17969"/>
                  <a:pt x="20551" y="17954"/>
                </a:cubicBezTo>
                <a:close/>
                <a:moveTo>
                  <a:pt x="2636" y="17739"/>
                </a:moveTo>
                <a:cubicBezTo>
                  <a:pt x="2692" y="17739"/>
                  <a:pt x="2745" y="17752"/>
                  <a:pt x="2786" y="17795"/>
                </a:cubicBezTo>
                <a:cubicBezTo>
                  <a:pt x="2919" y="17891"/>
                  <a:pt x="2929" y="18110"/>
                  <a:pt x="2810" y="18218"/>
                </a:cubicBezTo>
                <a:cubicBezTo>
                  <a:pt x="2761" y="18274"/>
                  <a:pt x="2688" y="18301"/>
                  <a:pt x="2613" y="18301"/>
                </a:cubicBezTo>
                <a:cubicBezTo>
                  <a:pt x="2527" y="18301"/>
                  <a:pt x="2440" y="18265"/>
                  <a:pt x="2390" y="18193"/>
                </a:cubicBezTo>
                <a:cubicBezTo>
                  <a:pt x="2279" y="18064"/>
                  <a:pt x="2336" y="17860"/>
                  <a:pt x="2461" y="17757"/>
                </a:cubicBezTo>
                <a:cubicBezTo>
                  <a:pt x="2516" y="17753"/>
                  <a:pt x="2578" y="17739"/>
                  <a:pt x="2636" y="17739"/>
                </a:cubicBezTo>
                <a:close/>
                <a:moveTo>
                  <a:pt x="4166" y="17796"/>
                </a:moveTo>
                <a:cubicBezTo>
                  <a:pt x="4254" y="17798"/>
                  <a:pt x="4341" y="17799"/>
                  <a:pt x="4428" y="17805"/>
                </a:cubicBezTo>
                <a:lnTo>
                  <a:pt x="4526" y="17866"/>
                </a:lnTo>
                <a:cubicBezTo>
                  <a:pt x="4644" y="17974"/>
                  <a:pt x="4664" y="18129"/>
                  <a:pt x="4647" y="18281"/>
                </a:cubicBezTo>
                <a:cubicBezTo>
                  <a:pt x="4571" y="18411"/>
                  <a:pt x="4427" y="18502"/>
                  <a:pt x="4284" y="18502"/>
                </a:cubicBezTo>
                <a:cubicBezTo>
                  <a:pt x="4210" y="18502"/>
                  <a:pt x="4137" y="18478"/>
                  <a:pt x="4073" y="18423"/>
                </a:cubicBezTo>
                <a:cubicBezTo>
                  <a:pt x="3930" y="18331"/>
                  <a:pt x="3949" y="18151"/>
                  <a:pt x="3954" y="18004"/>
                </a:cubicBezTo>
                <a:cubicBezTo>
                  <a:pt x="4021" y="17929"/>
                  <a:pt x="4091" y="17860"/>
                  <a:pt x="4166" y="17796"/>
                </a:cubicBezTo>
                <a:close/>
                <a:moveTo>
                  <a:pt x="16994" y="18276"/>
                </a:moveTo>
                <a:lnTo>
                  <a:pt x="16994" y="18276"/>
                </a:lnTo>
                <a:cubicBezTo>
                  <a:pt x="16989" y="18354"/>
                  <a:pt x="17010" y="18477"/>
                  <a:pt x="16903" y="18498"/>
                </a:cubicBezTo>
                <a:cubicBezTo>
                  <a:pt x="16892" y="18504"/>
                  <a:pt x="16881" y="18506"/>
                  <a:pt x="16871" y="18506"/>
                </a:cubicBezTo>
                <a:cubicBezTo>
                  <a:pt x="16809" y="18506"/>
                  <a:pt x="16767" y="18417"/>
                  <a:pt x="16796" y="18360"/>
                </a:cubicBezTo>
                <a:cubicBezTo>
                  <a:pt x="16813" y="18266"/>
                  <a:pt x="16928" y="18291"/>
                  <a:pt x="16994" y="18276"/>
                </a:cubicBezTo>
                <a:close/>
                <a:moveTo>
                  <a:pt x="14259" y="18308"/>
                </a:moveTo>
                <a:cubicBezTo>
                  <a:pt x="14363" y="18314"/>
                  <a:pt x="14391" y="18436"/>
                  <a:pt x="14437" y="18508"/>
                </a:cubicBezTo>
                <a:cubicBezTo>
                  <a:pt x="14423" y="18536"/>
                  <a:pt x="14392" y="18591"/>
                  <a:pt x="14378" y="18619"/>
                </a:cubicBezTo>
                <a:cubicBezTo>
                  <a:pt x="14357" y="18662"/>
                  <a:pt x="14316" y="18680"/>
                  <a:pt x="14273" y="18680"/>
                </a:cubicBezTo>
                <a:cubicBezTo>
                  <a:pt x="14207" y="18680"/>
                  <a:pt x="14138" y="18637"/>
                  <a:pt x="14135" y="18567"/>
                </a:cubicBezTo>
                <a:cubicBezTo>
                  <a:pt x="14105" y="18461"/>
                  <a:pt x="14168" y="18359"/>
                  <a:pt x="14259" y="18308"/>
                </a:cubicBezTo>
                <a:close/>
                <a:moveTo>
                  <a:pt x="11630" y="18334"/>
                </a:moveTo>
                <a:cubicBezTo>
                  <a:pt x="11662" y="18334"/>
                  <a:pt x="11694" y="18338"/>
                  <a:pt x="11727" y="18346"/>
                </a:cubicBezTo>
                <a:cubicBezTo>
                  <a:pt x="11793" y="18449"/>
                  <a:pt x="11807" y="18568"/>
                  <a:pt x="11736" y="18673"/>
                </a:cubicBezTo>
                <a:cubicBezTo>
                  <a:pt x="11697" y="18686"/>
                  <a:pt x="11657" y="18702"/>
                  <a:pt x="11617" y="18716"/>
                </a:cubicBezTo>
                <a:cubicBezTo>
                  <a:pt x="11565" y="18698"/>
                  <a:pt x="11510" y="18681"/>
                  <a:pt x="11457" y="18665"/>
                </a:cubicBezTo>
                <a:cubicBezTo>
                  <a:pt x="11441" y="18574"/>
                  <a:pt x="11437" y="18483"/>
                  <a:pt x="11441" y="18394"/>
                </a:cubicBezTo>
                <a:cubicBezTo>
                  <a:pt x="11500" y="18353"/>
                  <a:pt x="11564" y="18334"/>
                  <a:pt x="11630" y="18334"/>
                </a:cubicBezTo>
                <a:close/>
                <a:moveTo>
                  <a:pt x="6819" y="18384"/>
                </a:moveTo>
                <a:cubicBezTo>
                  <a:pt x="6965" y="18384"/>
                  <a:pt x="7053" y="18528"/>
                  <a:pt x="7090" y="18656"/>
                </a:cubicBezTo>
                <a:cubicBezTo>
                  <a:pt x="7053" y="18792"/>
                  <a:pt x="6931" y="18925"/>
                  <a:pt x="6793" y="18925"/>
                </a:cubicBezTo>
                <a:cubicBezTo>
                  <a:pt x="6754" y="18925"/>
                  <a:pt x="6714" y="18914"/>
                  <a:pt x="6675" y="18890"/>
                </a:cubicBezTo>
                <a:cubicBezTo>
                  <a:pt x="6444" y="18791"/>
                  <a:pt x="6520" y="18399"/>
                  <a:pt x="6769" y="18390"/>
                </a:cubicBezTo>
                <a:cubicBezTo>
                  <a:pt x="6786" y="18386"/>
                  <a:pt x="6803" y="18384"/>
                  <a:pt x="6819" y="18384"/>
                </a:cubicBezTo>
                <a:close/>
                <a:moveTo>
                  <a:pt x="12954" y="18796"/>
                </a:moveTo>
                <a:cubicBezTo>
                  <a:pt x="12956" y="18832"/>
                  <a:pt x="12957" y="18870"/>
                  <a:pt x="12957" y="18908"/>
                </a:cubicBezTo>
                <a:cubicBezTo>
                  <a:pt x="12866" y="18921"/>
                  <a:pt x="12776" y="18933"/>
                  <a:pt x="12683" y="18942"/>
                </a:cubicBezTo>
                <a:cubicBezTo>
                  <a:pt x="12704" y="18811"/>
                  <a:pt x="12859" y="18830"/>
                  <a:pt x="12954" y="18796"/>
                </a:cubicBezTo>
                <a:close/>
                <a:moveTo>
                  <a:pt x="19773" y="1"/>
                </a:moveTo>
                <a:cubicBezTo>
                  <a:pt x="19501" y="1"/>
                  <a:pt x="19234" y="73"/>
                  <a:pt x="19007" y="237"/>
                </a:cubicBezTo>
                <a:cubicBezTo>
                  <a:pt x="18650" y="493"/>
                  <a:pt x="18323" y="804"/>
                  <a:pt x="18081" y="1173"/>
                </a:cubicBezTo>
                <a:cubicBezTo>
                  <a:pt x="17497" y="2096"/>
                  <a:pt x="17237" y="3187"/>
                  <a:pt x="17158" y="4267"/>
                </a:cubicBezTo>
                <a:cubicBezTo>
                  <a:pt x="17034" y="5601"/>
                  <a:pt x="17078" y="6944"/>
                  <a:pt x="17162" y="8280"/>
                </a:cubicBezTo>
                <a:cubicBezTo>
                  <a:pt x="17167" y="9049"/>
                  <a:pt x="17252" y="9814"/>
                  <a:pt x="17292" y="10581"/>
                </a:cubicBezTo>
                <a:cubicBezTo>
                  <a:pt x="17343" y="11167"/>
                  <a:pt x="17388" y="11759"/>
                  <a:pt x="17507" y="12336"/>
                </a:cubicBezTo>
                <a:cubicBezTo>
                  <a:pt x="17487" y="12278"/>
                  <a:pt x="17461" y="12227"/>
                  <a:pt x="17416" y="12186"/>
                </a:cubicBezTo>
                <a:cubicBezTo>
                  <a:pt x="17478" y="12069"/>
                  <a:pt x="17364" y="11930"/>
                  <a:pt x="17343" y="11808"/>
                </a:cubicBezTo>
                <a:cubicBezTo>
                  <a:pt x="17024" y="10670"/>
                  <a:pt x="16644" y="9550"/>
                  <a:pt x="16269" y="8430"/>
                </a:cubicBezTo>
                <a:cubicBezTo>
                  <a:pt x="15818" y="7072"/>
                  <a:pt x="15356" y="5709"/>
                  <a:pt x="14681" y="4443"/>
                </a:cubicBezTo>
                <a:cubicBezTo>
                  <a:pt x="14283" y="3724"/>
                  <a:pt x="13837" y="3017"/>
                  <a:pt x="13235" y="2453"/>
                </a:cubicBezTo>
                <a:cubicBezTo>
                  <a:pt x="12731" y="1996"/>
                  <a:pt x="12131" y="1626"/>
                  <a:pt x="11468" y="1460"/>
                </a:cubicBezTo>
                <a:cubicBezTo>
                  <a:pt x="11281" y="1419"/>
                  <a:pt x="11085" y="1396"/>
                  <a:pt x="10890" y="1396"/>
                </a:cubicBezTo>
                <a:cubicBezTo>
                  <a:pt x="10493" y="1396"/>
                  <a:pt x="10097" y="1492"/>
                  <a:pt x="9773" y="1731"/>
                </a:cubicBezTo>
                <a:cubicBezTo>
                  <a:pt x="9245" y="2117"/>
                  <a:pt x="8897" y="2733"/>
                  <a:pt x="8825" y="3380"/>
                </a:cubicBezTo>
                <a:cubicBezTo>
                  <a:pt x="8749" y="3734"/>
                  <a:pt x="8770" y="4097"/>
                  <a:pt x="8768" y="4456"/>
                </a:cubicBezTo>
                <a:cubicBezTo>
                  <a:pt x="8806" y="5626"/>
                  <a:pt x="9147" y="6756"/>
                  <a:pt x="9491" y="7865"/>
                </a:cubicBezTo>
                <a:cubicBezTo>
                  <a:pt x="9773" y="8810"/>
                  <a:pt x="10139" y="9728"/>
                  <a:pt x="10543" y="10627"/>
                </a:cubicBezTo>
                <a:cubicBezTo>
                  <a:pt x="10995" y="11646"/>
                  <a:pt x="11613" y="12582"/>
                  <a:pt x="12303" y="13454"/>
                </a:cubicBezTo>
                <a:cubicBezTo>
                  <a:pt x="11675" y="12797"/>
                  <a:pt x="11040" y="12149"/>
                  <a:pt x="10373" y="11533"/>
                </a:cubicBezTo>
                <a:cubicBezTo>
                  <a:pt x="9693" y="10906"/>
                  <a:pt x="8976" y="10297"/>
                  <a:pt x="8148" y="9871"/>
                </a:cubicBezTo>
                <a:cubicBezTo>
                  <a:pt x="7656" y="9628"/>
                  <a:pt x="7101" y="9468"/>
                  <a:pt x="6548" y="9468"/>
                </a:cubicBezTo>
                <a:cubicBezTo>
                  <a:pt x="6293" y="9468"/>
                  <a:pt x="6039" y="9502"/>
                  <a:pt x="5792" y="9577"/>
                </a:cubicBezTo>
                <a:cubicBezTo>
                  <a:pt x="5167" y="9746"/>
                  <a:pt x="4657" y="10232"/>
                  <a:pt x="4403" y="10820"/>
                </a:cubicBezTo>
                <a:cubicBezTo>
                  <a:pt x="4162" y="11354"/>
                  <a:pt x="4162" y="11963"/>
                  <a:pt x="4290" y="12525"/>
                </a:cubicBezTo>
                <a:cubicBezTo>
                  <a:pt x="4495" y="13278"/>
                  <a:pt x="4999" y="13908"/>
                  <a:pt x="5577" y="14414"/>
                </a:cubicBezTo>
                <a:cubicBezTo>
                  <a:pt x="6229" y="14967"/>
                  <a:pt x="6963" y="15412"/>
                  <a:pt x="7708" y="15827"/>
                </a:cubicBezTo>
                <a:cubicBezTo>
                  <a:pt x="7648" y="15826"/>
                  <a:pt x="7588" y="15825"/>
                  <a:pt x="7529" y="15825"/>
                </a:cubicBezTo>
                <a:cubicBezTo>
                  <a:pt x="6705" y="15825"/>
                  <a:pt x="5885" y="15932"/>
                  <a:pt x="5065" y="16013"/>
                </a:cubicBezTo>
                <a:cubicBezTo>
                  <a:pt x="4609" y="16076"/>
                  <a:pt x="4146" y="16093"/>
                  <a:pt x="3695" y="16197"/>
                </a:cubicBezTo>
                <a:cubicBezTo>
                  <a:pt x="3099" y="16265"/>
                  <a:pt x="2513" y="16399"/>
                  <a:pt x="1935" y="16558"/>
                </a:cubicBezTo>
                <a:cubicBezTo>
                  <a:pt x="1450" y="16711"/>
                  <a:pt x="955" y="16907"/>
                  <a:pt x="574" y="17254"/>
                </a:cubicBezTo>
                <a:cubicBezTo>
                  <a:pt x="242" y="17573"/>
                  <a:pt x="1" y="18056"/>
                  <a:pt x="141" y="18519"/>
                </a:cubicBezTo>
                <a:cubicBezTo>
                  <a:pt x="219" y="18890"/>
                  <a:pt x="524" y="19154"/>
                  <a:pt x="827" y="19352"/>
                </a:cubicBezTo>
                <a:cubicBezTo>
                  <a:pt x="1074" y="19491"/>
                  <a:pt x="1330" y="19662"/>
                  <a:pt x="1623" y="19662"/>
                </a:cubicBezTo>
                <a:cubicBezTo>
                  <a:pt x="1627" y="19662"/>
                  <a:pt x="1631" y="19662"/>
                  <a:pt x="1636" y="19662"/>
                </a:cubicBezTo>
                <a:cubicBezTo>
                  <a:pt x="1801" y="19665"/>
                  <a:pt x="1967" y="19666"/>
                  <a:pt x="2132" y="19666"/>
                </a:cubicBezTo>
                <a:cubicBezTo>
                  <a:pt x="2224" y="19666"/>
                  <a:pt x="2316" y="19666"/>
                  <a:pt x="2408" y="19666"/>
                </a:cubicBezTo>
                <a:cubicBezTo>
                  <a:pt x="2525" y="19666"/>
                  <a:pt x="2642" y="19666"/>
                  <a:pt x="2758" y="19667"/>
                </a:cubicBezTo>
                <a:cubicBezTo>
                  <a:pt x="2763" y="19667"/>
                  <a:pt x="2768" y="19667"/>
                  <a:pt x="2773" y="19667"/>
                </a:cubicBezTo>
                <a:cubicBezTo>
                  <a:pt x="3303" y="19667"/>
                  <a:pt x="3835" y="19719"/>
                  <a:pt x="4366" y="19719"/>
                </a:cubicBezTo>
                <a:cubicBezTo>
                  <a:pt x="4403" y="19719"/>
                  <a:pt x="4439" y="19719"/>
                  <a:pt x="4475" y="19719"/>
                </a:cubicBezTo>
                <a:cubicBezTo>
                  <a:pt x="4551" y="19717"/>
                  <a:pt x="4627" y="19717"/>
                  <a:pt x="4703" y="19717"/>
                </a:cubicBezTo>
                <a:cubicBezTo>
                  <a:pt x="5511" y="19717"/>
                  <a:pt x="6318" y="19771"/>
                  <a:pt x="7125" y="19771"/>
                </a:cubicBezTo>
                <a:cubicBezTo>
                  <a:pt x="7139" y="19771"/>
                  <a:pt x="7153" y="19771"/>
                  <a:pt x="7166" y="19771"/>
                </a:cubicBezTo>
                <a:cubicBezTo>
                  <a:pt x="7438" y="19784"/>
                  <a:pt x="7710" y="19790"/>
                  <a:pt x="7982" y="19790"/>
                </a:cubicBezTo>
                <a:cubicBezTo>
                  <a:pt x="9092" y="19790"/>
                  <a:pt x="10201" y="19700"/>
                  <a:pt x="11311" y="19700"/>
                </a:cubicBezTo>
                <a:cubicBezTo>
                  <a:pt x="11447" y="19700"/>
                  <a:pt x="11583" y="19701"/>
                  <a:pt x="11720" y="19704"/>
                </a:cubicBezTo>
                <a:cubicBezTo>
                  <a:pt x="12532" y="19758"/>
                  <a:pt x="13345" y="19765"/>
                  <a:pt x="14158" y="19775"/>
                </a:cubicBezTo>
                <a:cubicBezTo>
                  <a:pt x="14155" y="19743"/>
                  <a:pt x="14146" y="19679"/>
                  <a:pt x="14142" y="19646"/>
                </a:cubicBezTo>
                <a:lnTo>
                  <a:pt x="14142" y="19646"/>
                </a:lnTo>
                <a:cubicBezTo>
                  <a:pt x="15636" y="19660"/>
                  <a:pt x="17131" y="19667"/>
                  <a:pt x="18626" y="19688"/>
                </a:cubicBezTo>
                <a:cubicBezTo>
                  <a:pt x="18857" y="19700"/>
                  <a:pt x="19088" y="19703"/>
                  <a:pt x="19320" y="19703"/>
                </a:cubicBezTo>
                <a:cubicBezTo>
                  <a:pt x="19548" y="19703"/>
                  <a:pt x="19777" y="19700"/>
                  <a:pt x="20006" y="19700"/>
                </a:cubicBezTo>
                <a:cubicBezTo>
                  <a:pt x="20215" y="19700"/>
                  <a:pt x="20423" y="19703"/>
                  <a:pt x="20632" y="19712"/>
                </a:cubicBezTo>
                <a:cubicBezTo>
                  <a:pt x="21202" y="19736"/>
                  <a:pt x="21773" y="19713"/>
                  <a:pt x="22345" y="19743"/>
                </a:cubicBezTo>
                <a:cubicBezTo>
                  <a:pt x="22499" y="19742"/>
                  <a:pt x="22654" y="19742"/>
                  <a:pt x="22808" y="19742"/>
                </a:cubicBezTo>
                <a:cubicBezTo>
                  <a:pt x="23975" y="19742"/>
                  <a:pt x="25142" y="19766"/>
                  <a:pt x="26308" y="19769"/>
                </a:cubicBezTo>
                <a:cubicBezTo>
                  <a:pt x="26338" y="19768"/>
                  <a:pt x="26368" y="19768"/>
                  <a:pt x="26397" y="19768"/>
                </a:cubicBezTo>
                <a:cubicBezTo>
                  <a:pt x="26499" y="19768"/>
                  <a:pt x="26602" y="19771"/>
                  <a:pt x="26704" y="19771"/>
                </a:cubicBezTo>
                <a:cubicBezTo>
                  <a:pt x="26884" y="19771"/>
                  <a:pt x="27064" y="19761"/>
                  <a:pt x="27238" y="19707"/>
                </a:cubicBezTo>
                <a:cubicBezTo>
                  <a:pt x="27907" y="19564"/>
                  <a:pt x="28584" y="19446"/>
                  <a:pt x="29227" y="19207"/>
                </a:cubicBezTo>
                <a:cubicBezTo>
                  <a:pt x="30317" y="18826"/>
                  <a:pt x="31415" y="18367"/>
                  <a:pt x="32287" y="17589"/>
                </a:cubicBezTo>
                <a:cubicBezTo>
                  <a:pt x="32655" y="17282"/>
                  <a:pt x="32987" y="16928"/>
                  <a:pt x="33221" y="16509"/>
                </a:cubicBezTo>
                <a:cubicBezTo>
                  <a:pt x="33596" y="15839"/>
                  <a:pt x="33793" y="15070"/>
                  <a:pt x="33772" y="14303"/>
                </a:cubicBezTo>
                <a:cubicBezTo>
                  <a:pt x="33741" y="13768"/>
                  <a:pt x="33600" y="13212"/>
                  <a:pt x="33228" y="12811"/>
                </a:cubicBezTo>
                <a:cubicBezTo>
                  <a:pt x="32879" y="12442"/>
                  <a:pt x="32370" y="12259"/>
                  <a:pt x="31869" y="12259"/>
                </a:cubicBezTo>
                <a:cubicBezTo>
                  <a:pt x="31843" y="12259"/>
                  <a:pt x="31818" y="12260"/>
                  <a:pt x="31793" y="12261"/>
                </a:cubicBezTo>
                <a:cubicBezTo>
                  <a:pt x="31751" y="12259"/>
                  <a:pt x="31710" y="12258"/>
                  <a:pt x="31669" y="12258"/>
                </a:cubicBezTo>
                <a:cubicBezTo>
                  <a:pt x="31208" y="12258"/>
                  <a:pt x="30755" y="12375"/>
                  <a:pt x="30324" y="12531"/>
                </a:cubicBezTo>
                <a:cubicBezTo>
                  <a:pt x="29500" y="12818"/>
                  <a:pt x="28724" y="13238"/>
                  <a:pt x="28033" y="13771"/>
                </a:cubicBezTo>
                <a:cubicBezTo>
                  <a:pt x="27753" y="13987"/>
                  <a:pt x="27489" y="14223"/>
                  <a:pt x="27226" y="14458"/>
                </a:cubicBezTo>
                <a:cubicBezTo>
                  <a:pt x="27743" y="13498"/>
                  <a:pt x="28196" y="12505"/>
                  <a:pt x="28692" y="11534"/>
                </a:cubicBezTo>
                <a:cubicBezTo>
                  <a:pt x="29106" y="10719"/>
                  <a:pt x="29464" y="9880"/>
                  <a:pt x="29816" y="9036"/>
                </a:cubicBezTo>
                <a:cubicBezTo>
                  <a:pt x="30180" y="8197"/>
                  <a:pt x="30428" y="7309"/>
                  <a:pt x="30597" y="6411"/>
                </a:cubicBezTo>
                <a:cubicBezTo>
                  <a:pt x="30750" y="5433"/>
                  <a:pt x="30807" y="4416"/>
                  <a:pt x="30543" y="3452"/>
                </a:cubicBezTo>
                <a:cubicBezTo>
                  <a:pt x="30355" y="2789"/>
                  <a:pt x="30023" y="2114"/>
                  <a:pt x="29428" y="1728"/>
                </a:cubicBezTo>
                <a:cubicBezTo>
                  <a:pt x="29221" y="1590"/>
                  <a:pt x="28981" y="1536"/>
                  <a:pt x="28737" y="1536"/>
                </a:cubicBezTo>
                <a:cubicBezTo>
                  <a:pt x="28544" y="1536"/>
                  <a:pt x="28350" y="1570"/>
                  <a:pt x="28169" y="1624"/>
                </a:cubicBezTo>
                <a:cubicBezTo>
                  <a:pt x="27761" y="1741"/>
                  <a:pt x="27404" y="1979"/>
                  <a:pt x="27092" y="2261"/>
                </a:cubicBezTo>
                <a:cubicBezTo>
                  <a:pt x="26743" y="2581"/>
                  <a:pt x="26407" y="2918"/>
                  <a:pt x="26133" y="3304"/>
                </a:cubicBezTo>
                <a:cubicBezTo>
                  <a:pt x="25645" y="3981"/>
                  <a:pt x="25283" y="4736"/>
                  <a:pt x="24938" y="5492"/>
                </a:cubicBezTo>
                <a:cubicBezTo>
                  <a:pt x="23980" y="7758"/>
                  <a:pt x="23455" y="10178"/>
                  <a:pt x="23045" y="12595"/>
                </a:cubicBezTo>
                <a:cubicBezTo>
                  <a:pt x="23064" y="11991"/>
                  <a:pt x="23097" y="11385"/>
                  <a:pt x="23090" y="10780"/>
                </a:cubicBezTo>
                <a:cubicBezTo>
                  <a:pt x="23084" y="9834"/>
                  <a:pt x="23101" y="8885"/>
                  <a:pt x="23100" y="7937"/>
                </a:cubicBezTo>
                <a:cubicBezTo>
                  <a:pt x="23082" y="7430"/>
                  <a:pt x="23106" y="6922"/>
                  <a:pt x="23055" y="6417"/>
                </a:cubicBezTo>
                <a:cubicBezTo>
                  <a:pt x="22997" y="5334"/>
                  <a:pt x="22956" y="4235"/>
                  <a:pt x="22635" y="3190"/>
                </a:cubicBezTo>
                <a:cubicBezTo>
                  <a:pt x="22512" y="2768"/>
                  <a:pt x="22351" y="2354"/>
                  <a:pt x="22148" y="1963"/>
                </a:cubicBezTo>
                <a:cubicBezTo>
                  <a:pt x="21834" y="1348"/>
                  <a:pt x="21376" y="815"/>
                  <a:pt x="20844" y="381"/>
                </a:cubicBezTo>
                <a:cubicBezTo>
                  <a:pt x="20549" y="145"/>
                  <a:pt x="20157" y="1"/>
                  <a:pt x="1977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20" name="Google Shape;820;p29"/>
          <p:cNvGrpSpPr/>
          <p:nvPr/>
        </p:nvGrpSpPr>
        <p:grpSpPr>
          <a:xfrm rot="10800000">
            <a:off x="5482536" y="-61573"/>
            <a:ext cx="2204103" cy="1030811"/>
            <a:chOff x="3264075" y="1894125"/>
            <a:chExt cx="1130425" cy="528675"/>
          </a:xfrm>
        </p:grpSpPr>
        <p:sp>
          <p:nvSpPr>
            <p:cNvPr id="821" name="Google Shape;821;p29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2" name="Google Shape;822;p29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3" name="Google Shape;823;p29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4" name="Google Shape;824;p29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5" name="Google Shape;825;p29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6" name="Google Shape;826;p29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7" name="Google Shape;827;p29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8" name="Google Shape;828;p29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9" name="Google Shape;829;p29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0" name="Google Shape;830;p29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1" name="Google Shape;831;p29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2" name="Google Shape;832;p29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3" name="Google Shape;833;p29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34" name="Google Shape;834;p29"/>
          <p:cNvGrpSpPr/>
          <p:nvPr/>
        </p:nvGrpSpPr>
        <p:grpSpPr>
          <a:xfrm>
            <a:off x="589774" y="432687"/>
            <a:ext cx="827525" cy="792394"/>
            <a:chOff x="2368500" y="1659275"/>
            <a:chExt cx="228775" cy="219075"/>
          </a:xfrm>
        </p:grpSpPr>
        <p:sp>
          <p:nvSpPr>
            <p:cNvPr id="835" name="Google Shape;835;p29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29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29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8" name="Google Shape;838;p29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9" name="Google Shape;839;p29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29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29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2" name="Google Shape;842;p29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3" name="Google Shape;843;p29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1">
    <p:spTree>
      <p:nvGrpSpPr>
        <p:cNvPr id="844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p3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46" name="Google Shape;846;p30"/>
          <p:cNvSpPr txBox="1"/>
          <p:nvPr>
            <p:ph idx="1" type="body"/>
          </p:nvPr>
        </p:nvSpPr>
        <p:spPr>
          <a:xfrm>
            <a:off x="720000" y="1152475"/>
            <a:ext cx="3852000" cy="345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○"/>
              <a:defRPr>
                <a:solidFill>
                  <a:srgbClr val="434343"/>
                </a:solidFill>
              </a:defRPr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■"/>
              <a:defRPr>
                <a:solidFill>
                  <a:srgbClr val="434343"/>
                </a:solidFill>
              </a:defRPr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  <a:defRPr>
                <a:solidFill>
                  <a:srgbClr val="434343"/>
                </a:solidFill>
              </a:defRPr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○"/>
              <a:defRPr>
                <a:solidFill>
                  <a:srgbClr val="434343"/>
                </a:solidFill>
              </a:defRPr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■"/>
              <a:defRPr>
                <a:solidFill>
                  <a:srgbClr val="434343"/>
                </a:solidFill>
              </a:defRPr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  <a:defRPr>
                <a:solidFill>
                  <a:srgbClr val="434343"/>
                </a:solidFill>
              </a:defRPr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○"/>
              <a:defRPr>
                <a:solidFill>
                  <a:srgbClr val="434343"/>
                </a:solidFill>
              </a:defRPr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847" name="Google Shape;847;p30"/>
          <p:cNvSpPr txBox="1"/>
          <p:nvPr>
            <p:ph idx="2" type="body"/>
          </p:nvPr>
        </p:nvSpPr>
        <p:spPr>
          <a:xfrm>
            <a:off x="4572000" y="2077425"/>
            <a:ext cx="3852000" cy="239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indent="-330200" lvl="1" marL="9144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600"/>
              <a:buChar char="○"/>
              <a:defRPr>
                <a:solidFill>
                  <a:srgbClr val="434343"/>
                </a:solidFill>
              </a:defRPr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■"/>
              <a:defRPr>
                <a:solidFill>
                  <a:srgbClr val="434343"/>
                </a:solidFill>
              </a:defRPr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  <a:defRPr>
                <a:solidFill>
                  <a:srgbClr val="434343"/>
                </a:solidFill>
              </a:defRPr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○"/>
              <a:defRPr>
                <a:solidFill>
                  <a:srgbClr val="434343"/>
                </a:solidFill>
              </a:defRPr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■"/>
              <a:defRPr>
                <a:solidFill>
                  <a:srgbClr val="434343"/>
                </a:solidFill>
              </a:defRPr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  <a:defRPr>
                <a:solidFill>
                  <a:srgbClr val="434343"/>
                </a:solidFill>
              </a:defRPr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○"/>
              <a:defRPr>
                <a:solidFill>
                  <a:srgbClr val="434343"/>
                </a:solidFill>
              </a:defRPr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grpSp>
        <p:nvGrpSpPr>
          <p:cNvPr id="848" name="Google Shape;848;p30"/>
          <p:cNvGrpSpPr/>
          <p:nvPr/>
        </p:nvGrpSpPr>
        <p:grpSpPr>
          <a:xfrm rot="10800000">
            <a:off x="247969" y="-50940"/>
            <a:ext cx="2184094" cy="1021453"/>
            <a:chOff x="3264075" y="1894125"/>
            <a:chExt cx="1130425" cy="528675"/>
          </a:xfrm>
        </p:grpSpPr>
        <p:sp>
          <p:nvSpPr>
            <p:cNvPr id="849" name="Google Shape;849;p30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30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30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30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30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30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30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30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30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30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30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30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30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62" name="Google Shape;862;p30"/>
          <p:cNvSpPr/>
          <p:nvPr/>
        </p:nvSpPr>
        <p:spPr>
          <a:xfrm>
            <a:off x="7142300" y="4374075"/>
            <a:ext cx="1478264" cy="865750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63" name="Google Shape;863;p30"/>
          <p:cNvGrpSpPr/>
          <p:nvPr/>
        </p:nvGrpSpPr>
        <p:grpSpPr>
          <a:xfrm>
            <a:off x="7573964" y="281409"/>
            <a:ext cx="808239" cy="773948"/>
            <a:chOff x="2368500" y="1659275"/>
            <a:chExt cx="228775" cy="219075"/>
          </a:xfrm>
        </p:grpSpPr>
        <p:sp>
          <p:nvSpPr>
            <p:cNvPr id="864" name="Google Shape;864;p30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30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30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30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8" name="Google Shape;868;p30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9" name="Google Shape;869;p30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0" name="Google Shape;870;p30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1" name="Google Shape;871;p30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2" name="Google Shape;872;p30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73" name="Google Shape;873;p30"/>
          <p:cNvSpPr/>
          <p:nvPr/>
        </p:nvSpPr>
        <p:spPr>
          <a:xfrm rot="-2882594">
            <a:off x="916395" y="4178278"/>
            <a:ext cx="688001" cy="468323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99" name="Google Shape;99;p4"/>
          <p:cNvSpPr txBox="1"/>
          <p:nvPr>
            <p:ph idx="1" type="body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AutoNum type="arabicPeriod"/>
              <a:defRPr sz="1150">
                <a:solidFill>
                  <a:srgbClr val="434343"/>
                </a:solidFill>
              </a:defRPr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AutoNum type="alphaLcPeriod"/>
              <a:defRPr>
                <a:solidFill>
                  <a:srgbClr val="434343"/>
                </a:solidFill>
              </a:defRPr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AutoNum type="romanLcPeriod"/>
              <a:defRPr>
                <a:solidFill>
                  <a:srgbClr val="434343"/>
                </a:solidFill>
              </a:defRPr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AutoNum type="arabicPeriod"/>
              <a:defRPr>
                <a:solidFill>
                  <a:srgbClr val="434343"/>
                </a:solidFill>
              </a:defRPr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AutoNum type="alphaLcPeriod"/>
              <a:defRPr>
                <a:solidFill>
                  <a:srgbClr val="434343"/>
                </a:solidFill>
              </a:defRPr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AutoNum type="romanLcPeriod"/>
              <a:defRPr>
                <a:solidFill>
                  <a:srgbClr val="434343"/>
                </a:solidFill>
              </a:defRPr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AutoNum type="arabicPeriod"/>
              <a:defRPr>
                <a:solidFill>
                  <a:srgbClr val="434343"/>
                </a:solidFill>
              </a:defRPr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AutoNum type="alphaLcPeriod"/>
              <a:defRPr>
                <a:solidFill>
                  <a:srgbClr val="434343"/>
                </a:solidFill>
              </a:defRPr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AutoNum type="romanLcPeriod"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100" name="Google Shape;100;p4"/>
          <p:cNvSpPr/>
          <p:nvPr/>
        </p:nvSpPr>
        <p:spPr>
          <a:xfrm flipH="1" rot="10800000">
            <a:off x="-233263" y="-92705"/>
            <a:ext cx="1446813" cy="847330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rgbClr val="9666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1" name="Google Shape;101;p4"/>
          <p:cNvGrpSpPr/>
          <p:nvPr/>
        </p:nvGrpSpPr>
        <p:grpSpPr>
          <a:xfrm flipH="1">
            <a:off x="6343563" y="4273215"/>
            <a:ext cx="1898775" cy="888015"/>
            <a:chOff x="3264075" y="1894125"/>
            <a:chExt cx="1130425" cy="528675"/>
          </a:xfrm>
        </p:grpSpPr>
        <p:sp>
          <p:nvSpPr>
            <p:cNvPr id="102" name="Google Shape;102;p4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4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4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4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4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4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4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4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4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4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4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4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4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4"/>
          <p:cNvGrpSpPr/>
          <p:nvPr/>
        </p:nvGrpSpPr>
        <p:grpSpPr>
          <a:xfrm>
            <a:off x="926619" y="122772"/>
            <a:ext cx="722517" cy="691905"/>
            <a:chOff x="2368500" y="1659275"/>
            <a:chExt cx="228775" cy="219075"/>
          </a:xfrm>
        </p:grpSpPr>
        <p:sp>
          <p:nvSpPr>
            <p:cNvPr id="116" name="Google Shape;116;p4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4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4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4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4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4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4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4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4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5" name="Google Shape;125;p4"/>
          <p:cNvGrpSpPr/>
          <p:nvPr/>
        </p:nvGrpSpPr>
        <p:grpSpPr>
          <a:xfrm>
            <a:off x="8333904" y="1284112"/>
            <a:ext cx="1044988" cy="2068641"/>
            <a:chOff x="1533300" y="1335675"/>
            <a:chExt cx="361225" cy="715100"/>
          </a:xfrm>
        </p:grpSpPr>
        <p:sp>
          <p:nvSpPr>
            <p:cNvPr id="126" name="Google Shape;126;p4"/>
            <p:cNvSpPr/>
            <p:nvPr/>
          </p:nvSpPr>
          <p:spPr>
            <a:xfrm>
              <a:off x="1533300" y="1335675"/>
              <a:ext cx="361150" cy="707300"/>
            </a:xfrm>
            <a:custGeom>
              <a:rect b="b" l="l" r="r" t="t"/>
              <a:pathLst>
                <a:path extrusionOk="0" h="28292" w="14446">
                  <a:moveTo>
                    <a:pt x="14445" y="1"/>
                  </a:moveTo>
                  <a:cubicBezTo>
                    <a:pt x="8424" y="1"/>
                    <a:pt x="1" y="6034"/>
                    <a:pt x="3543" y="10904"/>
                  </a:cubicBezTo>
                  <a:cubicBezTo>
                    <a:pt x="10056" y="19858"/>
                    <a:pt x="8883" y="26775"/>
                    <a:pt x="12634" y="28292"/>
                  </a:cubicBezTo>
                  <a:cubicBezTo>
                    <a:pt x="11741" y="27024"/>
                    <a:pt x="11018" y="25464"/>
                    <a:pt x="10455" y="23563"/>
                  </a:cubicBezTo>
                  <a:cubicBezTo>
                    <a:pt x="10065" y="22246"/>
                    <a:pt x="9776" y="20882"/>
                    <a:pt x="9497" y="19564"/>
                  </a:cubicBezTo>
                  <a:cubicBezTo>
                    <a:pt x="9273" y="18510"/>
                    <a:pt x="9042" y="17419"/>
                    <a:pt x="8762" y="16362"/>
                  </a:cubicBezTo>
                  <a:cubicBezTo>
                    <a:pt x="8613" y="15801"/>
                    <a:pt x="8446" y="15235"/>
                    <a:pt x="8285" y="14686"/>
                  </a:cubicBezTo>
                  <a:cubicBezTo>
                    <a:pt x="7967" y="13604"/>
                    <a:pt x="7638" y="12487"/>
                    <a:pt x="7430" y="11359"/>
                  </a:cubicBezTo>
                  <a:cubicBezTo>
                    <a:pt x="7064" y="9368"/>
                    <a:pt x="7157" y="7633"/>
                    <a:pt x="7708" y="6206"/>
                  </a:cubicBezTo>
                  <a:cubicBezTo>
                    <a:pt x="8391" y="4436"/>
                    <a:pt x="9906" y="2855"/>
                    <a:pt x="11974" y="1751"/>
                  </a:cubicBezTo>
                  <a:cubicBezTo>
                    <a:pt x="12765" y="1327"/>
                    <a:pt x="13599" y="998"/>
                    <a:pt x="14445" y="707"/>
                  </a:cubicBezTo>
                  <a:lnTo>
                    <a:pt x="14445" y="1"/>
                  </a:lnTo>
                  <a:close/>
                </a:path>
              </a:pathLst>
            </a:custGeom>
            <a:solidFill>
              <a:srgbClr val="E0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4"/>
            <p:cNvSpPr/>
            <p:nvPr/>
          </p:nvSpPr>
          <p:spPr>
            <a:xfrm>
              <a:off x="1715175" y="1358800"/>
              <a:ext cx="179350" cy="691625"/>
            </a:xfrm>
            <a:custGeom>
              <a:rect b="b" l="l" r="r" t="t"/>
              <a:pathLst>
                <a:path extrusionOk="0" h="27665" w="7174">
                  <a:moveTo>
                    <a:pt x="7174" y="0"/>
                  </a:moveTo>
                  <a:cubicBezTo>
                    <a:pt x="6359" y="283"/>
                    <a:pt x="5558" y="601"/>
                    <a:pt x="4799" y="1006"/>
                  </a:cubicBezTo>
                  <a:cubicBezTo>
                    <a:pt x="2775" y="2088"/>
                    <a:pt x="1293" y="3632"/>
                    <a:pt x="628" y="5354"/>
                  </a:cubicBezTo>
                  <a:cubicBezTo>
                    <a:pt x="91" y="6746"/>
                    <a:pt x="1" y="8442"/>
                    <a:pt x="360" y="10395"/>
                  </a:cubicBezTo>
                  <a:cubicBezTo>
                    <a:pt x="566" y="11513"/>
                    <a:pt x="894" y="12625"/>
                    <a:pt x="1210" y="13700"/>
                  </a:cubicBezTo>
                  <a:cubicBezTo>
                    <a:pt x="1371" y="14249"/>
                    <a:pt x="1538" y="14818"/>
                    <a:pt x="1688" y="15380"/>
                  </a:cubicBezTo>
                  <a:cubicBezTo>
                    <a:pt x="1970" y="16442"/>
                    <a:pt x="2201" y="17537"/>
                    <a:pt x="2426" y="18594"/>
                  </a:cubicBezTo>
                  <a:cubicBezTo>
                    <a:pt x="2704" y="19909"/>
                    <a:pt x="2992" y="21268"/>
                    <a:pt x="3378" y="22576"/>
                  </a:cubicBezTo>
                  <a:cubicBezTo>
                    <a:pt x="3972" y="24579"/>
                    <a:pt x="4741" y="26196"/>
                    <a:pt x="5704" y="27487"/>
                  </a:cubicBezTo>
                  <a:cubicBezTo>
                    <a:pt x="6050" y="27588"/>
                    <a:pt x="6437" y="27646"/>
                    <a:pt x="6867" y="27665"/>
                  </a:cubicBezTo>
                  <a:cubicBezTo>
                    <a:pt x="6474" y="26837"/>
                    <a:pt x="6127" y="25923"/>
                    <a:pt x="5826" y="24907"/>
                  </a:cubicBezTo>
                  <a:cubicBezTo>
                    <a:pt x="5436" y="23590"/>
                    <a:pt x="5148" y="22225"/>
                    <a:pt x="4868" y="20906"/>
                  </a:cubicBezTo>
                  <a:cubicBezTo>
                    <a:pt x="4645" y="19853"/>
                    <a:pt x="4414" y="18762"/>
                    <a:pt x="4134" y="17707"/>
                  </a:cubicBezTo>
                  <a:cubicBezTo>
                    <a:pt x="3985" y="17145"/>
                    <a:pt x="3819" y="16578"/>
                    <a:pt x="3657" y="16030"/>
                  </a:cubicBezTo>
                  <a:cubicBezTo>
                    <a:pt x="3338" y="14949"/>
                    <a:pt x="3010" y="13833"/>
                    <a:pt x="2803" y="12705"/>
                  </a:cubicBezTo>
                  <a:cubicBezTo>
                    <a:pt x="2436" y="10714"/>
                    <a:pt x="2530" y="8979"/>
                    <a:pt x="3081" y="7552"/>
                  </a:cubicBezTo>
                  <a:cubicBezTo>
                    <a:pt x="3745" y="5835"/>
                    <a:pt x="5197" y="4295"/>
                    <a:pt x="7174" y="3196"/>
                  </a:cubicBezTo>
                  <a:lnTo>
                    <a:pt x="7174" y="0"/>
                  </a:lnTo>
                  <a:close/>
                </a:path>
              </a:pathLst>
            </a:custGeom>
            <a:solidFill>
              <a:srgbClr val="E0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4"/>
            <p:cNvSpPr/>
            <p:nvPr/>
          </p:nvSpPr>
          <p:spPr>
            <a:xfrm>
              <a:off x="1781275" y="1444700"/>
              <a:ext cx="113225" cy="606075"/>
            </a:xfrm>
            <a:custGeom>
              <a:rect b="b" l="l" r="r" t="t"/>
              <a:pathLst>
                <a:path extrusionOk="0" h="24243" w="4529">
                  <a:moveTo>
                    <a:pt x="4525" y="0"/>
                  </a:moveTo>
                  <a:lnTo>
                    <a:pt x="4525" y="2"/>
                  </a:lnTo>
                  <a:lnTo>
                    <a:pt x="4525" y="2"/>
                  </a:lnTo>
                  <a:cubicBezTo>
                    <a:pt x="4526" y="2"/>
                    <a:pt x="4527" y="1"/>
                    <a:pt x="4529" y="0"/>
                  </a:cubicBezTo>
                  <a:close/>
                  <a:moveTo>
                    <a:pt x="4525" y="2"/>
                  </a:moveTo>
                  <a:cubicBezTo>
                    <a:pt x="2645" y="1074"/>
                    <a:pt x="1263" y="2549"/>
                    <a:pt x="629" y="4190"/>
                  </a:cubicBezTo>
                  <a:cubicBezTo>
                    <a:pt x="91" y="5582"/>
                    <a:pt x="1" y="7278"/>
                    <a:pt x="360" y="9230"/>
                  </a:cubicBezTo>
                  <a:cubicBezTo>
                    <a:pt x="566" y="10347"/>
                    <a:pt x="893" y="11460"/>
                    <a:pt x="1210" y="12533"/>
                  </a:cubicBezTo>
                  <a:cubicBezTo>
                    <a:pt x="1371" y="13083"/>
                    <a:pt x="1539" y="13653"/>
                    <a:pt x="1688" y="14216"/>
                  </a:cubicBezTo>
                  <a:cubicBezTo>
                    <a:pt x="1970" y="15279"/>
                    <a:pt x="2201" y="16370"/>
                    <a:pt x="2425" y="17428"/>
                  </a:cubicBezTo>
                  <a:cubicBezTo>
                    <a:pt x="2703" y="18742"/>
                    <a:pt x="2991" y="20103"/>
                    <a:pt x="3379" y="21412"/>
                  </a:cubicBezTo>
                  <a:cubicBezTo>
                    <a:pt x="3688" y="22455"/>
                    <a:pt x="4044" y="23395"/>
                    <a:pt x="4449" y="24241"/>
                  </a:cubicBezTo>
                  <a:cubicBezTo>
                    <a:pt x="4475" y="24241"/>
                    <a:pt x="4500" y="24243"/>
                    <a:pt x="4525" y="24243"/>
                  </a:cubicBezTo>
                  <a:lnTo>
                    <a:pt x="4525" y="2"/>
                  </a:lnTo>
                  <a:close/>
                </a:path>
              </a:pathLst>
            </a:custGeom>
            <a:solidFill>
              <a:srgbClr val="E0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9" name="Google Shape;129;p4"/>
          <p:cNvSpPr/>
          <p:nvPr/>
        </p:nvSpPr>
        <p:spPr>
          <a:xfrm rot="3018975">
            <a:off x="8405347" y="1105874"/>
            <a:ext cx="616244" cy="419504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rgbClr val="82D4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">
  <p:cSld name="CUSTOM_1_1">
    <p:spTree>
      <p:nvGrpSpPr>
        <p:cNvPr id="874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3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76" name="Google Shape;876;p31"/>
          <p:cNvSpPr txBox="1"/>
          <p:nvPr>
            <p:ph idx="1" type="body"/>
          </p:nvPr>
        </p:nvSpPr>
        <p:spPr>
          <a:xfrm>
            <a:off x="720000" y="1152475"/>
            <a:ext cx="3852000" cy="345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indent="-330200" lvl="1" marL="9144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600"/>
              <a:buChar char="○"/>
              <a:defRPr>
                <a:solidFill>
                  <a:srgbClr val="434343"/>
                </a:solidFill>
              </a:defRPr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■"/>
              <a:defRPr>
                <a:solidFill>
                  <a:srgbClr val="434343"/>
                </a:solidFill>
              </a:defRPr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  <a:defRPr>
                <a:solidFill>
                  <a:srgbClr val="434343"/>
                </a:solidFill>
              </a:defRPr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○"/>
              <a:defRPr>
                <a:solidFill>
                  <a:srgbClr val="434343"/>
                </a:solidFill>
              </a:defRPr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■"/>
              <a:defRPr>
                <a:solidFill>
                  <a:srgbClr val="434343"/>
                </a:solidFill>
              </a:defRPr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  <a:defRPr>
                <a:solidFill>
                  <a:srgbClr val="434343"/>
                </a:solidFill>
              </a:defRPr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○"/>
              <a:defRPr>
                <a:solidFill>
                  <a:srgbClr val="434343"/>
                </a:solidFill>
              </a:defRPr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grpSp>
        <p:nvGrpSpPr>
          <p:cNvPr id="877" name="Google Shape;877;p31"/>
          <p:cNvGrpSpPr/>
          <p:nvPr/>
        </p:nvGrpSpPr>
        <p:grpSpPr>
          <a:xfrm rot="-5400000">
            <a:off x="3284841" y="4026392"/>
            <a:ext cx="815550" cy="1758776"/>
            <a:chOff x="1496075" y="1759850"/>
            <a:chExt cx="345250" cy="744550"/>
          </a:xfrm>
        </p:grpSpPr>
        <p:sp>
          <p:nvSpPr>
            <p:cNvPr id="878" name="Google Shape;878;p31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9" name="Google Shape;879;p31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0" name="Google Shape;880;p31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81" name="Google Shape;881;p31"/>
          <p:cNvGrpSpPr/>
          <p:nvPr/>
        </p:nvGrpSpPr>
        <p:grpSpPr>
          <a:xfrm rot="-5400000">
            <a:off x="7410132" y="1610836"/>
            <a:ext cx="2614021" cy="1013195"/>
            <a:chOff x="1967625" y="1991375"/>
            <a:chExt cx="1169375" cy="453250"/>
          </a:xfrm>
        </p:grpSpPr>
        <p:sp>
          <p:nvSpPr>
            <p:cNvPr id="882" name="Google Shape;882;p31"/>
            <p:cNvSpPr/>
            <p:nvPr/>
          </p:nvSpPr>
          <p:spPr>
            <a:xfrm>
              <a:off x="1967625" y="2254775"/>
              <a:ext cx="1169375" cy="189850"/>
            </a:xfrm>
            <a:custGeom>
              <a:rect b="b" l="l" r="r" t="t"/>
              <a:pathLst>
                <a:path extrusionOk="0" h="7594" w="46775">
                  <a:moveTo>
                    <a:pt x="9986" y="0"/>
                  </a:moveTo>
                  <a:cubicBezTo>
                    <a:pt x="4640" y="0"/>
                    <a:pt x="0" y="7593"/>
                    <a:pt x="0" y="7593"/>
                  </a:cubicBezTo>
                  <a:lnTo>
                    <a:pt x="46775" y="7520"/>
                  </a:lnTo>
                  <a:cubicBezTo>
                    <a:pt x="46775" y="7520"/>
                    <a:pt x="41918" y="4437"/>
                    <a:pt x="39381" y="4437"/>
                  </a:cubicBezTo>
                  <a:cubicBezTo>
                    <a:pt x="38982" y="4437"/>
                    <a:pt x="38640" y="4513"/>
                    <a:pt x="38384" y="4690"/>
                  </a:cubicBezTo>
                  <a:cubicBezTo>
                    <a:pt x="37734" y="5138"/>
                    <a:pt x="37244" y="5411"/>
                    <a:pt x="36699" y="5411"/>
                  </a:cubicBezTo>
                  <a:cubicBezTo>
                    <a:pt x="35663" y="5411"/>
                    <a:pt x="34428" y="4423"/>
                    <a:pt x="31515" y="1774"/>
                  </a:cubicBezTo>
                  <a:cubicBezTo>
                    <a:pt x="30154" y="537"/>
                    <a:pt x="28806" y="45"/>
                    <a:pt x="27510" y="45"/>
                  </a:cubicBezTo>
                  <a:cubicBezTo>
                    <a:pt x="24571" y="45"/>
                    <a:pt x="21896" y="2574"/>
                    <a:pt x="19933" y="4690"/>
                  </a:cubicBezTo>
                  <a:cubicBezTo>
                    <a:pt x="19336" y="5334"/>
                    <a:pt x="18843" y="5599"/>
                    <a:pt x="18395" y="5599"/>
                  </a:cubicBezTo>
                  <a:cubicBezTo>
                    <a:pt x="16720" y="5599"/>
                    <a:pt x="15669" y="1893"/>
                    <a:pt x="12122" y="428"/>
                  </a:cubicBezTo>
                  <a:cubicBezTo>
                    <a:pt x="11404" y="131"/>
                    <a:pt x="10689" y="0"/>
                    <a:pt x="99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3" name="Google Shape;883;p31"/>
            <p:cNvSpPr/>
            <p:nvPr/>
          </p:nvSpPr>
          <p:spPr>
            <a:xfrm>
              <a:off x="2336700" y="1991375"/>
              <a:ext cx="98650" cy="75175"/>
            </a:xfrm>
            <a:custGeom>
              <a:rect b="b" l="l" r="r" t="t"/>
              <a:pathLst>
                <a:path extrusionOk="0" h="3007" w="3946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89" y="77"/>
                    <a:pt x="550" y="122"/>
                    <a:pt x="316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2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3" y="1648"/>
                    <a:pt x="3945" y="1211"/>
                    <a:pt x="3679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1" y="642"/>
                    <a:pt x="2979" y="650"/>
                    <a:pt x="2918" y="665"/>
                  </a:cubicBezTo>
                  <a:cubicBezTo>
                    <a:pt x="2760" y="692"/>
                    <a:pt x="2587" y="757"/>
                    <a:pt x="2423" y="757"/>
                  </a:cubicBezTo>
                  <a:cubicBezTo>
                    <a:pt x="2330" y="757"/>
                    <a:pt x="2240" y="736"/>
                    <a:pt x="2157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4" name="Google Shape;884;p31"/>
            <p:cNvSpPr/>
            <p:nvPr/>
          </p:nvSpPr>
          <p:spPr>
            <a:xfrm>
              <a:off x="2960025" y="2185725"/>
              <a:ext cx="98675" cy="75175"/>
            </a:xfrm>
            <a:custGeom>
              <a:rect b="b" l="l" r="r" t="t"/>
              <a:pathLst>
                <a:path extrusionOk="0" h="3007" w="3947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90" y="77"/>
                    <a:pt x="550" y="122"/>
                    <a:pt x="317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3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4" y="1648"/>
                    <a:pt x="3946" y="1211"/>
                    <a:pt x="3680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2" y="642"/>
                    <a:pt x="2980" y="650"/>
                    <a:pt x="2919" y="665"/>
                  </a:cubicBezTo>
                  <a:cubicBezTo>
                    <a:pt x="2762" y="692"/>
                    <a:pt x="2588" y="757"/>
                    <a:pt x="2424" y="757"/>
                  </a:cubicBezTo>
                  <a:cubicBezTo>
                    <a:pt x="2331" y="757"/>
                    <a:pt x="2240" y="736"/>
                    <a:pt x="2158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5" name="Google Shape;885;p31"/>
            <p:cNvSpPr/>
            <p:nvPr/>
          </p:nvSpPr>
          <p:spPr>
            <a:xfrm>
              <a:off x="2747000" y="2148600"/>
              <a:ext cx="104900" cy="72725"/>
            </a:xfrm>
            <a:custGeom>
              <a:rect b="b" l="l" r="r" t="t"/>
              <a:pathLst>
                <a:path extrusionOk="0" h="2909" w="4196">
                  <a:moveTo>
                    <a:pt x="3229" y="1"/>
                  </a:moveTo>
                  <a:cubicBezTo>
                    <a:pt x="3031" y="1"/>
                    <a:pt x="2833" y="85"/>
                    <a:pt x="2692" y="228"/>
                  </a:cubicBezTo>
                  <a:cubicBezTo>
                    <a:pt x="2510" y="385"/>
                    <a:pt x="2346" y="635"/>
                    <a:pt x="2083" y="635"/>
                  </a:cubicBezTo>
                  <a:cubicBezTo>
                    <a:pt x="2071" y="635"/>
                    <a:pt x="2060" y="634"/>
                    <a:pt x="2048" y="633"/>
                  </a:cubicBezTo>
                  <a:cubicBezTo>
                    <a:pt x="1796" y="588"/>
                    <a:pt x="1534" y="395"/>
                    <a:pt x="1274" y="395"/>
                  </a:cubicBezTo>
                  <a:cubicBezTo>
                    <a:pt x="1185" y="395"/>
                    <a:pt x="1097" y="417"/>
                    <a:pt x="1010" y="475"/>
                  </a:cubicBezTo>
                  <a:cubicBezTo>
                    <a:pt x="738" y="731"/>
                    <a:pt x="387" y="998"/>
                    <a:pt x="362" y="1404"/>
                  </a:cubicBezTo>
                  <a:cubicBezTo>
                    <a:pt x="318" y="1390"/>
                    <a:pt x="273" y="1384"/>
                    <a:pt x="229" y="1384"/>
                  </a:cubicBezTo>
                  <a:cubicBezTo>
                    <a:pt x="153" y="1384"/>
                    <a:pt x="76" y="1401"/>
                    <a:pt x="0" y="1424"/>
                  </a:cubicBezTo>
                  <a:cubicBezTo>
                    <a:pt x="129" y="1500"/>
                    <a:pt x="259" y="1572"/>
                    <a:pt x="387" y="1644"/>
                  </a:cubicBezTo>
                  <a:cubicBezTo>
                    <a:pt x="487" y="1950"/>
                    <a:pt x="633" y="2248"/>
                    <a:pt x="886" y="2454"/>
                  </a:cubicBezTo>
                  <a:cubicBezTo>
                    <a:pt x="1247" y="2761"/>
                    <a:pt x="1712" y="2909"/>
                    <a:pt x="2179" y="2909"/>
                  </a:cubicBezTo>
                  <a:cubicBezTo>
                    <a:pt x="2773" y="2909"/>
                    <a:pt x="3370" y="2669"/>
                    <a:pt x="3756" y="2209"/>
                  </a:cubicBezTo>
                  <a:cubicBezTo>
                    <a:pt x="4023" y="1847"/>
                    <a:pt x="4196" y="1382"/>
                    <a:pt x="4085" y="930"/>
                  </a:cubicBezTo>
                  <a:cubicBezTo>
                    <a:pt x="4009" y="578"/>
                    <a:pt x="3852" y="161"/>
                    <a:pt x="3472" y="46"/>
                  </a:cubicBezTo>
                  <a:cubicBezTo>
                    <a:pt x="3394" y="15"/>
                    <a:pt x="3311" y="1"/>
                    <a:pt x="32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p31"/>
            <p:cNvSpPr/>
            <p:nvPr/>
          </p:nvSpPr>
          <p:spPr>
            <a:xfrm>
              <a:off x="2229050" y="2064625"/>
              <a:ext cx="73525" cy="50550"/>
            </a:xfrm>
            <a:custGeom>
              <a:rect b="b" l="l" r="r" t="t"/>
              <a:pathLst>
                <a:path extrusionOk="0" h="2022" w="2941">
                  <a:moveTo>
                    <a:pt x="2275" y="0"/>
                  </a:moveTo>
                  <a:cubicBezTo>
                    <a:pt x="2140" y="0"/>
                    <a:pt x="2005" y="55"/>
                    <a:pt x="1907" y="150"/>
                  </a:cubicBezTo>
                  <a:cubicBezTo>
                    <a:pt x="1780" y="256"/>
                    <a:pt x="1661" y="426"/>
                    <a:pt x="1481" y="426"/>
                  </a:cubicBezTo>
                  <a:cubicBezTo>
                    <a:pt x="1470" y="426"/>
                    <a:pt x="1460" y="425"/>
                    <a:pt x="1449" y="424"/>
                  </a:cubicBezTo>
                  <a:cubicBezTo>
                    <a:pt x="1270" y="387"/>
                    <a:pt x="1087" y="242"/>
                    <a:pt x="902" y="242"/>
                  </a:cubicBezTo>
                  <a:cubicBezTo>
                    <a:pt x="843" y="242"/>
                    <a:pt x="784" y="256"/>
                    <a:pt x="725" y="294"/>
                  </a:cubicBezTo>
                  <a:cubicBezTo>
                    <a:pt x="529" y="468"/>
                    <a:pt x="278" y="649"/>
                    <a:pt x="252" y="934"/>
                  </a:cubicBezTo>
                  <a:cubicBezTo>
                    <a:pt x="220" y="922"/>
                    <a:pt x="186" y="917"/>
                    <a:pt x="152" y="917"/>
                  </a:cubicBezTo>
                  <a:cubicBezTo>
                    <a:pt x="102" y="917"/>
                    <a:pt x="50" y="928"/>
                    <a:pt x="0" y="942"/>
                  </a:cubicBezTo>
                  <a:cubicBezTo>
                    <a:pt x="88" y="997"/>
                    <a:pt x="178" y="1051"/>
                    <a:pt x="267" y="1103"/>
                  </a:cubicBezTo>
                  <a:cubicBezTo>
                    <a:pt x="330" y="1319"/>
                    <a:pt x="428" y="1530"/>
                    <a:pt x="601" y="1679"/>
                  </a:cubicBezTo>
                  <a:cubicBezTo>
                    <a:pt x="859" y="1909"/>
                    <a:pt x="1198" y="2022"/>
                    <a:pt x="1539" y="2022"/>
                  </a:cubicBezTo>
                  <a:cubicBezTo>
                    <a:pt x="1943" y="2022"/>
                    <a:pt x="2348" y="1864"/>
                    <a:pt x="2618" y="1559"/>
                  </a:cubicBezTo>
                  <a:cubicBezTo>
                    <a:pt x="2810" y="1309"/>
                    <a:pt x="2940" y="985"/>
                    <a:pt x="2870" y="667"/>
                  </a:cubicBezTo>
                  <a:cubicBezTo>
                    <a:pt x="2823" y="421"/>
                    <a:pt x="2721" y="126"/>
                    <a:pt x="2458" y="36"/>
                  </a:cubicBezTo>
                  <a:cubicBezTo>
                    <a:pt x="2399" y="12"/>
                    <a:pt x="2337" y="0"/>
                    <a:pt x="22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31"/>
            <p:cNvSpPr/>
            <p:nvPr/>
          </p:nvSpPr>
          <p:spPr>
            <a:xfrm>
              <a:off x="2374900" y="2244475"/>
              <a:ext cx="73550" cy="51000"/>
            </a:xfrm>
            <a:custGeom>
              <a:rect b="b" l="l" r="r" t="t"/>
              <a:pathLst>
                <a:path extrusionOk="0" h="2040" w="2942">
                  <a:moveTo>
                    <a:pt x="2263" y="0"/>
                  </a:moveTo>
                  <a:cubicBezTo>
                    <a:pt x="2124" y="0"/>
                    <a:pt x="1985" y="59"/>
                    <a:pt x="1887" y="159"/>
                  </a:cubicBezTo>
                  <a:cubicBezTo>
                    <a:pt x="1760" y="269"/>
                    <a:pt x="1645" y="445"/>
                    <a:pt x="1461" y="445"/>
                  </a:cubicBezTo>
                  <a:cubicBezTo>
                    <a:pt x="1452" y="445"/>
                    <a:pt x="1444" y="444"/>
                    <a:pt x="1435" y="444"/>
                  </a:cubicBezTo>
                  <a:cubicBezTo>
                    <a:pt x="1259" y="412"/>
                    <a:pt x="1075" y="276"/>
                    <a:pt x="893" y="276"/>
                  </a:cubicBezTo>
                  <a:cubicBezTo>
                    <a:pt x="831" y="276"/>
                    <a:pt x="770" y="292"/>
                    <a:pt x="708" y="333"/>
                  </a:cubicBezTo>
                  <a:cubicBezTo>
                    <a:pt x="517" y="512"/>
                    <a:pt x="270" y="699"/>
                    <a:pt x="253" y="985"/>
                  </a:cubicBezTo>
                  <a:cubicBezTo>
                    <a:pt x="222" y="975"/>
                    <a:pt x="192" y="971"/>
                    <a:pt x="161" y="971"/>
                  </a:cubicBezTo>
                  <a:cubicBezTo>
                    <a:pt x="107" y="971"/>
                    <a:pt x="53" y="983"/>
                    <a:pt x="0" y="998"/>
                  </a:cubicBezTo>
                  <a:cubicBezTo>
                    <a:pt x="90" y="1052"/>
                    <a:pt x="181" y="1103"/>
                    <a:pt x="270" y="1154"/>
                  </a:cubicBezTo>
                  <a:cubicBezTo>
                    <a:pt x="341" y="1368"/>
                    <a:pt x="444" y="1576"/>
                    <a:pt x="621" y="1720"/>
                  </a:cubicBezTo>
                  <a:cubicBezTo>
                    <a:pt x="873" y="1936"/>
                    <a:pt x="1200" y="2040"/>
                    <a:pt x="1527" y="2040"/>
                  </a:cubicBezTo>
                  <a:cubicBezTo>
                    <a:pt x="1944" y="2040"/>
                    <a:pt x="2363" y="1871"/>
                    <a:pt x="2634" y="1549"/>
                  </a:cubicBezTo>
                  <a:cubicBezTo>
                    <a:pt x="2819" y="1293"/>
                    <a:pt x="2942" y="968"/>
                    <a:pt x="2864" y="651"/>
                  </a:cubicBezTo>
                  <a:cubicBezTo>
                    <a:pt x="2809" y="405"/>
                    <a:pt x="2699" y="112"/>
                    <a:pt x="2435" y="32"/>
                  </a:cubicBezTo>
                  <a:cubicBezTo>
                    <a:pt x="2379" y="10"/>
                    <a:pt x="2321" y="0"/>
                    <a:pt x="226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p31"/>
            <p:cNvSpPr/>
            <p:nvPr/>
          </p:nvSpPr>
          <p:spPr>
            <a:xfrm>
              <a:off x="2308700" y="2035725"/>
              <a:ext cx="78700" cy="393900"/>
            </a:xfrm>
            <a:custGeom>
              <a:rect b="b" l="l" r="r" t="t"/>
              <a:pathLst>
                <a:path extrusionOk="0" h="15756" w="3148">
                  <a:moveTo>
                    <a:pt x="2951" y="1"/>
                  </a:moveTo>
                  <a:lnTo>
                    <a:pt x="2951" y="1"/>
                  </a:lnTo>
                  <a:cubicBezTo>
                    <a:pt x="2921" y="92"/>
                    <a:pt x="1" y="9254"/>
                    <a:pt x="2954" y="15756"/>
                  </a:cubicBezTo>
                  <a:lnTo>
                    <a:pt x="3143" y="15671"/>
                  </a:lnTo>
                  <a:cubicBezTo>
                    <a:pt x="223" y="9243"/>
                    <a:pt x="3117" y="155"/>
                    <a:pt x="3147" y="64"/>
                  </a:cubicBezTo>
                  <a:lnTo>
                    <a:pt x="295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9" name="Google Shape;889;p31"/>
            <p:cNvSpPr/>
            <p:nvPr/>
          </p:nvSpPr>
          <p:spPr>
            <a:xfrm>
              <a:off x="2408050" y="2269775"/>
              <a:ext cx="44525" cy="161525"/>
            </a:xfrm>
            <a:custGeom>
              <a:rect b="b" l="l" r="r" t="t"/>
              <a:pathLst>
                <a:path extrusionOk="0" h="6461" w="1781">
                  <a:moveTo>
                    <a:pt x="164" y="0"/>
                  </a:moveTo>
                  <a:lnTo>
                    <a:pt x="0" y="126"/>
                  </a:lnTo>
                  <a:cubicBezTo>
                    <a:pt x="16" y="147"/>
                    <a:pt x="1570" y="2235"/>
                    <a:pt x="1373" y="6450"/>
                  </a:cubicBezTo>
                  <a:lnTo>
                    <a:pt x="1580" y="6461"/>
                  </a:lnTo>
                  <a:cubicBezTo>
                    <a:pt x="1781" y="2163"/>
                    <a:pt x="230" y="86"/>
                    <a:pt x="1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0" name="Google Shape;890;p31"/>
            <p:cNvSpPr/>
            <p:nvPr/>
          </p:nvSpPr>
          <p:spPr>
            <a:xfrm>
              <a:off x="2802475" y="2197025"/>
              <a:ext cx="45350" cy="207400"/>
            </a:xfrm>
            <a:custGeom>
              <a:rect b="b" l="l" r="r" t="t"/>
              <a:pathLst>
                <a:path extrusionOk="0" h="8296" w="1814">
                  <a:moveTo>
                    <a:pt x="201" y="1"/>
                  </a:moveTo>
                  <a:lnTo>
                    <a:pt x="0" y="121"/>
                  </a:lnTo>
                  <a:cubicBezTo>
                    <a:pt x="16" y="148"/>
                    <a:pt x="1576" y="2844"/>
                    <a:pt x="1378" y="8287"/>
                  </a:cubicBezTo>
                  <a:lnTo>
                    <a:pt x="1613" y="8295"/>
                  </a:lnTo>
                  <a:cubicBezTo>
                    <a:pt x="1813" y="2776"/>
                    <a:pt x="218" y="26"/>
                    <a:pt x="2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31"/>
            <p:cNvSpPr/>
            <p:nvPr/>
          </p:nvSpPr>
          <p:spPr>
            <a:xfrm>
              <a:off x="2965775" y="2242900"/>
              <a:ext cx="44550" cy="161550"/>
            </a:xfrm>
            <a:custGeom>
              <a:rect b="b" l="l" r="r" t="t"/>
              <a:pathLst>
                <a:path extrusionOk="0" h="6462" w="1782">
                  <a:moveTo>
                    <a:pt x="1618" y="1"/>
                  </a:moveTo>
                  <a:cubicBezTo>
                    <a:pt x="1551" y="87"/>
                    <a:pt x="0" y="2162"/>
                    <a:pt x="201" y="6461"/>
                  </a:cubicBezTo>
                  <a:lnTo>
                    <a:pt x="408" y="6452"/>
                  </a:lnTo>
                  <a:cubicBezTo>
                    <a:pt x="212" y="2235"/>
                    <a:pt x="1766" y="146"/>
                    <a:pt x="1782" y="126"/>
                  </a:cubicBezTo>
                  <a:lnTo>
                    <a:pt x="161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31"/>
            <p:cNvSpPr/>
            <p:nvPr/>
          </p:nvSpPr>
          <p:spPr>
            <a:xfrm>
              <a:off x="2272650" y="2113200"/>
              <a:ext cx="37525" cy="192125"/>
            </a:xfrm>
            <a:custGeom>
              <a:rect b="b" l="l" r="r" t="t"/>
              <a:pathLst>
                <a:path extrusionOk="0" h="7685" w="1501">
                  <a:moveTo>
                    <a:pt x="199" y="1"/>
                  </a:moveTo>
                  <a:lnTo>
                    <a:pt x="1" y="58"/>
                  </a:lnTo>
                  <a:cubicBezTo>
                    <a:pt x="13" y="104"/>
                    <a:pt x="1287" y="4559"/>
                    <a:pt x="583" y="7637"/>
                  </a:cubicBezTo>
                  <a:lnTo>
                    <a:pt x="784" y="7685"/>
                  </a:lnTo>
                  <a:cubicBezTo>
                    <a:pt x="1500" y="4552"/>
                    <a:pt x="212" y="47"/>
                    <a:pt x="1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3" name="Google Shape;893;p31"/>
          <p:cNvGrpSpPr/>
          <p:nvPr/>
        </p:nvGrpSpPr>
        <p:grpSpPr>
          <a:xfrm>
            <a:off x="7243755" y="245826"/>
            <a:ext cx="903707" cy="865588"/>
            <a:chOff x="4315575" y="1851200"/>
            <a:chExt cx="228775" cy="219125"/>
          </a:xfrm>
        </p:grpSpPr>
        <p:sp>
          <p:nvSpPr>
            <p:cNvPr id="894" name="Google Shape;894;p31"/>
            <p:cNvSpPr/>
            <p:nvPr/>
          </p:nvSpPr>
          <p:spPr>
            <a:xfrm>
              <a:off x="4366550" y="2023475"/>
              <a:ext cx="42425" cy="46850"/>
            </a:xfrm>
            <a:custGeom>
              <a:rect b="b" l="l" r="r" t="t"/>
              <a:pathLst>
                <a:path extrusionOk="0" h="1874" w="1697">
                  <a:moveTo>
                    <a:pt x="912" y="1"/>
                  </a:moveTo>
                  <a:cubicBezTo>
                    <a:pt x="889" y="1"/>
                    <a:pt x="865" y="5"/>
                    <a:pt x="842" y="15"/>
                  </a:cubicBezTo>
                  <a:cubicBezTo>
                    <a:pt x="661" y="116"/>
                    <a:pt x="486" y="292"/>
                    <a:pt x="466" y="506"/>
                  </a:cubicBezTo>
                  <a:cubicBezTo>
                    <a:pt x="492" y="472"/>
                    <a:pt x="524" y="422"/>
                    <a:pt x="567" y="422"/>
                  </a:cubicBezTo>
                  <a:cubicBezTo>
                    <a:pt x="576" y="422"/>
                    <a:pt x="586" y="425"/>
                    <a:pt x="597" y="430"/>
                  </a:cubicBezTo>
                  <a:cubicBezTo>
                    <a:pt x="706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8" y="1558"/>
                    <a:pt x="373" y="1675"/>
                    <a:pt x="550" y="1804"/>
                  </a:cubicBezTo>
                  <a:cubicBezTo>
                    <a:pt x="595" y="1831"/>
                    <a:pt x="643" y="1873"/>
                    <a:pt x="696" y="1873"/>
                  </a:cubicBezTo>
                  <a:cubicBezTo>
                    <a:pt x="710" y="1873"/>
                    <a:pt x="723" y="1871"/>
                    <a:pt x="737" y="1865"/>
                  </a:cubicBezTo>
                  <a:cubicBezTo>
                    <a:pt x="949" y="1827"/>
                    <a:pt x="1123" y="1693"/>
                    <a:pt x="1281" y="1557"/>
                  </a:cubicBezTo>
                  <a:cubicBezTo>
                    <a:pt x="1442" y="1405"/>
                    <a:pt x="1491" y="1178"/>
                    <a:pt x="1569" y="979"/>
                  </a:cubicBezTo>
                  <a:cubicBezTo>
                    <a:pt x="1615" y="835"/>
                    <a:pt x="1697" y="681"/>
                    <a:pt x="1640" y="529"/>
                  </a:cubicBezTo>
                  <a:cubicBezTo>
                    <a:pt x="1524" y="336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31"/>
            <p:cNvSpPr/>
            <p:nvPr/>
          </p:nvSpPr>
          <p:spPr>
            <a:xfrm>
              <a:off x="4452000" y="1995575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2" y="114"/>
                    <a:pt x="486" y="290"/>
                    <a:pt x="467" y="504"/>
                  </a:cubicBezTo>
                  <a:cubicBezTo>
                    <a:pt x="492" y="470"/>
                    <a:pt x="525" y="421"/>
                    <a:pt x="569" y="421"/>
                  </a:cubicBezTo>
                  <a:cubicBezTo>
                    <a:pt x="578" y="421"/>
                    <a:pt x="588" y="423"/>
                    <a:pt x="598" y="428"/>
                  </a:cubicBezTo>
                  <a:cubicBezTo>
                    <a:pt x="707" y="458"/>
                    <a:pt x="827" y="488"/>
                    <a:pt x="873" y="605"/>
                  </a:cubicBezTo>
                  <a:cubicBezTo>
                    <a:pt x="706" y="740"/>
                    <a:pt x="483" y="724"/>
                    <a:pt x="283" y="755"/>
                  </a:cubicBezTo>
                  <a:cubicBezTo>
                    <a:pt x="174" y="976"/>
                    <a:pt x="95" y="1211"/>
                    <a:pt x="1" y="1441"/>
                  </a:cubicBezTo>
                  <a:cubicBezTo>
                    <a:pt x="189" y="1556"/>
                    <a:pt x="373" y="1673"/>
                    <a:pt x="552" y="1803"/>
                  </a:cubicBezTo>
                  <a:cubicBezTo>
                    <a:pt x="597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5" y="1403"/>
                    <a:pt x="1493" y="1177"/>
                    <a:pt x="1571" y="977"/>
                  </a:cubicBezTo>
                  <a:cubicBezTo>
                    <a:pt x="1616" y="834"/>
                    <a:pt x="1698" y="680"/>
                    <a:pt x="1642" y="528"/>
                  </a:cubicBezTo>
                  <a:cubicBezTo>
                    <a:pt x="1527" y="334"/>
                    <a:pt x="1320" y="226"/>
                    <a:pt x="1142" y="100"/>
                  </a:cubicBezTo>
                  <a:cubicBezTo>
                    <a:pt x="1075" y="56"/>
                    <a:pt x="996" y="0"/>
                    <a:pt x="9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6" name="Google Shape;896;p31"/>
            <p:cNvSpPr/>
            <p:nvPr/>
          </p:nvSpPr>
          <p:spPr>
            <a:xfrm>
              <a:off x="4415400" y="1902175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1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9" y="408"/>
                  </a:cubicBezTo>
                  <a:cubicBezTo>
                    <a:pt x="398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69" y="397"/>
                    <a:pt x="707" y="490"/>
                  </a:cubicBezTo>
                  <a:cubicBezTo>
                    <a:pt x="571" y="601"/>
                    <a:pt x="390" y="587"/>
                    <a:pt x="228" y="613"/>
                  </a:cubicBezTo>
                  <a:cubicBezTo>
                    <a:pt x="141" y="793"/>
                    <a:pt x="77" y="983"/>
                    <a:pt x="0" y="1170"/>
                  </a:cubicBezTo>
                  <a:cubicBezTo>
                    <a:pt x="151" y="1263"/>
                    <a:pt x="303" y="1358"/>
                    <a:pt x="447" y="1463"/>
                  </a:cubicBezTo>
                  <a:cubicBezTo>
                    <a:pt x="484" y="1485"/>
                    <a:pt x="522" y="1519"/>
                    <a:pt x="565" y="1519"/>
                  </a:cubicBezTo>
                  <a:cubicBezTo>
                    <a:pt x="575" y="1519"/>
                    <a:pt x="586" y="1516"/>
                    <a:pt x="598" y="1512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1" y="1140"/>
                    <a:pt x="1211" y="956"/>
                    <a:pt x="1274" y="795"/>
                  </a:cubicBezTo>
                  <a:cubicBezTo>
                    <a:pt x="1311" y="678"/>
                    <a:pt x="1377" y="552"/>
                    <a:pt x="1331" y="429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31"/>
            <p:cNvSpPr/>
            <p:nvPr/>
          </p:nvSpPr>
          <p:spPr>
            <a:xfrm>
              <a:off x="4476625" y="1900675"/>
              <a:ext cx="34475" cy="37950"/>
            </a:xfrm>
            <a:custGeom>
              <a:rect b="b" l="l" r="r" t="t"/>
              <a:pathLst>
                <a:path extrusionOk="0" h="1518" w="1379">
                  <a:moveTo>
                    <a:pt x="741" y="0"/>
                  </a:moveTo>
                  <a:cubicBezTo>
                    <a:pt x="723" y="0"/>
                    <a:pt x="704" y="4"/>
                    <a:pt x="686" y="12"/>
                  </a:cubicBezTo>
                  <a:cubicBezTo>
                    <a:pt x="538" y="93"/>
                    <a:pt x="395" y="235"/>
                    <a:pt x="380" y="408"/>
                  </a:cubicBezTo>
                  <a:cubicBezTo>
                    <a:pt x="400" y="382"/>
                    <a:pt x="425" y="342"/>
                    <a:pt x="460" y="342"/>
                  </a:cubicBezTo>
                  <a:cubicBezTo>
                    <a:pt x="468" y="342"/>
                    <a:pt x="476" y="344"/>
                    <a:pt x="485" y="348"/>
                  </a:cubicBezTo>
                  <a:cubicBezTo>
                    <a:pt x="574" y="371"/>
                    <a:pt x="671" y="396"/>
                    <a:pt x="708" y="491"/>
                  </a:cubicBezTo>
                  <a:cubicBezTo>
                    <a:pt x="573" y="601"/>
                    <a:pt x="391" y="586"/>
                    <a:pt x="230" y="612"/>
                  </a:cubicBezTo>
                  <a:cubicBezTo>
                    <a:pt x="143" y="793"/>
                    <a:pt x="77" y="983"/>
                    <a:pt x="1" y="1169"/>
                  </a:cubicBezTo>
                  <a:cubicBezTo>
                    <a:pt x="153" y="1263"/>
                    <a:pt x="304" y="1357"/>
                    <a:pt x="447" y="1463"/>
                  </a:cubicBezTo>
                  <a:cubicBezTo>
                    <a:pt x="484" y="1484"/>
                    <a:pt x="523" y="1518"/>
                    <a:pt x="566" y="1518"/>
                  </a:cubicBezTo>
                  <a:cubicBezTo>
                    <a:pt x="577" y="1518"/>
                    <a:pt x="588" y="1516"/>
                    <a:pt x="599" y="1511"/>
                  </a:cubicBezTo>
                  <a:cubicBezTo>
                    <a:pt x="771" y="1482"/>
                    <a:pt x="912" y="1374"/>
                    <a:pt x="1041" y="1263"/>
                  </a:cubicBezTo>
                  <a:cubicBezTo>
                    <a:pt x="1173" y="1139"/>
                    <a:pt x="1212" y="956"/>
                    <a:pt x="1276" y="795"/>
                  </a:cubicBezTo>
                  <a:cubicBezTo>
                    <a:pt x="1313" y="678"/>
                    <a:pt x="1378" y="552"/>
                    <a:pt x="1333" y="428"/>
                  </a:cubicBezTo>
                  <a:cubicBezTo>
                    <a:pt x="1239" y="272"/>
                    <a:pt x="1072" y="184"/>
                    <a:pt x="928" y="82"/>
                  </a:cubicBezTo>
                  <a:cubicBezTo>
                    <a:pt x="873" y="46"/>
                    <a:pt x="809" y="0"/>
                    <a:pt x="7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p31"/>
            <p:cNvSpPr/>
            <p:nvPr/>
          </p:nvSpPr>
          <p:spPr>
            <a:xfrm>
              <a:off x="4354100" y="1955550"/>
              <a:ext cx="34425" cy="38000"/>
            </a:xfrm>
            <a:custGeom>
              <a:rect b="b" l="l" r="r" t="t"/>
              <a:pathLst>
                <a:path extrusionOk="0" h="1520" w="1377">
                  <a:moveTo>
                    <a:pt x="743" y="1"/>
                  </a:moveTo>
                  <a:cubicBezTo>
                    <a:pt x="724" y="1"/>
                    <a:pt x="705" y="5"/>
                    <a:pt x="686" y="13"/>
                  </a:cubicBezTo>
                  <a:cubicBezTo>
                    <a:pt x="538" y="94"/>
                    <a:pt x="396" y="237"/>
                    <a:pt x="380" y="411"/>
                  </a:cubicBezTo>
                  <a:cubicBezTo>
                    <a:pt x="400" y="383"/>
                    <a:pt x="425" y="343"/>
                    <a:pt x="461" y="343"/>
                  </a:cubicBezTo>
                  <a:cubicBezTo>
                    <a:pt x="469" y="343"/>
                    <a:pt x="477" y="345"/>
                    <a:pt x="486" y="349"/>
                  </a:cubicBezTo>
                  <a:cubicBezTo>
                    <a:pt x="574" y="372"/>
                    <a:pt x="671" y="397"/>
                    <a:pt x="709" y="492"/>
                  </a:cubicBezTo>
                  <a:cubicBezTo>
                    <a:pt x="573" y="602"/>
                    <a:pt x="394" y="588"/>
                    <a:pt x="230" y="613"/>
                  </a:cubicBezTo>
                  <a:cubicBezTo>
                    <a:pt x="142" y="793"/>
                    <a:pt x="78" y="985"/>
                    <a:pt x="1" y="1170"/>
                  </a:cubicBezTo>
                  <a:cubicBezTo>
                    <a:pt x="152" y="1264"/>
                    <a:pt x="303" y="1359"/>
                    <a:pt x="447" y="1464"/>
                  </a:cubicBezTo>
                  <a:cubicBezTo>
                    <a:pt x="484" y="1485"/>
                    <a:pt x="524" y="1520"/>
                    <a:pt x="567" y="1520"/>
                  </a:cubicBezTo>
                  <a:cubicBezTo>
                    <a:pt x="577" y="1520"/>
                    <a:pt x="588" y="1518"/>
                    <a:pt x="599" y="1513"/>
                  </a:cubicBezTo>
                  <a:cubicBezTo>
                    <a:pt x="770" y="1482"/>
                    <a:pt x="912" y="1375"/>
                    <a:pt x="1040" y="1263"/>
                  </a:cubicBezTo>
                  <a:cubicBezTo>
                    <a:pt x="1172" y="1140"/>
                    <a:pt x="1211" y="956"/>
                    <a:pt x="1274" y="795"/>
                  </a:cubicBezTo>
                  <a:cubicBezTo>
                    <a:pt x="1312" y="678"/>
                    <a:pt x="1377" y="552"/>
                    <a:pt x="1333" y="428"/>
                  </a:cubicBezTo>
                  <a:cubicBezTo>
                    <a:pt x="1238" y="272"/>
                    <a:pt x="1072" y="184"/>
                    <a:pt x="927" y="83"/>
                  </a:cubicBezTo>
                  <a:cubicBezTo>
                    <a:pt x="873" y="46"/>
                    <a:pt x="809" y="1"/>
                    <a:pt x="74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9" name="Google Shape;899;p31"/>
            <p:cNvSpPr/>
            <p:nvPr/>
          </p:nvSpPr>
          <p:spPr>
            <a:xfrm>
              <a:off x="4359900" y="1851200"/>
              <a:ext cx="42450" cy="46850"/>
            </a:xfrm>
            <a:custGeom>
              <a:rect b="b" l="l" r="r" t="t"/>
              <a:pathLst>
                <a:path extrusionOk="0" h="1874" w="1698">
                  <a:moveTo>
                    <a:pt x="912" y="1"/>
                  </a:moveTo>
                  <a:cubicBezTo>
                    <a:pt x="889" y="1"/>
                    <a:pt x="866" y="5"/>
                    <a:pt x="842" y="15"/>
                  </a:cubicBezTo>
                  <a:cubicBezTo>
                    <a:pt x="661" y="116"/>
                    <a:pt x="486" y="291"/>
                    <a:pt x="466" y="506"/>
                  </a:cubicBezTo>
                  <a:cubicBezTo>
                    <a:pt x="492" y="472"/>
                    <a:pt x="524" y="422"/>
                    <a:pt x="568" y="422"/>
                  </a:cubicBezTo>
                  <a:cubicBezTo>
                    <a:pt x="577" y="422"/>
                    <a:pt x="587" y="424"/>
                    <a:pt x="598" y="430"/>
                  </a:cubicBezTo>
                  <a:cubicBezTo>
                    <a:pt x="707" y="459"/>
                    <a:pt x="827" y="489"/>
                    <a:pt x="873" y="605"/>
                  </a:cubicBezTo>
                  <a:cubicBezTo>
                    <a:pt x="706" y="742"/>
                    <a:pt x="483" y="725"/>
                    <a:pt x="283" y="756"/>
                  </a:cubicBezTo>
                  <a:cubicBezTo>
                    <a:pt x="174" y="978"/>
                    <a:pt x="95" y="1213"/>
                    <a:pt x="0" y="1442"/>
                  </a:cubicBezTo>
                  <a:cubicBezTo>
                    <a:pt x="188" y="1558"/>
                    <a:pt x="373" y="1675"/>
                    <a:pt x="552" y="1804"/>
                  </a:cubicBezTo>
                  <a:cubicBezTo>
                    <a:pt x="597" y="1830"/>
                    <a:pt x="644" y="1873"/>
                    <a:pt x="698" y="1873"/>
                  </a:cubicBezTo>
                  <a:cubicBezTo>
                    <a:pt x="711" y="1873"/>
                    <a:pt x="724" y="1870"/>
                    <a:pt x="738" y="1864"/>
                  </a:cubicBezTo>
                  <a:cubicBezTo>
                    <a:pt x="950" y="1826"/>
                    <a:pt x="1124" y="1693"/>
                    <a:pt x="1282" y="1556"/>
                  </a:cubicBezTo>
                  <a:cubicBezTo>
                    <a:pt x="1444" y="1405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1" y="528"/>
                  </a:cubicBezTo>
                  <a:cubicBezTo>
                    <a:pt x="1527" y="335"/>
                    <a:pt x="1319" y="227"/>
                    <a:pt x="1142" y="101"/>
                  </a:cubicBezTo>
                  <a:cubicBezTo>
                    <a:pt x="1074" y="57"/>
                    <a:pt x="996" y="1"/>
                    <a:pt x="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0" name="Google Shape;900;p31"/>
            <p:cNvSpPr/>
            <p:nvPr/>
          </p:nvSpPr>
          <p:spPr>
            <a:xfrm>
              <a:off x="4315575" y="1915825"/>
              <a:ext cx="26300" cy="29075"/>
            </a:xfrm>
            <a:custGeom>
              <a:rect b="b" l="l" r="r" t="t"/>
              <a:pathLst>
                <a:path extrusionOk="0" h="1163" w="1052">
                  <a:moveTo>
                    <a:pt x="568" y="0"/>
                  </a:moveTo>
                  <a:cubicBezTo>
                    <a:pt x="553" y="0"/>
                    <a:pt x="539" y="3"/>
                    <a:pt x="525" y="10"/>
                  </a:cubicBezTo>
                  <a:cubicBezTo>
                    <a:pt x="412" y="72"/>
                    <a:pt x="303" y="180"/>
                    <a:pt x="291" y="314"/>
                  </a:cubicBezTo>
                  <a:cubicBezTo>
                    <a:pt x="306" y="294"/>
                    <a:pt x="326" y="263"/>
                    <a:pt x="354" y="263"/>
                  </a:cubicBezTo>
                  <a:cubicBezTo>
                    <a:pt x="359" y="263"/>
                    <a:pt x="365" y="265"/>
                    <a:pt x="372" y="268"/>
                  </a:cubicBezTo>
                  <a:cubicBezTo>
                    <a:pt x="438" y="286"/>
                    <a:pt x="513" y="306"/>
                    <a:pt x="542" y="377"/>
                  </a:cubicBezTo>
                  <a:cubicBezTo>
                    <a:pt x="438" y="461"/>
                    <a:pt x="300" y="450"/>
                    <a:pt x="176" y="470"/>
                  </a:cubicBezTo>
                  <a:cubicBezTo>
                    <a:pt x="108" y="606"/>
                    <a:pt x="59" y="753"/>
                    <a:pt x="0" y="896"/>
                  </a:cubicBezTo>
                  <a:cubicBezTo>
                    <a:pt x="115" y="968"/>
                    <a:pt x="231" y="1039"/>
                    <a:pt x="341" y="1119"/>
                  </a:cubicBezTo>
                  <a:cubicBezTo>
                    <a:pt x="369" y="1136"/>
                    <a:pt x="398" y="1163"/>
                    <a:pt x="432" y="1163"/>
                  </a:cubicBezTo>
                  <a:cubicBezTo>
                    <a:pt x="440" y="1163"/>
                    <a:pt x="448" y="1161"/>
                    <a:pt x="457" y="1157"/>
                  </a:cubicBezTo>
                  <a:cubicBezTo>
                    <a:pt x="587" y="1134"/>
                    <a:pt x="696" y="1052"/>
                    <a:pt x="793" y="966"/>
                  </a:cubicBezTo>
                  <a:cubicBezTo>
                    <a:pt x="895" y="871"/>
                    <a:pt x="925" y="729"/>
                    <a:pt x="973" y="606"/>
                  </a:cubicBezTo>
                  <a:cubicBezTo>
                    <a:pt x="1002" y="517"/>
                    <a:pt x="1052" y="422"/>
                    <a:pt x="1017" y="327"/>
                  </a:cubicBezTo>
                  <a:cubicBezTo>
                    <a:pt x="945" y="206"/>
                    <a:pt x="818" y="139"/>
                    <a:pt x="706" y="61"/>
                  </a:cubicBezTo>
                  <a:cubicBezTo>
                    <a:pt x="665" y="34"/>
                    <a:pt x="617" y="0"/>
                    <a:pt x="5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1" name="Google Shape;901;p31"/>
            <p:cNvSpPr/>
            <p:nvPr/>
          </p:nvSpPr>
          <p:spPr>
            <a:xfrm>
              <a:off x="4418325" y="197905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7" y="0"/>
                  </a:moveTo>
                  <a:cubicBezTo>
                    <a:pt x="553" y="0"/>
                    <a:pt x="538" y="3"/>
                    <a:pt x="524" y="10"/>
                  </a:cubicBezTo>
                  <a:cubicBezTo>
                    <a:pt x="411" y="71"/>
                    <a:pt x="301" y="180"/>
                    <a:pt x="290" y="314"/>
                  </a:cubicBezTo>
                  <a:cubicBezTo>
                    <a:pt x="305" y="293"/>
                    <a:pt x="325" y="263"/>
                    <a:pt x="353" y="263"/>
                  </a:cubicBezTo>
                  <a:cubicBezTo>
                    <a:pt x="358" y="263"/>
                    <a:pt x="364" y="264"/>
                    <a:pt x="371" y="267"/>
                  </a:cubicBezTo>
                  <a:cubicBezTo>
                    <a:pt x="437" y="286"/>
                    <a:pt x="511" y="304"/>
                    <a:pt x="541" y="376"/>
                  </a:cubicBezTo>
                  <a:cubicBezTo>
                    <a:pt x="438" y="461"/>
                    <a:pt x="300" y="451"/>
                    <a:pt x="176" y="471"/>
                  </a:cubicBezTo>
                  <a:cubicBezTo>
                    <a:pt x="108" y="607"/>
                    <a:pt x="59" y="754"/>
                    <a:pt x="0" y="896"/>
                  </a:cubicBezTo>
                  <a:cubicBezTo>
                    <a:pt x="115" y="968"/>
                    <a:pt x="231" y="1040"/>
                    <a:pt x="341" y="1120"/>
                  </a:cubicBezTo>
                  <a:cubicBezTo>
                    <a:pt x="369" y="1137"/>
                    <a:pt x="399" y="1163"/>
                    <a:pt x="432" y="1163"/>
                  </a:cubicBezTo>
                  <a:cubicBezTo>
                    <a:pt x="440" y="1163"/>
                    <a:pt x="448" y="1162"/>
                    <a:pt x="457" y="1158"/>
                  </a:cubicBezTo>
                  <a:cubicBezTo>
                    <a:pt x="587" y="1135"/>
                    <a:pt x="696" y="1052"/>
                    <a:pt x="794" y="966"/>
                  </a:cubicBezTo>
                  <a:cubicBezTo>
                    <a:pt x="895" y="872"/>
                    <a:pt x="925" y="730"/>
                    <a:pt x="973" y="607"/>
                  </a:cubicBezTo>
                  <a:cubicBezTo>
                    <a:pt x="1002" y="518"/>
                    <a:pt x="1052" y="422"/>
                    <a:pt x="1017" y="328"/>
                  </a:cubicBezTo>
                  <a:cubicBezTo>
                    <a:pt x="945" y="207"/>
                    <a:pt x="818" y="140"/>
                    <a:pt x="706" y="62"/>
                  </a:cubicBezTo>
                  <a:cubicBezTo>
                    <a:pt x="665" y="34"/>
                    <a:pt x="617" y="0"/>
                    <a:pt x="5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31"/>
            <p:cNvSpPr/>
            <p:nvPr/>
          </p:nvSpPr>
          <p:spPr>
            <a:xfrm>
              <a:off x="4518025" y="1960175"/>
              <a:ext cx="26325" cy="29075"/>
            </a:xfrm>
            <a:custGeom>
              <a:rect b="b" l="l" r="r" t="t"/>
              <a:pathLst>
                <a:path extrusionOk="0" h="1163" w="1053">
                  <a:moveTo>
                    <a:pt x="568" y="0"/>
                  </a:moveTo>
                  <a:cubicBezTo>
                    <a:pt x="553" y="0"/>
                    <a:pt x="539" y="3"/>
                    <a:pt x="525" y="9"/>
                  </a:cubicBezTo>
                  <a:cubicBezTo>
                    <a:pt x="412" y="71"/>
                    <a:pt x="303" y="180"/>
                    <a:pt x="292" y="313"/>
                  </a:cubicBezTo>
                  <a:cubicBezTo>
                    <a:pt x="306" y="293"/>
                    <a:pt x="326" y="262"/>
                    <a:pt x="353" y="262"/>
                  </a:cubicBezTo>
                  <a:cubicBezTo>
                    <a:pt x="359" y="262"/>
                    <a:pt x="365" y="264"/>
                    <a:pt x="372" y="267"/>
                  </a:cubicBezTo>
                  <a:cubicBezTo>
                    <a:pt x="439" y="285"/>
                    <a:pt x="513" y="304"/>
                    <a:pt x="543" y="376"/>
                  </a:cubicBezTo>
                  <a:cubicBezTo>
                    <a:pt x="439" y="461"/>
                    <a:pt x="300" y="451"/>
                    <a:pt x="176" y="469"/>
                  </a:cubicBezTo>
                  <a:cubicBezTo>
                    <a:pt x="108" y="607"/>
                    <a:pt x="59" y="754"/>
                    <a:pt x="0" y="895"/>
                  </a:cubicBezTo>
                  <a:cubicBezTo>
                    <a:pt x="115" y="967"/>
                    <a:pt x="231" y="1039"/>
                    <a:pt x="341" y="1120"/>
                  </a:cubicBezTo>
                  <a:cubicBezTo>
                    <a:pt x="369" y="1136"/>
                    <a:pt x="398" y="1162"/>
                    <a:pt x="431" y="1162"/>
                  </a:cubicBezTo>
                  <a:cubicBezTo>
                    <a:pt x="440" y="1162"/>
                    <a:pt x="448" y="1161"/>
                    <a:pt x="457" y="1157"/>
                  </a:cubicBezTo>
                  <a:cubicBezTo>
                    <a:pt x="587" y="1134"/>
                    <a:pt x="697" y="1052"/>
                    <a:pt x="795" y="966"/>
                  </a:cubicBezTo>
                  <a:cubicBezTo>
                    <a:pt x="895" y="872"/>
                    <a:pt x="925" y="730"/>
                    <a:pt x="974" y="607"/>
                  </a:cubicBezTo>
                  <a:cubicBezTo>
                    <a:pt x="1002" y="517"/>
                    <a:pt x="1052" y="422"/>
                    <a:pt x="1017" y="328"/>
                  </a:cubicBezTo>
                  <a:cubicBezTo>
                    <a:pt x="946" y="207"/>
                    <a:pt x="818" y="140"/>
                    <a:pt x="707" y="62"/>
                  </a:cubicBezTo>
                  <a:cubicBezTo>
                    <a:pt x="665" y="35"/>
                    <a:pt x="617" y="0"/>
                    <a:pt x="5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03" name="Google Shape;903;p31"/>
          <p:cNvSpPr/>
          <p:nvPr/>
        </p:nvSpPr>
        <p:spPr>
          <a:xfrm rot="2851024">
            <a:off x="547565" y="368518"/>
            <a:ext cx="547619" cy="372789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904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p32"/>
          <p:cNvSpPr txBox="1"/>
          <p:nvPr>
            <p:ph type="title"/>
          </p:nvPr>
        </p:nvSpPr>
        <p:spPr>
          <a:xfrm>
            <a:off x="4689450" y="2962350"/>
            <a:ext cx="3357600" cy="53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906" name="Google Shape;906;p32"/>
          <p:cNvSpPr txBox="1"/>
          <p:nvPr>
            <p:ph idx="1" type="subTitle"/>
          </p:nvPr>
        </p:nvSpPr>
        <p:spPr>
          <a:xfrm>
            <a:off x="1096950" y="1649250"/>
            <a:ext cx="6950100" cy="13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6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07" name="Google Shape;907;p32"/>
          <p:cNvSpPr/>
          <p:nvPr/>
        </p:nvSpPr>
        <p:spPr>
          <a:xfrm flipH="1">
            <a:off x="439199" y="3516901"/>
            <a:ext cx="2852226" cy="1670415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08" name="Google Shape;908;p32"/>
          <p:cNvGrpSpPr/>
          <p:nvPr/>
        </p:nvGrpSpPr>
        <p:grpSpPr>
          <a:xfrm rot="10800000">
            <a:off x="4565049" y="-40591"/>
            <a:ext cx="2688377" cy="1257295"/>
            <a:chOff x="3264075" y="1894125"/>
            <a:chExt cx="1130425" cy="528675"/>
          </a:xfrm>
        </p:grpSpPr>
        <p:sp>
          <p:nvSpPr>
            <p:cNvPr id="909" name="Google Shape;909;p32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0" name="Google Shape;910;p32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1" name="Google Shape;911;p32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2" name="Google Shape;912;p32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3" name="Google Shape;913;p32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4" name="Google Shape;914;p32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5" name="Google Shape;915;p32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32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7" name="Google Shape;917;p32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8" name="Google Shape;918;p32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9" name="Google Shape;919;p32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0" name="Google Shape;920;p32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1" name="Google Shape;921;p32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2" name="Google Shape;922;p32"/>
          <p:cNvSpPr/>
          <p:nvPr/>
        </p:nvSpPr>
        <p:spPr>
          <a:xfrm flipH="1" rot="3418994">
            <a:off x="1875168" y="927855"/>
            <a:ext cx="544725" cy="370818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23" name="Google Shape;923;p32"/>
          <p:cNvGrpSpPr/>
          <p:nvPr/>
        </p:nvGrpSpPr>
        <p:grpSpPr>
          <a:xfrm rot="-5400000">
            <a:off x="6771593" y="3459487"/>
            <a:ext cx="1096238" cy="2364095"/>
            <a:chOff x="1496075" y="1759850"/>
            <a:chExt cx="345250" cy="744550"/>
          </a:xfrm>
        </p:grpSpPr>
        <p:sp>
          <p:nvSpPr>
            <p:cNvPr id="924" name="Google Shape;924;p32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5" name="Google Shape;925;p32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6" name="Google Shape;926;p32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27" name="Google Shape;927;p32"/>
          <p:cNvGrpSpPr/>
          <p:nvPr/>
        </p:nvGrpSpPr>
        <p:grpSpPr>
          <a:xfrm flipH="1">
            <a:off x="6137684" y="4051618"/>
            <a:ext cx="898743" cy="860614"/>
            <a:chOff x="2368500" y="1659275"/>
            <a:chExt cx="228775" cy="219075"/>
          </a:xfrm>
        </p:grpSpPr>
        <p:sp>
          <p:nvSpPr>
            <p:cNvPr id="928" name="Google Shape;928;p32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9" name="Google Shape;929;p32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0" name="Google Shape;930;p32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32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32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32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4" name="Google Shape;934;p32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5" name="Google Shape;935;p32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6" name="Google Shape;936;p32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937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Google Shape;938;p33"/>
          <p:cNvSpPr txBox="1"/>
          <p:nvPr>
            <p:ph type="title"/>
          </p:nvPr>
        </p:nvSpPr>
        <p:spPr>
          <a:xfrm>
            <a:off x="720000" y="2423325"/>
            <a:ext cx="19968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0"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39" name="Google Shape;939;p33"/>
          <p:cNvSpPr txBox="1"/>
          <p:nvPr>
            <p:ph idx="1" type="subTitle"/>
          </p:nvPr>
        </p:nvSpPr>
        <p:spPr>
          <a:xfrm>
            <a:off x="720000" y="2951041"/>
            <a:ext cx="1996800" cy="63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40" name="Google Shape;940;p33"/>
          <p:cNvSpPr txBox="1"/>
          <p:nvPr>
            <p:ph idx="2" type="title"/>
          </p:nvPr>
        </p:nvSpPr>
        <p:spPr>
          <a:xfrm>
            <a:off x="3573600" y="2423325"/>
            <a:ext cx="19968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0"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41" name="Google Shape;941;p33"/>
          <p:cNvSpPr txBox="1"/>
          <p:nvPr>
            <p:ph idx="3" type="subTitle"/>
          </p:nvPr>
        </p:nvSpPr>
        <p:spPr>
          <a:xfrm>
            <a:off x="3573600" y="2951032"/>
            <a:ext cx="1996800" cy="63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42" name="Google Shape;942;p33"/>
          <p:cNvSpPr txBox="1"/>
          <p:nvPr>
            <p:ph idx="4" type="title"/>
          </p:nvPr>
        </p:nvSpPr>
        <p:spPr>
          <a:xfrm>
            <a:off x="6427200" y="2423325"/>
            <a:ext cx="19968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0"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43" name="Google Shape;943;p33"/>
          <p:cNvSpPr txBox="1"/>
          <p:nvPr>
            <p:ph idx="5" type="subTitle"/>
          </p:nvPr>
        </p:nvSpPr>
        <p:spPr>
          <a:xfrm>
            <a:off x="6427200" y="2951032"/>
            <a:ext cx="1996800" cy="63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44" name="Google Shape;944;p33"/>
          <p:cNvSpPr txBox="1"/>
          <p:nvPr>
            <p:ph idx="6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945" name="Google Shape;945;p33"/>
          <p:cNvGrpSpPr/>
          <p:nvPr/>
        </p:nvGrpSpPr>
        <p:grpSpPr>
          <a:xfrm flipH="1" rot="5400000">
            <a:off x="2078870" y="3286904"/>
            <a:ext cx="1205924" cy="2600639"/>
            <a:chOff x="1496075" y="1759850"/>
            <a:chExt cx="345250" cy="744550"/>
          </a:xfrm>
        </p:grpSpPr>
        <p:sp>
          <p:nvSpPr>
            <p:cNvPr id="946" name="Google Shape;946;p33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7" name="Google Shape;947;p33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8" name="Google Shape;948;p33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49" name="Google Shape;949;p33"/>
          <p:cNvGrpSpPr/>
          <p:nvPr/>
        </p:nvGrpSpPr>
        <p:grpSpPr>
          <a:xfrm rot="-5400000">
            <a:off x="7713485" y="1118655"/>
            <a:ext cx="2199945" cy="852699"/>
            <a:chOff x="1967625" y="1991375"/>
            <a:chExt cx="1169375" cy="453250"/>
          </a:xfrm>
        </p:grpSpPr>
        <p:sp>
          <p:nvSpPr>
            <p:cNvPr id="950" name="Google Shape;950;p33"/>
            <p:cNvSpPr/>
            <p:nvPr/>
          </p:nvSpPr>
          <p:spPr>
            <a:xfrm>
              <a:off x="1967625" y="2254775"/>
              <a:ext cx="1169375" cy="189850"/>
            </a:xfrm>
            <a:custGeom>
              <a:rect b="b" l="l" r="r" t="t"/>
              <a:pathLst>
                <a:path extrusionOk="0" h="7594" w="46775">
                  <a:moveTo>
                    <a:pt x="9986" y="0"/>
                  </a:moveTo>
                  <a:cubicBezTo>
                    <a:pt x="4640" y="0"/>
                    <a:pt x="0" y="7593"/>
                    <a:pt x="0" y="7593"/>
                  </a:cubicBezTo>
                  <a:lnTo>
                    <a:pt x="46775" y="7520"/>
                  </a:lnTo>
                  <a:cubicBezTo>
                    <a:pt x="46775" y="7520"/>
                    <a:pt x="41918" y="4437"/>
                    <a:pt x="39381" y="4437"/>
                  </a:cubicBezTo>
                  <a:cubicBezTo>
                    <a:pt x="38982" y="4437"/>
                    <a:pt x="38640" y="4513"/>
                    <a:pt x="38384" y="4690"/>
                  </a:cubicBezTo>
                  <a:cubicBezTo>
                    <a:pt x="37734" y="5138"/>
                    <a:pt x="37244" y="5411"/>
                    <a:pt x="36699" y="5411"/>
                  </a:cubicBezTo>
                  <a:cubicBezTo>
                    <a:pt x="35663" y="5411"/>
                    <a:pt x="34428" y="4423"/>
                    <a:pt x="31515" y="1774"/>
                  </a:cubicBezTo>
                  <a:cubicBezTo>
                    <a:pt x="30154" y="537"/>
                    <a:pt x="28806" y="45"/>
                    <a:pt x="27510" y="45"/>
                  </a:cubicBezTo>
                  <a:cubicBezTo>
                    <a:pt x="24571" y="45"/>
                    <a:pt x="21896" y="2574"/>
                    <a:pt x="19933" y="4690"/>
                  </a:cubicBezTo>
                  <a:cubicBezTo>
                    <a:pt x="19336" y="5334"/>
                    <a:pt x="18843" y="5599"/>
                    <a:pt x="18395" y="5599"/>
                  </a:cubicBezTo>
                  <a:cubicBezTo>
                    <a:pt x="16720" y="5599"/>
                    <a:pt x="15669" y="1893"/>
                    <a:pt x="12122" y="428"/>
                  </a:cubicBezTo>
                  <a:cubicBezTo>
                    <a:pt x="11404" y="131"/>
                    <a:pt x="10689" y="0"/>
                    <a:pt x="998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1" name="Google Shape;951;p33"/>
            <p:cNvSpPr/>
            <p:nvPr/>
          </p:nvSpPr>
          <p:spPr>
            <a:xfrm>
              <a:off x="2336700" y="1991375"/>
              <a:ext cx="98650" cy="75175"/>
            </a:xfrm>
            <a:custGeom>
              <a:rect b="b" l="l" r="r" t="t"/>
              <a:pathLst>
                <a:path extrusionOk="0" h="3007" w="3946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89" y="77"/>
                    <a:pt x="550" y="122"/>
                    <a:pt x="316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2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3" y="1648"/>
                    <a:pt x="3945" y="1211"/>
                    <a:pt x="3679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1" y="642"/>
                    <a:pt x="2979" y="650"/>
                    <a:pt x="2918" y="665"/>
                  </a:cubicBezTo>
                  <a:cubicBezTo>
                    <a:pt x="2760" y="692"/>
                    <a:pt x="2587" y="757"/>
                    <a:pt x="2423" y="757"/>
                  </a:cubicBezTo>
                  <a:cubicBezTo>
                    <a:pt x="2330" y="757"/>
                    <a:pt x="2240" y="736"/>
                    <a:pt x="2157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2" name="Google Shape;952;p33"/>
            <p:cNvSpPr/>
            <p:nvPr/>
          </p:nvSpPr>
          <p:spPr>
            <a:xfrm>
              <a:off x="2960025" y="2185725"/>
              <a:ext cx="98675" cy="75175"/>
            </a:xfrm>
            <a:custGeom>
              <a:rect b="b" l="l" r="r" t="t"/>
              <a:pathLst>
                <a:path extrusionOk="0" h="3007" w="3947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90" y="77"/>
                    <a:pt x="550" y="122"/>
                    <a:pt x="317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3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4" y="1648"/>
                    <a:pt x="3946" y="1211"/>
                    <a:pt x="3680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2" y="642"/>
                    <a:pt x="2980" y="650"/>
                    <a:pt x="2919" y="665"/>
                  </a:cubicBezTo>
                  <a:cubicBezTo>
                    <a:pt x="2762" y="692"/>
                    <a:pt x="2588" y="757"/>
                    <a:pt x="2424" y="757"/>
                  </a:cubicBezTo>
                  <a:cubicBezTo>
                    <a:pt x="2331" y="757"/>
                    <a:pt x="2240" y="736"/>
                    <a:pt x="2158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3" name="Google Shape;953;p33"/>
            <p:cNvSpPr/>
            <p:nvPr/>
          </p:nvSpPr>
          <p:spPr>
            <a:xfrm>
              <a:off x="2747000" y="2148600"/>
              <a:ext cx="104900" cy="72725"/>
            </a:xfrm>
            <a:custGeom>
              <a:rect b="b" l="l" r="r" t="t"/>
              <a:pathLst>
                <a:path extrusionOk="0" h="2909" w="4196">
                  <a:moveTo>
                    <a:pt x="3229" y="1"/>
                  </a:moveTo>
                  <a:cubicBezTo>
                    <a:pt x="3031" y="1"/>
                    <a:pt x="2833" y="85"/>
                    <a:pt x="2692" y="228"/>
                  </a:cubicBezTo>
                  <a:cubicBezTo>
                    <a:pt x="2510" y="385"/>
                    <a:pt x="2346" y="635"/>
                    <a:pt x="2083" y="635"/>
                  </a:cubicBezTo>
                  <a:cubicBezTo>
                    <a:pt x="2071" y="635"/>
                    <a:pt x="2060" y="634"/>
                    <a:pt x="2048" y="633"/>
                  </a:cubicBezTo>
                  <a:cubicBezTo>
                    <a:pt x="1796" y="588"/>
                    <a:pt x="1534" y="395"/>
                    <a:pt x="1274" y="395"/>
                  </a:cubicBezTo>
                  <a:cubicBezTo>
                    <a:pt x="1185" y="395"/>
                    <a:pt x="1097" y="417"/>
                    <a:pt x="1010" y="475"/>
                  </a:cubicBezTo>
                  <a:cubicBezTo>
                    <a:pt x="738" y="731"/>
                    <a:pt x="387" y="998"/>
                    <a:pt x="362" y="1404"/>
                  </a:cubicBezTo>
                  <a:cubicBezTo>
                    <a:pt x="318" y="1390"/>
                    <a:pt x="273" y="1384"/>
                    <a:pt x="229" y="1384"/>
                  </a:cubicBezTo>
                  <a:cubicBezTo>
                    <a:pt x="153" y="1384"/>
                    <a:pt x="76" y="1401"/>
                    <a:pt x="0" y="1424"/>
                  </a:cubicBezTo>
                  <a:cubicBezTo>
                    <a:pt x="129" y="1500"/>
                    <a:pt x="259" y="1572"/>
                    <a:pt x="387" y="1644"/>
                  </a:cubicBezTo>
                  <a:cubicBezTo>
                    <a:pt x="487" y="1950"/>
                    <a:pt x="633" y="2248"/>
                    <a:pt x="886" y="2454"/>
                  </a:cubicBezTo>
                  <a:cubicBezTo>
                    <a:pt x="1247" y="2761"/>
                    <a:pt x="1712" y="2909"/>
                    <a:pt x="2179" y="2909"/>
                  </a:cubicBezTo>
                  <a:cubicBezTo>
                    <a:pt x="2773" y="2909"/>
                    <a:pt x="3370" y="2669"/>
                    <a:pt x="3756" y="2209"/>
                  </a:cubicBezTo>
                  <a:cubicBezTo>
                    <a:pt x="4023" y="1847"/>
                    <a:pt x="4196" y="1382"/>
                    <a:pt x="4085" y="930"/>
                  </a:cubicBezTo>
                  <a:cubicBezTo>
                    <a:pt x="4009" y="578"/>
                    <a:pt x="3852" y="161"/>
                    <a:pt x="3472" y="46"/>
                  </a:cubicBezTo>
                  <a:cubicBezTo>
                    <a:pt x="3394" y="15"/>
                    <a:pt x="3311" y="1"/>
                    <a:pt x="32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4" name="Google Shape;954;p33"/>
            <p:cNvSpPr/>
            <p:nvPr/>
          </p:nvSpPr>
          <p:spPr>
            <a:xfrm>
              <a:off x="2229050" y="2064625"/>
              <a:ext cx="73525" cy="50550"/>
            </a:xfrm>
            <a:custGeom>
              <a:rect b="b" l="l" r="r" t="t"/>
              <a:pathLst>
                <a:path extrusionOk="0" h="2022" w="2941">
                  <a:moveTo>
                    <a:pt x="2275" y="0"/>
                  </a:moveTo>
                  <a:cubicBezTo>
                    <a:pt x="2140" y="0"/>
                    <a:pt x="2005" y="55"/>
                    <a:pt x="1907" y="150"/>
                  </a:cubicBezTo>
                  <a:cubicBezTo>
                    <a:pt x="1780" y="256"/>
                    <a:pt x="1661" y="426"/>
                    <a:pt x="1481" y="426"/>
                  </a:cubicBezTo>
                  <a:cubicBezTo>
                    <a:pt x="1470" y="426"/>
                    <a:pt x="1460" y="425"/>
                    <a:pt x="1449" y="424"/>
                  </a:cubicBezTo>
                  <a:cubicBezTo>
                    <a:pt x="1270" y="387"/>
                    <a:pt x="1087" y="242"/>
                    <a:pt x="902" y="242"/>
                  </a:cubicBezTo>
                  <a:cubicBezTo>
                    <a:pt x="843" y="242"/>
                    <a:pt x="784" y="256"/>
                    <a:pt x="725" y="294"/>
                  </a:cubicBezTo>
                  <a:cubicBezTo>
                    <a:pt x="529" y="468"/>
                    <a:pt x="278" y="649"/>
                    <a:pt x="252" y="934"/>
                  </a:cubicBezTo>
                  <a:cubicBezTo>
                    <a:pt x="220" y="922"/>
                    <a:pt x="186" y="917"/>
                    <a:pt x="152" y="917"/>
                  </a:cubicBezTo>
                  <a:cubicBezTo>
                    <a:pt x="102" y="917"/>
                    <a:pt x="50" y="928"/>
                    <a:pt x="0" y="942"/>
                  </a:cubicBezTo>
                  <a:cubicBezTo>
                    <a:pt x="88" y="997"/>
                    <a:pt x="178" y="1051"/>
                    <a:pt x="267" y="1103"/>
                  </a:cubicBezTo>
                  <a:cubicBezTo>
                    <a:pt x="330" y="1319"/>
                    <a:pt x="428" y="1530"/>
                    <a:pt x="601" y="1679"/>
                  </a:cubicBezTo>
                  <a:cubicBezTo>
                    <a:pt x="859" y="1909"/>
                    <a:pt x="1198" y="2022"/>
                    <a:pt x="1539" y="2022"/>
                  </a:cubicBezTo>
                  <a:cubicBezTo>
                    <a:pt x="1943" y="2022"/>
                    <a:pt x="2348" y="1864"/>
                    <a:pt x="2618" y="1559"/>
                  </a:cubicBezTo>
                  <a:cubicBezTo>
                    <a:pt x="2810" y="1309"/>
                    <a:pt x="2940" y="985"/>
                    <a:pt x="2870" y="667"/>
                  </a:cubicBezTo>
                  <a:cubicBezTo>
                    <a:pt x="2823" y="421"/>
                    <a:pt x="2721" y="126"/>
                    <a:pt x="2458" y="36"/>
                  </a:cubicBezTo>
                  <a:cubicBezTo>
                    <a:pt x="2399" y="12"/>
                    <a:pt x="2337" y="0"/>
                    <a:pt x="22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5" name="Google Shape;955;p33"/>
            <p:cNvSpPr/>
            <p:nvPr/>
          </p:nvSpPr>
          <p:spPr>
            <a:xfrm>
              <a:off x="2374900" y="2244475"/>
              <a:ext cx="73550" cy="51000"/>
            </a:xfrm>
            <a:custGeom>
              <a:rect b="b" l="l" r="r" t="t"/>
              <a:pathLst>
                <a:path extrusionOk="0" h="2040" w="2942">
                  <a:moveTo>
                    <a:pt x="2263" y="0"/>
                  </a:moveTo>
                  <a:cubicBezTo>
                    <a:pt x="2124" y="0"/>
                    <a:pt x="1985" y="59"/>
                    <a:pt x="1887" y="159"/>
                  </a:cubicBezTo>
                  <a:cubicBezTo>
                    <a:pt x="1760" y="269"/>
                    <a:pt x="1645" y="445"/>
                    <a:pt x="1461" y="445"/>
                  </a:cubicBezTo>
                  <a:cubicBezTo>
                    <a:pt x="1452" y="445"/>
                    <a:pt x="1444" y="444"/>
                    <a:pt x="1435" y="444"/>
                  </a:cubicBezTo>
                  <a:cubicBezTo>
                    <a:pt x="1259" y="412"/>
                    <a:pt x="1075" y="276"/>
                    <a:pt x="893" y="276"/>
                  </a:cubicBezTo>
                  <a:cubicBezTo>
                    <a:pt x="831" y="276"/>
                    <a:pt x="770" y="292"/>
                    <a:pt x="708" y="333"/>
                  </a:cubicBezTo>
                  <a:cubicBezTo>
                    <a:pt x="517" y="512"/>
                    <a:pt x="270" y="699"/>
                    <a:pt x="253" y="985"/>
                  </a:cubicBezTo>
                  <a:cubicBezTo>
                    <a:pt x="222" y="975"/>
                    <a:pt x="192" y="971"/>
                    <a:pt x="161" y="971"/>
                  </a:cubicBezTo>
                  <a:cubicBezTo>
                    <a:pt x="107" y="971"/>
                    <a:pt x="53" y="983"/>
                    <a:pt x="0" y="998"/>
                  </a:cubicBezTo>
                  <a:cubicBezTo>
                    <a:pt x="90" y="1052"/>
                    <a:pt x="181" y="1103"/>
                    <a:pt x="270" y="1154"/>
                  </a:cubicBezTo>
                  <a:cubicBezTo>
                    <a:pt x="341" y="1368"/>
                    <a:pt x="444" y="1576"/>
                    <a:pt x="621" y="1720"/>
                  </a:cubicBezTo>
                  <a:cubicBezTo>
                    <a:pt x="873" y="1936"/>
                    <a:pt x="1200" y="2040"/>
                    <a:pt x="1527" y="2040"/>
                  </a:cubicBezTo>
                  <a:cubicBezTo>
                    <a:pt x="1944" y="2040"/>
                    <a:pt x="2363" y="1871"/>
                    <a:pt x="2634" y="1549"/>
                  </a:cubicBezTo>
                  <a:cubicBezTo>
                    <a:pt x="2819" y="1293"/>
                    <a:pt x="2942" y="968"/>
                    <a:pt x="2864" y="651"/>
                  </a:cubicBezTo>
                  <a:cubicBezTo>
                    <a:pt x="2809" y="405"/>
                    <a:pt x="2699" y="112"/>
                    <a:pt x="2435" y="32"/>
                  </a:cubicBezTo>
                  <a:cubicBezTo>
                    <a:pt x="2379" y="10"/>
                    <a:pt x="2321" y="0"/>
                    <a:pt x="22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6" name="Google Shape;956;p33"/>
            <p:cNvSpPr/>
            <p:nvPr/>
          </p:nvSpPr>
          <p:spPr>
            <a:xfrm>
              <a:off x="2308700" y="2035725"/>
              <a:ext cx="78700" cy="393900"/>
            </a:xfrm>
            <a:custGeom>
              <a:rect b="b" l="l" r="r" t="t"/>
              <a:pathLst>
                <a:path extrusionOk="0" h="15756" w="3148">
                  <a:moveTo>
                    <a:pt x="2951" y="1"/>
                  </a:moveTo>
                  <a:lnTo>
                    <a:pt x="2951" y="1"/>
                  </a:lnTo>
                  <a:cubicBezTo>
                    <a:pt x="2921" y="92"/>
                    <a:pt x="1" y="9254"/>
                    <a:pt x="2954" y="15756"/>
                  </a:cubicBezTo>
                  <a:lnTo>
                    <a:pt x="3143" y="15671"/>
                  </a:lnTo>
                  <a:cubicBezTo>
                    <a:pt x="223" y="9243"/>
                    <a:pt x="3117" y="155"/>
                    <a:pt x="3147" y="64"/>
                  </a:cubicBezTo>
                  <a:lnTo>
                    <a:pt x="295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7" name="Google Shape;957;p33"/>
            <p:cNvSpPr/>
            <p:nvPr/>
          </p:nvSpPr>
          <p:spPr>
            <a:xfrm>
              <a:off x="2408050" y="2269775"/>
              <a:ext cx="44525" cy="161525"/>
            </a:xfrm>
            <a:custGeom>
              <a:rect b="b" l="l" r="r" t="t"/>
              <a:pathLst>
                <a:path extrusionOk="0" h="6461" w="1781">
                  <a:moveTo>
                    <a:pt x="164" y="0"/>
                  </a:moveTo>
                  <a:lnTo>
                    <a:pt x="0" y="126"/>
                  </a:lnTo>
                  <a:cubicBezTo>
                    <a:pt x="16" y="147"/>
                    <a:pt x="1570" y="2235"/>
                    <a:pt x="1373" y="6450"/>
                  </a:cubicBezTo>
                  <a:lnTo>
                    <a:pt x="1580" y="6461"/>
                  </a:lnTo>
                  <a:cubicBezTo>
                    <a:pt x="1781" y="2163"/>
                    <a:pt x="230" y="86"/>
                    <a:pt x="1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33"/>
            <p:cNvSpPr/>
            <p:nvPr/>
          </p:nvSpPr>
          <p:spPr>
            <a:xfrm>
              <a:off x="2802475" y="2197025"/>
              <a:ext cx="45350" cy="207400"/>
            </a:xfrm>
            <a:custGeom>
              <a:rect b="b" l="l" r="r" t="t"/>
              <a:pathLst>
                <a:path extrusionOk="0" h="8296" w="1814">
                  <a:moveTo>
                    <a:pt x="201" y="1"/>
                  </a:moveTo>
                  <a:lnTo>
                    <a:pt x="0" y="121"/>
                  </a:lnTo>
                  <a:cubicBezTo>
                    <a:pt x="16" y="148"/>
                    <a:pt x="1576" y="2844"/>
                    <a:pt x="1378" y="8287"/>
                  </a:cubicBezTo>
                  <a:lnTo>
                    <a:pt x="1613" y="8295"/>
                  </a:lnTo>
                  <a:cubicBezTo>
                    <a:pt x="1813" y="2776"/>
                    <a:pt x="218" y="26"/>
                    <a:pt x="2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33"/>
            <p:cNvSpPr/>
            <p:nvPr/>
          </p:nvSpPr>
          <p:spPr>
            <a:xfrm>
              <a:off x="2965775" y="2242900"/>
              <a:ext cx="44550" cy="161550"/>
            </a:xfrm>
            <a:custGeom>
              <a:rect b="b" l="l" r="r" t="t"/>
              <a:pathLst>
                <a:path extrusionOk="0" h="6462" w="1782">
                  <a:moveTo>
                    <a:pt x="1618" y="1"/>
                  </a:moveTo>
                  <a:cubicBezTo>
                    <a:pt x="1551" y="87"/>
                    <a:pt x="0" y="2162"/>
                    <a:pt x="201" y="6461"/>
                  </a:cubicBezTo>
                  <a:lnTo>
                    <a:pt x="408" y="6452"/>
                  </a:lnTo>
                  <a:cubicBezTo>
                    <a:pt x="212" y="2235"/>
                    <a:pt x="1766" y="146"/>
                    <a:pt x="1782" y="126"/>
                  </a:cubicBezTo>
                  <a:lnTo>
                    <a:pt x="161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33"/>
            <p:cNvSpPr/>
            <p:nvPr/>
          </p:nvSpPr>
          <p:spPr>
            <a:xfrm>
              <a:off x="2272650" y="2113200"/>
              <a:ext cx="37525" cy="192125"/>
            </a:xfrm>
            <a:custGeom>
              <a:rect b="b" l="l" r="r" t="t"/>
              <a:pathLst>
                <a:path extrusionOk="0" h="7685" w="1501">
                  <a:moveTo>
                    <a:pt x="199" y="1"/>
                  </a:moveTo>
                  <a:lnTo>
                    <a:pt x="1" y="58"/>
                  </a:lnTo>
                  <a:cubicBezTo>
                    <a:pt x="13" y="104"/>
                    <a:pt x="1287" y="4559"/>
                    <a:pt x="583" y="7637"/>
                  </a:cubicBezTo>
                  <a:lnTo>
                    <a:pt x="784" y="7685"/>
                  </a:lnTo>
                  <a:cubicBezTo>
                    <a:pt x="1500" y="4552"/>
                    <a:pt x="212" y="47"/>
                    <a:pt x="1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61" name="Google Shape;961;p33"/>
          <p:cNvSpPr/>
          <p:nvPr/>
        </p:nvSpPr>
        <p:spPr>
          <a:xfrm flipH="1">
            <a:off x="5570405" y="4662475"/>
            <a:ext cx="1528851" cy="527702"/>
          </a:xfrm>
          <a:custGeom>
            <a:rect b="b" l="l" r="r" t="t"/>
            <a:pathLst>
              <a:path extrusionOk="0" h="4299" w="12455">
                <a:moveTo>
                  <a:pt x="3330" y="1"/>
                </a:moveTo>
                <a:cubicBezTo>
                  <a:pt x="1339" y="1"/>
                  <a:pt x="1" y="4299"/>
                  <a:pt x="1" y="4299"/>
                </a:cubicBezTo>
                <a:lnTo>
                  <a:pt x="12455" y="4247"/>
                </a:lnTo>
                <a:cubicBezTo>
                  <a:pt x="12455" y="4247"/>
                  <a:pt x="10278" y="2332"/>
                  <a:pt x="8694" y="2332"/>
                </a:cubicBezTo>
                <a:cubicBezTo>
                  <a:pt x="8559" y="2332"/>
                  <a:pt x="8429" y="2346"/>
                  <a:pt x="8304" y="2376"/>
                </a:cubicBezTo>
                <a:cubicBezTo>
                  <a:pt x="8148" y="2414"/>
                  <a:pt x="8002" y="2431"/>
                  <a:pt x="7864" y="2431"/>
                </a:cubicBezTo>
                <a:cubicBezTo>
                  <a:pt x="6596" y="2431"/>
                  <a:pt x="5962" y="958"/>
                  <a:pt x="3892" y="115"/>
                </a:cubicBezTo>
                <a:cubicBezTo>
                  <a:pt x="3699" y="36"/>
                  <a:pt x="3512" y="1"/>
                  <a:pt x="333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62" name="Google Shape;962;p33"/>
          <p:cNvGrpSpPr/>
          <p:nvPr/>
        </p:nvGrpSpPr>
        <p:grpSpPr>
          <a:xfrm>
            <a:off x="7099247" y="-2"/>
            <a:ext cx="852690" cy="816536"/>
            <a:chOff x="2368500" y="1659275"/>
            <a:chExt cx="228775" cy="219075"/>
          </a:xfrm>
        </p:grpSpPr>
        <p:sp>
          <p:nvSpPr>
            <p:cNvPr id="963" name="Google Shape;963;p33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33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33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33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33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33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33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33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33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2" name="Google Shape;972;p33"/>
          <p:cNvSpPr/>
          <p:nvPr/>
        </p:nvSpPr>
        <p:spPr>
          <a:xfrm rot="2161131">
            <a:off x="475283" y="404922"/>
            <a:ext cx="644840" cy="438971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1_1">
    <p:spTree>
      <p:nvGrpSpPr>
        <p:cNvPr id="973" name="Shape 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Google Shape;974;p34"/>
          <p:cNvSpPr txBox="1"/>
          <p:nvPr>
            <p:ph type="title"/>
          </p:nvPr>
        </p:nvSpPr>
        <p:spPr>
          <a:xfrm>
            <a:off x="715100" y="2201250"/>
            <a:ext cx="2303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0"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75" name="Google Shape;975;p34"/>
          <p:cNvSpPr txBox="1"/>
          <p:nvPr>
            <p:ph idx="1" type="subTitle"/>
          </p:nvPr>
        </p:nvSpPr>
        <p:spPr>
          <a:xfrm>
            <a:off x="715100" y="2728976"/>
            <a:ext cx="2303400" cy="75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76" name="Google Shape;976;p34"/>
          <p:cNvSpPr txBox="1"/>
          <p:nvPr>
            <p:ph idx="2" type="title"/>
          </p:nvPr>
        </p:nvSpPr>
        <p:spPr>
          <a:xfrm>
            <a:off x="3420300" y="2201250"/>
            <a:ext cx="2303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0"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77" name="Google Shape;977;p34"/>
          <p:cNvSpPr txBox="1"/>
          <p:nvPr>
            <p:ph idx="3" type="subTitle"/>
          </p:nvPr>
        </p:nvSpPr>
        <p:spPr>
          <a:xfrm>
            <a:off x="3420300" y="2728981"/>
            <a:ext cx="2303400" cy="75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78" name="Google Shape;978;p34"/>
          <p:cNvSpPr txBox="1"/>
          <p:nvPr>
            <p:ph idx="4" type="title"/>
          </p:nvPr>
        </p:nvSpPr>
        <p:spPr>
          <a:xfrm>
            <a:off x="6120600" y="2201250"/>
            <a:ext cx="2303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0"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79" name="Google Shape;979;p34"/>
          <p:cNvSpPr txBox="1"/>
          <p:nvPr>
            <p:ph idx="5" type="subTitle"/>
          </p:nvPr>
        </p:nvSpPr>
        <p:spPr>
          <a:xfrm>
            <a:off x="6120600" y="2728950"/>
            <a:ext cx="2303400" cy="75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80" name="Google Shape;980;p34"/>
          <p:cNvSpPr txBox="1"/>
          <p:nvPr>
            <p:ph idx="6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981" name="Google Shape;981;p34"/>
          <p:cNvGrpSpPr/>
          <p:nvPr/>
        </p:nvGrpSpPr>
        <p:grpSpPr>
          <a:xfrm rot="-5400000">
            <a:off x="1487829" y="-573112"/>
            <a:ext cx="1012839" cy="2005069"/>
            <a:chOff x="1533300" y="1335675"/>
            <a:chExt cx="361225" cy="715100"/>
          </a:xfrm>
        </p:grpSpPr>
        <p:sp>
          <p:nvSpPr>
            <p:cNvPr id="982" name="Google Shape;982;p34"/>
            <p:cNvSpPr/>
            <p:nvPr/>
          </p:nvSpPr>
          <p:spPr>
            <a:xfrm>
              <a:off x="1533300" y="1335675"/>
              <a:ext cx="361150" cy="707300"/>
            </a:xfrm>
            <a:custGeom>
              <a:rect b="b" l="l" r="r" t="t"/>
              <a:pathLst>
                <a:path extrusionOk="0" h="28292" w="14446">
                  <a:moveTo>
                    <a:pt x="14445" y="1"/>
                  </a:moveTo>
                  <a:cubicBezTo>
                    <a:pt x="8424" y="1"/>
                    <a:pt x="1" y="6034"/>
                    <a:pt x="3543" y="10904"/>
                  </a:cubicBezTo>
                  <a:cubicBezTo>
                    <a:pt x="10056" y="19858"/>
                    <a:pt x="8883" y="26775"/>
                    <a:pt x="12634" y="28292"/>
                  </a:cubicBezTo>
                  <a:cubicBezTo>
                    <a:pt x="11741" y="27024"/>
                    <a:pt x="11018" y="25464"/>
                    <a:pt x="10455" y="23563"/>
                  </a:cubicBezTo>
                  <a:cubicBezTo>
                    <a:pt x="10065" y="22246"/>
                    <a:pt x="9776" y="20882"/>
                    <a:pt x="9497" y="19564"/>
                  </a:cubicBezTo>
                  <a:cubicBezTo>
                    <a:pt x="9273" y="18510"/>
                    <a:pt x="9042" y="17419"/>
                    <a:pt x="8762" y="16362"/>
                  </a:cubicBezTo>
                  <a:cubicBezTo>
                    <a:pt x="8613" y="15801"/>
                    <a:pt x="8446" y="15235"/>
                    <a:pt x="8285" y="14686"/>
                  </a:cubicBezTo>
                  <a:cubicBezTo>
                    <a:pt x="7967" y="13604"/>
                    <a:pt x="7638" y="12487"/>
                    <a:pt x="7430" y="11359"/>
                  </a:cubicBezTo>
                  <a:cubicBezTo>
                    <a:pt x="7064" y="9368"/>
                    <a:pt x="7157" y="7633"/>
                    <a:pt x="7708" y="6206"/>
                  </a:cubicBezTo>
                  <a:cubicBezTo>
                    <a:pt x="8391" y="4436"/>
                    <a:pt x="9906" y="2855"/>
                    <a:pt x="11974" y="1751"/>
                  </a:cubicBezTo>
                  <a:cubicBezTo>
                    <a:pt x="12765" y="1327"/>
                    <a:pt x="13599" y="998"/>
                    <a:pt x="14445" y="707"/>
                  </a:cubicBezTo>
                  <a:lnTo>
                    <a:pt x="1444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3" name="Google Shape;983;p34"/>
            <p:cNvSpPr/>
            <p:nvPr/>
          </p:nvSpPr>
          <p:spPr>
            <a:xfrm>
              <a:off x="1715175" y="1358800"/>
              <a:ext cx="179350" cy="691625"/>
            </a:xfrm>
            <a:custGeom>
              <a:rect b="b" l="l" r="r" t="t"/>
              <a:pathLst>
                <a:path extrusionOk="0" h="27665" w="7174">
                  <a:moveTo>
                    <a:pt x="7174" y="0"/>
                  </a:moveTo>
                  <a:cubicBezTo>
                    <a:pt x="6359" y="283"/>
                    <a:pt x="5558" y="601"/>
                    <a:pt x="4799" y="1006"/>
                  </a:cubicBezTo>
                  <a:cubicBezTo>
                    <a:pt x="2775" y="2088"/>
                    <a:pt x="1293" y="3632"/>
                    <a:pt x="628" y="5354"/>
                  </a:cubicBezTo>
                  <a:cubicBezTo>
                    <a:pt x="91" y="6746"/>
                    <a:pt x="1" y="8442"/>
                    <a:pt x="360" y="10395"/>
                  </a:cubicBezTo>
                  <a:cubicBezTo>
                    <a:pt x="566" y="11513"/>
                    <a:pt x="894" y="12625"/>
                    <a:pt x="1210" y="13700"/>
                  </a:cubicBezTo>
                  <a:cubicBezTo>
                    <a:pt x="1371" y="14249"/>
                    <a:pt x="1538" y="14818"/>
                    <a:pt x="1688" y="15380"/>
                  </a:cubicBezTo>
                  <a:cubicBezTo>
                    <a:pt x="1970" y="16442"/>
                    <a:pt x="2201" y="17537"/>
                    <a:pt x="2426" y="18594"/>
                  </a:cubicBezTo>
                  <a:cubicBezTo>
                    <a:pt x="2704" y="19909"/>
                    <a:pt x="2992" y="21268"/>
                    <a:pt x="3378" y="22576"/>
                  </a:cubicBezTo>
                  <a:cubicBezTo>
                    <a:pt x="3972" y="24579"/>
                    <a:pt x="4741" y="26196"/>
                    <a:pt x="5704" y="27487"/>
                  </a:cubicBezTo>
                  <a:cubicBezTo>
                    <a:pt x="6050" y="27588"/>
                    <a:pt x="6437" y="27646"/>
                    <a:pt x="6867" y="27665"/>
                  </a:cubicBezTo>
                  <a:cubicBezTo>
                    <a:pt x="6474" y="26837"/>
                    <a:pt x="6127" y="25923"/>
                    <a:pt x="5826" y="24907"/>
                  </a:cubicBezTo>
                  <a:cubicBezTo>
                    <a:pt x="5436" y="23590"/>
                    <a:pt x="5148" y="22225"/>
                    <a:pt x="4868" y="20906"/>
                  </a:cubicBezTo>
                  <a:cubicBezTo>
                    <a:pt x="4645" y="19853"/>
                    <a:pt x="4414" y="18762"/>
                    <a:pt x="4134" y="17707"/>
                  </a:cubicBezTo>
                  <a:cubicBezTo>
                    <a:pt x="3985" y="17145"/>
                    <a:pt x="3819" y="16578"/>
                    <a:pt x="3657" y="16030"/>
                  </a:cubicBezTo>
                  <a:cubicBezTo>
                    <a:pt x="3338" y="14949"/>
                    <a:pt x="3010" y="13833"/>
                    <a:pt x="2803" y="12705"/>
                  </a:cubicBezTo>
                  <a:cubicBezTo>
                    <a:pt x="2436" y="10714"/>
                    <a:pt x="2530" y="8979"/>
                    <a:pt x="3081" y="7552"/>
                  </a:cubicBezTo>
                  <a:cubicBezTo>
                    <a:pt x="3745" y="5835"/>
                    <a:pt x="5197" y="4295"/>
                    <a:pt x="7174" y="3196"/>
                  </a:cubicBezTo>
                  <a:lnTo>
                    <a:pt x="7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34"/>
            <p:cNvSpPr/>
            <p:nvPr/>
          </p:nvSpPr>
          <p:spPr>
            <a:xfrm>
              <a:off x="1781275" y="1444700"/>
              <a:ext cx="113225" cy="606075"/>
            </a:xfrm>
            <a:custGeom>
              <a:rect b="b" l="l" r="r" t="t"/>
              <a:pathLst>
                <a:path extrusionOk="0" h="24243" w="4529">
                  <a:moveTo>
                    <a:pt x="4525" y="0"/>
                  </a:moveTo>
                  <a:lnTo>
                    <a:pt x="4525" y="2"/>
                  </a:lnTo>
                  <a:lnTo>
                    <a:pt x="4525" y="2"/>
                  </a:lnTo>
                  <a:cubicBezTo>
                    <a:pt x="4526" y="2"/>
                    <a:pt x="4527" y="1"/>
                    <a:pt x="4529" y="0"/>
                  </a:cubicBezTo>
                  <a:close/>
                  <a:moveTo>
                    <a:pt x="4525" y="2"/>
                  </a:moveTo>
                  <a:cubicBezTo>
                    <a:pt x="2645" y="1074"/>
                    <a:pt x="1263" y="2549"/>
                    <a:pt x="629" y="4190"/>
                  </a:cubicBezTo>
                  <a:cubicBezTo>
                    <a:pt x="91" y="5582"/>
                    <a:pt x="1" y="7278"/>
                    <a:pt x="360" y="9230"/>
                  </a:cubicBezTo>
                  <a:cubicBezTo>
                    <a:pt x="566" y="10347"/>
                    <a:pt x="893" y="11460"/>
                    <a:pt x="1210" y="12533"/>
                  </a:cubicBezTo>
                  <a:cubicBezTo>
                    <a:pt x="1371" y="13083"/>
                    <a:pt x="1539" y="13653"/>
                    <a:pt x="1688" y="14216"/>
                  </a:cubicBezTo>
                  <a:cubicBezTo>
                    <a:pt x="1970" y="15279"/>
                    <a:pt x="2201" y="16370"/>
                    <a:pt x="2425" y="17428"/>
                  </a:cubicBezTo>
                  <a:cubicBezTo>
                    <a:pt x="2703" y="18742"/>
                    <a:pt x="2991" y="20103"/>
                    <a:pt x="3379" y="21412"/>
                  </a:cubicBezTo>
                  <a:cubicBezTo>
                    <a:pt x="3688" y="22455"/>
                    <a:pt x="4044" y="23395"/>
                    <a:pt x="4449" y="24241"/>
                  </a:cubicBezTo>
                  <a:cubicBezTo>
                    <a:pt x="4475" y="24241"/>
                    <a:pt x="4500" y="24243"/>
                    <a:pt x="4525" y="24243"/>
                  </a:cubicBezTo>
                  <a:lnTo>
                    <a:pt x="4525" y="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85" name="Google Shape;985;p34"/>
          <p:cNvGrpSpPr/>
          <p:nvPr/>
        </p:nvGrpSpPr>
        <p:grpSpPr>
          <a:xfrm>
            <a:off x="5034973" y="3993680"/>
            <a:ext cx="2458448" cy="1149762"/>
            <a:chOff x="3264075" y="1894125"/>
            <a:chExt cx="1130425" cy="528675"/>
          </a:xfrm>
        </p:grpSpPr>
        <p:sp>
          <p:nvSpPr>
            <p:cNvPr id="986" name="Google Shape;986;p34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34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8" name="Google Shape;988;p34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9" name="Google Shape;989;p34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0" name="Google Shape;990;p34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1" name="Google Shape;991;p34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2" name="Google Shape;992;p34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3" name="Google Shape;993;p34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4" name="Google Shape;994;p34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5" name="Google Shape;995;p34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6" name="Google Shape;996;p34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7" name="Google Shape;997;p34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8" name="Google Shape;998;p34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99" name="Google Shape;999;p34"/>
          <p:cNvGrpSpPr/>
          <p:nvPr/>
        </p:nvGrpSpPr>
        <p:grpSpPr>
          <a:xfrm flipH="1">
            <a:off x="6474120" y="129242"/>
            <a:ext cx="791035" cy="757496"/>
            <a:chOff x="2368500" y="1659275"/>
            <a:chExt cx="228775" cy="219075"/>
          </a:xfrm>
        </p:grpSpPr>
        <p:sp>
          <p:nvSpPr>
            <p:cNvPr id="1000" name="Google Shape;1000;p34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1" name="Google Shape;1001;p34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2" name="Google Shape;1002;p34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3" name="Google Shape;1003;p34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4" name="Google Shape;1004;p34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5" name="Google Shape;1005;p34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6" name="Google Shape;1006;p34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7" name="Google Shape;1007;p34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8" name="Google Shape;1008;p34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09" name="Google Shape;1009;p34"/>
          <p:cNvSpPr/>
          <p:nvPr/>
        </p:nvSpPr>
        <p:spPr>
          <a:xfrm rot="2184875">
            <a:off x="2516916" y="4260288"/>
            <a:ext cx="743657" cy="506240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spTree>
      <p:nvGrpSpPr>
        <p:cNvPr id="1010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p35"/>
          <p:cNvSpPr txBox="1"/>
          <p:nvPr>
            <p:ph type="title"/>
          </p:nvPr>
        </p:nvSpPr>
        <p:spPr>
          <a:xfrm>
            <a:off x="1535500" y="1520850"/>
            <a:ext cx="22317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0"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12" name="Google Shape;1012;p35"/>
          <p:cNvSpPr txBox="1"/>
          <p:nvPr>
            <p:ph idx="1" type="subTitle"/>
          </p:nvPr>
        </p:nvSpPr>
        <p:spPr>
          <a:xfrm>
            <a:off x="1535500" y="2048550"/>
            <a:ext cx="22317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013" name="Google Shape;1013;p35"/>
          <p:cNvSpPr txBox="1"/>
          <p:nvPr>
            <p:ph idx="2" type="title"/>
          </p:nvPr>
        </p:nvSpPr>
        <p:spPr>
          <a:xfrm>
            <a:off x="5376900" y="1520850"/>
            <a:ext cx="22317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0"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14" name="Google Shape;1014;p35"/>
          <p:cNvSpPr txBox="1"/>
          <p:nvPr>
            <p:ph idx="3" type="subTitle"/>
          </p:nvPr>
        </p:nvSpPr>
        <p:spPr>
          <a:xfrm>
            <a:off x="5376900" y="2048550"/>
            <a:ext cx="22317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015" name="Google Shape;1015;p35"/>
          <p:cNvSpPr txBox="1"/>
          <p:nvPr>
            <p:ph idx="4" type="title"/>
          </p:nvPr>
        </p:nvSpPr>
        <p:spPr>
          <a:xfrm>
            <a:off x="1535500" y="3317950"/>
            <a:ext cx="22317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0"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16" name="Google Shape;1016;p35"/>
          <p:cNvSpPr txBox="1"/>
          <p:nvPr>
            <p:ph idx="5" type="subTitle"/>
          </p:nvPr>
        </p:nvSpPr>
        <p:spPr>
          <a:xfrm>
            <a:off x="1535500" y="3845650"/>
            <a:ext cx="22317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017" name="Google Shape;1017;p35"/>
          <p:cNvSpPr txBox="1"/>
          <p:nvPr>
            <p:ph idx="6" type="title"/>
          </p:nvPr>
        </p:nvSpPr>
        <p:spPr>
          <a:xfrm>
            <a:off x="5376900" y="3317950"/>
            <a:ext cx="22317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0"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18" name="Google Shape;1018;p35"/>
          <p:cNvSpPr txBox="1"/>
          <p:nvPr>
            <p:ph idx="7" type="subTitle"/>
          </p:nvPr>
        </p:nvSpPr>
        <p:spPr>
          <a:xfrm>
            <a:off x="5376900" y="3845650"/>
            <a:ext cx="22317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019" name="Google Shape;1019;p35"/>
          <p:cNvSpPr txBox="1"/>
          <p:nvPr>
            <p:ph idx="8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1020" name="Google Shape;1020;p35"/>
          <p:cNvGrpSpPr/>
          <p:nvPr/>
        </p:nvGrpSpPr>
        <p:grpSpPr>
          <a:xfrm>
            <a:off x="3292543" y="4205184"/>
            <a:ext cx="2129155" cy="995759"/>
            <a:chOff x="3264075" y="1894125"/>
            <a:chExt cx="1130425" cy="528675"/>
          </a:xfrm>
        </p:grpSpPr>
        <p:sp>
          <p:nvSpPr>
            <p:cNvPr id="1021" name="Google Shape;1021;p35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2" name="Google Shape;1022;p35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3" name="Google Shape;1023;p35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4" name="Google Shape;1024;p35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5" name="Google Shape;1025;p35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6" name="Google Shape;1026;p35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7" name="Google Shape;1027;p35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8" name="Google Shape;1028;p35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9" name="Google Shape;1029;p35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0" name="Google Shape;1030;p35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1" name="Google Shape;1031;p35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2" name="Google Shape;1032;p35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3" name="Google Shape;1033;p35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34" name="Google Shape;1034;p35"/>
          <p:cNvGrpSpPr/>
          <p:nvPr/>
        </p:nvGrpSpPr>
        <p:grpSpPr>
          <a:xfrm rot="5400000">
            <a:off x="1219988" y="-699215"/>
            <a:ext cx="1035060" cy="2232161"/>
            <a:chOff x="1496075" y="1759850"/>
            <a:chExt cx="345250" cy="744550"/>
          </a:xfrm>
        </p:grpSpPr>
        <p:sp>
          <p:nvSpPr>
            <p:cNvPr id="1035" name="Google Shape;1035;p35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6" name="Google Shape;1036;p35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7" name="Google Shape;1037;p35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8" name="Google Shape;1038;p35"/>
          <p:cNvSpPr/>
          <p:nvPr/>
        </p:nvSpPr>
        <p:spPr>
          <a:xfrm rot="-5400000">
            <a:off x="8068461" y="768556"/>
            <a:ext cx="1561680" cy="914603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39" name="Google Shape;1039;p35"/>
          <p:cNvGrpSpPr/>
          <p:nvPr/>
        </p:nvGrpSpPr>
        <p:grpSpPr>
          <a:xfrm>
            <a:off x="1299573" y="456425"/>
            <a:ext cx="741734" cy="710307"/>
            <a:chOff x="2368500" y="1659275"/>
            <a:chExt cx="228775" cy="219075"/>
          </a:xfrm>
        </p:grpSpPr>
        <p:sp>
          <p:nvSpPr>
            <p:cNvPr id="1040" name="Google Shape;1040;p35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1" name="Google Shape;1041;p35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2" name="Google Shape;1042;p35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3" name="Google Shape;1043;p35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4" name="Google Shape;1044;p35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5" name="Google Shape;1045;p35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6" name="Google Shape;1046;p35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7" name="Google Shape;1047;p35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8" name="Google Shape;1048;p35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9" name="Google Shape;1049;p35"/>
          <p:cNvSpPr/>
          <p:nvPr/>
        </p:nvSpPr>
        <p:spPr>
          <a:xfrm rot="-3338290">
            <a:off x="466139" y="4252530"/>
            <a:ext cx="681741" cy="464074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1050" name="Shape 1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Google Shape;1051;p36"/>
          <p:cNvSpPr txBox="1"/>
          <p:nvPr>
            <p:ph type="title"/>
          </p:nvPr>
        </p:nvSpPr>
        <p:spPr>
          <a:xfrm>
            <a:off x="720022" y="1571325"/>
            <a:ext cx="19752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0"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52" name="Google Shape;1052;p36"/>
          <p:cNvSpPr txBox="1"/>
          <p:nvPr>
            <p:ph idx="1" type="subTitle"/>
          </p:nvPr>
        </p:nvSpPr>
        <p:spPr>
          <a:xfrm>
            <a:off x="720000" y="2099025"/>
            <a:ext cx="19752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053" name="Google Shape;1053;p36"/>
          <p:cNvSpPr txBox="1"/>
          <p:nvPr>
            <p:ph idx="2" type="title"/>
          </p:nvPr>
        </p:nvSpPr>
        <p:spPr>
          <a:xfrm>
            <a:off x="3586847" y="1571325"/>
            <a:ext cx="19752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0"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54" name="Google Shape;1054;p36"/>
          <p:cNvSpPr txBox="1"/>
          <p:nvPr>
            <p:ph idx="3" type="subTitle"/>
          </p:nvPr>
        </p:nvSpPr>
        <p:spPr>
          <a:xfrm>
            <a:off x="3586826" y="2099025"/>
            <a:ext cx="19752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055" name="Google Shape;1055;p36"/>
          <p:cNvSpPr txBox="1"/>
          <p:nvPr>
            <p:ph idx="4" type="title"/>
          </p:nvPr>
        </p:nvSpPr>
        <p:spPr>
          <a:xfrm>
            <a:off x="720052" y="3056275"/>
            <a:ext cx="19752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0"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56" name="Google Shape;1056;p36"/>
          <p:cNvSpPr txBox="1"/>
          <p:nvPr>
            <p:ph idx="5" type="subTitle"/>
          </p:nvPr>
        </p:nvSpPr>
        <p:spPr>
          <a:xfrm>
            <a:off x="720030" y="3583975"/>
            <a:ext cx="19752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057" name="Google Shape;1057;p36"/>
          <p:cNvSpPr txBox="1"/>
          <p:nvPr>
            <p:ph idx="6" type="title"/>
          </p:nvPr>
        </p:nvSpPr>
        <p:spPr>
          <a:xfrm>
            <a:off x="3586878" y="3056275"/>
            <a:ext cx="19752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0"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58" name="Google Shape;1058;p36"/>
          <p:cNvSpPr txBox="1"/>
          <p:nvPr>
            <p:ph idx="7" type="subTitle"/>
          </p:nvPr>
        </p:nvSpPr>
        <p:spPr>
          <a:xfrm>
            <a:off x="3586856" y="3583975"/>
            <a:ext cx="19752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059" name="Google Shape;1059;p36"/>
          <p:cNvSpPr txBox="1"/>
          <p:nvPr>
            <p:ph idx="8" type="title"/>
          </p:nvPr>
        </p:nvSpPr>
        <p:spPr>
          <a:xfrm>
            <a:off x="6453673" y="1571325"/>
            <a:ext cx="19752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0"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60" name="Google Shape;1060;p36"/>
          <p:cNvSpPr txBox="1"/>
          <p:nvPr>
            <p:ph idx="9" type="subTitle"/>
          </p:nvPr>
        </p:nvSpPr>
        <p:spPr>
          <a:xfrm>
            <a:off x="6453652" y="2099025"/>
            <a:ext cx="19752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061" name="Google Shape;1061;p36"/>
          <p:cNvSpPr txBox="1"/>
          <p:nvPr>
            <p:ph idx="13" type="title"/>
          </p:nvPr>
        </p:nvSpPr>
        <p:spPr>
          <a:xfrm>
            <a:off x="6453704" y="3056275"/>
            <a:ext cx="19752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0" sz="2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62" name="Google Shape;1062;p36"/>
          <p:cNvSpPr txBox="1"/>
          <p:nvPr>
            <p:ph idx="14" type="subTitle"/>
          </p:nvPr>
        </p:nvSpPr>
        <p:spPr>
          <a:xfrm>
            <a:off x="6453682" y="3583975"/>
            <a:ext cx="19752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063" name="Google Shape;1063;p36"/>
          <p:cNvSpPr txBox="1"/>
          <p:nvPr>
            <p:ph idx="15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1064" name="Google Shape;1064;p36"/>
          <p:cNvGrpSpPr/>
          <p:nvPr/>
        </p:nvGrpSpPr>
        <p:grpSpPr>
          <a:xfrm>
            <a:off x="2015980" y="4221178"/>
            <a:ext cx="2102477" cy="983230"/>
            <a:chOff x="3264075" y="1894125"/>
            <a:chExt cx="1130425" cy="528675"/>
          </a:xfrm>
        </p:grpSpPr>
        <p:sp>
          <p:nvSpPr>
            <p:cNvPr id="1065" name="Google Shape;1065;p36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6" name="Google Shape;1066;p36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7" name="Google Shape;1067;p36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8" name="Google Shape;1068;p36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9" name="Google Shape;1069;p36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0" name="Google Shape;1070;p36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1" name="Google Shape;1071;p36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2" name="Google Shape;1072;p36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3" name="Google Shape;1073;p36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4" name="Google Shape;1074;p36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5" name="Google Shape;1075;p36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6" name="Google Shape;1076;p36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7" name="Google Shape;1077;p36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78" name="Google Shape;1078;p36"/>
          <p:cNvGrpSpPr/>
          <p:nvPr/>
        </p:nvGrpSpPr>
        <p:grpSpPr>
          <a:xfrm>
            <a:off x="-38621" y="987703"/>
            <a:ext cx="673134" cy="1451649"/>
            <a:chOff x="1496075" y="1759850"/>
            <a:chExt cx="345250" cy="744550"/>
          </a:xfrm>
        </p:grpSpPr>
        <p:sp>
          <p:nvSpPr>
            <p:cNvPr id="1079" name="Google Shape;1079;p36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0" name="Google Shape;1080;p36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1" name="Google Shape;1081;p36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82" name="Google Shape;1082;p36"/>
          <p:cNvSpPr/>
          <p:nvPr/>
        </p:nvSpPr>
        <p:spPr>
          <a:xfrm rot="-2700000">
            <a:off x="500520" y="829255"/>
            <a:ext cx="566417" cy="385585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3" name="Google Shape;1083;p36"/>
          <p:cNvSpPr/>
          <p:nvPr/>
        </p:nvSpPr>
        <p:spPr>
          <a:xfrm>
            <a:off x="6743325" y="4780875"/>
            <a:ext cx="1174880" cy="405525"/>
          </a:xfrm>
          <a:custGeom>
            <a:rect b="b" l="l" r="r" t="t"/>
            <a:pathLst>
              <a:path extrusionOk="0" h="4299" w="12455">
                <a:moveTo>
                  <a:pt x="3330" y="1"/>
                </a:moveTo>
                <a:cubicBezTo>
                  <a:pt x="1339" y="1"/>
                  <a:pt x="1" y="4299"/>
                  <a:pt x="1" y="4299"/>
                </a:cubicBezTo>
                <a:lnTo>
                  <a:pt x="12455" y="4247"/>
                </a:lnTo>
                <a:cubicBezTo>
                  <a:pt x="12455" y="4247"/>
                  <a:pt x="10278" y="2332"/>
                  <a:pt x="8694" y="2332"/>
                </a:cubicBezTo>
                <a:cubicBezTo>
                  <a:pt x="8559" y="2332"/>
                  <a:pt x="8429" y="2346"/>
                  <a:pt x="8304" y="2376"/>
                </a:cubicBezTo>
                <a:cubicBezTo>
                  <a:pt x="8148" y="2414"/>
                  <a:pt x="8002" y="2431"/>
                  <a:pt x="7864" y="2431"/>
                </a:cubicBezTo>
                <a:cubicBezTo>
                  <a:pt x="6596" y="2431"/>
                  <a:pt x="5962" y="958"/>
                  <a:pt x="3892" y="115"/>
                </a:cubicBezTo>
                <a:cubicBezTo>
                  <a:pt x="3699" y="36"/>
                  <a:pt x="3512" y="1"/>
                  <a:pt x="333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84" name="Google Shape;1084;p36"/>
          <p:cNvGrpSpPr/>
          <p:nvPr/>
        </p:nvGrpSpPr>
        <p:grpSpPr>
          <a:xfrm>
            <a:off x="7231951" y="173963"/>
            <a:ext cx="982451" cy="941010"/>
            <a:chOff x="4315575" y="1851200"/>
            <a:chExt cx="228775" cy="219125"/>
          </a:xfrm>
        </p:grpSpPr>
        <p:sp>
          <p:nvSpPr>
            <p:cNvPr id="1085" name="Google Shape;1085;p36"/>
            <p:cNvSpPr/>
            <p:nvPr/>
          </p:nvSpPr>
          <p:spPr>
            <a:xfrm>
              <a:off x="4366550" y="2023475"/>
              <a:ext cx="42425" cy="46850"/>
            </a:xfrm>
            <a:custGeom>
              <a:rect b="b" l="l" r="r" t="t"/>
              <a:pathLst>
                <a:path extrusionOk="0" h="1874" w="1697">
                  <a:moveTo>
                    <a:pt x="912" y="1"/>
                  </a:moveTo>
                  <a:cubicBezTo>
                    <a:pt x="889" y="1"/>
                    <a:pt x="865" y="5"/>
                    <a:pt x="842" y="15"/>
                  </a:cubicBezTo>
                  <a:cubicBezTo>
                    <a:pt x="661" y="116"/>
                    <a:pt x="486" y="292"/>
                    <a:pt x="466" y="506"/>
                  </a:cubicBezTo>
                  <a:cubicBezTo>
                    <a:pt x="492" y="472"/>
                    <a:pt x="524" y="422"/>
                    <a:pt x="567" y="422"/>
                  </a:cubicBezTo>
                  <a:cubicBezTo>
                    <a:pt x="576" y="422"/>
                    <a:pt x="586" y="425"/>
                    <a:pt x="597" y="430"/>
                  </a:cubicBezTo>
                  <a:cubicBezTo>
                    <a:pt x="706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8" y="1558"/>
                    <a:pt x="373" y="1675"/>
                    <a:pt x="550" y="1804"/>
                  </a:cubicBezTo>
                  <a:cubicBezTo>
                    <a:pt x="595" y="1831"/>
                    <a:pt x="643" y="1873"/>
                    <a:pt x="696" y="1873"/>
                  </a:cubicBezTo>
                  <a:cubicBezTo>
                    <a:pt x="710" y="1873"/>
                    <a:pt x="723" y="1871"/>
                    <a:pt x="737" y="1865"/>
                  </a:cubicBezTo>
                  <a:cubicBezTo>
                    <a:pt x="949" y="1827"/>
                    <a:pt x="1123" y="1693"/>
                    <a:pt x="1281" y="1557"/>
                  </a:cubicBezTo>
                  <a:cubicBezTo>
                    <a:pt x="1442" y="1405"/>
                    <a:pt x="1491" y="1178"/>
                    <a:pt x="1569" y="979"/>
                  </a:cubicBezTo>
                  <a:cubicBezTo>
                    <a:pt x="1615" y="835"/>
                    <a:pt x="1697" y="681"/>
                    <a:pt x="1640" y="529"/>
                  </a:cubicBezTo>
                  <a:cubicBezTo>
                    <a:pt x="1524" y="336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6" name="Google Shape;1086;p36"/>
            <p:cNvSpPr/>
            <p:nvPr/>
          </p:nvSpPr>
          <p:spPr>
            <a:xfrm>
              <a:off x="4452000" y="1995575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2" y="114"/>
                    <a:pt x="486" y="290"/>
                    <a:pt x="467" y="504"/>
                  </a:cubicBezTo>
                  <a:cubicBezTo>
                    <a:pt x="492" y="470"/>
                    <a:pt x="525" y="421"/>
                    <a:pt x="569" y="421"/>
                  </a:cubicBezTo>
                  <a:cubicBezTo>
                    <a:pt x="578" y="421"/>
                    <a:pt x="588" y="423"/>
                    <a:pt x="598" y="428"/>
                  </a:cubicBezTo>
                  <a:cubicBezTo>
                    <a:pt x="707" y="458"/>
                    <a:pt x="827" y="488"/>
                    <a:pt x="873" y="605"/>
                  </a:cubicBezTo>
                  <a:cubicBezTo>
                    <a:pt x="706" y="740"/>
                    <a:pt x="483" y="724"/>
                    <a:pt x="283" y="755"/>
                  </a:cubicBezTo>
                  <a:cubicBezTo>
                    <a:pt x="174" y="976"/>
                    <a:pt x="95" y="1211"/>
                    <a:pt x="1" y="1441"/>
                  </a:cubicBezTo>
                  <a:cubicBezTo>
                    <a:pt x="189" y="1556"/>
                    <a:pt x="373" y="1673"/>
                    <a:pt x="552" y="1803"/>
                  </a:cubicBezTo>
                  <a:cubicBezTo>
                    <a:pt x="597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5" y="1403"/>
                    <a:pt x="1493" y="1177"/>
                    <a:pt x="1571" y="977"/>
                  </a:cubicBezTo>
                  <a:cubicBezTo>
                    <a:pt x="1616" y="834"/>
                    <a:pt x="1698" y="680"/>
                    <a:pt x="1642" y="528"/>
                  </a:cubicBezTo>
                  <a:cubicBezTo>
                    <a:pt x="1527" y="334"/>
                    <a:pt x="1320" y="226"/>
                    <a:pt x="1142" y="100"/>
                  </a:cubicBezTo>
                  <a:cubicBezTo>
                    <a:pt x="1075" y="56"/>
                    <a:pt x="996" y="0"/>
                    <a:pt x="9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7" name="Google Shape;1087;p36"/>
            <p:cNvSpPr/>
            <p:nvPr/>
          </p:nvSpPr>
          <p:spPr>
            <a:xfrm>
              <a:off x="4415400" y="1902175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1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9" y="408"/>
                  </a:cubicBezTo>
                  <a:cubicBezTo>
                    <a:pt x="398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69" y="397"/>
                    <a:pt x="707" y="490"/>
                  </a:cubicBezTo>
                  <a:cubicBezTo>
                    <a:pt x="571" y="601"/>
                    <a:pt x="390" y="587"/>
                    <a:pt x="228" y="613"/>
                  </a:cubicBezTo>
                  <a:cubicBezTo>
                    <a:pt x="141" y="793"/>
                    <a:pt x="77" y="983"/>
                    <a:pt x="0" y="1170"/>
                  </a:cubicBezTo>
                  <a:cubicBezTo>
                    <a:pt x="151" y="1263"/>
                    <a:pt x="303" y="1358"/>
                    <a:pt x="447" y="1463"/>
                  </a:cubicBezTo>
                  <a:cubicBezTo>
                    <a:pt x="484" y="1485"/>
                    <a:pt x="522" y="1519"/>
                    <a:pt x="565" y="1519"/>
                  </a:cubicBezTo>
                  <a:cubicBezTo>
                    <a:pt x="575" y="1519"/>
                    <a:pt x="586" y="1516"/>
                    <a:pt x="598" y="1512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1" y="1140"/>
                    <a:pt x="1211" y="956"/>
                    <a:pt x="1274" y="795"/>
                  </a:cubicBezTo>
                  <a:cubicBezTo>
                    <a:pt x="1311" y="678"/>
                    <a:pt x="1377" y="552"/>
                    <a:pt x="1331" y="429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8" name="Google Shape;1088;p36"/>
            <p:cNvSpPr/>
            <p:nvPr/>
          </p:nvSpPr>
          <p:spPr>
            <a:xfrm>
              <a:off x="4476625" y="1900675"/>
              <a:ext cx="34475" cy="37950"/>
            </a:xfrm>
            <a:custGeom>
              <a:rect b="b" l="l" r="r" t="t"/>
              <a:pathLst>
                <a:path extrusionOk="0" h="1518" w="1379">
                  <a:moveTo>
                    <a:pt x="741" y="0"/>
                  </a:moveTo>
                  <a:cubicBezTo>
                    <a:pt x="723" y="0"/>
                    <a:pt x="704" y="4"/>
                    <a:pt x="686" y="12"/>
                  </a:cubicBezTo>
                  <a:cubicBezTo>
                    <a:pt x="538" y="93"/>
                    <a:pt x="395" y="235"/>
                    <a:pt x="380" y="408"/>
                  </a:cubicBezTo>
                  <a:cubicBezTo>
                    <a:pt x="400" y="382"/>
                    <a:pt x="425" y="342"/>
                    <a:pt x="460" y="342"/>
                  </a:cubicBezTo>
                  <a:cubicBezTo>
                    <a:pt x="468" y="342"/>
                    <a:pt x="476" y="344"/>
                    <a:pt x="485" y="348"/>
                  </a:cubicBezTo>
                  <a:cubicBezTo>
                    <a:pt x="574" y="371"/>
                    <a:pt x="671" y="396"/>
                    <a:pt x="708" y="491"/>
                  </a:cubicBezTo>
                  <a:cubicBezTo>
                    <a:pt x="573" y="601"/>
                    <a:pt x="391" y="586"/>
                    <a:pt x="230" y="612"/>
                  </a:cubicBezTo>
                  <a:cubicBezTo>
                    <a:pt x="143" y="793"/>
                    <a:pt x="77" y="983"/>
                    <a:pt x="1" y="1169"/>
                  </a:cubicBezTo>
                  <a:cubicBezTo>
                    <a:pt x="153" y="1263"/>
                    <a:pt x="304" y="1357"/>
                    <a:pt x="447" y="1463"/>
                  </a:cubicBezTo>
                  <a:cubicBezTo>
                    <a:pt x="484" y="1484"/>
                    <a:pt x="523" y="1518"/>
                    <a:pt x="566" y="1518"/>
                  </a:cubicBezTo>
                  <a:cubicBezTo>
                    <a:pt x="577" y="1518"/>
                    <a:pt x="588" y="1516"/>
                    <a:pt x="599" y="1511"/>
                  </a:cubicBezTo>
                  <a:cubicBezTo>
                    <a:pt x="771" y="1482"/>
                    <a:pt x="912" y="1374"/>
                    <a:pt x="1041" y="1263"/>
                  </a:cubicBezTo>
                  <a:cubicBezTo>
                    <a:pt x="1173" y="1139"/>
                    <a:pt x="1212" y="956"/>
                    <a:pt x="1276" y="795"/>
                  </a:cubicBezTo>
                  <a:cubicBezTo>
                    <a:pt x="1313" y="678"/>
                    <a:pt x="1378" y="552"/>
                    <a:pt x="1333" y="428"/>
                  </a:cubicBezTo>
                  <a:cubicBezTo>
                    <a:pt x="1239" y="272"/>
                    <a:pt x="1072" y="184"/>
                    <a:pt x="928" y="82"/>
                  </a:cubicBezTo>
                  <a:cubicBezTo>
                    <a:pt x="873" y="46"/>
                    <a:pt x="809" y="0"/>
                    <a:pt x="7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9" name="Google Shape;1089;p36"/>
            <p:cNvSpPr/>
            <p:nvPr/>
          </p:nvSpPr>
          <p:spPr>
            <a:xfrm>
              <a:off x="4354100" y="1955550"/>
              <a:ext cx="34425" cy="38000"/>
            </a:xfrm>
            <a:custGeom>
              <a:rect b="b" l="l" r="r" t="t"/>
              <a:pathLst>
                <a:path extrusionOk="0" h="1520" w="1377">
                  <a:moveTo>
                    <a:pt x="743" y="1"/>
                  </a:moveTo>
                  <a:cubicBezTo>
                    <a:pt x="724" y="1"/>
                    <a:pt x="705" y="5"/>
                    <a:pt x="686" y="13"/>
                  </a:cubicBezTo>
                  <a:cubicBezTo>
                    <a:pt x="538" y="94"/>
                    <a:pt x="396" y="237"/>
                    <a:pt x="380" y="411"/>
                  </a:cubicBezTo>
                  <a:cubicBezTo>
                    <a:pt x="400" y="383"/>
                    <a:pt x="425" y="343"/>
                    <a:pt x="461" y="343"/>
                  </a:cubicBezTo>
                  <a:cubicBezTo>
                    <a:pt x="469" y="343"/>
                    <a:pt x="477" y="345"/>
                    <a:pt x="486" y="349"/>
                  </a:cubicBezTo>
                  <a:cubicBezTo>
                    <a:pt x="574" y="372"/>
                    <a:pt x="671" y="397"/>
                    <a:pt x="709" y="492"/>
                  </a:cubicBezTo>
                  <a:cubicBezTo>
                    <a:pt x="573" y="602"/>
                    <a:pt x="394" y="588"/>
                    <a:pt x="230" y="613"/>
                  </a:cubicBezTo>
                  <a:cubicBezTo>
                    <a:pt x="142" y="793"/>
                    <a:pt x="78" y="985"/>
                    <a:pt x="1" y="1170"/>
                  </a:cubicBezTo>
                  <a:cubicBezTo>
                    <a:pt x="152" y="1264"/>
                    <a:pt x="303" y="1359"/>
                    <a:pt x="447" y="1464"/>
                  </a:cubicBezTo>
                  <a:cubicBezTo>
                    <a:pt x="484" y="1485"/>
                    <a:pt x="524" y="1520"/>
                    <a:pt x="567" y="1520"/>
                  </a:cubicBezTo>
                  <a:cubicBezTo>
                    <a:pt x="577" y="1520"/>
                    <a:pt x="588" y="1518"/>
                    <a:pt x="599" y="1513"/>
                  </a:cubicBezTo>
                  <a:cubicBezTo>
                    <a:pt x="770" y="1482"/>
                    <a:pt x="912" y="1375"/>
                    <a:pt x="1040" y="1263"/>
                  </a:cubicBezTo>
                  <a:cubicBezTo>
                    <a:pt x="1172" y="1140"/>
                    <a:pt x="1211" y="956"/>
                    <a:pt x="1274" y="795"/>
                  </a:cubicBezTo>
                  <a:cubicBezTo>
                    <a:pt x="1312" y="678"/>
                    <a:pt x="1377" y="552"/>
                    <a:pt x="1333" y="428"/>
                  </a:cubicBezTo>
                  <a:cubicBezTo>
                    <a:pt x="1238" y="272"/>
                    <a:pt x="1072" y="184"/>
                    <a:pt x="927" y="83"/>
                  </a:cubicBezTo>
                  <a:cubicBezTo>
                    <a:pt x="873" y="46"/>
                    <a:pt x="809" y="1"/>
                    <a:pt x="7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0" name="Google Shape;1090;p36"/>
            <p:cNvSpPr/>
            <p:nvPr/>
          </p:nvSpPr>
          <p:spPr>
            <a:xfrm>
              <a:off x="4359900" y="1851200"/>
              <a:ext cx="42450" cy="46850"/>
            </a:xfrm>
            <a:custGeom>
              <a:rect b="b" l="l" r="r" t="t"/>
              <a:pathLst>
                <a:path extrusionOk="0" h="1874" w="1698">
                  <a:moveTo>
                    <a:pt x="912" y="1"/>
                  </a:moveTo>
                  <a:cubicBezTo>
                    <a:pt x="889" y="1"/>
                    <a:pt x="866" y="5"/>
                    <a:pt x="842" y="15"/>
                  </a:cubicBezTo>
                  <a:cubicBezTo>
                    <a:pt x="661" y="116"/>
                    <a:pt x="486" y="291"/>
                    <a:pt x="466" y="506"/>
                  </a:cubicBezTo>
                  <a:cubicBezTo>
                    <a:pt x="492" y="472"/>
                    <a:pt x="524" y="422"/>
                    <a:pt x="568" y="422"/>
                  </a:cubicBezTo>
                  <a:cubicBezTo>
                    <a:pt x="577" y="422"/>
                    <a:pt x="587" y="424"/>
                    <a:pt x="598" y="430"/>
                  </a:cubicBezTo>
                  <a:cubicBezTo>
                    <a:pt x="707" y="459"/>
                    <a:pt x="827" y="489"/>
                    <a:pt x="873" y="605"/>
                  </a:cubicBezTo>
                  <a:cubicBezTo>
                    <a:pt x="706" y="742"/>
                    <a:pt x="483" y="725"/>
                    <a:pt x="283" y="756"/>
                  </a:cubicBezTo>
                  <a:cubicBezTo>
                    <a:pt x="174" y="978"/>
                    <a:pt x="95" y="1213"/>
                    <a:pt x="0" y="1442"/>
                  </a:cubicBezTo>
                  <a:cubicBezTo>
                    <a:pt x="188" y="1558"/>
                    <a:pt x="373" y="1675"/>
                    <a:pt x="552" y="1804"/>
                  </a:cubicBezTo>
                  <a:cubicBezTo>
                    <a:pt x="597" y="1830"/>
                    <a:pt x="644" y="1873"/>
                    <a:pt x="698" y="1873"/>
                  </a:cubicBezTo>
                  <a:cubicBezTo>
                    <a:pt x="711" y="1873"/>
                    <a:pt x="724" y="1870"/>
                    <a:pt x="738" y="1864"/>
                  </a:cubicBezTo>
                  <a:cubicBezTo>
                    <a:pt x="950" y="1826"/>
                    <a:pt x="1124" y="1693"/>
                    <a:pt x="1282" y="1556"/>
                  </a:cubicBezTo>
                  <a:cubicBezTo>
                    <a:pt x="1444" y="1405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1" y="528"/>
                  </a:cubicBezTo>
                  <a:cubicBezTo>
                    <a:pt x="1527" y="335"/>
                    <a:pt x="1319" y="227"/>
                    <a:pt x="1142" y="101"/>
                  </a:cubicBezTo>
                  <a:cubicBezTo>
                    <a:pt x="1074" y="57"/>
                    <a:pt x="996" y="1"/>
                    <a:pt x="91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1" name="Google Shape;1091;p36"/>
            <p:cNvSpPr/>
            <p:nvPr/>
          </p:nvSpPr>
          <p:spPr>
            <a:xfrm>
              <a:off x="4315575" y="1915825"/>
              <a:ext cx="26300" cy="29075"/>
            </a:xfrm>
            <a:custGeom>
              <a:rect b="b" l="l" r="r" t="t"/>
              <a:pathLst>
                <a:path extrusionOk="0" h="1163" w="1052">
                  <a:moveTo>
                    <a:pt x="568" y="0"/>
                  </a:moveTo>
                  <a:cubicBezTo>
                    <a:pt x="553" y="0"/>
                    <a:pt x="539" y="3"/>
                    <a:pt x="525" y="10"/>
                  </a:cubicBezTo>
                  <a:cubicBezTo>
                    <a:pt x="412" y="72"/>
                    <a:pt x="303" y="180"/>
                    <a:pt x="291" y="314"/>
                  </a:cubicBezTo>
                  <a:cubicBezTo>
                    <a:pt x="306" y="294"/>
                    <a:pt x="326" y="263"/>
                    <a:pt x="354" y="263"/>
                  </a:cubicBezTo>
                  <a:cubicBezTo>
                    <a:pt x="359" y="263"/>
                    <a:pt x="365" y="265"/>
                    <a:pt x="372" y="268"/>
                  </a:cubicBezTo>
                  <a:cubicBezTo>
                    <a:pt x="438" y="286"/>
                    <a:pt x="513" y="306"/>
                    <a:pt x="542" y="377"/>
                  </a:cubicBezTo>
                  <a:cubicBezTo>
                    <a:pt x="438" y="461"/>
                    <a:pt x="300" y="450"/>
                    <a:pt x="176" y="470"/>
                  </a:cubicBezTo>
                  <a:cubicBezTo>
                    <a:pt x="108" y="606"/>
                    <a:pt x="59" y="753"/>
                    <a:pt x="0" y="896"/>
                  </a:cubicBezTo>
                  <a:cubicBezTo>
                    <a:pt x="115" y="968"/>
                    <a:pt x="231" y="1039"/>
                    <a:pt x="341" y="1119"/>
                  </a:cubicBezTo>
                  <a:cubicBezTo>
                    <a:pt x="369" y="1136"/>
                    <a:pt x="398" y="1163"/>
                    <a:pt x="432" y="1163"/>
                  </a:cubicBezTo>
                  <a:cubicBezTo>
                    <a:pt x="440" y="1163"/>
                    <a:pt x="448" y="1161"/>
                    <a:pt x="457" y="1157"/>
                  </a:cubicBezTo>
                  <a:cubicBezTo>
                    <a:pt x="587" y="1134"/>
                    <a:pt x="696" y="1052"/>
                    <a:pt x="793" y="966"/>
                  </a:cubicBezTo>
                  <a:cubicBezTo>
                    <a:pt x="895" y="871"/>
                    <a:pt x="925" y="729"/>
                    <a:pt x="973" y="606"/>
                  </a:cubicBezTo>
                  <a:cubicBezTo>
                    <a:pt x="1002" y="517"/>
                    <a:pt x="1052" y="422"/>
                    <a:pt x="1017" y="327"/>
                  </a:cubicBezTo>
                  <a:cubicBezTo>
                    <a:pt x="945" y="206"/>
                    <a:pt x="818" y="139"/>
                    <a:pt x="706" y="61"/>
                  </a:cubicBezTo>
                  <a:cubicBezTo>
                    <a:pt x="665" y="34"/>
                    <a:pt x="617" y="0"/>
                    <a:pt x="56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2" name="Google Shape;1092;p36"/>
            <p:cNvSpPr/>
            <p:nvPr/>
          </p:nvSpPr>
          <p:spPr>
            <a:xfrm>
              <a:off x="4418325" y="197905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7" y="0"/>
                  </a:moveTo>
                  <a:cubicBezTo>
                    <a:pt x="553" y="0"/>
                    <a:pt x="538" y="3"/>
                    <a:pt x="524" y="10"/>
                  </a:cubicBezTo>
                  <a:cubicBezTo>
                    <a:pt x="411" y="71"/>
                    <a:pt x="301" y="180"/>
                    <a:pt x="290" y="314"/>
                  </a:cubicBezTo>
                  <a:cubicBezTo>
                    <a:pt x="305" y="293"/>
                    <a:pt x="325" y="263"/>
                    <a:pt x="353" y="263"/>
                  </a:cubicBezTo>
                  <a:cubicBezTo>
                    <a:pt x="358" y="263"/>
                    <a:pt x="364" y="264"/>
                    <a:pt x="371" y="267"/>
                  </a:cubicBezTo>
                  <a:cubicBezTo>
                    <a:pt x="437" y="286"/>
                    <a:pt x="511" y="304"/>
                    <a:pt x="541" y="376"/>
                  </a:cubicBezTo>
                  <a:cubicBezTo>
                    <a:pt x="438" y="461"/>
                    <a:pt x="300" y="451"/>
                    <a:pt x="176" y="471"/>
                  </a:cubicBezTo>
                  <a:cubicBezTo>
                    <a:pt x="108" y="607"/>
                    <a:pt x="59" y="754"/>
                    <a:pt x="0" y="896"/>
                  </a:cubicBezTo>
                  <a:cubicBezTo>
                    <a:pt x="115" y="968"/>
                    <a:pt x="231" y="1040"/>
                    <a:pt x="341" y="1120"/>
                  </a:cubicBezTo>
                  <a:cubicBezTo>
                    <a:pt x="369" y="1137"/>
                    <a:pt x="399" y="1163"/>
                    <a:pt x="432" y="1163"/>
                  </a:cubicBezTo>
                  <a:cubicBezTo>
                    <a:pt x="440" y="1163"/>
                    <a:pt x="448" y="1162"/>
                    <a:pt x="457" y="1158"/>
                  </a:cubicBezTo>
                  <a:cubicBezTo>
                    <a:pt x="587" y="1135"/>
                    <a:pt x="696" y="1052"/>
                    <a:pt x="794" y="966"/>
                  </a:cubicBezTo>
                  <a:cubicBezTo>
                    <a:pt x="895" y="872"/>
                    <a:pt x="925" y="730"/>
                    <a:pt x="973" y="607"/>
                  </a:cubicBezTo>
                  <a:cubicBezTo>
                    <a:pt x="1002" y="518"/>
                    <a:pt x="1052" y="422"/>
                    <a:pt x="1017" y="328"/>
                  </a:cubicBezTo>
                  <a:cubicBezTo>
                    <a:pt x="945" y="207"/>
                    <a:pt x="818" y="140"/>
                    <a:pt x="706" y="62"/>
                  </a:cubicBezTo>
                  <a:cubicBezTo>
                    <a:pt x="665" y="34"/>
                    <a:pt x="617" y="0"/>
                    <a:pt x="5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3" name="Google Shape;1093;p36"/>
            <p:cNvSpPr/>
            <p:nvPr/>
          </p:nvSpPr>
          <p:spPr>
            <a:xfrm>
              <a:off x="4518025" y="1960175"/>
              <a:ext cx="26325" cy="29075"/>
            </a:xfrm>
            <a:custGeom>
              <a:rect b="b" l="l" r="r" t="t"/>
              <a:pathLst>
                <a:path extrusionOk="0" h="1163" w="1053">
                  <a:moveTo>
                    <a:pt x="568" y="0"/>
                  </a:moveTo>
                  <a:cubicBezTo>
                    <a:pt x="553" y="0"/>
                    <a:pt x="539" y="3"/>
                    <a:pt x="525" y="9"/>
                  </a:cubicBezTo>
                  <a:cubicBezTo>
                    <a:pt x="412" y="71"/>
                    <a:pt x="303" y="180"/>
                    <a:pt x="292" y="313"/>
                  </a:cubicBezTo>
                  <a:cubicBezTo>
                    <a:pt x="306" y="293"/>
                    <a:pt x="326" y="262"/>
                    <a:pt x="353" y="262"/>
                  </a:cubicBezTo>
                  <a:cubicBezTo>
                    <a:pt x="359" y="262"/>
                    <a:pt x="365" y="264"/>
                    <a:pt x="372" y="267"/>
                  </a:cubicBezTo>
                  <a:cubicBezTo>
                    <a:pt x="439" y="285"/>
                    <a:pt x="513" y="304"/>
                    <a:pt x="543" y="376"/>
                  </a:cubicBezTo>
                  <a:cubicBezTo>
                    <a:pt x="439" y="461"/>
                    <a:pt x="300" y="451"/>
                    <a:pt x="176" y="469"/>
                  </a:cubicBezTo>
                  <a:cubicBezTo>
                    <a:pt x="108" y="607"/>
                    <a:pt x="59" y="754"/>
                    <a:pt x="0" y="895"/>
                  </a:cubicBezTo>
                  <a:cubicBezTo>
                    <a:pt x="115" y="967"/>
                    <a:pt x="231" y="1039"/>
                    <a:pt x="341" y="1120"/>
                  </a:cubicBezTo>
                  <a:cubicBezTo>
                    <a:pt x="369" y="1136"/>
                    <a:pt x="398" y="1162"/>
                    <a:pt x="431" y="1162"/>
                  </a:cubicBezTo>
                  <a:cubicBezTo>
                    <a:pt x="440" y="1162"/>
                    <a:pt x="448" y="1161"/>
                    <a:pt x="457" y="1157"/>
                  </a:cubicBezTo>
                  <a:cubicBezTo>
                    <a:pt x="587" y="1134"/>
                    <a:pt x="697" y="1052"/>
                    <a:pt x="795" y="966"/>
                  </a:cubicBezTo>
                  <a:cubicBezTo>
                    <a:pt x="895" y="872"/>
                    <a:pt x="925" y="730"/>
                    <a:pt x="974" y="607"/>
                  </a:cubicBezTo>
                  <a:cubicBezTo>
                    <a:pt x="1002" y="517"/>
                    <a:pt x="1052" y="422"/>
                    <a:pt x="1017" y="328"/>
                  </a:cubicBezTo>
                  <a:cubicBezTo>
                    <a:pt x="946" y="207"/>
                    <a:pt x="818" y="140"/>
                    <a:pt x="707" y="62"/>
                  </a:cubicBezTo>
                  <a:cubicBezTo>
                    <a:pt x="665" y="35"/>
                    <a:pt x="617" y="0"/>
                    <a:pt x="56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1094" name="Shape 1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" name="Google Shape;1095;p37"/>
          <p:cNvSpPr txBox="1"/>
          <p:nvPr>
            <p:ph hasCustomPrompt="1" type="title"/>
          </p:nvPr>
        </p:nvSpPr>
        <p:spPr>
          <a:xfrm>
            <a:off x="1284000" y="540000"/>
            <a:ext cx="6576000" cy="82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096" name="Google Shape;1096;p37"/>
          <p:cNvSpPr txBox="1"/>
          <p:nvPr>
            <p:ph idx="1" type="subTitle"/>
          </p:nvPr>
        </p:nvSpPr>
        <p:spPr>
          <a:xfrm>
            <a:off x="1284000" y="1368300"/>
            <a:ext cx="6576000" cy="44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097" name="Google Shape;1097;p37"/>
          <p:cNvSpPr txBox="1"/>
          <p:nvPr>
            <p:ph hasCustomPrompt="1" idx="2" type="title"/>
          </p:nvPr>
        </p:nvSpPr>
        <p:spPr>
          <a:xfrm>
            <a:off x="1284000" y="1937488"/>
            <a:ext cx="6576000" cy="82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098" name="Google Shape;1098;p37"/>
          <p:cNvSpPr txBox="1"/>
          <p:nvPr>
            <p:ph idx="3" type="subTitle"/>
          </p:nvPr>
        </p:nvSpPr>
        <p:spPr>
          <a:xfrm>
            <a:off x="1284000" y="2765788"/>
            <a:ext cx="6576000" cy="44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099" name="Google Shape;1099;p37"/>
          <p:cNvSpPr txBox="1"/>
          <p:nvPr>
            <p:ph hasCustomPrompt="1" idx="4" type="title"/>
          </p:nvPr>
        </p:nvSpPr>
        <p:spPr>
          <a:xfrm>
            <a:off x="1284000" y="3334988"/>
            <a:ext cx="6576000" cy="82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100" name="Google Shape;1100;p37"/>
          <p:cNvSpPr txBox="1"/>
          <p:nvPr>
            <p:ph idx="5" type="subTitle"/>
          </p:nvPr>
        </p:nvSpPr>
        <p:spPr>
          <a:xfrm>
            <a:off x="1284000" y="4163288"/>
            <a:ext cx="6576000" cy="44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grpSp>
        <p:nvGrpSpPr>
          <p:cNvPr id="1101" name="Google Shape;1101;p37"/>
          <p:cNvGrpSpPr/>
          <p:nvPr/>
        </p:nvGrpSpPr>
        <p:grpSpPr>
          <a:xfrm rot="5400000">
            <a:off x="-926534" y="1403598"/>
            <a:ext cx="2836670" cy="1099494"/>
            <a:chOff x="1967625" y="1991375"/>
            <a:chExt cx="1169375" cy="453250"/>
          </a:xfrm>
        </p:grpSpPr>
        <p:sp>
          <p:nvSpPr>
            <p:cNvPr id="1102" name="Google Shape;1102;p37"/>
            <p:cNvSpPr/>
            <p:nvPr/>
          </p:nvSpPr>
          <p:spPr>
            <a:xfrm>
              <a:off x="1967625" y="2254775"/>
              <a:ext cx="1169375" cy="189850"/>
            </a:xfrm>
            <a:custGeom>
              <a:rect b="b" l="l" r="r" t="t"/>
              <a:pathLst>
                <a:path extrusionOk="0" h="7594" w="46775">
                  <a:moveTo>
                    <a:pt x="9986" y="0"/>
                  </a:moveTo>
                  <a:cubicBezTo>
                    <a:pt x="4640" y="0"/>
                    <a:pt x="0" y="7593"/>
                    <a:pt x="0" y="7593"/>
                  </a:cubicBezTo>
                  <a:lnTo>
                    <a:pt x="46775" y="7520"/>
                  </a:lnTo>
                  <a:cubicBezTo>
                    <a:pt x="46775" y="7520"/>
                    <a:pt x="41918" y="4437"/>
                    <a:pt x="39381" y="4437"/>
                  </a:cubicBezTo>
                  <a:cubicBezTo>
                    <a:pt x="38982" y="4437"/>
                    <a:pt x="38640" y="4513"/>
                    <a:pt x="38384" y="4690"/>
                  </a:cubicBezTo>
                  <a:cubicBezTo>
                    <a:pt x="37734" y="5138"/>
                    <a:pt x="37244" y="5411"/>
                    <a:pt x="36699" y="5411"/>
                  </a:cubicBezTo>
                  <a:cubicBezTo>
                    <a:pt x="35663" y="5411"/>
                    <a:pt x="34428" y="4423"/>
                    <a:pt x="31515" y="1774"/>
                  </a:cubicBezTo>
                  <a:cubicBezTo>
                    <a:pt x="30154" y="537"/>
                    <a:pt x="28806" y="45"/>
                    <a:pt x="27510" y="45"/>
                  </a:cubicBezTo>
                  <a:cubicBezTo>
                    <a:pt x="24571" y="45"/>
                    <a:pt x="21896" y="2574"/>
                    <a:pt x="19933" y="4690"/>
                  </a:cubicBezTo>
                  <a:cubicBezTo>
                    <a:pt x="19336" y="5334"/>
                    <a:pt x="18843" y="5599"/>
                    <a:pt x="18395" y="5599"/>
                  </a:cubicBezTo>
                  <a:cubicBezTo>
                    <a:pt x="16720" y="5599"/>
                    <a:pt x="15669" y="1893"/>
                    <a:pt x="12122" y="428"/>
                  </a:cubicBezTo>
                  <a:cubicBezTo>
                    <a:pt x="11404" y="131"/>
                    <a:pt x="10689" y="0"/>
                    <a:pt x="99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3" name="Google Shape;1103;p37"/>
            <p:cNvSpPr/>
            <p:nvPr/>
          </p:nvSpPr>
          <p:spPr>
            <a:xfrm>
              <a:off x="2336700" y="1991375"/>
              <a:ext cx="98650" cy="75175"/>
            </a:xfrm>
            <a:custGeom>
              <a:rect b="b" l="l" r="r" t="t"/>
              <a:pathLst>
                <a:path extrusionOk="0" h="3007" w="3946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89" y="77"/>
                    <a:pt x="550" y="122"/>
                    <a:pt x="316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2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3" y="1648"/>
                    <a:pt x="3945" y="1211"/>
                    <a:pt x="3679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1" y="642"/>
                    <a:pt x="2979" y="650"/>
                    <a:pt x="2918" y="665"/>
                  </a:cubicBezTo>
                  <a:cubicBezTo>
                    <a:pt x="2760" y="692"/>
                    <a:pt x="2587" y="757"/>
                    <a:pt x="2423" y="757"/>
                  </a:cubicBezTo>
                  <a:cubicBezTo>
                    <a:pt x="2330" y="757"/>
                    <a:pt x="2240" y="736"/>
                    <a:pt x="2157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4" name="Google Shape;1104;p37"/>
            <p:cNvSpPr/>
            <p:nvPr/>
          </p:nvSpPr>
          <p:spPr>
            <a:xfrm>
              <a:off x="2960025" y="2185725"/>
              <a:ext cx="98675" cy="75175"/>
            </a:xfrm>
            <a:custGeom>
              <a:rect b="b" l="l" r="r" t="t"/>
              <a:pathLst>
                <a:path extrusionOk="0" h="3007" w="3947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90" y="77"/>
                    <a:pt x="550" y="122"/>
                    <a:pt x="317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3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4" y="1648"/>
                    <a:pt x="3946" y="1211"/>
                    <a:pt x="3680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2" y="642"/>
                    <a:pt x="2980" y="650"/>
                    <a:pt x="2919" y="665"/>
                  </a:cubicBezTo>
                  <a:cubicBezTo>
                    <a:pt x="2762" y="692"/>
                    <a:pt x="2588" y="757"/>
                    <a:pt x="2424" y="757"/>
                  </a:cubicBezTo>
                  <a:cubicBezTo>
                    <a:pt x="2331" y="757"/>
                    <a:pt x="2240" y="736"/>
                    <a:pt x="2158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5" name="Google Shape;1105;p37"/>
            <p:cNvSpPr/>
            <p:nvPr/>
          </p:nvSpPr>
          <p:spPr>
            <a:xfrm>
              <a:off x="2747000" y="2148600"/>
              <a:ext cx="104900" cy="72725"/>
            </a:xfrm>
            <a:custGeom>
              <a:rect b="b" l="l" r="r" t="t"/>
              <a:pathLst>
                <a:path extrusionOk="0" h="2909" w="4196">
                  <a:moveTo>
                    <a:pt x="3229" y="1"/>
                  </a:moveTo>
                  <a:cubicBezTo>
                    <a:pt x="3031" y="1"/>
                    <a:pt x="2833" y="85"/>
                    <a:pt x="2692" y="228"/>
                  </a:cubicBezTo>
                  <a:cubicBezTo>
                    <a:pt x="2510" y="385"/>
                    <a:pt x="2346" y="635"/>
                    <a:pt x="2083" y="635"/>
                  </a:cubicBezTo>
                  <a:cubicBezTo>
                    <a:pt x="2071" y="635"/>
                    <a:pt x="2060" y="634"/>
                    <a:pt x="2048" y="633"/>
                  </a:cubicBezTo>
                  <a:cubicBezTo>
                    <a:pt x="1796" y="588"/>
                    <a:pt x="1534" y="395"/>
                    <a:pt x="1274" y="395"/>
                  </a:cubicBezTo>
                  <a:cubicBezTo>
                    <a:pt x="1185" y="395"/>
                    <a:pt x="1097" y="417"/>
                    <a:pt x="1010" y="475"/>
                  </a:cubicBezTo>
                  <a:cubicBezTo>
                    <a:pt x="738" y="731"/>
                    <a:pt x="387" y="998"/>
                    <a:pt x="362" y="1404"/>
                  </a:cubicBezTo>
                  <a:cubicBezTo>
                    <a:pt x="318" y="1390"/>
                    <a:pt x="273" y="1384"/>
                    <a:pt x="229" y="1384"/>
                  </a:cubicBezTo>
                  <a:cubicBezTo>
                    <a:pt x="153" y="1384"/>
                    <a:pt x="76" y="1401"/>
                    <a:pt x="0" y="1424"/>
                  </a:cubicBezTo>
                  <a:cubicBezTo>
                    <a:pt x="129" y="1500"/>
                    <a:pt x="259" y="1572"/>
                    <a:pt x="387" y="1644"/>
                  </a:cubicBezTo>
                  <a:cubicBezTo>
                    <a:pt x="487" y="1950"/>
                    <a:pt x="633" y="2248"/>
                    <a:pt x="886" y="2454"/>
                  </a:cubicBezTo>
                  <a:cubicBezTo>
                    <a:pt x="1247" y="2761"/>
                    <a:pt x="1712" y="2909"/>
                    <a:pt x="2179" y="2909"/>
                  </a:cubicBezTo>
                  <a:cubicBezTo>
                    <a:pt x="2773" y="2909"/>
                    <a:pt x="3370" y="2669"/>
                    <a:pt x="3756" y="2209"/>
                  </a:cubicBezTo>
                  <a:cubicBezTo>
                    <a:pt x="4023" y="1847"/>
                    <a:pt x="4196" y="1382"/>
                    <a:pt x="4085" y="930"/>
                  </a:cubicBezTo>
                  <a:cubicBezTo>
                    <a:pt x="4009" y="578"/>
                    <a:pt x="3852" y="161"/>
                    <a:pt x="3472" y="46"/>
                  </a:cubicBezTo>
                  <a:cubicBezTo>
                    <a:pt x="3394" y="15"/>
                    <a:pt x="3311" y="1"/>
                    <a:pt x="32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6" name="Google Shape;1106;p37"/>
            <p:cNvSpPr/>
            <p:nvPr/>
          </p:nvSpPr>
          <p:spPr>
            <a:xfrm>
              <a:off x="2229050" y="2064625"/>
              <a:ext cx="73525" cy="50550"/>
            </a:xfrm>
            <a:custGeom>
              <a:rect b="b" l="l" r="r" t="t"/>
              <a:pathLst>
                <a:path extrusionOk="0" h="2022" w="2941">
                  <a:moveTo>
                    <a:pt x="2275" y="0"/>
                  </a:moveTo>
                  <a:cubicBezTo>
                    <a:pt x="2140" y="0"/>
                    <a:pt x="2005" y="55"/>
                    <a:pt x="1907" y="150"/>
                  </a:cubicBezTo>
                  <a:cubicBezTo>
                    <a:pt x="1780" y="256"/>
                    <a:pt x="1661" y="426"/>
                    <a:pt x="1481" y="426"/>
                  </a:cubicBezTo>
                  <a:cubicBezTo>
                    <a:pt x="1470" y="426"/>
                    <a:pt x="1460" y="425"/>
                    <a:pt x="1449" y="424"/>
                  </a:cubicBezTo>
                  <a:cubicBezTo>
                    <a:pt x="1270" y="387"/>
                    <a:pt x="1087" y="242"/>
                    <a:pt x="902" y="242"/>
                  </a:cubicBezTo>
                  <a:cubicBezTo>
                    <a:pt x="843" y="242"/>
                    <a:pt x="784" y="256"/>
                    <a:pt x="725" y="294"/>
                  </a:cubicBezTo>
                  <a:cubicBezTo>
                    <a:pt x="529" y="468"/>
                    <a:pt x="278" y="649"/>
                    <a:pt x="252" y="934"/>
                  </a:cubicBezTo>
                  <a:cubicBezTo>
                    <a:pt x="220" y="922"/>
                    <a:pt x="186" y="917"/>
                    <a:pt x="152" y="917"/>
                  </a:cubicBezTo>
                  <a:cubicBezTo>
                    <a:pt x="102" y="917"/>
                    <a:pt x="50" y="928"/>
                    <a:pt x="0" y="942"/>
                  </a:cubicBezTo>
                  <a:cubicBezTo>
                    <a:pt x="88" y="997"/>
                    <a:pt x="178" y="1051"/>
                    <a:pt x="267" y="1103"/>
                  </a:cubicBezTo>
                  <a:cubicBezTo>
                    <a:pt x="330" y="1319"/>
                    <a:pt x="428" y="1530"/>
                    <a:pt x="601" y="1679"/>
                  </a:cubicBezTo>
                  <a:cubicBezTo>
                    <a:pt x="859" y="1909"/>
                    <a:pt x="1198" y="2022"/>
                    <a:pt x="1539" y="2022"/>
                  </a:cubicBezTo>
                  <a:cubicBezTo>
                    <a:pt x="1943" y="2022"/>
                    <a:pt x="2348" y="1864"/>
                    <a:pt x="2618" y="1559"/>
                  </a:cubicBezTo>
                  <a:cubicBezTo>
                    <a:pt x="2810" y="1309"/>
                    <a:pt x="2940" y="985"/>
                    <a:pt x="2870" y="667"/>
                  </a:cubicBezTo>
                  <a:cubicBezTo>
                    <a:pt x="2823" y="421"/>
                    <a:pt x="2721" y="126"/>
                    <a:pt x="2458" y="36"/>
                  </a:cubicBezTo>
                  <a:cubicBezTo>
                    <a:pt x="2399" y="12"/>
                    <a:pt x="2337" y="0"/>
                    <a:pt x="22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7" name="Google Shape;1107;p37"/>
            <p:cNvSpPr/>
            <p:nvPr/>
          </p:nvSpPr>
          <p:spPr>
            <a:xfrm>
              <a:off x="2374900" y="2244475"/>
              <a:ext cx="73550" cy="51000"/>
            </a:xfrm>
            <a:custGeom>
              <a:rect b="b" l="l" r="r" t="t"/>
              <a:pathLst>
                <a:path extrusionOk="0" h="2040" w="2942">
                  <a:moveTo>
                    <a:pt x="2263" y="0"/>
                  </a:moveTo>
                  <a:cubicBezTo>
                    <a:pt x="2124" y="0"/>
                    <a:pt x="1985" y="59"/>
                    <a:pt x="1887" y="159"/>
                  </a:cubicBezTo>
                  <a:cubicBezTo>
                    <a:pt x="1760" y="269"/>
                    <a:pt x="1645" y="445"/>
                    <a:pt x="1461" y="445"/>
                  </a:cubicBezTo>
                  <a:cubicBezTo>
                    <a:pt x="1452" y="445"/>
                    <a:pt x="1444" y="444"/>
                    <a:pt x="1435" y="444"/>
                  </a:cubicBezTo>
                  <a:cubicBezTo>
                    <a:pt x="1259" y="412"/>
                    <a:pt x="1075" y="276"/>
                    <a:pt x="893" y="276"/>
                  </a:cubicBezTo>
                  <a:cubicBezTo>
                    <a:pt x="831" y="276"/>
                    <a:pt x="770" y="292"/>
                    <a:pt x="708" y="333"/>
                  </a:cubicBezTo>
                  <a:cubicBezTo>
                    <a:pt x="517" y="512"/>
                    <a:pt x="270" y="699"/>
                    <a:pt x="253" y="985"/>
                  </a:cubicBezTo>
                  <a:cubicBezTo>
                    <a:pt x="222" y="975"/>
                    <a:pt x="192" y="971"/>
                    <a:pt x="161" y="971"/>
                  </a:cubicBezTo>
                  <a:cubicBezTo>
                    <a:pt x="107" y="971"/>
                    <a:pt x="53" y="983"/>
                    <a:pt x="0" y="998"/>
                  </a:cubicBezTo>
                  <a:cubicBezTo>
                    <a:pt x="90" y="1052"/>
                    <a:pt x="181" y="1103"/>
                    <a:pt x="270" y="1154"/>
                  </a:cubicBezTo>
                  <a:cubicBezTo>
                    <a:pt x="341" y="1368"/>
                    <a:pt x="444" y="1576"/>
                    <a:pt x="621" y="1720"/>
                  </a:cubicBezTo>
                  <a:cubicBezTo>
                    <a:pt x="873" y="1936"/>
                    <a:pt x="1200" y="2040"/>
                    <a:pt x="1527" y="2040"/>
                  </a:cubicBezTo>
                  <a:cubicBezTo>
                    <a:pt x="1944" y="2040"/>
                    <a:pt x="2363" y="1871"/>
                    <a:pt x="2634" y="1549"/>
                  </a:cubicBezTo>
                  <a:cubicBezTo>
                    <a:pt x="2819" y="1293"/>
                    <a:pt x="2942" y="968"/>
                    <a:pt x="2864" y="651"/>
                  </a:cubicBezTo>
                  <a:cubicBezTo>
                    <a:pt x="2809" y="405"/>
                    <a:pt x="2699" y="112"/>
                    <a:pt x="2435" y="32"/>
                  </a:cubicBezTo>
                  <a:cubicBezTo>
                    <a:pt x="2379" y="10"/>
                    <a:pt x="2321" y="0"/>
                    <a:pt x="22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8" name="Google Shape;1108;p37"/>
            <p:cNvSpPr/>
            <p:nvPr/>
          </p:nvSpPr>
          <p:spPr>
            <a:xfrm>
              <a:off x="2308700" y="2035725"/>
              <a:ext cx="78700" cy="393900"/>
            </a:xfrm>
            <a:custGeom>
              <a:rect b="b" l="l" r="r" t="t"/>
              <a:pathLst>
                <a:path extrusionOk="0" h="15756" w="3148">
                  <a:moveTo>
                    <a:pt x="2951" y="1"/>
                  </a:moveTo>
                  <a:lnTo>
                    <a:pt x="2951" y="1"/>
                  </a:lnTo>
                  <a:cubicBezTo>
                    <a:pt x="2921" y="92"/>
                    <a:pt x="1" y="9254"/>
                    <a:pt x="2954" y="15756"/>
                  </a:cubicBezTo>
                  <a:lnTo>
                    <a:pt x="3143" y="15671"/>
                  </a:lnTo>
                  <a:cubicBezTo>
                    <a:pt x="223" y="9243"/>
                    <a:pt x="3117" y="155"/>
                    <a:pt x="3147" y="64"/>
                  </a:cubicBezTo>
                  <a:lnTo>
                    <a:pt x="295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9" name="Google Shape;1109;p37"/>
            <p:cNvSpPr/>
            <p:nvPr/>
          </p:nvSpPr>
          <p:spPr>
            <a:xfrm>
              <a:off x="2408050" y="2269775"/>
              <a:ext cx="44525" cy="161525"/>
            </a:xfrm>
            <a:custGeom>
              <a:rect b="b" l="l" r="r" t="t"/>
              <a:pathLst>
                <a:path extrusionOk="0" h="6461" w="1781">
                  <a:moveTo>
                    <a:pt x="164" y="0"/>
                  </a:moveTo>
                  <a:lnTo>
                    <a:pt x="0" y="126"/>
                  </a:lnTo>
                  <a:cubicBezTo>
                    <a:pt x="16" y="147"/>
                    <a:pt x="1570" y="2235"/>
                    <a:pt x="1373" y="6450"/>
                  </a:cubicBezTo>
                  <a:lnTo>
                    <a:pt x="1580" y="6461"/>
                  </a:lnTo>
                  <a:cubicBezTo>
                    <a:pt x="1781" y="2163"/>
                    <a:pt x="230" y="86"/>
                    <a:pt x="1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0" name="Google Shape;1110;p37"/>
            <p:cNvSpPr/>
            <p:nvPr/>
          </p:nvSpPr>
          <p:spPr>
            <a:xfrm>
              <a:off x="2802475" y="2197025"/>
              <a:ext cx="45350" cy="207400"/>
            </a:xfrm>
            <a:custGeom>
              <a:rect b="b" l="l" r="r" t="t"/>
              <a:pathLst>
                <a:path extrusionOk="0" h="8296" w="1814">
                  <a:moveTo>
                    <a:pt x="201" y="1"/>
                  </a:moveTo>
                  <a:lnTo>
                    <a:pt x="0" y="121"/>
                  </a:lnTo>
                  <a:cubicBezTo>
                    <a:pt x="16" y="148"/>
                    <a:pt x="1576" y="2844"/>
                    <a:pt x="1378" y="8287"/>
                  </a:cubicBezTo>
                  <a:lnTo>
                    <a:pt x="1613" y="8295"/>
                  </a:lnTo>
                  <a:cubicBezTo>
                    <a:pt x="1813" y="2776"/>
                    <a:pt x="218" y="26"/>
                    <a:pt x="2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1" name="Google Shape;1111;p37"/>
            <p:cNvSpPr/>
            <p:nvPr/>
          </p:nvSpPr>
          <p:spPr>
            <a:xfrm>
              <a:off x="2965775" y="2242900"/>
              <a:ext cx="44550" cy="161550"/>
            </a:xfrm>
            <a:custGeom>
              <a:rect b="b" l="l" r="r" t="t"/>
              <a:pathLst>
                <a:path extrusionOk="0" h="6462" w="1782">
                  <a:moveTo>
                    <a:pt x="1618" y="1"/>
                  </a:moveTo>
                  <a:cubicBezTo>
                    <a:pt x="1551" y="87"/>
                    <a:pt x="0" y="2162"/>
                    <a:pt x="201" y="6461"/>
                  </a:cubicBezTo>
                  <a:lnTo>
                    <a:pt x="408" y="6452"/>
                  </a:lnTo>
                  <a:cubicBezTo>
                    <a:pt x="212" y="2235"/>
                    <a:pt x="1766" y="146"/>
                    <a:pt x="1782" y="126"/>
                  </a:cubicBezTo>
                  <a:lnTo>
                    <a:pt x="161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2" name="Google Shape;1112;p37"/>
            <p:cNvSpPr/>
            <p:nvPr/>
          </p:nvSpPr>
          <p:spPr>
            <a:xfrm>
              <a:off x="2272650" y="2113200"/>
              <a:ext cx="37525" cy="192125"/>
            </a:xfrm>
            <a:custGeom>
              <a:rect b="b" l="l" r="r" t="t"/>
              <a:pathLst>
                <a:path extrusionOk="0" h="7685" w="1501">
                  <a:moveTo>
                    <a:pt x="199" y="1"/>
                  </a:moveTo>
                  <a:lnTo>
                    <a:pt x="1" y="58"/>
                  </a:lnTo>
                  <a:cubicBezTo>
                    <a:pt x="13" y="104"/>
                    <a:pt x="1287" y="4559"/>
                    <a:pt x="583" y="7637"/>
                  </a:cubicBezTo>
                  <a:lnTo>
                    <a:pt x="784" y="7685"/>
                  </a:lnTo>
                  <a:cubicBezTo>
                    <a:pt x="1500" y="4552"/>
                    <a:pt x="212" y="47"/>
                    <a:pt x="1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13" name="Google Shape;1113;p37"/>
          <p:cNvGrpSpPr/>
          <p:nvPr/>
        </p:nvGrpSpPr>
        <p:grpSpPr>
          <a:xfrm>
            <a:off x="8090386" y="376062"/>
            <a:ext cx="1099497" cy="2176550"/>
            <a:chOff x="1533300" y="1335675"/>
            <a:chExt cx="361225" cy="715100"/>
          </a:xfrm>
        </p:grpSpPr>
        <p:sp>
          <p:nvSpPr>
            <p:cNvPr id="1114" name="Google Shape;1114;p37"/>
            <p:cNvSpPr/>
            <p:nvPr/>
          </p:nvSpPr>
          <p:spPr>
            <a:xfrm>
              <a:off x="1533300" y="1335675"/>
              <a:ext cx="361150" cy="707300"/>
            </a:xfrm>
            <a:custGeom>
              <a:rect b="b" l="l" r="r" t="t"/>
              <a:pathLst>
                <a:path extrusionOk="0" h="28292" w="14446">
                  <a:moveTo>
                    <a:pt x="14445" y="1"/>
                  </a:moveTo>
                  <a:cubicBezTo>
                    <a:pt x="8424" y="1"/>
                    <a:pt x="1" y="6034"/>
                    <a:pt x="3543" y="10904"/>
                  </a:cubicBezTo>
                  <a:cubicBezTo>
                    <a:pt x="10056" y="19858"/>
                    <a:pt x="8883" y="26775"/>
                    <a:pt x="12634" y="28292"/>
                  </a:cubicBezTo>
                  <a:cubicBezTo>
                    <a:pt x="11741" y="27024"/>
                    <a:pt x="11018" y="25464"/>
                    <a:pt x="10455" y="23563"/>
                  </a:cubicBezTo>
                  <a:cubicBezTo>
                    <a:pt x="10065" y="22246"/>
                    <a:pt x="9776" y="20882"/>
                    <a:pt x="9497" y="19564"/>
                  </a:cubicBezTo>
                  <a:cubicBezTo>
                    <a:pt x="9273" y="18510"/>
                    <a:pt x="9042" y="17419"/>
                    <a:pt x="8762" y="16362"/>
                  </a:cubicBezTo>
                  <a:cubicBezTo>
                    <a:pt x="8613" y="15801"/>
                    <a:pt x="8446" y="15235"/>
                    <a:pt x="8285" y="14686"/>
                  </a:cubicBezTo>
                  <a:cubicBezTo>
                    <a:pt x="7967" y="13604"/>
                    <a:pt x="7638" y="12487"/>
                    <a:pt x="7430" y="11359"/>
                  </a:cubicBezTo>
                  <a:cubicBezTo>
                    <a:pt x="7064" y="9368"/>
                    <a:pt x="7157" y="7633"/>
                    <a:pt x="7708" y="6206"/>
                  </a:cubicBezTo>
                  <a:cubicBezTo>
                    <a:pt x="8391" y="4436"/>
                    <a:pt x="9906" y="2855"/>
                    <a:pt x="11974" y="1751"/>
                  </a:cubicBezTo>
                  <a:cubicBezTo>
                    <a:pt x="12765" y="1327"/>
                    <a:pt x="13599" y="998"/>
                    <a:pt x="14445" y="707"/>
                  </a:cubicBezTo>
                  <a:lnTo>
                    <a:pt x="1444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5" name="Google Shape;1115;p37"/>
            <p:cNvSpPr/>
            <p:nvPr/>
          </p:nvSpPr>
          <p:spPr>
            <a:xfrm>
              <a:off x="1715175" y="1358800"/>
              <a:ext cx="179350" cy="691625"/>
            </a:xfrm>
            <a:custGeom>
              <a:rect b="b" l="l" r="r" t="t"/>
              <a:pathLst>
                <a:path extrusionOk="0" h="27665" w="7174">
                  <a:moveTo>
                    <a:pt x="7174" y="0"/>
                  </a:moveTo>
                  <a:cubicBezTo>
                    <a:pt x="6359" y="283"/>
                    <a:pt x="5558" y="601"/>
                    <a:pt x="4799" y="1006"/>
                  </a:cubicBezTo>
                  <a:cubicBezTo>
                    <a:pt x="2775" y="2088"/>
                    <a:pt x="1293" y="3632"/>
                    <a:pt x="628" y="5354"/>
                  </a:cubicBezTo>
                  <a:cubicBezTo>
                    <a:pt x="91" y="6746"/>
                    <a:pt x="1" y="8442"/>
                    <a:pt x="360" y="10395"/>
                  </a:cubicBezTo>
                  <a:cubicBezTo>
                    <a:pt x="566" y="11513"/>
                    <a:pt x="894" y="12625"/>
                    <a:pt x="1210" y="13700"/>
                  </a:cubicBezTo>
                  <a:cubicBezTo>
                    <a:pt x="1371" y="14249"/>
                    <a:pt x="1538" y="14818"/>
                    <a:pt x="1688" y="15380"/>
                  </a:cubicBezTo>
                  <a:cubicBezTo>
                    <a:pt x="1970" y="16442"/>
                    <a:pt x="2201" y="17537"/>
                    <a:pt x="2426" y="18594"/>
                  </a:cubicBezTo>
                  <a:cubicBezTo>
                    <a:pt x="2704" y="19909"/>
                    <a:pt x="2992" y="21268"/>
                    <a:pt x="3378" y="22576"/>
                  </a:cubicBezTo>
                  <a:cubicBezTo>
                    <a:pt x="3972" y="24579"/>
                    <a:pt x="4741" y="26196"/>
                    <a:pt x="5704" y="27487"/>
                  </a:cubicBezTo>
                  <a:cubicBezTo>
                    <a:pt x="6050" y="27588"/>
                    <a:pt x="6437" y="27646"/>
                    <a:pt x="6867" y="27665"/>
                  </a:cubicBezTo>
                  <a:cubicBezTo>
                    <a:pt x="6474" y="26837"/>
                    <a:pt x="6127" y="25923"/>
                    <a:pt x="5826" y="24907"/>
                  </a:cubicBezTo>
                  <a:cubicBezTo>
                    <a:pt x="5436" y="23590"/>
                    <a:pt x="5148" y="22225"/>
                    <a:pt x="4868" y="20906"/>
                  </a:cubicBezTo>
                  <a:cubicBezTo>
                    <a:pt x="4645" y="19853"/>
                    <a:pt x="4414" y="18762"/>
                    <a:pt x="4134" y="17707"/>
                  </a:cubicBezTo>
                  <a:cubicBezTo>
                    <a:pt x="3985" y="17145"/>
                    <a:pt x="3819" y="16578"/>
                    <a:pt x="3657" y="16030"/>
                  </a:cubicBezTo>
                  <a:cubicBezTo>
                    <a:pt x="3338" y="14949"/>
                    <a:pt x="3010" y="13833"/>
                    <a:pt x="2803" y="12705"/>
                  </a:cubicBezTo>
                  <a:cubicBezTo>
                    <a:pt x="2436" y="10714"/>
                    <a:pt x="2530" y="8979"/>
                    <a:pt x="3081" y="7552"/>
                  </a:cubicBezTo>
                  <a:cubicBezTo>
                    <a:pt x="3745" y="5835"/>
                    <a:pt x="5197" y="4295"/>
                    <a:pt x="7174" y="3196"/>
                  </a:cubicBezTo>
                  <a:lnTo>
                    <a:pt x="717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6" name="Google Shape;1116;p37"/>
            <p:cNvSpPr/>
            <p:nvPr/>
          </p:nvSpPr>
          <p:spPr>
            <a:xfrm>
              <a:off x="1781275" y="1444700"/>
              <a:ext cx="113225" cy="606075"/>
            </a:xfrm>
            <a:custGeom>
              <a:rect b="b" l="l" r="r" t="t"/>
              <a:pathLst>
                <a:path extrusionOk="0" h="24243" w="4529">
                  <a:moveTo>
                    <a:pt x="4525" y="0"/>
                  </a:moveTo>
                  <a:lnTo>
                    <a:pt x="4525" y="2"/>
                  </a:lnTo>
                  <a:lnTo>
                    <a:pt x="4525" y="2"/>
                  </a:lnTo>
                  <a:cubicBezTo>
                    <a:pt x="4526" y="2"/>
                    <a:pt x="4527" y="1"/>
                    <a:pt x="4529" y="0"/>
                  </a:cubicBezTo>
                  <a:close/>
                  <a:moveTo>
                    <a:pt x="4525" y="2"/>
                  </a:moveTo>
                  <a:cubicBezTo>
                    <a:pt x="2645" y="1074"/>
                    <a:pt x="1263" y="2549"/>
                    <a:pt x="629" y="4190"/>
                  </a:cubicBezTo>
                  <a:cubicBezTo>
                    <a:pt x="91" y="5582"/>
                    <a:pt x="1" y="7278"/>
                    <a:pt x="360" y="9230"/>
                  </a:cubicBezTo>
                  <a:cubicBezTo>
                    <a:pt x="566" y="10347"/>
                    <a:pt x="893" y="11460"/>
                    <a:pt x="1210" y="12533"/>
                  </a:cubicBezTo>
                  <a:cubicBezTo>
                    <a:pt x="1371" y="13083"/>
                    <a:pt x="1539" y="13653"/>
                    <a:pt x="1688" y="14216"/>
                  </a:cubicBezTo>
                  <a:cubicBezTo>
                    <a:pt x="1970" y="15279"/>
                    <a:pt x="2201" y="16370"/>
                    <a:pt x="2425" y="17428"/>
                  </a:cubicBezTo>
                  <a:cubicBezTo>
                    <a:pt x="2703" y="18742"/>
                    <a:pt x="2991" y="20103"/>
                    <a:pt x="3379" y="21412"/>
                  </a:cubicBezTo>
                  <a:cubicBezTo>
                    <a:pt x="3688" y="22455"/>
                    <a:pt x="4044" y="23395"/>
                    <a:pt x="4449" y="24241"/>
                  </a:cubicBezTo>
                  <a:cubicBezTo>
                    <a:pt x="4475" y="24241"/>
                    <a:pt x="4500" y="24243"/>
                    <a:pt x="4525" y="24243"/>
                  </a:cubicBezTo>
                  <a:lnTo>
                    <a:pt x="4525" y="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17" name="Google Shape;1117;p37"/>
          <p:cNvSpPr/>
          <p:nvPr/>
        </p:nvSpPr>
        <p:spPr>
          <a:xfrm>
            <a:off x="395300" y="4109550"/>
            <a:ext cx="1901278" cy="1113489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8" name="Google Shape;1118;p37"/>
          <p:cNvGrpSpPr/>
          <p:nvPr/>
        </p:nvGrpSpPr>
        <p:grpSpPr>
          <a:xfrm>
            <a:off x="1369468" y="-164350"/>
            <a:ext cx="957492" cy="916938"/>
            <a:chOff x="2368500" y="1659275"/>
            <a:chExt cx="228775" cy="219075"/>
          </a:xfrm>
        </p:grpSpPr>
        <p:sp>
          <p:nvSpPr>
            <p:cNvPr id="1119" name="Google Shape;1119;p37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0" name="Google Shape;1120;p37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1" name="Google Shape;1121;p37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2" name="Google Shape;1122;p37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3" name="Google Shape;1123;p37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4" name="Google Shape;1124;p37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5" name="Google Shape;1125;p37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6" name="Google Shape;1126;p37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7" name="Google Shape;1127;p37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28" name="Google Shape;1128;p37"/>
          <p:cNvSpPr/>
          <p:nvPr/>
        </p:nvSpPr>
        <p:spPr>
          <a:xfrm rot="-3090837">
            <a:off x="7748947" y="4173462"/>
            <a:ext cx="828864" cy="564245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9" name="Google Shape;1129;p37"/>
          <p:cNvSpPr/>
          <p:nvPr/>
        </p:nvSpPr>
        <p:spPr>
          <a:xfrm rot="10800000">
            <a:off x="5656556" y="-124606"/>
            <a:ext cx="1755968" cy="606105"/>
          </a:xfrm>
          <a:custGeom>
            <a:rect b="b" l="l" r="r" t="t"/>
            <a:pathLst>
              <a:path extrusionOk="0" h="4299" w="12455">
                <a:moveTo>
                  <a:pt x="3330" y="1"/>
                </a:moveTo>
                <a:cubicBezTo>
                  <a:pt x="1339" y="1"/>
                  <a:pt x="1" y="4299"/>
                  <a:pt x="1" y="4299"/>
                </a:cubicBezTo>
                <a:lnTo>
                  <a:pt x="12455" y="4247"/>
                </a:lnTo>
                <a:cubicBezTo>
                  <a:pt x="12455" y="4247"/>
                  <a:pt x="10278" y="2332"/>
                  <a:pt x="8694" y="2332"/>
                </a:cubicBezTo>
                <a:cubicBezTo>
                  <a:pt x="8559" y="2332"/>
                  <a:pt x="8429" y="2346"/>
                  <a:pt x="8304" y="2376"/>
                </a:cubicBezTo>
                <a:cubicBezTo>
                  <a:pt x="8148" y="2414"/>
                  <a:pt x="8002" y="2431"/>
                  <a:pt x="7864" y="2431"/>
                </a:cubicBezTo>
                <a:cubicBezTo>
                  <a:pt x="6596" y="2431"/>
                  <a:pt x="5962" y="958"/>
                  <a:pt x="3892" y="115"/>
                </a:cubicBezTo>
                <a:cubicBezTo>
                  <a:pt x="3699" y="36"/>
                  <a:pt x="3512" y="1"/>
                  <a:pt x="333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1130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Google Shape;1131;p38"/>
          <p:cNvSpPr txBox="1"/>
          <p:nvPr>
            <p:ph type="ctrTitle"/>
          </p:nvPr>
        </p:nvSpPr>
        <p:spPr>
          <a:xfrm>
            <a:off x="816102" y="535000"/>
            <a:ext cx="2880300" cy="99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32" name="Google Shape;1132;p38"/>
          <p:cNvSpPr txBox="1"/>
          <p:nvPr>
            <p:ph idx="1" type="subTitle"/>
          </p:nvPr>
        </p:nvSpPr>
        <p:spPr>
          <a:xfrm>
            <a:off x="819450" y="1569725"/>
            <a:ext cx="2880300" cy="147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133" name="Google Shape;1133;p38"/>
          <p:cNvSpPr txBox="1"/>
          <p:nvPr/>
        </p:nvSpPr>
        <p:spPr>
          <a:xfrm>
            <a:off x="715100" y="3600300"/>
            <a:ext cx="2981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CREDITS: This presentation template was created by </a:t>
            </a:r>
            <a:r>
              <a:rPr b="1"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Slidesgo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, including icons by </a:t>
            </a:r>
            <a:r>
              <a:rPr b="1"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Flaticon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and infographics &amp; images by </a:t>
            </a:r>
            <a:r>
              <a:rPr b="1"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Freepik</a:t>
            </a:r>
            <a:endParaRPr b="1" sz="1000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34" name="Google Shape;1134;p38"/>
          <p:cNvSpPr/>
          <p:nvPr/>
        </p:nvSpPr>
        <p:spPr>
          <a:xfrm>
            <a:off x="3401425" y="4169263"/>
            <a:ext cx="1703843" cy="997812"/>
          </a:xfrm>
          <a:custGeom>
            <a:rect b="b" l="l" r="r" t="t"/>
            <a:pathLst>
              <a:path extrusionOk="0" h="19790" w="33793">
                <a:moveTo>
                  <a:pt x="20129" y="1217"/>
                </a:moveTo>
                <a:cubicBezTo>
                  <a:pt x="20166" y="1217"/>
                  <a:pt x="20202" y="1228"/>
                  <a:pt x="20234" y="1252"/>
                </a:cubicBezTo>
                <a:cubicBezTo>
                  <a:pt x="20367" y="1331"/>
                  <a:pt x="20326" y="1531"/>
                  <a:pt x="20206" y="1600"/>
                </a:cubicBezTo>
                <a:cubicBezTo>
                  <a:pt x="20160" y="1600"/>
                  <a:pt x="20068" y="1599"/>
                  <a:pt x="20022" y="1599"/>
                </a:cubicBezTo>
                <a:cubicBezTo>
                  <a:pt x="19975" y="1548"/>
                  <a:pt x="19904" y="1502"/>
                  <a:pt x="19908" y="1424"/>
                </a:cubicBezTo>
                <a:cubicBezTo>
                  <a:pt x="19908" y="1310"/>
                  <a:pt x="20020" y="1217"/>
                  <a:pt x="20129" y="1217"/>
                </a:cubicBezTo>
                <a:close/>
                <a:moveTo>
                  <a:pt x="18968" y="1634"/>
                </a:moveTo>
                <a:cubicBezTo>
                  <a:pt x="19168" y="1634"/>
                  <a:pt x="19326" y="1818"/>
                  <a:pt x="19284" y="2026"/>
                </a:cubicBezTo>
                <a:cubicBezTo>
                  <a:pt x="19222" y="2093"/>
                  <a:pt x="19168" y="2180"/>
                  <a:pt x="19074" y="2206"/>
                </a:cubicBezTo>
                <a:cubicBezTo>
                  <a:pt x="19047" y="2217"/>
                  <a:pt x="19020" y="2222"/>
                  <a:pt x="18992" y="2222"/>
                </a:cubicBezTo>
                <a:cubicBezTo>
                  <a:pt x="18814" y="2222"/>
                  <a:pt x="18645" y="2010"/>
                  <a:pt x="18727" y="1837"/>
                </a:cubicBezTo>
                <a:cubicBezTo>
                  <a:pt x="18753" y="1748"/>
                  <a:pt x="18837" y="1698"/>
                  <a:pt x="18903" y="1641"/>
                </a:cubicBezTo>
                <a:cubicBezTo>
                  <a:pt x="18925" y="1636"/>
                  <a:pt x="18947" y="1634"/>
                  <a:pt x="18968" y="1634"/>
                </a:cubicBezTo>
                <a:close/>
                <a:moveTo>
                  <a:pt x="10633" y="2384"/>
                </a:moveTo>
                <a:cubicBezTo>
                  <a:pt x="10644" y="2384"/>
                  <a:pt x="10655" y="2386"/>
                  <a:pt x="10668" y="2389"/>
                </a:cubicBezTo>
                <a:cubicBezTo>
                  <a:pt x="10775" y="2403"/>
                  <a:pt x="10791" y="2530"/>
                  <a:pt x="10751" y="2612"/>
                </a:cubicBezTo>
                <a:cubicBezTo>
                  <a:pt x="10716" y="2632"/>
                  <a:pt x="10676" y="2642"/>
                  <a:pt x="10636" y="2642"/>
                </a:cubicBezTo>
                <a:cubicBezTo>
                  <a:pt x="10599" y="2642"/>
                  <a:pt x="10561" y="2633"/>
                  <a:pt x="10527" y="2615"/>
                </a:cubicBezTo>
                <a:cubicBezTo>
                  <a:pt x="10477" y="2521"/>
                  <a:pt x="10526" y="2384"/>
                  <a:pt x="10633" y="2384"/>
                </a:cubicBezTo>
                <a:close/>
                <a:moveTo>
                  <a:pt x="28367" y="2345"/>
                </a:moveTo>
                <a:cubicBezTo>
                  <a:pt x="28418" y="2360"/>
                  <a:pt x="28469" y="2376"/>
                  <a:pt x="28523" y="2390"/>
                </a:cubicBezTo>
                <a:cubicBezTo>
                  <a:pt x="28562" y="2466"/>
                  <a:pt x="28622" y="2569"/>
                  <a:pt x="28559" y="2648"/>
                </a:cubicBezTo>
                <a:cubicBezTo>
                  <a:pt x="28509" y="2724"/>
                  <a:pt x="28438" y="2754"/>
                  <a:pt x="28360" y="2754"/>
                </a:cubicBezTo>
                <a:cubicBezTo>
                  <a:pt x="28221" y="2754"/>
                  <a:pt x="28063" y="2657"/>
                  <a:pt x="27981" y="2557"/>
                </a:cubicBezTo>
                <a:cubicBezTo>
                  <a:pt x="28104" y="2476"/>
                  <a:pt x="28228" y="2395"/>
                  <a:pt x="28367" y="2345"/>
                </a:cubicBezTo>
                <a:close/>
                <a:moveTo>
                  <a:pt x="21143" y="3066"/>
                </a:moveTo>
                <a:cubicBezTo>
                  <a:pt x="21255" y="3066"/>
                  <a:pt x="21346" y="3182"/>
                  <a:pt x="21335" y="3291"/>
                </a:cubicBezTo>
                <a:cubicBezTo>
                  <a:pt x="21310" y="3371"/>
                  <a:pt x="21234" y="3412"/>
                  <a:pt x="21172" y="3460"/>
                </a:cubicBezTo>
                <a:cubicBezTo>
                  <a:pt x="21106" y="3415"/>
                  <a:pt x="20983" y="3395"/>
                  <a:pt x="20985" y="3293"/>
                </a:cubicBezTo>
                <a:cubicBezTo>
                  <a:pt x="20964" y="3201"/>
                  <a:pt x="21021" y="3092"/>
                  <a:pt x="21115" y="3068"/>
                </a:cubicBezTo>
                <a:cubicBezTo>
                  <a:pt x="21125" y="3067"/>
                  <a:pt x="21134" y="3066"/>
                  <a:pt x="21143" y="3066"/>
                </a:cubicBezTo>
                <a:close/>
                <a:moveTo>
                  <a:pt x="11370" y="3031"/>
                </a:moveTo>
                <a:cubicBezTo>
                  <a:pt x="11440" y="3031"/>
                  <a:pt x="11512" y="3052"/>
                  <a:pt x="11570" y="3086"/>
                </a:cubicBezTo>
                <a:cubicBezTo>
                  <a:pt x="11587" y="3109"/>
                  <a:pt x="11623" y="3160"/>
                  <a:pt x="11642" y="3184"/>
                </a:cubicBezTo>
                <a:cubicBezTo>
                  <a:pt x="11689" y="3343"/>
                  <a:pt x="11616" y="3554"/>
                  <a:pt x="11430" y="3568"/>
                </a:cubicBezTo>
                <a:cubicBezTo>
                  <a:pt x="11411" y="3573"/>
                  <a:pt x="11392" y="3575"/>
                  <a:pt x="11373" y="3575"/>
                </a:cubicBezTo>
                <a:cubicBezTo>
                  <a:pt x="11169" y="3575"/>
                  <a:pt x="11019" y="3308"/>
                  <a:pt x="11153" y="3138"/>
                </a:cubicBezTo>
                <a:cubicBezTo>
                  <a:pt x="11203" y="3062"/>
                  <a:pt x="11285" y="3031"/>
                  <a:pt x="11370" y="3031"/>
                </a:cubicBezTo>
                <a:close/>
                <a:moveTo>
                  <a:pt x="12500" y="3115"/>
                </a:moveTo>
                <a:cubicBezTo>
                  <a:pt x="12548" y="3115"/>
                  <a:pt x="12595" y="3130"/>
                  <a:pt x="12632" y="3164"/>
                </a:cubicBezTo>
                <a:cubicBezTo>
                  <a:pt x="12775" y="3261"/>
                  <a:pt x="12735" y="3506"/>
                  <a:pt x="12576" y="3564"/>
                </a:cubicBezTo>
                <a:cubicBezTo>
                  <a:pt x="12548" y="3579"/>
                  <a:pt x="12517" y="3586"/>
                  <a:pt x="12486" y="3586"/>
                </a:cubicBezTo>
                <a:cubicBezTo>
                  <a:pt x="12361" y="3586"/>
                  <a:pt x="12233" y="3473"/>
                  <a:pt x="12262" y="3340"/>
                </a:cubicBezTo>
                <a:cubicBezTo>
                  <a:pt x="12251" y="3211"/>
                  <a:pt x="12379" y="3115"/>
                  <a:pt x="12500" y="3115"/>
                </a:cubicBezTo>
                <a:close/>
                <a:moveTo>
                  <a:pt x="28393" y="3345"/>
                </a:moveTo>
                <a:cubicBezTo>
                  <a:pt x="28463" y="3345"/>
                  <a:pt x="28527" y="3366"/>
                  <a:pt x="28546" y="3445"/>
                </a:cubicBezTo>
                <a:cubicBezTo>
                  <a:pt x="28598" y="3525"/>
                  <a:pt x="28543" y="3612"/>
                  <a:pt x="28520" y="3692"/>
                </a:cubicBezTo>
                <a:cubicBezTo>
                  <a:pt x="28480" y="3695"/>
                  <a:pt x="28437" y="3705"/>
                  <a:pt x="28396" y="3705"/>
                </a:cubicBezTo>
                <a:cubicBezTo>
                  <a:pt x="28355" y="3705"/>
                  <a:pt x="28316" y="3695"/>
                  <a:pt x="28287" y="3658"/>
                </a:cubicBezTo>
                <a:cubicBezTo>
                  <a:pt x="28187" y="3589"/>
                  <a:pt x="28227" y="3461"/>
                  <a:pt x="28249" y="3363"/>
                </a:cubicBezTo>
                <a:cubicBezTo>
                  <a:pt x="28291" y="3355"/>
                  <a:pt x="28344" y="3345"/>
                  <a:pt x="28393" y="3345"/>
                </a:cubicBezTo>
                <a:close/>
                <a:moveTo>
                  <a:pt x="26857" y="3559"/>
                </a:moveTo>
                <a:cubicBezTo>
                  <a:pt x="26862" y="3559"/>
                  <a:pt x="26868" y="3559"/>
                  <a:pt x="26873" y="3560"/>
                </a:cubicBezTo>
                <a:cubicBezTo>
                  <a:pt x="26876" y="3560"/>
                  <a:pt x="26879" y="3559"/>
                  <a:pt x="26881" y="3559"/>
                </a:cubicBezTo>
                <a:cubicBezTo>
                  <a:pt x="26949" y="3559"/>
                  <a:pt x="26922" y="3665"/>
                  <a:pt x="26934" y="3712"/>
                </a:cubicBezTo>
                <a:cubicBezTo>
                  <a:pt x="26927" y="3710"/>
                  <a:pt x="26918" y="3709"/>
                  <a:pt x="26909" y="3709"/>
                </a:cubicBezTo>
                <a:cubicBezTo>
                  <a:pt x="26880" y="3709"/>
                  <a:pt x="26844" y="3717"/>
                  <a:pt x="26813" y="3717"/>
                </a:cubicBezTo>
                <a:cubicBezTo>
                  <a:pt x="26782" y="3717"/>
                  <a:pt x="26757" y="3709"/>
                  <a:pt x="26749" y="3676"/>
                </a:cubicBezTo>
                <a:cubicBezTo>
                  <a:pt x="26698" y="3606"/>
                  <a:pt x="26793" y="3559"/>
                  <a:pt x="26857" y="3559"/>
                </a:cubicBezTo>
                <a:close/>
                <a:moveTo>
                  <a:pt x="20554" y="3890"/>
                </a:moveTo>
                <a:cubicBezTo>
                  <a:pt x="20616" y="3890"/>
                  <a:pt x="20673" y="3904"/>
                  <a:pt x="20701" y="3969"/>
                </a:cubicBezTo>
                <a:cubicBezTo>
                  <a:pt x="20772" y="4067"/>
                  <a:pt x="20705" y="4177"/>
                  <a:pt x="20684" y="4279"/>
                </a:cubicBezTo>
                <a:cubicBezTo>
                  <a:pt x="20647" y="4286"/>
                  <a:pt x="20606" y="4292"/>
                  <a:pt x="20566" y="4292"/>
                </a:cubicBezTo>
                <a:cubicBezTo>
                  <a:pt x="20498" y="4292"/>
                  <a:pt x="20435" y="4273"/>
                  <a:pt x="20402" y="4201"/>
                </a:cubicBezTo>
                <a:cubicBezTo>
                  <a:pt x="20316" y="4112"/>
                  <a:pt x="20375" y="3991"/>
                  <a:pt x="20423" y="3899"/>
                </a:cubicBezTo>
                <a:cubicBezTo>
                  <a:pt x="20463" y="3898"/>
                  <a:pt x="20510" y="3890"/>
                  <a:pt x="20554" y="3890"/>
                </a:cubicBezTo>
                <a:close/>
                <a:moveTo>
                  <a:pt x="18002" y="3716"/>
                </a:moveTo>
                <a:cubicBezTo>
                  <a:pt x="18027" y="3716"/>
                  <a:pt x="18053" y="3720"/>
                  <a:pt x="18079" y="3730"/>
                </a:cubicBezTo>
                <a:cubicBezTo>
                  <a:pt x="18247" y="3763"/>
                  <a:pt x="18348" y="3973"/>
                  <a:pt x="18276" y="4125"/>
                </a:cubicBezTo>
                <a:cubicBezTo>
                  <a:pt x="18241" y="4243"/>
                  <a:pt x="18122" y="4304"/>
                  <a:pt x="18004" y="4304"/>
                </a:cubicBezTo>
                <a:cubicBezTo>
                  <a:pt x="17911" y="4304"/>
                  <a:pt x="17818" y="4266"/>
                  <a:pt x="17767" y="4187"/>
                </a:cubicBezTo>
                <a:cubicBezTo>
                  <a:pt x="17693" y="4110"/>
                  <a:pt x="17724" y="3996"/>
                  <a:pt x="17717" y="3900"/>
                </a:cubicBezTo>
                <a:cubicBezTo>
                  <a:pt x="17787" y="3813"/>
                  <a:pt x="17887" y="3716"/>
                  <a:pt x="18002" y="3716"/>
                </a:cubicBezTo>
                <a:close/>
                <a:moveTo>
                  <a:pt x="29708" y="3995"/>
                </a:moveTo>
                <a:cubicBezTo>
                  <a:pt x="29856" y="3995"/>
                  <a:pt x="29977" y="4083"/>
                  <a:pt x="30101" y="4149"/>
                </a:cubicBezTo>
                <a:cubicBezTo>
                  <a:pt x="30152" y="4239"/>
                  <a:pt x="30145" y="4341"/>
                  <a:pt x="30101" y="4433"/>
                </a:cubicBezTo>
                <a:cubicBezTo>
                  <a:pt x="30045" y="4462"/>
                  <a:pt x="29980" y="4487"/>
                  <a:pt x="29918" y="4487"/>
                </a:cubicBezTo>
                <a:cubicBezTo>
                  <a:pt x="29872" y="4487"/>
                  <a:pt x="29828" y="4474"/>
                  <a:pt x="29790" y="4440"/>
                </a:cubicBezTo>
                <a:cubicBezTo>
                  <a:pt x="29650" y="4338"/>
                  <a:pt x="29663" y="4146"/>
                  <a:pt x="29694" y="3995"/>
                </a:cubicBezTo>
                <a:cubicBezTo>
                  <a:pt x="29699" y="3995"/>
                  <a:pt x="29704" y="3995"/>
                  <a:pt x="29708" y="3995"/>
                </a:cubicBezTo>
                <a:close/>
                <a:moveTo>
                  <a:pt x="22117" y="4467"/>
                </a:moveTo>
                <a:cubicBezTo>
                  <a:pt x="22163" y="4467"/>
                  <a:pt x="22209" y="4482"/>
                  <a:pt x="22245" y="4510"/>
                </a:cubicBezTo>
                <a:cubicBezTo>
                  <a:pt x="22307" y="4583"/>
                  <a:pt x="22274" y="4681"/>
                  <a:pt x="22260" y="4766"/>
                </a:cubicBezTo>
                <a:cubicBezTo>
                  <a:pt x="22210" y="4789"/>
                  <a:pt x="22160" y="4804"/>
                  <a:pt x="22110" y="4804"/>
                </a:cubicBezTo>
                <a:cubicBezTo>
                  <a:pt x="22066" y="4804"/>
                  <a:pt x="22023" y="4793"/>
                  <a:pt x="21981" y="4767"/>
                </a:cubicBezTo>
                <a:cubicBezTo>
                  <a:pt x="21970" y="4692"/>
                  <a:pt x="21929" y="4605"/>
                  <a:pt x="21978" y="4534"/>
                </a:cubicBezTo>
                <a:cubicBezTo>
                  <a:pt x="22011" y="4488"/>
                  <a:pt x="22064" y="4467"/>
                  <a:pt x="22117" y="4467"/>
                </a:cubicBezTo>
                <a:close/>
                <a:moveTo>
                  <a:pt x="10101" y="4528"/>
                </a:moveTo>
                <a:cubicBezTo>
                  <a:pt x="10169" y="4531"/>
                  <a:pt x="10237" y="4536"/>
                  <a:pt x="10305" y="4543"/>
                </a:cubicBezTo>
                <a:cubicBezTo>
                  <a:pt x="10324" y="4594"/>
                  <a:pt x="10343" y="4646"/>
                  <a:pt x="10361" y="4697"/>
                </a:cubicBezTo>
                <a:cubicBezTo>
                  <a:pt x="10344" y="4739"/>
                  <a:pt x="10325" y="4782"/>
                  <a:pt x="10308" y="4826"/>
                </a:cubicBezTo>
                <a:cubicBezTo>
                  <a:pt x="10262" y="4830"/>
                  <a:pt x="10214" y="4846"/>
                  <a:pt x="10166" y="4846"/>
                </a:cubicBezTo>
                <a:cubicBezTo>
                  <a:pt x="10144" y="4846"/>
                  <a:pt x="10123" y="4842"/>
                  <a:pt x="10101" y="4832"/>
                </a:cubicBezTo>
                <a:cubicBezTo>
                  <a:pt x="10004" y="4807"/>
                  <a:pt x="10033" y="4683"/>
                  <a:pt x="10024" y="4608"/>
                </a:cubicBezTo>
                <a:cubicBezTo>
                  <a:pt x="10051" y="4581"/>
                  <a:pt x="10077" y="4554"/>
                  <a:pt x="10101" y="4528"/>
                </a:cubicBezTo>
                <a:close/>
                <a:moveTo>
                  <a:pt x="26655" y="4997"/>
                </a:moveTo>
                <a:cubicBezTo>
                  <a:pt x="26674" y="4997"/>
                  <a:pt x="26694" y="5006"/>
                  <a:pt x="26714" y="5027"/>
                </a:cubicBezTo>
                <a:cubicBezTo>
                  <a:pt x="26800" y="5079"/>
                  <a:pt x="26744" y="5222"/>
                  <a:pt x="26656" y="5222"/>
                </a:cubicBezTo>
                <a:cubicBezTo>
                  <a:pt x="26646" y="5222"/>
                  <a:pt x="26636" y="5220"/>
                  <a:pt x="26625" y="5216"/>
                </a:cubicBezTo>
                <a:cubicBezTo>
                  <a:pt x="26502" y="5192"/>
                  <a:pt x="26568" y="4997"/>
                  <a:pt x="26655" y="4997"/>
                </a:cubicBezTo>
                <a:close/>
                <a:moveTo>
                  <a:pt x="19512" y="5124"/>
                </a:moveTo>
                <a:lnTo>
                  <a:pt x="19512" y="5124"/>
                </a:lnTo>
                <a:cubicBezTo>
                  <a:pt x="19696" y="5182"/>
                  <a:pt x="19687" y="5513"/>
                  <a:pt x="19494" y="5513"/>
                </a:cubicBezTo>
                <a:cubicBezTo>
                  <a:pt x="19479" y="5513"/>
                  <a:pt x="19464" y="5511"/>
                  <a:pt x="19447" y="5507"/>
                </a:cubicBezTo>
                <a:cubicBezTo>
                  <a:pt x="19304" y="5461"/>
                  <a:pt x="19310" y="5306"/>
                  <a:pt x="19338" y="5187"/>
                </a:cubicBezTo>
                <a:cubicBezTo>
                  <a:pt x="19396" y="5166"/>
                  <a:pt x="19454" y="5144"/>
                  <a:pt x="19512" y="5124"/>
                </a:cubicBezTo>
                <a:close/>
                <a:moveTo>
                  <a:pt x="21407" y="5362"/>
                </a:moveTo>
                <a:lnTo>
                  <a:pt x="21407" y="5362"/>
                </a:lnTo>
                <a:cubicBezTo>
                  <a:pt x="21424" y="5372"/>
                  <a:pt x="21460" y="5391"/>
                  <a:pt x="21479" y="5401"/>
                </a:cubicBezTo>
                <a:cubicBezTo>
                  <a:pt x="21498" y="5449"/>
                  <a:pt x="21519" y="5499"/>
                  <a:pt x="21537" y="5547"/>
                </a:cubicBezTo>
                <a:cubicBezTo>
                  <a:pt x="21496" y="5591"/>
                  <a:pt x="21453" y="5634"/>
                  <a:pt x="21409" y="5678"/>
                </a:cubicBezTo>
                <a:cubicBezTo>
                  <a:pt x="21307" y="5592"/>
                  <a:pt x="21335" y="5457"/>
                  <a:pt x="21407" y="5362"/>
                </a:cubicBezTo>
                <a:close/>
                <a:moveTo>
                  <a:pt x="28507" y="5185"/>
                </a:moveTo>
                <a:cubicBezTo>
                  <a:pt x="28562" y="5185"/>
                  <a:pt x="28617" y="5194"/>
                  <a:pt x="28671" y="5212"/>
                </a:cubicBezTo>
                <a:cubicBezTo>
                  <a:pt x="28804" y="5318"/>
                  <a:pt x="28889" y="5511"/>
                  <a:pt x="28786" y="5665"/>
                </a:cubicBezTo>
                <a:cubicBezTo>
                  <a:pt x="28734" y="5776"/>
                  <a:pt x="28618" y="5828"/>
                  <a:pt x="28501" y="5828"/>
                </a:cubicBezTo>
                <a:cubicBezTo>
                  <a:pt x="28350" y="5828"/>
                  <a:pt x="28198" y="5742"/>
                  <a:pt x="28179" y="5582"/>
                </a:cubicBezTo>
                <a:cubicBezTo>
                  <a:pt x="28148" y="5444"/>
                  <a:pt x="28208" y="5320"/>
                  <a:pt x="28303" y="5226"/>
                </a:cubicBezTo>
                <a:cubicBezTo>
                  <a:pt x="28369" y="5199"/>
                  <a:pt x="28438" y="5185"/>
                  <a:pt x="28507" y="5185"/>
                </a:cubicBezTo>
                <a:close/>
                <a:moveTo>
                  <a:pt x="11881" y="5415"/>
                </a:moveTo>
                <a:cubicBezTo>
                  <a:pt x="11899" y="5415"/>
                  <a:pt x="11917" y="5418"/>
                  <a:pt x="11936" y="5424"/>
                </a:cubicBezTo>
                <a:cubicBezTo>
                  <a:pt x="12023" y="5459"/>
                  <a:pt x="12109" y="5533"/>
                  <a:pt x="12094" y="5636"/>
                </a:cubicBezTo>
                <a:cubicBezTo>
                  <a:pt x="12103" y="5761"/>
                  <a:pt x="11989" y="5845"/>
                  <a:pt x="11877" y="5845"/>
                </a:cubicBezTo>
                <a:cubicBezTo>
                  <a:pt x="11820" y="5845"/>
                  <a:pt x="11764" y="5824"/>
                  <a:pt x="11725" y="5775"/>
                </a:cubicBezTo>
                <a:cubicBezTo>
                  <a:pt x="11612" y="5641"/>
                  <a:pt x="11716" y="5415"/>
                  <a:pt x="11881" y="5415"/>
                </a:cubicBezTo>
                <a:close/>
                <a:moveTo>
                  <a:pt x="13511" y="5644"/>
                </a:moveTo>
                <a:cubicBezTo>
                  <a:pt x="13534" y="5644"/>
                  <a:pt x="13558" y="5648"/>
                  <a:pt x="13582" y="5657"/>
                </a:cubicBezTo>
                <a:cubicBezTo>
                  <a:pt x="13691" y="5711"/>
                  <a:pt x="13655" y="5844"/>
                  <a:pt x="13649" y="5942"/>
                </a:cubicBezTo>
                <a:cubicBezTo>
                  <a:pt x="13598" y="5967"/>
                  <a:pt x="13544" y="5984"/>
                  <a:pt x="13490" y="5984"/>
                </a:cubicBezTo>
                <a:cubicBezTo>
                  <a:pt x="13449" y="5984"/>
                  <a:pt x="13409" y="5974"/>
                  <a:pt x="13370" y="5952"/>
                </a:cubicBezTo>
                <a:cubicBezTo>
                  <a:pt x="13357" y="5921"/>
                  <a:pt x="13330" y="5858"/>
                  <a:pt x="13316" y="5827"/>
                </a:cubicBezTo>
                <a:cubicBezTo>
                  <a:pt x="13326" y="5718"/>
                  <a:pt x="13411" y="5644"/>
                  <a:pt x="13511" y="5644"/>
                </a:cubicBezTo>
                <a:close/>
                <a:moveTo>
                  <a:pt x="10236" y="6039"/>
                </a:moveTo>
                <a:cubicBezTo>
                  <a:pt x="10290" y="6039"/>
                  <a:pt x="10344" y="6045"/>
                  <a:pt x="10397" y="6059"/>
                </a:cubicBezTo>
                <a:cubicBezTo>
                  <a:pt x="10414" y="6088"/>
                  <a:pt x="10448" y="6142"/>
                  <a:pt x="10466" y="6171"/>
                </a:cubicBezTo>
                <a:lnTo>
                  <a:pt x="10466" y="6325"/>
                </a:lnTo>
                <a:cubicBezTo>
                  <a:pt x="10447" y="6350"/>
                  <a:pt x="10412" y="6403"/>
                  <a:pt x="10396" y="6428"/>
                </a:cubicBezTo>
                <a:cubicBezTo>
                  <a:pt x="10344" y="6457"/>
                  <a:pt x="10290" y="6471"/>
                  <a:pt x="10235" y="6471"/>
                </a:cubicBezTo>
                <a:cubicBezTo>
                  <a:pt x="10186" y="6471"/>
                  <a:pt x="10136" y="6460"/>
                  <a:pt x="10087" y="6439"/>
                </a:cubicBezTo>
                <a:cubicBezTo>
                  <a:pt x="10001" y="6321"/>
                  <a:pt x="10006" y="6170"/>
                  <a:pt x="10092" y="6053"/>
                </a:cubicBezTo>
                <a:cubicBezTo>
                  <a:pt x="10140" y="6044"/>
                  <a:pt x="10188" y="6039"/>
                  <a:pt x="10236" y="6039"/>
                </a:cubicBezTo>
                <a:close/>
                <a:moveTo>
                  <a:pt x="27236" y="6202"/>
                </a:moveTo>
                <a:cubicBezTo>
                  <a:pt x="27287" y="6203"/>
                  <a:pt x="27339" y="6202"/>
                  <a:pt x="27389" y="6211"/>
                </a:cubicBezTo>
                <a:cubicBezTo>
                  <a:pt x="27476" y="6254"/>
                  <a:pt x="27453" y="6354"/>
                  <a:pt x="27462" y="6433"/>
                </a:cubicBezTo>
                <a:cubicBezTo>
                  <a:pt x="27413" y="6452"/>
                  <a:pt x="27354" y="6491"/>
                  <a:pt x="27298" y="6491"/>
                </a:cubicBezTo>
                <a:cubicBezTo>
                  <a:pt x="27277" y="6491"/>
                  <a:pt x="27256" y="6486"/>
                  <a:pt x="27236" y="6470"/>
                </a:cubicBezTo>
                <a:cubicBezTo>
                  <a:pt x="27175" y="6437"/>
                  <a:pt x="27173" y="6366"/>
                  <a:pt x="27163" y="6305"/>
                </a:cubicBezTo>
                <a:cubicBezTo>
                  <a:pt x="27180" y="6280"/>
                  <a:pt x="27217" y="6227"/>
                  <a:pt x="27236" y="6202"/>
                </a:cubicBezTo>
                <a:close/>
                <a:moveTo>
                  <a:pt x="21826" y="6340"/>
                </a:moveTo>
                <a:cubicBezTo>
                  <a:pt x="21932" y="6363"/>
                  <a:pt x="21929" y="6532"/>
                  <a:pt x="21958" y="6619"/>
                </a:cubicBezTo>
                <a:cubicBezTo>
                  <a:pt x="21986" y="6724"/>
                  <a:pt x="21863" y="6696"/>
                  <a:pt x="21804" y="6704"/>
                </a:cubicBezTo>
                <a:cubicBezTo>
                  <a:pt x="21793" y="6582"/>
                  <a:pt x="21786" y="6458"/>
                  <a:pt x="21826" y="6340"/>
                </a:cubicBezTo>
                <a:close/>
                <a:moveTo>
                  <a:pt x="20347" y="6350"/>
                </a:moveTo>
                <a:cubicBezTo>
                  <a:pt x="20519" y="6403"/>
                  <a:pt x="20515" y="6664"/>
                  <a:pt x="20350" y="6722"/>
                </a:cubicBezTo>
                <a:cubicBezTo>
                  <a:pt x="20279" y="6608"/>
                  <a:pt x="20287" y="6467"/>
                  <a:pt x="20347" y="6350"/>
                </a:cubicBezTo>
                <a:close/>
                <a:moveTo>
                  <a:pt x="17930" y="6284"/>
                </a:moveTo>
                <a:cubicBezTo>
                  <a:pt x="17974" y="6284"/>
                  <a:pt x="18020" y="6292"/>
                  <a:pt x="18061" y="6304"/>
                </a:cubicBezTo>
                <a:cubicBezTo>
                  <a:pt x="18292" y="6414"/>
                  <a:pt x="18247" y="6802"/>
                  <a:pt x="17991" y="6839"/>
                </a:cubicBezTo>
                <a:cubicBezTo>
                  <a:pt x="17967" y="6846"/>
                  <a:pt x="17944" y="6849"/>
                  <a:pt x="17921" y="6849"/>
                </a:cubicBezTo>
                <a:cubicBezTo>
                  <a:pt x="17708" y="6849"/>
                  <a:pt x="17564" y="6563"/>
                  <a:pt x="17708" y="6390"/>
                </a:cubicBezTo>
                <a:cubicBezTo>
                  <a:pt x="17758" y="6313"/>
                  <a:pt x="17843" y="6284"/>
                  <a:pt x="17930" y="6284"/>
                </a:cubicBezTo>
                <a:close/>
                <a:moveTo>
                  <a:pt x="28821" y="6574"/>
                </a:moveTo>
                <a:cubicBezTo>
                  <a:pt x="28920" y="6574"/>
                  <a:pt x="29017" y="6610"/>
                  <a:pt x="29077" y="6687"/>
                </a:cubicBezTo>
                <a:cubicBezTo>
                  <a:pt x="29157" y="6770"/>
                  <a:pt x="29140" y="6900"/>
                  <a:pt x="29120" y="7003"/>
                </a:cubicBezTo>
                <a:cubicBezTo>
                  <a:pt x="29067" y="7140"/>
                  <a:pt x="28912" y="7178"/>
                  <a:pt x="28777" y="7178"/>
                </a:cubicBezTo>
                <a:cubicBezTo>
                  <a:pt x="28767" y="7178"/>
                  <a:pt x="28756" y="7178"/>
                  <a:pt x="28746" y="7178"/>
                </a:cubicBezTo>
                <a:cubicBezTo>
                  <a:pt x="28606" y="7107"/>
                  <a:pt x="28480" y="6980"/>
                  <a:pt x="28483" y="6813"/>
                </a:cubicBezTo>
                <a:cubicBezTo>
                  <a:pt x="28511" y="6660"/>
                  <a:pt x="28668" y="6574"/>
                  <a:pt x="28821" y="6574"/>
                </a:cubicBezTo>
                <a:close/>
                <a:moveTo>
                  <a:pt x="12847" y="6813"/>
                </a:moveTo>
                <a:cubicBezTo>
                  <a:pt x="12977" y="6813"/>
                  <a:pt x="13112" y="6854"/>
                  <a:pt x="13124" y="7002"/>
                </a:cubicBezTo>
                <a:cubicBezTo>
                  <a:pt x="13181" y="7174"/>
                  <a:pt x="13028" y="7329"/>
                  <a:pt x="12869" y="7329"/>
                </a:cubicBezTo>
                <a:cubicBezTo>
                  <a:pt x="12828" y="7329"/>
                  <a:pt x="12787" y="7319"/>
                  <a:pt x="12749" y="7297"/>
                </a:cubicBezTo>
                <a:cubicBezTo>
                  <a:pt x="12566" y="7206"/>
                  <a:pt x="12578" y="6937"/>
                  <a:pt x="12731" y="6823"/>
                </a:cubicBezTo>
                <a:cubicBezTo>
                  <a:pt x="12766" y="6817"/>
                  <a:pt x="12806" y="6813"/>
                  <a:pt x="12847" y="6813"/>
                </a:cubicBezTo>
                <a:close/>
                <a:moveTo>
                  <a:pt x="14388" y="6982"/>
                </a:moveTo>
                <a:cubicBezTo>
                  <a:pt x="14427" y="6982"/>
                  <a:pt x="14466" y="6994"/>
                  <a:pt x="14496" y="7024"/>
                </a:cubicBezTo>
                <a:cubicBezTo>
                  <a:pt x="14607" y="7088"/>
                  <a:pt x="14609" y="7261"/>
                  <a:pt x="14500" y="7327"/>
                </a:cubicBezTo>
                <a:cubicBezTo>
                  <a:pt x="14470" y="7356"/>
                  <a:pt x="14433" y="7368"/>
                  <a:pt x="14395" y="7368"/>
                </a:cubicBezTo>
                <a:cubicBezTo>
                  <a:pt x="14286" y="7368"/>
                  <a:pt x="14170" y="7266"/>
                  <a:pt x="14193" y="7152"/>
                </a:cubicBezTo>
                <a:cubicBezTo>
                  <a:pt x="14194" y="7054"/>
                  <a:pt x="14293" y="6982"/>
                  <a:pt x="14388" y="6982"/>
                </a:cubicBezTo>
                <a:close/>
                <a:moveTo>
                  <a:pt x="11274" y="6580"/>
                </a:moveTo>
                <a:cubicBezTo>
                  <a:pt x="11411" y="6580"/>
                  <a:pt x="11528" y="6668"/>
                  <a:pt x="11618" y="6767"/>
                </a:cubicBezTo>
                <a:cubicBezTo>
                  <a:pt x="11661" y="6889"/>
                  <a:pt x="11715" y="7022"/>
                  <a:pt x="11648" y="7147"/>
                </a:cubicBezTo>
                <a:cubicBezTo>
                  <a:pt x="11592" y="7340"/>
                  <a:pt x="11402" y="7431"/>
                  <a:pt x="11214" y="7431"/>
                </a:cubicBezTo>
                <a:cubicBezTo>
                  <a:pt x="11182" y="7431"/>
                  <a:pt x="11150" y="7428"/>
                  <a:pt x="11119" y="7423"/>
                </a:cubicBezTo>
                <a:cubicBezTo>
                  <a:pt x="11025" y="7368"/>
                  <a:pt x="10940" y="7301"/>
                  <a:pt x="10869" y="7217"/>
                </a:cubicBezTo>
                <a:cubicBezTo>
                  <a:pt x="10731" y="6958"/>
                  <a:pt x="10912" y="6583"/>
                  <a:pt x="11217" y="6583"/>
                </a:cubicBezTo>
                <a:cubicBezTo>
                  <a:pt x="11220" y="6583"/>
                  <a:pt x="11223" y="6583"/>
                  <a:pt x="11226" y="6583"/>
                </a:cubicBezTo>
                <a:cubicBezTo>
                  <a:pt x="11242" y="6581"/>
                  <a:pt x="11258" y="6580"/>
                  <a:pt x="11274" y="6580"/>
                </a:cubicBezTo>
                <a:close/>
                <a:moveTo>
                  <a:pt x="25573" y="7280"/>
                </a:moveTo>
                <a:cubicBezTo>
                  <a:pt x="25608" y="7361"/>
                  <a:pt x="25634" y="7445"/>
                  <a:pt x="25616" y="7536"/>
                </a:cubicBezTo>
                <a:cubicBezTo>
                  <a:pt x="25584" y="7536"/>
                  <a:pt x="25518" y="7535"/>
                  <a:pt x="25486" y="7535"/>
                </a:cubicBezTo>
                <a:cubicBezTo>
                  <a:pt x="25457" y="7434"/>
                  <a:pt x="25471" y="7329"/>
                  <a:pt x="25573" y="7280"/>
                </a:cubicBezTo>
                <a:close/>
                <a:moveTo>
                  <a:pt x="20324" y="7413"/>
                </a:moveTo>
                <a:cubicBezTo>
                  <a:pt x="20417" y="7413"/>
                  <a:pt x="20507" y="7429"/>
                  <a:pt x="20567" y="7506"/>
                </a:cubicBezTo>
                <a:cubicBezTo>
                  <a:pt x="20677" y="7603"/>
                  <a:pt x="20679" y="7764"/>
                  <a:pt x="20646" y="7896"/>
                </a:cubicBezTo>
                <a:cubicBezTo>
                  <a:pt x="20578" y="8037"/>
                  <a:pt x="20431" y="8109"/>
                  <a:pt x="20281" y="8109"/>
                </a:cubicBezTo>
                <a:cubicBezTo>
                  <a:pt x="20262" y="8109"/>
                  <a:pt x="20242" y="8108"/>
                  <a:pt x="20223" y="8105"/>
                </a:cubicBezTo>
                <a:cubicBezTo>
                  <a:pt x="20121" y="8040"/>
                  <a:pt x="20012" y="7963"/>
                  <a:pt x="19984" y="7835"/>
                </a:cubicBezTo>
                <a:cubicBezTo>
                  <a:pt x="19936" y="7668"/>
                  <a:pt x="20048" y="7514"/>
                  <a:pt x="20176" y="7420"/>
                </a:cubicBezTo>
                <a:cubicBezTo>
                  <a:pt x="20223" y="7418"/>
                  <a:pt x="20274" y="7413"/>
                  <a:pt x="20324" y="7413"/>
                </a:cubicBezTo>
                <a:close/>
                <a:moveTo>
                  <a:pt x="21953" y="7893"/>
                </a:moveTo>
                <a:cubicBezTo>
                  <a:pt x="22071" y="7893"/>
                  <a:pt x="22178" y="8000"/>
                  <a:pt x="22135" y="8128"/>
                </a:cubicBezTo>
                <a:cubicBezTo>
                  <a:pt x="22116" y="8220"/>
                  <a:pt x="22043" y="8255"/>
                  <a:pt x="21964" y="8255"/>
                </a:cubicBezTo>
                <a:cubicBezTo>
                  <a:pt x="21898" y="8255"/>
                  <a:pt x="21827" y="8230"/>
                  <a:pt x="21778" y="8192"/>
                </a:cubicBezTo>
                <a:cubicBezTo>
                  <a:pt x="21777" y="8091"/>
                  <a:pt x="21735" y="7942"/>
                  <a:pt x="21871" y="7911"/>
                </a:cubicBezTo>
                <a:cubicBezTo>
                  <a:pt x="21897" y="7899"/>
                  <a:pt x="21925" y="7893"/>
                  <a:pt x="21953" y="7893"/>
                </a:cubicBezTo>
                <a:close/>
                <a:moveTo>
                  <a:pt x="27059" y="7959"/>
                </a:moveTo>
                <a:cubicBezTo>
                  <a:pt x="27161" y="7959"/>
                  <a:pt x="27233" y="8064"/>
                  <a:pt x="27248" y="8164"/>
                </a:cubicBezTo>
                <a:cubicBezTo>
                  <a:pt x="27233" y="8207"/>
                  <a:pt x="27217" y="8250"/>
                  <a:pt x="27202" y="8294"/>
                </a:cubicBezTo>
                <a:cubicBezTo>
                  <a:pt x="27163" y="8322"/>
                  <a:pt x="27122" y="8333"/>
                  <a:pt x="27080" y="8333"/>
                </a:cubicBezTo>
                <a:cubicBezTo>
                  <a:pt x="27028" y="8333"/>
                  <a:pt x="26975" y="8316"/>
                  <a:pt x="26925" y="8291"/>
                </a:cubicBezTo>
                <a:cubicBezTo>
                  <a:pt x="26906" y="8182"/>
                  <a:pt x="26867" y="8032"/>
                  <a:pt x="26994" y="7973"/>
                </a:cubicBezTo>
                <a:cubicBezTo>
                  <a:pt x="27017" y="7963"/>
                  <a:pt x="27039" y="7959"/>
                  <a:pt x="27059" y="7959"/>
                </a:cubicBezTo>
                <a:close/>
                <a:moveTo>
                  <a:pt x="14260" y="8247"/>
                </a:moveTo>
                <a:cubicBezTo>
                  <a:pt x="14353" y="8247"/>
                  <a:pt x="14445" y="8269"/>
                  <a:pt x="14486" y="8366"/>
                </a:cubicBezTo>
                <a:cubicBezTo>
                  <a:pt x="14584" y="8501"/>
                  <a:pt x="14485" y="8658"/>
                  <a:pt x="14374" y="8748"/>
                </a:cubicBezTo>
                <a:cubicBezTo>
                  <a:pt x="14358" y="8749"/>
                  <a:pt x="14343" y="8750"/>
                  <a:pt x="14328" y="8750"/>
                </a:cubicBezTo>
                <a:cubicBezTo>
                  <a:pt x="14220" y="8750"/>
                  <a:pt x="14118" y="8714"/>
                  <a:pt x="14039" y="8634"/>
                </a:cubicBezTo>
                <a:cubicBezTo>
                  <a:pt x="14035" y="8542"/>
                  <a:pt x="14035" y="8453"/>
                  <a:pt x="14039" y="8363"/>
                </a:cubicBezTo>
                <a:cubicBezTo>
                  <a:pt x="14080" y="8326"/>
                  <a:pt x="14120" y="8290"/>
                  <a:pt x="14160" y="8253"/>
                </a:cubicBezTo>
                <a:cubicBezTo>
                  <a:pt x="14192" y="8250"/>
                  <a:pt x="14226" y="8247"/>
                  <a:pt x="14260" y="8247"/>
                </a:cubicBezTo>
                <a:close/>
                <a:moveTo>
                  <a:pt x="19112" y="8581"/>
                </a:moveTo>
                <a:cubicBezTo>
                  <a:pt x="19136" y="8613"/>
                  <a:pt x="19160" y="8644"/>
                  <a:pt x="19185" y="8675"/>
                </a:cubicBezTo>
                <a:cubicBezTo>
                  <a:pt x="19186" y="8781"/>
                  <a:pt x="19100" y="8857"/>
                  <a:pt x="19000" y="8857"/>
                </a:cubicBezTo>
                <a:cubicBezTo>
                  <a:pt x="18988" y="8857"/>
                  <a:pt x="18976" y="8856"/>
                  <a:pt x="18964" y="8853"/>
                </a:cubicBezTo>
                <a:cubicBezTo>
                  <a:pt x="18940" y="8825"/>
                  <a:pt x="18917" y="8797"/>
                  <a:pt x="18892" y="8769"/>
                </a:cubicBezTo>
                <a:cubicBezTo>
                  <a:pt x="18894" y="8715"/>
                  <a:pt x="18899" y="8659"/>
                  <a:pt x="18902" y="8604"/>
                </a:cubicBezTo>
                <a:cubicBezTo>
                  <a:pt x="18970" y="8592"/>
                  <a:pt x="19041" y="8584"/>
                  <a:pt x="19112" y="8581"/>
                </a:cubicBezTo>
                <a:close/>
                <a:moveTo>
                  <a:pt x="15390" y="8638"/>
                </a:moveTo>
                <a:cubicBezTo>
                  <a:pt x="15435" y="8708"/>
                  <a:pt x="15526" y="8767"/>
                  <a:pt x="15517" y="8860"/>
                </a:cubicBezTo>
                <a:cubicBezTo>
                  <a:pt x="15527" y="8947"/>
                  <a:pt x="15441" y="9006"/>
                  <a:pt x="15360" y="9006"/>
                </a:cubicBezTo>
                <a:cubicBezTo>
                  <a:pt x="15330" y="9006"/>
                  <a:pt x="15301" y="8998"/>
                  <a:pt x="15278" y="8982"/>
                </a:cubicBezTo>
                <a:cubicBezTo>
                  <a:pt x="15154" y="8879"/>
                  <a:pt x="15276" y="8694"/>
                  <a:pt x="15390" y="8638"/>
                </a:cubicBezTo>
                <a:close/>
                <a:moveTo>
                  <a:pt x="11148" y="9038"/>
                </a:moveTo>
                <a:cubicBezTo>
                  <a:pt x="11176" y="9038"/>
                  <a:pt x="11231" y="9039"/>
                  <a:pt x="11258" y="9039"/>
                </a:cubicBezTo>
                <a:cubicBezTo>
                  <a:pt x="11261" y="9039"/>
                  <a:pt x="11264" y="9038"/>
                  <a:pt x="11267" y="9038"/>
                </a:cubicBezTo>
                <a:cubicBezTo>
                  <a:pt x="11325" y="9038"/>
                  <a:pt x="11313" y="9135"/>
                  <a:pt x="11285" y="9168"/>
                </a:cubicBezTo>
                <a:cubicBezTo>
                  <a:pt x="11272" y="9176"/>
                  <a:pt x="11258" y="9179"/>
                  <a:pt x="11245" y="9179"/>
                </a:cubicBezTo>
                <a:cubicBezTo>
                  <a:pt x="11180" y="9179"/>
                  <a:pt x="11117" y="9103"/>
                  <a:pt x="11148" y="9038"/>
                </a:cubicBezTo>
                <a:close/>
                <a:moveTo>
                  <a:pt x="12169" y="9074"/>
                </a:moveTo>
                <a:cubicBezTo>
                  <a:pt x="12264" y="9074"/>
                  <a:pt x="12348" y="9164"/>
                  <a:pt x="12383" y="9257"/>
                </a:cubicBezTo>
                <a:cubicBezTo>
                  <a:pt x="12336" y="9318"/>
                  <a:pt x="12306" y="9432"/>
                  <a:pt x="12213" y="9432"/>
                </a:cubicBezTo>
                <a:cubicBezTo>
                  <a:pt x="12210" y="9432"/>
                  <a:pt x="12206" y="9431"/>
                  <a:pt x="12203" y="9431"/>
                </a:cubicBezTo>
                <a:cubicBezTo>
                  <a:pt x="12191" y="9434"/>
                  <a:pt x="12179" y="9435"/>
                  <a:pt x="12167" y="9435"/>
                </a:cubicBezTo>
                <a:cubicBezTo>
                  <a:pt x="12013" y="9435"/>
                  <a:pt x="11922" y="9202"/>
                  <a:pt x="12068" y="9110"/>
                </a:cubicBezTo>
                <a:cubicBezTo>
                  <a:pt x="12102" y="9085"/>
                  <a:pt x="12136" y="9074"/>
                  <a:pt x="12169" y="9074"/>
                </a:cubicBezTo>
                <a:close/>
                <a:moveTo>
                  <a:pt x="18129" y="9246"/>
                </a:moveTo>
                <a:cubicBezTo>
                  <a:pt x="18159" y="9260"/>
                  <a:pt x="18215" y="9288"/>
                  <a:pt x="18242" y="9302"/>
                </a:cubicBezTo>
                <a:lnTo>
                  <a:pt x="18250" y="9475"/>
                </a:lnTo>
                <a:cubicBezTo>
                  <a:pt x="18210" y="9499"/>
                  <a:pt x="18169" y="9511"/>
                  <a:pt x="18128" y="9511"/>
                </a:cubicBezTo>
                <a:cubicBezTo>
                  <a:pt x="18086" y="9511"/>
                  <a:pt x="18044" y="9499"/>
                  <a:pt x="18004" y="9475"/>
                </a:cubicBezTo>
                <a:lnTo>
                  <a:pt x="18007" y="9295"/>
                </a:lnTo>
                <a:cubicBezTo>
                  <a:pt x="18037" y="9282"/>
                  <a:pt x="18098" y="9259"/>
                  <a:pt x="18129" y="9246"/>
                </a:cubicBezTo>
                <a:close/>
                <a:moveTo>
                  <a:pt x="25414" y="9130"/>
                </a:moveTo>
                <a:cubicBezTo>
                  <a:pt x="25559" y="9130"/>
                  <a:pt x="25645" y="9278"/>
                  <a:pt x="25691" y="9406"/>
                </a:cubicBezTo>
                <a:cubicBezTo>
                  <a:pt x="25651" y="9566"/>
                  <a:pt x="25542" y="9693"/>
                  <a:pt x="25374" y="9722"/>
                </a:cubicBezTo>
                <a:cubicBezTo>
                  <a:pt x="25287" y="9678"/>
                  <a:pt x="25177" y="9645"/>
                  <a:pt x="25143" y="9543"/>
                </a:cubicBezTo>
                <a:cubicBezTo>
                  <a:pt x="25048" y="9380"/>
                  <a:pt x="25171" y="9133"/>
                  <a:pt x="25365" y="9133"/>
                </a:cubicBezTo>
                <a:cubicBezTo>
                  <a:pt x="25368" y="9133"/>
                  <a:pt x="25370" y="9133"/>
                  <a:pt x="25373" y="9134"/>
                </a:cubicBezTo>
                <a:cubicBezTo>
                  <a:pt x="25387" y="9131"/>
                  <a:pt x="25401" y="9130"/>
                  <a:pt x="25414" y="9130"/>
                </a:cubicBezTo>
                <a:close/>
                <a:moveTo>
                  <a:pt x="20808" y="9183"/>
                </a:moveTo>
                <a:cubicBezTo>
                  <a:pt x="20853" y="9183"/>
                  <a:pt x="20939" y="9185"/>
                  <a:pt x="20982" y="9187"/>
                </a:cubicBezTo>
                <a:cubicBezTo>
                  <a:pt x="21180" y="9306"/>
                  <a:pt x="21137" y="9589"/>
                  <a:pt x="20981" y="9726"/>
                </a:cubicBezTo>
                <a:cubicBezTo>
                  <a:pt x="20956" y="9733"/>
                  <a:pt x="20931" y="9736"/>
                  <a:pt x="20908" y="9736"/>
                </a:cubicBezTo>
                <a:cubicBezTo>
                  <a:pt x="20648" y="9736"/>
                  <a:pt x="20548" y="9297"/>
                  <a:pt x="20808" y="9183"/>
                </a:cubicBezTo>
                <a:close/>
                <a:moveTo>
                  <a:pt x="14341" y="9533"/>
                </a:moveTo>
                <a:cubicBezTo>
                  <a:pt x="14374" y="9533"/>
                  <a:pt x="14405" y="9545"/>
                  <a:pt x="14429" y="9578"/>
                </a:cubicBezTo>
                <a:cubicBezTo>
                  <a:pt x="14495" y="9651"/>
                  <a:pt x="14453" y="9741"/>
                  <a:pt x="14423" y="9818"/>
                </a:cubicBezTo>
                <a:cubicBezTo>
                  <a:pt x="14381" y="9818"/>
                  <a:pt x="14296" y="9820"/>
                  <a:pt x="14255" y="9820"/>
                </a:cubicBezTo>
                <a:cubicBezTo>
                  <a:pt x="14158" y="9779"/>
                  <a:pt x="14189" y="9669"/>
                  <a:pt x="14177" y="9587"/>
                </a:cubicBezTo>
                <a:cubicBezTo>
                  <a:pt x="14225" y="9565"/>
                  <a:pt x="14286" y="9533"/>
                  <a:pt x="14341" y="9533"/>
                </a:cubicBezTo>
                <a:close/>
                <a:moveTo>
                  <a:pt x="27800" y="9035"/>
                </a:moveTo>
                <a:cubicBezTo>
                  <a:pt x="28065" y="9035"/>
                  <a:pt x="28312" y="9336"/>
                  <a:pt x="28203" y="9595"/>
                </a:cubicBezTo>
                <a:cubicBezTo>
                  <a:pt x="28171" y="9731"/>
                  <a:pt x="28049" y="9805"/>
                  <a:pt x="27935" y="9865"/>
                </a:cubicBezTo>
                <a:cubicBezTo>
                  <a:pt x="27862" y="9864"/>
                  <a:pt x="27790" y="9864"/>
                  <a:pt x="27717" y="9864"/>
                </a:cubicBezTo>
                <a:cubicBezTo>
                  <a:pt x="27606" y="9801"/>
                  <a:pt x="27478" y="9732"/>
                  <a:pt x="27447" y="9597"/>
                </a:cubicBezTo>
                <a:cubicBezTo>
                  <a:pt x="27361" y="9397"/>
                  <a:pt x="27468" y="9137"/>
                  <a:pt x="27673" y="9060"/>
                </a:cubicBezTo>
                <a:cubicBezTo>
                  <a:pt x="27715" y="9043"/>
                  <a:pt x="27758" y="9035"/>
                  <a:pt x="27800" y="9035"/>
                </a:cubicBezTo>
                <a:close/>
                <a:moveTo>
                  <a:pt x="18823" y="10372"/>
                </a:moveTo>
                <a:cubicBezTo>
                  <a:pt x="18848" y="10373"/>
                  <a:pt x="18902" y="10374"/>
                  <a:pt x="18929" y="10375"/>
                </a:cubicBezTo>
                <a:cubicBezTo>
                  <a:pt x="18956" y="10478"/>
                  <a:pt x="18995" y="10631"/>
                  <a:pt x="18882" y="10697"/>
                </a:cubicBezTo>
                <a:cubicBezTo>
                  <a:pt x="18874" y="10698"/>
                  <a:pt x="18866" y="10698"/>
                  <a:pt x="18859" y="10698"/>
                </a:cubicBezTo>
                <a:cubicBezTo>
                  <a:pt x="18730" y="10698"/>
                  <a:pt x="18727" y="10524"/>
                  <a:pt x="18732" y="10427"/>
                </a:cubicBezTo>
                <a:cubicBezTo>
                  <a:pt x="18763" y="10409"/>
                  <a:pt x="18792" y="10390"/>
                  <a:pt x="18823" y="10372"/>
                </a:cubicBezTo>
                <a:close/>
                <a:moveTo>
                  <a:pt x="13068" y="10704"/>
                </a:moveTo>
                <a:cubicBezTo>
                  <a:pt x="13081" y="10704"/>
                  <a:pt x="13094" y="10705"/>
                  <a:pt x="13107" y="10705"/>
                </a:cubicBezTo>
                <a:cubicBezTo>
                  <a:pt x="13115" y="10705"/>
                  <a:pt x="13123" y="10705"/>
                  <a:pt x="13131" y="10705"/>
                </a:cubicBezTo>
                <a:cubicBezTo>
                  <a:pt x="13169" y="10705"/>
                  <a:pt x="13206" y="10706"/>
                  <a:pt x="13242" y="10718"/>
                </a:cubicBezTo>
                <a:cubicBezTo>
                  <a:pt x="13291" y="10786"/>
                  <a:pt x="13278" y="10868"/>
                  <a:pt x="13258" y="10945"/>
                </a:cubicBezTo>
                <a:lnTo>
                  <a:pt x="13063" y="10945"/>
                </a:lnTo>
                <a:cubicBezTo>
                  <a:pt x="13053" y="10865"/>
                  <a:pt x="13055" y="10784"/>
                  <a:pt x="13068" y="10704"/>
                </a:cubicBezTo>
                <a:close/>
                <a:moveTo>
                  <a:pt x="20321" y="10728"/>
                </a:moveTo>
                <a:cubicBezTo>
                  <a:pt x="20410" y="10728"/>
                  <a:pt x="20374" y="10883"/>
                  <a:pt x="20374" y="10958"/>
                </a:cubicBezTo>
                <a:cubicBezTo>
                  <a:pt x="20347" y="10955"/>
                  <a:pt x="20293" y="10952"/>
                  <a:pt x="20267" y="10949"/>
                </a:cubicBezTo>
                <a:cubicBezTo>
                  <a:pt x="20268" y="10880"/>
                  <a:pt x="20267" y="10809"/>
                  <a:pt x="20273" y="10740"/>
                </a:cubicBezTo>
                <a:cubicBezTo>
                  <a:pt x="20292" y="10732"/>
                  <a:pt x="20308" y="10728"/>
                  <a:pt x="20321" y="10728"/>
                </a:cubicBezTo>
                <a:close/>
                <a:moveTo>
                  <a:pt x="22167" y="10779"/>
                </a:moveTo>
                <a:cubicBezTo>
                  <a:pt x="22184" y="10872"/>
                  <a:pt x="22188" y="10968"/>
                  <a:pt x="22177" y="11062"/>
                </a:cubicBezTo>
                <a:cubicBezTo>
                  <a:pt x="22117" y="11051"/>
                  <a:pt x="22058" y="11037"/>
                  <a:pt x="21999" y="11024"/>
                </a:cubicBezTo>
                <a:cubicBezTo>
                  <a:pt x="22044" y="10935"/>
                  <a:pt x="22059" y="10812"/>
                  <a:pt x="22167" y="10779"/>
                </a:cubicBezTo>
                <a:close/>
                <a:moveTo>
                  <a:pt x="26680" y="10552"/>
                </a:moveTo>
                <a:cubicBezTo>
                  <a:pt x="26691" y="10552"/>
                  <a:pt x="26701" y="10552"/>
                  <a:pt x="26711" y="10553"/>
                </a:cubicBezTo>
                <a:cubicBezTo>
                  <a:pt x="26794" y="10625"/>
                  <a:pt x="26904" y="10699"/>
                  <a:pt x="26886" y="10826"/>
                </a:cubicBezTo>
                <a:cubicBezTo>
                  <a:pt x="26896" y="10973"/>
                  <a:pt x="26757" y="11090"/>
                  <a:pt x="26620" y="11090"/>
                </a:cubicBezTo>
                <a:cubicBezTo>
                  <a:pt x="26571" y="11090"/>
                  <a:pt x="26522" y="11075"/>
                  <a:pt x="26481" y="11040"/>
                </a:cubicBezTo>
                <a:cubicBezTo>
                  <a:pt x="26364" y="10971"/>
                  <a:pt x="26378" y="10829"/>
                  <a:pt x="26376" y="10713"/>
                </a:cubicBezTo>
                <a:cubicBezTo>
                  <a:pt x="26450" y="10614"/>
                  <a:pt x="26557" y="10552"/>
                  <a:pt x="26680" y="10552"/>
                </a:cubicBezTo>
                <a:close/>
                <a:moveTo>
                  <a:pt x="6872" y="10500"/>
                </a:moveTo>
                <a:cubicBezTo>
                  <a:pt x="6890" y="10500"/>
                  <a:pt x="6908" y="10502"/>
                  <a:pt x="6926" y="10506"/>
                </a:cubicBezTo>
                <a:cubicBezTo>
                  <a:pt x="7132" y="10519"/>
                  <a:pt x="7231" y="10748"/>
                  <a:pt x="7188" y="10932"/>
                </a:cubicBezTo>
                <a:cubicBezTo>
                  <a:pt x="7129" y="11049"/>
                  <a:pt x="6996" y="11116"/>
                  <a:pt x="6868" y="11116"/>
                </a:cubicBezTo>
                <a:cubicBezTo>
                  <a:pt x="6759" y="11116"/>
                  <a:pt x="6654" y="11068"/>
                  <a:pt x="6600" y="10964"/>
                </a:cubicBezTo>
                <a:cubicBezTo>
                  <a:pt x="6478" y="10771"/>
                  <a:pt x="6655" y="10500"/>
                  <a:pt x="6872" y="10500"/>
                </a:cubicBezTo>
                <a:close/>
                <a:moveTo>
                  <a:pt x="15338" y="10851"/>
                </a:moveTo>
                <a:cubicBezTo>
                  <a:pt x="15399" y="10851"/>
                  <a:pt x="15465" y="10882"/>
                  <a:pt x="15517" y="10907"/>
                </a:cubicBezTo>
                <a:cubicBezTo>
                  <a:pt x="15525" y="10995"/>
                  <a:pt x="15522" y="11083"/>
                  <a:pt x="15507" y="11171"/>
                </a:cubicBezTo>
                <a:cubicBezTo>
                  <a:pt x="15450" y="11193"/>
                  <a:pt x="15393" y="11215"/>
                  <a:pt x="15335" y="11237"/>
                </a:cubicBezTo>
                <a:cubicBezTo>
                  <a:pt x="15176" y="11216"/>
                  <a:pt x="15105" y="11020"/>
                  <a:pt x="15225" y="10908"/>
                </a:cubicBezTo>
                <a:cubicBezTo>
                  <a:pt x="15256" y="10866"/>
                  <a:pt x="15295" y="10851"/>
                  <a:pt x="15338" y="10851"/>
                </a:cubicBezTo>
                <a:close/>
                <a:moveTo>
                  <a:pt x="11828" y="10899"/>
                </a:moveTo>
                <a:cubicBezTo>
                  <a:pt x="11947" y="10960"/>
                  <a:pt x="12069" y="11067"/>
                  <a:pt x="12042" y="11217"/>
                </a:cubicBezTo>
                <a:cubicBezTo>
                  <a:pt x="12047" y="11392"/>
                  <a:pt x="11875" y="11488"/>
                  <a:pt x="11718" y="11488"/>
                </a:cubicBezTo>
                <a:cubicBezTo>
                  <a:pt x="11698" y="11488"/>
                  <a:pt x="11678" y="11487"/>
                  <a:pt x="11659" y="11484"/>
                </a:cubicBezTo>
                <a:cubicBezTo>
                  <a:pt x="11565" y="11416"/>
                  <a:pt x="11493" y="11325"/>
                  <a:pt x="11449" y="11217"/>
                </a:cubicBezTo>
                <a:cubicBezTo>
                  <a:pt x="11482" y="11127"/>
                  <a:pt x="11520" y="11040"/>
                  <a:pt x="11566" y="10957"/>
                </a:cubicBezTo>
                <a:cubicBezTo>
                  <a:pt x="11652" y="10930"/>
                  <a:pt x="11739" y="10909"/>
                  <a:pt x="11828" y="10899"/>
                </a:cubicBezTo>
                <a:close/>
                <a:moveTo>
                  <a:pt x="24424" y="10985"/>
                </a:moveTo>
                <a:cubicBezTo>
                  <a:pt x="24455" y="10985"/>
                  <a:pt x="24487" y="10991"/>
                  <a:pt x="24518" y="11003"/>
                </a:cubicBezTo>
                <a:cubicBezTo>
                  <a:pt x="24631" y="11060"/>
                  <a:pt x="24701" y="11183"/>
                  <a:pt x="24667" y="11309"/>
                </a:cubicBezTo>
                <a:cubicBezTo>
                  <a:pt x="24648" y="11435"/>
                  <a:pt x="24528" y="11501"/>
                  <a:pt x="24411" y="11501"/>
                </a:cubicBezTo>
                <a:cubicBezTo>
                  <a:pt x="24300" y="11501"/>
                  <a:pt x="24191" y="11443"/>
                  <a:pt x="24171" y="11322"/>
                </a:cubicBezTo>
                <a:cubicBezTo>
                  <a:pt x="24113" y="11149"/>
                  <a:pt x="24260" y="10985"/>
                  <a:pt x="24424" y="10985"/>
                </a:cubicBezTo>
                <a:close/>
                <a:moveTo>
                  <a:pt x="5435" y="11091"/>
                </a:moveTo>
                <a:cubicBezTo>
                  <a:pt x="5476" y="11093"/>
                  <a:pt x="5557" y="11101"/>
                  <a:pt x="5598" y="11104"/>
                </a:cubicBezTo>
                <a:cubicBezTo>
                  <a:pt x="5639" y="11140"/>
                  <a:pt x="5679" y="11176"/>
                  <a:pt x="5718" y="11214"/>
                </a:cubicBezTo>
                <a:cubicBezTo>
                  <a:pt x="5720" y="11304"/>
                  <a:pt x="5752" y="11417"/>
                  <a:pt x="5669" y="11483"/>
                </a:cubicBezTo>
                <a:cubicBezTo>
                  <a:pt x="5629" y="11528"/>
                  <a:pt x="5569" y="11550"/>
                  <a:pt x="5509" y="11550"/>
                </a:cubicBezTo>
                <a:cubicBezTo>
                  <a:pt x="5423" y="11550"/>
                  <a:pt x="5335" y="11505"/>
                  <a:pt x="5306" y="11419"/>
                </a:cubicBezTo>
                <a:cubicBezTo>
                  <a:pt x="5230" y="11289"/>
                  <a:pt x="5334" y="11163"/>
                  <a:pt x="5435" y="11091"/>
                </a:cubicBezTo>
                <a:close/>
                <a:moveTo>
                  <a:pt x="8196" y="11393"/>
                </a:moveTo>
                <a:cubicBezTo>
                  <a:pt x="8266" y="11393"/>
                  <a:pt x="8338" y="11428"/>
                  <a:pt x="8403" y="11453"/>
                </a:cubicBezTo>
                <a:cubicBezTo>
                  <a:pt x="8416" y="11520"/>
                  <a:pt x="8472" y="11590"/>
                  <a:pt x="8439" y="11660"/>
                </a:cubicBezTo>
                <a:cubicBezTo>
                  <a:pt x="8415" y="11752"/>
                  <a:pt x="8327" y="11796"/>
                  <a:pt x="8238" y="11796"/>
                </a:cubicBezTo>
                <a:cubicBezTo>
                  <a:pt x="8146" y="11796"/>
                  <a:pt x="8052" y="11748"/>
                  <a:pt x="8026" y="11658"/>
                </a:cubicBezTo>
                <a:cubicBezTo>
                  <a:pt x="8004" y="11575"/>
                  <a:pt x="8006" y="11453"/>
                  <a:pt x="8102" y="11420"/>
                </a:cubicBezTo>
                <a:cubicBezTo>
                  <a:pt x="8133" y="11401"/>
                  <a:pt x="8164" y="11393"/>
                  <a:pt x="8196" y="11393"/>
                </a:cubicBezTo>
                <a:close/>
                <a:moveTo>
                  <a:pt x="6870" y="12184"/>
                </a:moveTo>
                <a:cubicBezTo>
                  <a:pt x="6900" y="12194"/>
                  <a:pt x="6964" y="12212"/>
                  <a:pt x="6997" y="12222"/>
                </a:cubicBezTo>
                <a:cubicBezTo>
                  <a:pt x="6990" y="12279"/>
                  <a:pt x="6995" y="12341"/>
                  <a:pt x="6972" y="12396"/>
                </a:cubicBezTo>
                <a:cubicBezTo>
                  <a:pt x="6963" y="12397"/>
                  <a:pt x="6954" y="12397"/>
                  <a:pt x="6944" y="12397"/>
                </a:cubicBezTo>
                <a:cubicBezTo>
                  <a:pt x="6910" y="12397"/>
                  <a:pt x="6876" y="12393"/>
                  <a:pt x="6841" y="12390"/>
                </a:cubicBezTo>
                <a:cubicBezTo>
                  <a:pt x="6855" y="12324"/>
                  <a:pt x="6810" y="12230"/>
                  <a:pt x="6870" y="12184"/>
                </a:cubicBezTo>
                <a:close/>
                <a:moveTo>
                  <a:pt x="20471" y="11887"/>
                </a:moveTo>
                <a:cubicBezTo>
                  <a:pt x="20576" y="11887"/>
                  <a:pt x="20677" y="11935"/>
                  <a:pt x="20724" y="12042"/>
                </a:cubicBezTo>
                <a:cubicBezTo>
                  <a:pt x="20819" y="12211"/>
                  <a:pt x="20690" y="12391"/>
                  <a:pt x="20537" y="12466"/>
                </a:cubicBezTo>
                <a:cubicBezTo>
                  <a:pt x="20429" y="12453"/>
                  <a:pt x="20299" y="12437"/>
                  <a:pt x="20238" y="12332"/>
                </a:cubicBezTo>
                <a:cubicBezTo>
                  <a:pt x="20156" y="12210"/>
                  <a:pt x="20201" y="12052"/>
                  <a:pt x="20279" y="11940"/>
                </a:cubicBezTo>
                <a:cubicBezTo>
                  <a:pt x="20336" y="11906"/>
                  <a:pt x="20405" y="11887"/>
                  <a:pt x="20471" y="11887"/>
                </a:cubicBezTo>
                <a:close/>
                <a:moveTo>
                  <a:pt x="24006" y="12388"/>
                </a:moveTo>
                <a:cubicBezTo>
                  <a:pt x="24042" y="12388"/>
                  <a:pt x="24075" y="12405"/>
                  <a:pt x="24080" y="12443"/>
                </a:cubicBezTo>
                <a:cubicBezTo>
                  <a:pt x="24103" y="12511"/>
                  <a:pt x="24046" y="12550"/>
                  <a:pt x="24003" y="12590"/>
                </a:cubicBezTo>
                <a:cubicBezTo>
                  <a:pt x="23976" y="12535"/>
                  <a:pt x="23947" y="12479"/>
                  <a:pt x="23926" y="12421"/>
                </a:cubicBezTo>
                <a:cubicBezTo>
                  <a:pt x="23946" y="12399"/>
                  <a:pt x="23977" y="12388"/>
                  <a:pt x="24006" y="12388"/>
                </a:cubicBezTo>
                <a:close/>
                <a:moveTo>
                  <a:pt x="12343" y="12057"/>
                </a:moveTo>
                <a:cubicBezTo>
                  <a:pt x="12445" y="12057"/>
                  <a:pt x="12544" y="12094"/>
                  <a:pt x="12585" y="12199"/>
                </a:cubicBezTo>
                <a:cubicBezTo>
                  <a:pt x="12694" y="12368"/>
                  <a:pt x="12529" y="12598"/>
                  <a:pt x="12348" y="12598"/>
                </a:cubicBezTo>
                <a:cubicBezTo>
                  <a:pt x="12319" y="12598"/>
                  <a:pt x="12290" y="12592"/>
                  <a:pt x="12262" y="12580"/>
                </a:cubicBezTo>
                <a:cubicBezTo>
                  <a:pt x="12094" y="12536"/>
                  <a:pt x="12054" y="12343"/>
                  <a:pt x="12093" y="12195"/>
                </a:cubicBezTo>
                <a:cubicBezTo>
                  <a:pt x="12131" y="12156"/>
                  <a:pt x="12169" y="12117"/>
                  <a:pt x="12206" y="12077"/>
                </a:cubicBezTo>
                <a:cubicBezTo>
                  <a:pt x="12249" y="12065"/>
                  <a:pt x="12296" y="12057"/>
                  <a:pt x="12343" y="12057"/>
                </a:cubicBezTo>
                <a:close/>
                <a:moveTo>
                  <a:pt x="9206" y="12468"/>
                </a:moveTo>
                <a:cubicBezTo>
                  <a:pt x="9251" y="12556"/>
                  <a:pt x="9312" y="12715"/>
                  <a:pt x="9173" y="12753"/>
                </a:cubicBezTo>
                <a:cubicBezTo>
                  <a:pt x="9029" y="12704"/>
                  <a:pt x="9097" y="12513"/>
                  <a:pt x="9206" y="12468"/>
                </a:cubicBezTo>
                <a:close/>
                <a:moveTo>
                  <a:pt x="14209" y="12466"/>
                </a:moveTo>
                <a:cubicBezTo>
                  <a:pt x="14238" y="12481"/>
                  <a:pt x="14295" y="12513"/>
                  <a:pt x="14322" y="12528"/>
                </a:cubicBezTo>
                <a:cubicBezTo>
                  <a:pt x="14336" y="12555"/>
                  <a:pt x="14362" y="12610"/>
                  <a:pt x="14377" y="12636"/>
                </a:cubicBezTo>
                <a:lnTo>
                  <a:pt x="14319" y="12797"/>
                </a:lnTo>
                <a:cubicBezTo>
                  <a:pt x="14288" y="12805"/>
                  <a:pt x="14258" y="12809"/>
                  <a:pt x="14228" y="12809"/>
                </a:cubicBezTo>
                <a:cubicBezTo>
                  <a:pt x="14161" y="12809"/>
                  <a:pt x="14097" y="12788"/>
                  <a:pt x="14043" y="12739"/>
                </a:cubicBezTo>
                <a:cubicBezTo>
                  <a:pt x="14015" y="12606"/>
                  <a:pt x="14090" y="12509"/>
                  <a:pt x="14209" y="12466"/>
                </a:cubicBezTo>
                <a:close/>
                <a:moveTo>
                  <a:pt x="18592" y="12454"/>
                </a:moveTo>
                <a:cubicBezTo>
                  <a:pt x="18659" y="12454"/>
                  <a:pt x="18725" y="12478"/>
                  <a:pt x="18771" y="12528"/>
                </a:cubicBezTo>
                <a:cubicBezTo>
                  <a:pt x="18905" y="12631"/>
                  <a:pt x="18871" y="12827"/>
                  <a:pt x="18776" y="12944"/>
                </a:cubicBezTo>
                <a:cubicBezTo>
                  <a:pt x="18729" y="12975"/>
                  <a:pt x="18675" y="12990"/>
                  <a:pt x="18622" y="12990"/>
                </a:cubicBezTo>
                <a:cubicBezTo>
                  <a:pt x="18462" y="12990"/>
                  <a:pt x="18309" y="12861"/>
                  <a:pt x="18339" y="12681"/>
                </a:cubicBezTo>
                <a:cubicBezTo>
                  <a:pt x="18334" y="12539"/>
                  <a:pt x="18464" y="12454"/>
                  <a:pt x="18592" y="12454"/>
                </a:cubicBezTo>
                <a:close/>
                <a:moveTo>
                  <a:pt x="6141" y="12888"/>
                </a:moveTo>
                <a:cubicBezTo>
                  <a:pt x="6261" y="12888"/>
                  <a:pt x="6365" y="13068"/>
                  <a:pt x="6263" y="13157"/>
                </a:cubicBezTo>
                <a:cubicBezTo>
                  <a:pt x="6239" y="13187"/>
                  <a:pt x="6209" y="13199"/>
                  <a:pt x="6178" y="13199"/>
                </a:cubicBezTo>
                <a:cubicBezTo>
                  <a:pt x="6122" y="13199"/>
                  <a:pt x="6060" y="13162"/>
                  <a:pt x="6013" y="13136"/>
                </a:cubicBezTo>
                <a:cubicBezTo>
                  <a:pt x="6024" y="13058"/>
                  <a:pt x="5981" y="12921"/>
                  <a:pt x="6091" y="12899"/>
                </a:cubicBezTo>
                <a:cubicBezTo>
                  <a:pt x="6107" y="12891"/>
                  <a:pt x="6124" y="12888"/>
                  <a:pt x="6141" y="12888"/>
                </a:cubicBezTo>
                <a:close/>
                <a:moveTo>
                  <a:pt x="25401" y="12771"/>
                </a:moveTo>
                <a:cubicBezTo>
                  <a:pt x="25465" y="12771"/>
                  <a:pt x="25533" y="12795"/>
                  <a:pt x="25591" y="12822"/>
                </a:cubicBezTo>
                <a:cubicBezTo>
                  <a:pt x="25650" y="12990"/>
                  <a:pt x="25620" y="13197"/>
                  <a:pt x="25426" y="13252"/>
                </a:cubicBezTo>
                <a:cubicBezTo>
                  <a:pt x="25259" y="13208"/>
                  <a:pt x="25122" y="13003"/>
                  <a:pt x="25246" y="12851"/>
                </a:cubicBezTo>
                <a:cubicBezTo>
                  <a:pt x="25285" y="12792"/>
                  <a:pt x="25341" y="12771"/>
                  <a:pt x="25401" y="12771"/>
                </a:cubicBezTo>
                <a:close/>
                <a:moveTo>
                  <a:pt x="15393" y="12813"/>
                </a:moveTo>
                <a:cubicBezTo>
                  <a:pt x="15459" y="12813"/>
                  <a:pt x="15528" y="12841"/>
                  <a:pt x="15588" y="12868"/>
                </a:cubicBezTo>
                <a:cubicBezTo>
                  <a:pt x="15604" y="12895"/>
                  <a:pt x="15640" y="12948"/>
                  <a:pt x="15659" y="12974"/>
                </a:cubicBezTo>
                <a:cubicBezTo>
                  <a:pt x="15706" y="13157"/>
                  <a:pt x="15551" y="13319"/>
                  <a:pt x="15377" y="13319"/>
                </a:cubicBezTo>
                <a:cubicBezTo>
                  <a:pt x="15349" y="13319"/>
                  <a:pt x="15320" y="13314"/>
                  <a:pt x="15292" y="13305"/>
                </a:cubicBezTo>
                <a:cubicBezTo>
                  <a:pt x="15086" y="13264"/>
                  <a:pt x="15115" y="12946"/>
                  <a:pt x="15270" y="12856"/>
                </a:cubicBezTo>
                <a:cubicBezTo>
                  <a:pt x="15308" y="12825"/>
                  <a:pt x="15350" y="12813"/>
                  <a:pt x="15393" y="12813"/>
                </a:cubicBezTo>
                <a:close/>
                <a:moveTo>
                  <a:pt x="32377" y="13106"/>
                </a:moveTo>
                <a:cubicBezTo>
                  <a:pt x="32419" y="13106"/>
                  <a:pt x="32460" y="13118"/>
                  <a:pt x="32498" y="13145"/>
                </a:cubicBezTo>
                <a:cubicBezTo>
                  <a:pt x="32582" y="13192"/>
                  <a:pt x="32610" y="13288"/>
                  <a:pt x="32645" y="13370"/>
                </a:cubicBezTo>
                <a:cubicBezTo>
                  <a:pt x="32599" y="13461"/>
                  <a:pt x="32551" y="13581"/>
                  <a:pt x="32435" y="13596"/>
                </a:cubicBezTo>
                <a:cubicBezTo>
                  <a:pt x="32413" y="13602"/>
                  <a:pt x="32391" y="13605"/>
                  <a:pt x="32370" y="13605"/>
                </a:cubicBezTo>
                <a:cubicBezTo>
                  <a:pt x="32259" y="13605"/>
                  <a:pt x="32156" y="13529"/>
                  <a:pt x="32117" y="13425"/>
                </a:cubicBezTo>
                <a:cubicBezTo>
                  <a:pt x="32068" y="13266"/>
                  <a:pt x="32224" y="13106"/>
                  <a:pt x="32377" y="13106"/>
                </a:cubicBezTo>
                <a:close/>
                <a:moveTo>
                  <a:pt x="17183" y="13381"/>
                </a:moveTo>
                <a:lnTo>
                  <a:pt x="17183" y="13381"/>
                </a:lnTo>
                <a:cubicBezTo>
                  <a:pt x="17222" y="13469"/>
                  <a:pt x="17222" y="13561"/>
                  <a:pt x="17174" y="13646"/>
                </a:cubicBezTo>
                <a:cubicBezTo>
                  <a:pt x="17112" y="13641"/>
                  <a:pt x="17049" y="13637"/>
                  <a:pt x="16986" y="13631"/>
                </a:cubicBezTo>
                <a:cubicBezTo>
                  <a:pt x="16982" y="13554"/>
                  <a:pt x="16982" y="13478"/>
                  <a:pt x="16986" y="13401"/>
                </a:cubicBezTo>
                <a:cubicBezTo>
                  <a:pt x="17051" y="13393"/>
                  <a:pt x="17117" y="13386"/>
                  <a:pt x="17183" y="13381"/>
                </a:cubicBezTo>
                <a:close/>
                <a:moveTo>
                  <a:pt x="26584" y="13283"/>
                </a:moveTo>
                <a:cubicBezTo>
                  <a:pt x="26722" y="13283"/>
                  <a:pt x="26862" y="13371"/>
                  <a:pt x="26879" y="13520"/>
                </a:cubicBezTo>
                <a:cubicBezTo>
                  <a:pt x="26918" y="13672"/>
                  <a:pt x="26823" y="13802"/>
                  <a:pt x="26704" y="13880"/>
                </a:cubicBezTo>
                <a:cubicBezTo>
                  <a:pt x="26670" y="13880"/>
                  <a:pt x="26634" y="13881"/>
                  <a:pt x="26599" y="13881"/>
                </a:cubicBezTo>
                <a:cubicBezTo>
                  <a:pt x="26560" y="13881"/>
                  <a:pt x="26521" y="13880"/>
                  <a:pt x="26483" y="13874"/>
                </a:cubicBezTo>
                <a:cubicBezTo>
                  <a:pt x="26401" y="13828"/>
                  <a:pt x="26345" y="13750"/>
                  <a:pt x="26284" y="13682"/>
                </a:cubicBezTo>
                <a:cubicBezTo>
                  <a:pt x="26282" y="13575"/>
                  <a:pt x="26281" y="13459"/>
                  <a:pt x="26366" y="13381"/>
                </a:cubicBezTo>
                <a:cubicBezTo>
                  <a:pt x="26420" y="13314"/>
                  <a:pt x="26502" y="13283"/>
                  <a:pt x="26584" y="13283"/>
                </a:cubicBezTo>
                <a:close/>
                <a:moveTo>
                  <a:pt x="7949" y="13590"/>
                </a:moveTo>
                <a:cubicBezTo>
                  <a:pt x="7966" y="13590"/>
                  <a:pt x="7983" y="13591"/>
                  <a:pt x="7999" y="13593"/>
                </a:cubicBezTo>
                <a:cubicBezTo>
                  <a:pt x="8017" y="13621"/>
                  <a:pt x="8057" y="13679"/>
                  <a:pt x="8077" y="13708"/>
                </a:cubicBezTo>
                <a:cubicBezTo>
                  <a:pt x="8043" y="13770"/>
                  <a:pt x="8034" y="13867"/>
                  <a:pt x="7949" y="13887"/>
                </a:cubicBezTo>
                <a:cubicBezTo>
                  <a:pt x="7937" y="13891"/>
                  <a:pt x="7926" y="13892"/>
                  <a:pt x="7914" y="13892"/>
                </a:cubicBezTo>
                <a:cubicBezTo>
                  <a:pt x="7825" y="13892"/>
                  <a:pt x="7757" y="13800"/>
                  <a:pt x="7779" y="13710"/>
                </a:cubicBezTo>
                <a:cubicBezTo>
                  <a:pt x="7778" y="13616"/>
                  <a:pt x="7869" y="13590"/>
                  <a:pt x="7949" y="13590"/>
                </a:cubicBezTo>
                <a:close/>
                <a:moveTo>
                  <a:pt x="10309" y="13636"/>
                </a:moveTo>
                <a:cubicBezTo>
                  <a:pt x="10327" y="13636"/>
                  <a:pt x="10345" y="13637"/>
                  <a:pt x="10363" y="13637"/>
                </a:cubicBezTo>
                <a:cubicBezTo>
                  <a:pt x="10425" y="13730"/>
                  <a:pt x="10419" y="13839"/>
                  <a:pt x="10358" y="13931"/>
                </a:cubicBezTo>
                <a:cubicBezTo>
                  <a:pt x="10278" y="13925"/>
                  <a:pt x="10181" y="13945"/>
                  <a:pt x="10130" y="13867"/>
                </a:cubicBezTo>
                <a:cubicBezTo>
                  <a:pt x="10097" y="13795"/>
                  <a:pt x="10125" y="13715"/>
                  <a:pt x="10129" y="13641"/>
                </a:cubicBezTo>
                <a:cubicBezTo>
                  <a:pt x="10190" y="13638"/>
                  <a:pt x="10250" y="13636"/>
                  <a:pt x="10309" y="13636"/>
                </a:cubicBezTo>
                <a:close/>
                <a:moveTo>
                  <a:pt x="22842" y="13448"/>
                </a:moveTo>
                <a:cubicBezTo>
                  <a:pt x="23003" y="13519"/>
                  <a:pt x="23075" y="13742"/>
                  <a:pt x="22943" y="13874"/>
                </a:cubicBezTo>
                <a:cubicBezTo>
                  <a:pt x="22902" y="13928"/>
                  <a:pt x="22844" y="13940"/>
                  <a:pt x="22782" y="13940"/>
                </a:cubicBezTo>
                <a:cubicBezTo>
                  <a:pt x="22730" y="13940"/>
                  <a:pt x="22676" y="13931"/>
                  <a:pt x="22628" y="13931"/>
                </a:cubicBezTo>
                <a:cubicBezTo>
                  <a:pt x="22538" y="13841"/>
                  <a:pt x="22495" y="13726"/>
                  <a:pt x="22512" y="13598"/>
                </a:cubicBezTo>
                <a:cubicBezTo>
                  <a:pt x="22566" y="13547"/>
                  <a:pt x="22620" y="13497"/>
                  <a:pt x="22676" y="13449"/>
                </a:cubicBezTo>
                <a:cubicBezTo>
                  <a:pt x="22717" y="13449"/>
                  <a:pt x="22801" y="13448"/>
                  <a:pt x="22842" y="13448"/>
                </a:cubicBezTo>
                <a:close/>
                <a:moveTo>
                  <a:pt x="21302" y="13914"/>
                </a:moveTo>
                <a:cubicBezTo>
                  <a:pt x="21308" y="13914"/>
                  <a:pt x="21314" y="13914"/>
                  <a:pt x="21320" y="13915"/>
                </a:cubicBezTo>
                <a:cubicBezTo>
                  <a:pt x="21388" y="14002"/>
                  <a:pt x="21411" y="14108"/>
                  <a:pt x="21392" y="14219"/>
                </a:cubicBezTo>
                <a:cubicBezTo>
                  <a:pt x="21362" y="14232"/>
                  <a:pt x="21299" y="14257"/>
                  <a:pt x="21267" y="14269"/>
                </a:cubicBezTo>
                <a:cubicBezTo>
                  <a:pt x="21236" y="14255"/>
                  <a:pt x="21173" y="14226"/>
                  <a:pt x="21142" y="14212"/>
                </a:cubicBezTo>
                <a:cubicBezTo>
                  <a:pt x="21111" y="14085"/>
                  <a:pt x="21151" y="13914"/>
                  <a:pt x="21302" y="13914"/>
                </a:cubicBezTo>
                <a:close/>
                <a:moveTo>
                  <a:pt x="29228" y="13816"/>
                </a:moveTo>
                <a:cubicBezTo>
                  <a:pt x="29342" y="13816"/>
                  <a:pt x="29451" y="13891"/>
                  <a:pt x="29508" y="13998"/>
                </a:cubicBezTo>
                <a:lnTo>
                  <a:pt x="29508" y="14164"/>
                </a:lnTo>
                <a:cubicBezTo>
                  <a:pt x="29470" y="14214"/>
                  <a:pt x="29433" y="14265"/>
                  <a:pt x="29396" y="14315"/>
                </a:cubicBezTo>
                <a:cubicBezTo>
                  <a:pt x="29339" y="14335"/>
                  <a:pt x="29278" y="14356"/>
                  <a:pt x="29218" y="14356"/>
                </a:cubicBezTo>
                <a:cubicBezTo>
                  <a:pt x="29183" y="14356"/>
                  <a:pt x="29149" y="14349"/>
                  <a:pt x="29115" y="14330"/>
                </a:cubicBezTo>
                <a:cubicBezTo>
                  <a:pt x="28916" y="14260"/>
                  <a:pt x="28909" y="13942"/>
                  <a:pt x="29094" y="13852"/>
                </a:cubicBezTo>
                <a:cubicBezTo>
                  <a:pt x="29138" y="13827"/>
                  <a:pt x="29183" y="13816"/>
                  <a:pt x="29228" y="13816"/>
                </a:cubicBezTo>
                <a:close/>
                <a:moveTo>
                  <a:pt x="12592" y="14026"/>
                </a:moveTo>
                <a:cubicBezTo>
                  <a:pt x="12626" y="14026"/>
                  <a:pt x="12661" y="14035"/>
                  <a:pt x="12693" y="14057"/>
                </a:cubicBezTo>
                <a:cubicBezTo>
                  <a:pt x="12804" y="14114"/>
                  <a:pt x="12816" y="14291"/>
                  <a:pt x="12724" y="14372"/>
                </a:cubicBezTo>
                <a:cubicBezTo>
                  <a:pt x="12689" y="14420"/>
                  <a:pt x="12627" y="14443"/>
                  <a:pt x="12566" y="14443"/>
                </a:cubicBezTo>
                <a:cubicBezTo>
                  <a:pt x="12457" y="14443"/>
                  <a:pt x="12347" y="14373"/>
                  <a:pt x="12375" y="14250"/>
                </a:cubicBezTo>
                <a:cubicBezTo>
                  <a:pt x="12373" y="14129"/>
                  <a:pt x="12480" y="14026"/>
                  <a:pt x="12592" y="14026"/>
                </a:cubicBezTo>
                <a:close/>
                <a:moveTo>
                  <a:pt x="18765" y="14018"/>
                </a:moveTo>
                <a:cubicBezTo>
                  <a:pt x="18850" y="14018"/>
                  <a:pt x="18931" y="14057"/>
                  <a:pt x="18960" y="14146"/>
                </a:cubicBezTo>
                <a:cubicBezTo>
                  <a:pt x="19015" y="14231"/>
                  <a:pt x="18951" y="14324"/>
                  <a:pt x="18928" y="14409"/>
                </a:cubicBezTo>
                <a:cubicBezTo>
                  <a:pt x="18882" y="14444"/>
                  <a:pt x="18822" y="14461"/>
                  <a:pt x="18764" y="14461"/>
                </a:cubicBezTo>
                <a:cubicBezTo>
                  <a:pt x="18645" y="14461"/>
                  <a:pt x="18529" y="14389"/>
                  <a:pt x="18532" y="14254"/>
                </a:cubicBezTo>
                <a:cubicBezTo>
                  <a:pt x="18504" y="14108"/>
                  <a:pt x="18638" y="14018"/>
                  <a:pt x="18765" y="14018"/>
                </a:cubicBezTo>
                <a:close/>
                <a:moveTo>
                  <a:pt x="9285" y="14111"/>
                </a:moveTo>
                <a:cubicBezTo>
                  <a:pt x="9419" y="14111"/>
                  <a:pt x="9546" y="14251"/>
                  <a:pt x="9489" y="14393"/>
                </a:cubicBezTo>
                <a:cubicBezTo>
                  <a:pt x="9461" y="14490"/>
                  <a:pt x="9381" y="14532"/>
                  <a:pt x="9294" y="14532"/>
                </a:cubicBezTo>
                <a:cubicBezTo>
                  <a:pt x="9226" y="14532"/>
                  <a:pt x="9154" y="14506"/>
                  <a:pt x="9103" y="14458"/>
                </a:cubicBezTo>
                <a:cubicBezTo>
                  <a:pt x="9092" y="14351"/>
                  <a:pt x="9060" y="14216"/>
                  <a:pt x="9171" y="14151"/>
                </a:cubicBezTo>
                <a:cubicBezTo>
                  <a:pt x="9206" y="14123"/>
                  <a:pt x="9246" y="14111"/>
                  <a:pt x="9285" y="14111"/>
                </a:cubicBezTo>
                <a:close/>
                <a:moveTo>
                  <a:pt x="15707" y="14064"/>
                </a:moveTo>
                <a:cubicBezTo>
                  <a:pt x="15756" y="14064"/>
                  <a:pt x="15806" y="14073"/>
                  <a:pt x="15848" y="14085"/>
                </a:cubicBezTo>
                <a:cubicBezTo>
                  <a:pt x="15978" y="14175"/>
                  <a:pt x="15995" y="14383"/>
                  <a:pt x="15871" y="14485"/>
                </a:cubicBezTo>
                <a:cubicBezTo>
                  <a:pt x="15830" y="14521"/>
                  <a:pt x="15781" y="14535"/>
                  <a:pt x="15731" y="14535"/>
                </a:cubicBezTo>
                <a:cubicBezTo>
                  <a:pt x="15656" y="14535"/>
                  <a:pt x="15578" y="14502"/>
                  <a:pt x="15518" y="14460"/>
                </a:cubicBezTo>
                <a:cubicBezTo>
                  <a:pt x="15491" y="14366"/>
                  <a:pt x="15448" y="14262"/>
                  <a:pt x="15511" y="14171"/>
                </a:cubicBezTo>
                <a:cubicBezTo>
                  <a:pt x="15546" y="14090"/>
                  <a:pt x="15625" y="14064"/>
                  <a:pt x="15707" y="14064"/>
                </a:cubicBezTo>
                <a:close/>
                <a:moveTo>
                  <a:pt x="23655" y="14223"/>
                </a:moveTo>
                <a:cubicBezTo>
                  <a:pt x="23660" y="14223"/>
                  <a:pt x="23665" y="14223"/>
                  <a:pt x="23671" y="14224"/>
                </a:cubicBezTo>
                <a:cubicBezTo>
                  <a:pt x="23675" y="14223"/>
                  <a:pt x="23680" y="14223"/>
                  <a:pt x="23685" y="14223"/>
                </a:cubicBezTo>
                <a:cubicBezTo>
                  <a:pt x="23744" y="14223"/>
                  <a:pt x="23792" y="14269"/>
                  <a:pt x="23843" y="14293"/>
                </a:cubicBezTo>
                <a:cubicBezTo>
                  <a:pt x="23841" y="14364"/>
                  <a:pt x="23840" y="14435"/>
                  <a:pt x="23838" y="14508"/>
                </a:cubicBezTo>
                <a:cubicBezTo>
                  <a:pt x="23781" y="14540"/>
                  <a:pt x="23721" y="14573"/>
                  <a:pt x="23657" y="14573"/>
                </a:cubicBezTo>
                <a:cubicBezTo>
                  <a:pt x="23638" y="14573"/>
                  <a:pt x="23618" y="14570"/>
                  <a:pt x="23598" y="14563"/>
                </a:cubicBezTo>
                <a:cubicBezTo>
                  <a:pt x="23542" y="14524"/>
                  <a:pt x="23522" y="14453"/>
                  <a:pt x="23487" y="14397"/>
                </a:cubicBezTo>
                <a:cubicBezTo>
                  <a:pt x="23531" y="14333"/>
                  <a:pt x="23562" y="14223"/>
                  <a:pt x="23655" y="14223"/>
                </a:cubicBezTo>
                <a:close/>
                <a:moveTo>
                  <a:pt x="20070" y="13962"/>
                </a:moveTo>
                <a:cubicBezTo>
                  <a:pt x="20104" y="13962"/>
                  <a:pt x="20138" y="13968"/>
                  <a:pt x="20171" y="13980"/>
                </a:cubicBezTo>
                <a:cubicBezTo>
                  <a:pt x="20397" y="14047"/>
                  <a:pt x="20453" y="14386"/>
                  <a:pt x="20264" y="14526"/>
                </a:cubicBezTo>
                <a:cubicBezTo>
                  <a:pt x="20213" y="14577"/>
                  <a:pt x="20147" y="14600"/>
                  <a:pt x="20080" y="14600"/>
                </a:cubicBezTo>
                <a:cubicBezTo>
                  <a:pt x="19919" y="14600"/>
                  <a:pt x="19752" y="14470"/>
                  <a:pt x="19760" y="14299"/>
                </a:cubicBezTo>
                <a:cubicBezTo>
                  <a:pt x="19727" y="14111"/>
                  <a:pt x="19894" y="13962"/>
                  <a:pt x="20070" y="13962"/>
                </a:cubicBezTo>
                <a:close/>
                <a:moveTo>
                  <a:pt x="14300" y="14514"/>
                </a:moveTo>
                <a:cubicBezTo>
                  <a:pt x="14339" y="14514"/>
                  <a:pt x="14375" y="14521"/>
                  <a:pt x="14398" y="14556"/>
                </a:cubicBezTo>
                <a:cubicBezTo>
                  <a:pt x="14457" y="14604"/>
                  <a:pt x="14420" y="14689"/>
                  <a:pt x="14428" y="14752"/>
                </a:cubicBezTo>
                <a:cubicBezTo>
                  <a:pt x="14377" y="14761"/>
                  <a:pt x="14320" y="14799"/>
                  <a:pt x="14268" y="14799"/>
                </a:cubicBezTo>
                <a:cubicBezTo>
                  <a:pt x="14247" y="14799"/>
                  <a:pt x="14227" y="14793"/>
                  <a:pt x="14208" y="14777"/>
                </a:cubicBezTo>
                <a:cubicBezTo>
                  <a:pt x="14148" y="14752"/>
                  <a:pt x="14156" y="14681"/>
                  <a:pt x="14141" y="14629"/>
                </a:cubicBezTo>
                <a:cubicBezTo>
                  <a:pt x="14158" y="14601"/>
                  <a:pt x="14193" y="14544"/>
                  <a:pt x="14209" y="14515"/>
                </a:cubicBezTo>
                <a:cubicBezTo>
                  <a:pt x="14217" y="14516"/>
                  <a:pt x="14224" y="14516"/>
                  <a:pt x="14232" y="14516"/>
                </a:cubicBezTo>
                <a:cubicBezTo>
                  <a:pt x="14254" y="14516"/>
                  <a:pt x="14277" y="14514"/>
                  <a:pt x="14300" y="14514"/>
                </a:cubicBezTo>
                <a:close/>
                <a:moveTo>
                  <a:pt x="26121" y="14709"/>
                </a:moveTo>
                <a:cubicBezTo>
                  <a:pt x="26194" y="14775"/>
                  <a:pt x="26229" y="14917"/>
                  <a:pt x="26108" y="14950"/>
                </a:cubicBezTo>
                <a:cubicBezTo>
                  <a:pt x="26094" y="14954"/>
                  <a:pt x="26082" y="14956"/>
                  <a:pt x="26070" y="14956"/>
                </a:cubicBezTo>
                <a:cubicBezTo>
                  <a:pt x="25968" y="14956"/>
                  <a:pt x="25966" y="14813"/>
                  <a:pt x="25994" y="14731"/>
                </a:cubicBezTo>
                <a:cubicBezTo>
                  <a:pt x="26026" y="14726"/>
                  <a:pt x="26089" y="14714"/>
                  <a:pt x="26121" y="14709"/>
                </a:cubicBezTo>
                <a:close/>
                <a:moveTo>
                  <a:pt x="32685" y="14608"/>
                </a:moveTo>
                <a:cubicBezTo>
                  <a:pt x="32701" y="14608"/>
                  <a:pt x="32717" y="14609"/>
                  <a:pt x="32734" y="14612"/>
                </a:cubicBezTo>
                <a:cubicBezTo>
                  <a:pt x="32787" y="14665"/>
                  <a:pt x="32849" y="14715"/>
                  <a:pt x="32877" y="14787"/>
                </a:cubicBezTo>
                <a:cubicBezTo>
                  <a:pt x="32916" y="14924"/>
                  <a:pt x="32804" y="15080"/>
                  <a:pt x="32663" y="15080"/>
                </a:cubicBezTo>
                <a:cubicBezTo>
                  <a:pt x="32648" y="15080"/>
                  <a:pt x="32634" y="15078"/>
                  <a:pt x="32619" y="15075"/>
                </a:cubicBezTo>
                <a:cubicBezTo>
                  <a:pt x="32490" y="15075"/>
                  <a:pt x="32439" y="14937"/>
                  <a:pt x="32402" y="14839"/>
                </a:cubicBezTo>
                <a:cubicBezTo>
                  <a:pt x="32442" y="14705"/>
                  <a:pt x="32548" y="14608"/>
                  <a:pt x="32685" y="14608"/>
                </a:cubicBezTo>
                <a:close/>
                <a:moveTo>
                  <a:pt x="25245" y="14853"/>
                </a:moveTo>
                <a:cubicBezTo>
                  <a:pt x="25287" y="14853"/>
                  <a:pt x="25334" y="14863"/>
                  <a:pt x="25375" y="14863"/>
                </a:cubicBezTo>
                <a:cubicBezTo>
                  <a:pt x="25379" y="14863"/>
                  <a:pt x="25384" y="14863"/>
                  <a:pt x="25389" y="14862"/>
                </a:cubicBezTo>
                <a:cubicBezTo>
                  <a:pt x="25435" y="14949"/>
                  <a:pt x="25491" y="15078"/>
                  <a:pt x="25395" y="15152"/>
                </a:cubicBezTo>
                <a:cubicBezTo>
                  <a:pt x="25363" y="15187"/>
                  <a:pt x="25326" y="15200"/>
                  <a:pt x="25286" y="15200"/>
                </a:cubicBezTo>
                <a:cubicBezTo>
                  <a:pt x="25227" y="15200"/>
                  <a:pt x="25163" y="15170"/>
                  <a:pt x="25110" y="15144"/>
                </a:cubicBezTo>
                <a:cubicBezTo>
                  <a:pt x="25106" y="15059"/>
                  <a:pt x="25069" y="14956"/>
                  <a:pt x="25143" y="14891"/>
                </a:cubicBezTo>
                <a:cubicBezTo>
                  <a:pt x="25170" y="14861"/>
                  <a:pt x="25206" y="14853"/>
                  <a:pt x="25245" y="14853"/>
                </a:cubicBezTo>
                <a:close/>
                <a:moveTo>
                  <a:pt x="21894" y="15013"/>
                </a:moveTo>
                <a:cubicBezTo>
                  <a:pt x="21961" y="15013"/>
                  <a:pt x="22029" y="15013"/>
                  <a:pt x="22096" y="15016"/>
                </a:cubicBezTo>
                <a:cubicBezTo>
                  <a:pt x="22114" y="15044"/>
                  <a:pt x="22148" y="15101"/>
                  <a:pt x="22165" y="15128"/>
                </a:cubicBezTo>
                <a:cubicBezTo>
                  <a:pt x="22145" y="15186"/>
                  <a:pt x="22124" y="15240"/>
                  <a:pt x="22104" y="15296"/>
                </a:cubicBezTo>
                <a:cubicBezTo>
                  <a:pt x="22035" y="15298"/>
                  <a:pt x="21966" y="15298"/>
                  <a:pt x="21898" y="15298"/>
                </a:cubicBezTo>
                <a:cubicBezTo>
                  <a:pt x="21883" y="15270"/>
                  <a:pt x="21849" y="15212"/>
                  <a:pt x="21833" y="15182"/>
                </a:cubicBezTo>
                <a:lnTo>
                  <a:pt x="21894" y="15013"/>
                </a:lnTo>
                <a:close/>
                <a:moveTo>
                  <a:pt x="30558" y="14905"/>
                </a:moveTo>
                <a:cubicBezTo>
                  <a:pt x="30592" y="14905"/>
                  <a:pt x="30627" y="14915"/>
                  <a:pt x="30658" y="14938"/>
                </a:cubicBezTo>
                <a:cubicBezTo>
                  <a:pt x="30775" y="14997"/>
                  <a:pt x="30741" y="15136"/>
                  <a:pt x="30738" y="15242"/>
                </a:cubicBezTo>
                <a:cubicBezTo>
                  <a:pt x="30683" y="15284"/>
                  <a:pt x="30608" y="15314"/>
                  <a:pt x="30537" y="15314"/>
                </a:cubicBezTo>
                <a:cubicBezTo>
                  <a:pt x="30473" y="15314"/>
                  <a:pt x="30413" y="15289"/>
                  <a:pt x="30377" y="15227"/>
                </a:cubicBezTo>
                <a:cubicBezTo>
                  <a:pt x="30276" y="15091"/>
                  <a:pt x="30413" y="14905"/>
                  <a:pt x="30558" y="14905"/>
                </a:cubicBezTo>
                <a:close/>
                <a:moveTo>
                  <a:pt x="29039" y="15345"/>
                </a:moveTo>
                <a:cubicBezTo>
                  <a:pt x="29094" y="15351"/>
                  <a:pt x="29151" y="15357"/>
                  <a:pt x="29206" y="15363"/>
                </a:cubicBezTo>
                <a:cubicBezTo>
                  <a:pt x="29223" y="15419"/>
                  <a:pt x="29274" y="15484"/>
                  <a:pt x="29231" y="15542"/>
                </a:cubicBezTo>
                <a:cubicBezTo>
                  <a:pt x="29212" y="15596"/>
                  <a:pt x="29172" y="15611"/>
                  <a:pt x="29126" y="15611"/>
                </a:cubicBezTo>
                <a:cubicBezTo>
                  <a:pt x="29078" y="15611"/>
                  <a:pt x="29023" y="15594"/>
                  <a:pt x="28981" y="15589"/>
                </a:cubicBezTo>
                <a:cubicBezTo>
                  <a:pt x="28972" y="15501"/>
                  <a:pt x="28969" y="15408"/>
                  <a:pt x="29039" y="15345"/>
                </a:cubicBezTo>
                <a:close/>
                <a:moveTo>
                  <a:pt x="27037" y="15396"/>
                </a:moveTo>
                <a:cubicBezTo>
                  <a:pt x="27059" y="15396"/>
                  <a:pt x="27082" y="15398"/>
                  <a:pt x="27103" y="15403"/>
                </a:cubicBezTo>
                <a:cubicBezTo>
                  <a:pt x="27166" y="15453"/>
                  <a:pt x="27186" y="15563"/>
                  <a:pt x="27120" y="15620"/>
                </a:cubicBezTo>
                <a:cubicBezTo>
                  <a:pt x="27099" y="15649"/>
                  <a:pt x="27070" y="15657"/>
                  <a:pt x="27038" y="15657"/>
                </a:cubicBezTo>
                <a:cubicBezTo>
                  <a:pt x="26999" y="15657"/>
                  <a:pt x="26956" y="15645"/>
                  <a:pt x="26920" y="15645"/>
                </a:cubicBezTo>
                <a:cubicBezTo>
                  <a:pt x="26918" y="15645"/>
                  <a:pt x="26916" y="15645"/>
                  <a:pt x="26915" y="15645"/>
                </a:cubicBezTo>
                <a:cubicBezTo>
                  <a:pt x="26907" y="15565"/>
                  <a:pt x="26909" y="15483"/>
                  <a:pt x="26919" y="15402"/>
                </a:cubicBezTo>
                <a:cubicBezTo>
                  <a:pt x="26958" y="15401"/>
                  <a:pt x="26998" y="15396"/>
                  <a:pt x="27037" y="15396"/>
                </a:cubicBezTo>
                <a:close/>
                <a:moveTo>
                  <a:pt x="12225" y="15549"/>
                </a:moveTo>
                <a:cubicBezTo>
                  <a:pt x="12306" y="15549"/>
                  <a:pt x="12376" y="15629"/>
                  <a:pt x="12345" y="15714"/>
                </a:cubicBezTo>
                <a:cubicBezTo>
                  <a:pt x="12334" y="15791"/>
                  <a:pt x="12268" y="15804"/>
                  <a:pt x="12202" y="15804"/>
                </a:cubicBezTo>
                <a:cubicBezTo>
                  <a:pt x="12176" y="15804"/>
                  <a:pt x="12150" y="15802"/>
                  <a:pt x="12128" y="15801"/>
                </a:cubicBezTo>
                <a:cubicBezTo>
                  <a:pt x="12129" y="15719"/>
                  <a:pt x="12089" y="15603"/>
                  <a:pt x="12183" y="15557"/>
                </a:cubicBezTo>
                <a:cubicBezTo>
                  <a:pt x="12197" y="15552"/>
                  <a:pt x="12211" y="15549"/>
                  <a:pt x="12225" y="15549"/>
                </a:cubicBezTo>
                <a:close/>
                <a:moveTo>
                  <a:pt x="10922" y="15147"/>
                </a:moveTo>
                <a:cubicBezTo>
                  <a:pt x="10961" y="15147"/>
                  <a:pt x="11000" y="15151"/>
                  <a:pt x="11038" y="15160"/>
                </a:cubicBezTo>
                <a:cubicBezTo>
                  <a:pt x="11155" y="15247"/>
                  <a:pt x="11285" y="15358"/>
                  <a:pt x="11269" y="15521"/>
                </a:cubicBezTo>
                <a:cubicBezTo>
                  <a:pt x="11303" y="15749"/>
                  <a:pt x="11092" y="15937"/>
                  <a:pt x="10882" y="15937"/>
                </a:cubicBezTo>
                <a:cubicBezTo>
                  <a:pt x="10815" y="15937"/>
                  <a:pt x="10748" y="15918"/>
                  <a:pt x="10688" y="15875"/>
                </a:cubicBezTo>
                <a:cubicBezTo>
                  <a:pt x="10497" y="15782"/>
                  <a:pt x="10489" y="15551"/>
                  <a:pt x="10519" y="15366"/>
                </a:cubicBezTo>
                <a:cubicBezTo>
                  <a:pt x="10611" y="15223"/>
                  <a:pt x="10761" y="15147"/>
                  <a:pt x="10922" y="15147"/>
                </a:cubicBezTo>
                <a:close/>
                <a:moveTo>
                  <a:pt x="17920" y="15511"/>
                </a:moveTo>
                <a:cubicBezTo>
                  <a:pt x="17980" y="15511"/>
                  <a:pt x="18040" y="15527"/>
                  <a:pt x="18098" y="15558"/>
                </a:cubicBezTo>
                <a:cubicBezTo>
                  <a:pt x="18145" y="15671"/>
                  <a:pt x="18193" y="15807"/>
                  <a:pt x="18106" y="15915"/>
                </a:cubicBezTo>
                <a:cubicBezTo>
                  <a:pt x="18065" y="15972"/>
                  <a:pt x="18005" y="15995"/>
                  <a:pt x="17942" y="15995"/>
                </a:cubicBezTo>
                <a:cubicBezTo>
                  <a:pt x="17868" y="15995"/>
                  <a:pt x="17789" y="15963"/>
                  <a:pt x="17732" y="15919"/>
                </a:cubicBezTo>
                <a:cubicBezTo>
                  <a:pt x="17670" y="15803"/>
                  <a:pt x="17670" y="15679"/>
                  <a:pt x="17732" y="15565"/>
                </a:cubicBezTo>
                <a:cubicBezTo>
                  <a:pt x="17792" y="15529"/>
                  <a:pt x="17855" y="15511"/>
                  <a:pt x="17920" y="15511"/>
                </a:cubicBezTo>
                <a:close/>
                <a:moveTo>
                  <a:pt x="14746" y="15642"/>
                </a:moveTo>
                <a:cubicBezTo>
                  <a:pt x="14768" y="15642"/>
                  <a:pt x="14790" y="15644"/>
                  <a:pt x="14813" y="15648"/>
                </a:cubicBezTo>
                <a:cubicBezTo>
                  <a:pt x="14968" y="15706"/>
                  <a:pt x="14968" y="15960"/>
                  <a:pt x="14810" y="16012"/>
                </a:cubicBezTo>
                <a:cubicBezTo>
                  <a:pt x="14779" y="16025"/>
                  <a:pt x="14749" y="16031"/>
                  <a:pt x="14719" y="16031"/>
                </a:cubicBezTo>
                <a:cubicBezTo>
                  <a:pt x="14563" y="16031"/>
                  <a:pt x="14428" y="15865"/>
                  <a:pt x="14428" y="15709"/>
                </a:cubicBezTo>
                <a:cubicBezTo>
                  <a:pt x="14534" y="15686"/>
                  <a:pt x="14638" y="15642"/>
                  <a:pt x="14746" y="15642"/>
                </a:cubicBezTo>
                <a:close/>
                <a:moveTo>
                  <a:pt x="9908" y="16002"/>
                </a:moveTo>
                <a:cubicBezTo>
                  <a:pt x="10030" y="16015"/>
                  <a:pt x="10020" y="16150"/>
                  <a:pt x="9983" y="16233"/>
                </a:cubicBezTo>
                <a:lnTo>
                  <a:pt x="9831" y="16233"/>
                </a:lnTo>
                <a:cubicBezTo>
                  <a:pt x="9827" y="16151"/>
                  <a:pt x="9783" y="16012"/>
                  <a:pt x="9908" y="16002"/>
                </a:cubicBezTo>
                <a:close/>
                <a:moveTo>
                  <a:pt x="20162" y="15994"/>
                </a:moveTo>
                <a:cubicBezTo>
                  <a:pt x="20218" y="16058"/>
                  <a:pt x="20270" y="16152"/>
                  <a:pt x="20197" y="16227"/>
                </a:cubicBezTo>
                <a:cubicBezTo>
                  <a:pt x="20169" y="16234"/>
                  <a:pt x="20140" y="16235"/>
                  <a:pt x="20111" y="16235"/>
                </a:cubicBezTo>
                <a:cubicBezTo>
                  <a:pt x="20080" y="16235"/>
                  <a:pt x="20049" y="16233"/>
                  <a:pt x="20018" y="16233"/>
                </a:cubicBezTo>
                <a:cubicBezTo>
                  <a:pt x="20013" y="16174"/>
                  <a:pt x="20008" y="16115"/>
                  <a:pt x="20003" y="16058"/>
                </a:cubicBezTo>
                <a:cubicBezTo>
                  <a:pt x="20020" y="16043"/>
                  <a:pt x="20054" y="16017"/>
                  <a:pt x="20072" y="16002"/>
                </a:cubicBezTo>
                <a:cubicBezTo>
                  <a:pt x="20094" y="15999"/>
                  <a:pt x="20140" y="15996"/>
                  <a:pt x="20162" y="15994"/>
                </a:cubicBezTo>
                <a:close/>
                <a:moveTo>
                  <a:pt x="32082" y="16064"/>
                </a:moveTo>
                <a:cubicBezTo>
                  <a:pt x="32184" y="16192"/>
                  <a:pt x="32159" y="16371"/>
                  <a:pt x="32092" y="16509"/>
                </a:cubicBezTo>
                <a:cubicBezTo>
                  <a:pt x="32040" y="16527"/>
                  <a:pt x="31986" y="16546"/>
                  <a:pt x="31933" y="16567"/>
                </a:cubicBezTo>
                <a:cubicBezTo>
                  <a:pt x="31884" y="16547"/>
                  <a:pt x="31833" y="16530"/>
                  <a:pt x="31781" y="16512"/>
                </a:cubicBezTo>
                <a:cubicBezTo>
                  <a:pt x="31756" y="16445"/>
                  <a:pt x="31709" y="16377"/>
                  <a:pt x="31727" y="16301"/>
                </a:cubicBezTo>
                <a:cubicBezTo>
                  <a:pt x="31798" y="16174"/>
                  <a:pt x="31932" y="16069"/>
                  <a:pt x="32082" y="16064"/>
                </a:cubicBezTo>
                <a:close/>
                <a:moveTo>
                  <a:pt x="16088" y="16487"/>
                </a:moveTo>
                <a:cubicBezTo>
                  <a:pt x="16147" y="16576"/>
                  <a:pt x="16147" y="16679"/>
                  <a:pt x="16090" y="16767"/>
                </a:cubicBezTo>
                <a:lnTo>
                  <a:pt x="15916" y="16767"/>
                </a:lnTo>
                <a:cubicBezTo>
                  <a:pt x="15856" y="16679"/>
                  <a:pt x="15850" y="16574"/>
                  <a:pt x="15916" y="16487"/>
                </a:cubicBezTo>
                <a:cubicBezTo>
                  <a:pt x="15954" y="16487"/>
                  <a:pt x="15992" y="16488"/>
                  <a:pt x="16030" y="16488"/>
                </a:cubicBezTo>
                <a:cubicBezTo>
                  <a:pt x="16049" y="16488"/>
                  <a:pt x="16068" y="16487"/>
                  <a:pt x="16088" y="16487"/>
                </a:cubicBezTo>
                <a:close/>
                <a:moveTo>
                  <a:pt x="30478" y="16189"/>
                </a:moveTo>
                <a:cubicBezTo>
                  <a:pt x="30619" y="16189"/>
                  <a:pt x="30764" y="16303"/>
                  <a:pt x="30749" y="16455"/>
                </a:cubicBezTo>
                <a:cubicBezTo>
                  <a:pt x="30782" y="16629"/>
                  <a:pt x="30613" y="16730"/>
                  <a:pt x="30470" y="16770"/>
                </a:cubicBezTo>
                <a:cubicBezTo>
                  <a:pt x="30358" y="16730"/>
                  <a:pt x="30267" y="16656"/>
                  <a:pt x="30201" y="16561"/>
                </a:cubicBezTo>
                <a:cubicBezTo>
                  <a:pt x="30192" y="16428"/>
                  <a:pt x="30232" y="16273"/>
                  <a:pt x="30363" y="16218"/>
                </a:cubicBezTo>
                <a:cubicBezTo>
                  <a:pt x="30398" y="16198"/>
                  <a:pt x="30438" y="16189"/>
                  <a:pt x="30478" y="16189"/>
                </a:cubicBezTo>
                <a:close/>
                <a:moveTo>
                  <a:pt x="26893" y="16685"/>
                </a:moveTo>
                <a:lnTo>
                  <a:pt x="26893" y="16685"/>
                </a:lnTo>
                <a:cubicBezTo>
                  <a:pt x="26958" y="16815"/>
                  <a:pt x="26837" y="16834"/>
                  <a:pt x="26734" y="16848"/>
                </a:cubicBezTo>
                <a:cubicBezTo>
                  <a:pt x="26734" y="16752"/>
                  <a:pt x="26819" y="16720"/>
                  <a:pt x="26893" y="16685"/>
                </a:cubicBezTo>
                <a:close/>
                <a:moveTo>
                  <a:pt x="23588" y="16416"/>
                </a:moveTo>
                <a:cubicBezTo>
                  <a:pt x="23622" y="16416"/>
                  <a:pt x="23655" y="16423"/>
                  <a:pt x="23686" y="16438"/>
                </a:cubicBezTo>
                <a:cubicBezTo>
                  <a:pt x="23873" y="16523"/>
                  <a:pt x="23838" y="16876"/>
                  <a:pt x="23619" y="16889"/>
                </a:cubicBezTo>
                <a:cubicBezTo>
                  <a:pt x="23607" y="16892"/>
                  <a:pt x="23595" y="16893"/>
                  <a:pt x="23582" y="16893"/>
                </a:cubicBezTo>
                <a:cubicBezTo>
                  <a:pt x="23424" y="16893"/>
                  <a:pt x="23301" y="16697"/>
                  <a:pt x="23376" y="16554"/>
                </a:cubicBezTo>
                <a:cubicBezTo>
                  <a:pt x="23410" y="16466"/>
                  <a:pt x="23499" y="16416"/>
                  <a:pt x="23588" y="16416"/>
                </a:cubicBezTo>
                <a:close/>
                <a:moveTo>
                  <a:pt x="7576" y="16466"/>
                </a:moveTo>
                <a:cubicBezTo>
                  <a:pt x="7616" y="16466"/>
                  <a:pt x="7657" y="16477"/>
                  <a:pt x="7695" y="16501"/>
                </a:cubicBezTo>
                <a:cubicBezTo>
                  <a:pt x="7813" y="16564"/>
                  <a:pt x="7782" y="16705"/>
                  <a:pt x="7782" y="16814"/>
                </a:cubicBezTo>
                <a:cubicBezTo>
                  <a:pt x="7726" y="16890"/>
                  <a:pt x="7629" y="16932"/>
                  <a:pt x="7534" y="16932"/>
                </a:cubicBezTo>
                <a:cubicBezTo>
                  <a:pt x="7439" y="16932"/>
                  <a:pt x="7347" y="16889"/>
                  <a:pt x="7306" y="16794"/>
                </a:cubicBezTo>
                <a:cubicBezTo>
                  <a:pt x="7261" y="16630"/>
                  <a:pt x="7417" y="16466"/>
                  <a:pt x="7576" y="16466"/>
                </a:cubicBezTo>
                <a:close/>
                <a:moveTo>
                  <a:pt x="25353" y="16720"/>
                </a:moveTo>
                <a:cubicBezTo>
                  <a:pt x="25390" y="16720"/>
                  <a:pt x="25418" y="16738"/>
                  <a:pt x="25421" y="16793"/>
                </a:cubicBezTo>
                <a:cubicBezTo>
                  <a:pt x="25436" y="16900"/>
                  <a:pt x="25355" y="16937"/>
                  <a:pt x="25269" y="16937"/>
                </a:cubicBezTo>
                <a:cubicBezTo>
                  <a:pt x="25244" y="16937"/>
                  <a:pt x="25218" y="16934"/>
                  <a:pt x="25194" y="16928"/>
                </a:cubicBezTo>
                <a:cubicBezTo>
                  <a:pt x="25195" y="16875"/>
                  <a:pt x="25198" y="16822"/>
                  <a:pt x="25204" y="16771"/>
                </a:cubicBezTo>
                <a:cubicBezTo>
                  <a:pt x="25240" y="16752"/>
                  <a:pt x="25304" y="16720"/>
                  <a:pt x="25353" y="16720"/>
                </a:cubicBezTo>
                <a:close/>
                <a:moveTo>
                  <a:pt x="28198" y="16428"/>
                </a:moveTo>
                <a:cubicBezTo>
                  <a:pt x="28234" y="16428"/>
                  <a:pt x="28271" y="16437"/>
                  <a:pt x="28308" y="16456"/>
                </a:cubicBezTo>
                <a:cubicBezTo>
                  <a:pt x="28544" y="16554"/>
                  <a:pt x="28477" y="16964"/>
                  <a:pt x="28215" y="16967"/>
                </a:cubicBezTo>
                <a:cubicBezTo>
                  <a:pt x="28200" y="16970"/>
                  <a:pt x="28186" y="16971"/>
                  <a:pt x="28172" y="16971"/>
                </a:cubicBezTo>
                <a:cubicBezTo>
                  <a:pt x="28026" y="16971"/>
                  <a:pt x="27938" y="16831"/>
                  <a:pt x="27902" y="16700"/>
                </a:cubicBezTo>
                <a:cubicBezTo>
                  <a:pt x="27936" y="16561"/>
                  <a:pt x="28057" y="16428"/>
                  <a:pt x="28198" y="16428"/>
                </a:cubicBezTo>
                <a:close/>
                <a:moveTo>
                  <a:pt x="5181" y="16927"/>
                </a:moveTo>
                <a:cubicBezTo>
                  <a:pt x="5199" y="16927"/>
                  <a:pt x="5217" y="16933"/>
                  <a:pt x="5235" y="16949"/>
                </a:cubicBezTo>
                <a:cubicBezTo>
                  <a:pt x="5320" y="16993"/>
                  <a:pt x="5280" y="17086"/>
                  <a:pt x="5276" y="17158"/>
                </a:cubicBezTo>
                <a:cubicBezTo>
                  <a:pt x="5219" y="17159"/>
                  <a:pt x="5163" y="17161"/>
                  <a:pt x="5105" y="17162"/>
                </a:cubicBezTo>
                <a:cubicBezTo>
                  <a:pt x="5084" y="17117"/>
                  <a:pt x="5060" y="17074"/>
                  <a:pt x="5037" y="17030"/>
                </a:cubicBezTo>
                <a:cubicBezTo>
                  <a:pt x="5074" y="16989"/>
                  <a:pt x="5126" y="16927"/>
                  <a:pt x="5181" y="16927"/>
                </a:cubicBezTo>
                <a:close/>
                <a:moveTo>
                  <a:pt x="14135" y="16960"/>
                </a:moveTo>
                <a:cubicBezTo>
                  <a:pt x="14203" y="16960"/>
                  <a:pt x="14271" y="16994"/>
                  <a:pt x="14297" y="17058"/>
                </a:cubicBezTo>
                <a:cubicBezTo>
                  <a:pt x="14358" y="17135"/>
                  <a:pt x="14295" y="17224"/>
                  <a:pt x="14274" y="17305"/>
                </a:cubicBezTo>
                <a:cubicBezTo>
                  <a:pt x="14227" y="17311"/>
                  <a:pt x="14178" y="17315"/>
                  <a:pt x="14129" y="17315"/>
                </a:cubicBezTo>
                <a:cubicBezTo>
                  <a:pt x="14089" y="17315"/>
                  <a:pt x="14048" y="17312"/>
                  <a:pt x="14008" y="17308"/>
                </a:cubicBezTo>
                <a:cubicBezTo>
                  <a:pt x="13991" y="17228"/>
                  <a:pt x="13919" y="17138"/>
                  <a:pt x="13982" y="17060"/>
                </a:cubicBezTo>
                <a:cubicBezTo>
                  <a:pt x="14005" y="16993"/>
                  <a:pt x="14070" y="16960"/>
                  <a:pt x="14135" y="16960"/>
                </a:cubicBezTo>
                <a:close/>
                <a:moveTo>
                  <a:pt x="12084" y="16990"/>
                </a:moveTo>
                <a:cubicBezTo>
                  <a:pt x="12151" y="16990"/>
                  <a:pt x="12193" y="17093"/>
                  <a:pt x="12233" y="17142"/>
                </a:cubicBezTo>
                <a:cubicBezTo>
                  <a:pt x="12197" y="17223"/>
                  <a:pt x="12136" y="17284"/>
                  <a:pt x="12057" y="17321"/>
                </a:cubicBezTo>
                <a:cubicBezTo>
                  <a:pt x="11946" y="17251"/>
                  <a:pt x="11913" y="17094"/>
                  <a:pt x="12027" y="17013"/>
                </a:cubicBezTo>
                <a:cubicBezTo>
                  <a:pt x="12048" y="16997"/>
                  <a:pt x="12067" y="16990"/>
                  <a:pt x="12084" y="16990"/>
                </a:cubicBezTo>
                <a:close/>
                <a:moveTo>
                  <a:pt x="3222" y="16762"/>
                </a:moveTo>
                <a:cubicBezTo>
                  <a:pt x="3292" y="16762"/>
                  <a:pt x="3360" y="16774"/>
                  <a:pt x="3410" y="16833"/>
                </a:cubicBezTo>
                <a:cubicBezTo>
                  <a:pt x="3506" y="16916"/>
                  <a:pt x="3497" y="17059"/>
                  <a:pt x="3472" y="17172"/>
                </a:cubicBezTo>
                <a:cubicBezTo>
                  <a:pt x="3436" y="17287"/>
                  <a:pt x="3309" y="17321"/>
                  <a:pt x="3206" y="17353"/>
                </a:cubicBezTo>
                <a:cubicBezTo>
                  <a:pt x="3140" y="17332"/>
                  <a:pt x="3073" y="17313"/>
                  <a:pt x="3006" y="17297"/>
                </a:cubicBezTo>
                <a:cubicBezTo>
                  <a:pt x="2935" y="17187"/>
                  <a:pt x="2908" y="17060"/>
                  <a:pt x="2921" y="16931"/>
                </a:cubicBezTo>
                <a:cubicBezTo>
                  <a:pt x="2974" y="16876"/>
                  <a:pt x="3025" y="16820"/>
                  <a:pt x="3078" y="16767"/>
                </a:cubicBezTo>
                <a:cubicBezTo>
                  <a:pt x="3081" y="16767"/>
                  <a:pt x="3084" y="16767"/>
                  <a:pt x="3087" y="16767"/>
                </a:cubicBezTo>
                <a:cubicBezTo>
                  <a:pt x="3130" y="16767"/>
                  <a:pt x="3177" y="16762"/>
                  <a:pt x="3222" y="16762"/>
                </a:cubicBezTo>
                <a:close/>
                <a:moveTo>
                  <a:pt x="24705" y="17058"/>
                </a:moveTo>
                <a:cubicBezTo>
                  <a:pt x="24739" y="17058"/>
                  <a:pt x="24774" y="17061"/>
                  <a:pt x="24809" y="17067"/>
                </a:cubicBezTo>
                <a:cubicBezTo>
                  <a:pt x="24833" y="17141"/>
                  <a:pt x="24882" y="17236"/>
                  <a:pt x="24808" y="17301"/>
                </a:cubicBezTo>
                <a:cubicBezTo>
                  <a:pt x="24767" y="17338"/>
                  <a:pt x="24717" y="17355"/>
                  <a:pt x="24667" y="17355"/>
                </a:cubicBezTo>
                <a:cubicBezTo>
                  <a:pt x="24553" y="17355"/>
                  <a:pt x="24438" y="17266"/>
                  <a:pt x="24431" y="17142"/>
                </a:cubicBezTo>
                <a:cubicBezTo>
                  <a:pt x="24514" y="17083"/>
                  <a:pt x="24608" y="17058"/>
                  <a:pt x="24705" y="17058"/>
                </a:cubicBezTo>
                <a:close/>
                <a:moveTo>
                  <a:pt x="19028" y="17128"/>
                </a:moveTo>
                <a:cubicBezTo>
                  <a:pt x="19083" y="17128"/>
                  <a:pt x="19143" y="17159"/>
                  <a:pt x="19195" y="17172"/>
                </a:cubicBezTo>
                <a:cubicBezTo>
                  <a:pt x="19196" y="17267"/>
                  <a:pt x="19227" y="17399"/>
                  <a:pt x="19114" y="17445"/>
                </a:cubicBezTo>
                <a:cubicBezTo>
                  <a:pt x="19094" y="17453"/>
                  <a:pt x="19075" y="17457"/>
                  <a:pt x="19057" y="17457"/>
                </a:cubicBezTo>
                <a:cubicBezTo>
                  <a:pt x="18921" y="17457"/>
                  <a:pt x="18828" y="17264"/>
                  <a:pt x="18941" y="17166"/>
                </a:cubicBezTo>
                <a:cubicBezTo>
                  <a:pt x="18967" y="17138"/>
                  <a:pt x="18996" y="17128"/>
                  <a:pt x="19028" y="17128"/>
                </a:cubicBezTo>
                <a:close/>
                <a:moveTo>
                  <a:pt x="21999" y="17090"/>
                </a:moveTo>
                <a:cubicBezTo>
                  <a:pt x="22078" y="17156"/>
                  <a:pt x="22202" y="17207"/>
                  <a:pt x="22186" y="17332"/>
                </a:cubicBezTo>
                <a:cubicBezTo>
                  <a:pt x="22215" y="17487"/>
                  <a:pt x="22085" y="17588"/>
                  <a:pt x="21950" y="17588"/>
                </a:cubicBezTo>
                <a:cubicBezTo>
                  <a:pt x="21896" y="17588"/>
                  <a:pt x="21842" y="17572"/>
                  <a:pt x="21797" y="17537"/>
                </a:cubicBezTo>
                <a:cubicBezTo>
                  <a:pt x="21732" y="17423"/>
                  <a:pt x="21727" y="17297"/>
                  <a:pt x="21791" y="17182"/>
                </a:cubicBezTo>
                <a:cubicBezTo>
                  <a:pt x="21859" y="17151"/>
                  <a:pt x="21930" y="17121"/>
                  <a:pt x="21999" y="17090"/>
                </a:cubicBezTo>
                <a:close/>
                <a:moveTo>
                  <a:pt x="10404" y="17029"/>
                </a:moveTo>
                <a:cubicBezTo>
                  <a:pt x="10470" y="17029"/>
                  <a:pt x="10538" y="17048"/>
                  <a:pt x="10596" y="17077"/>
                </a:cubicBezTo>
                <a:cubicBezTo>
                  <a:pt x="10634" y="17128"/>
                  <a:pt x="10673" y="17179"/>
                  <a:pt x="10711" y="17230"/>
                </a:cubicBezTo>
                <a:cubicBezTo>
                  <a:pt x="10713" y="17302"/>
                  <a:pt x="10713" y="17372"/>
                  <a:pt x="10711" y="17444"/>
                </a:cubicBezTo>
                <a:cubicBezTo>
                  <a:pt x="10642" y="17558"/>
                  <a:pt x="10533" y="17628"/>
                  <a:pt x="10400" y="17646"/>
                </a:cubicBezTo>
                <a:cubicBezTo>
                  <a:pt x="10348" y="17628"/>
                  <a:pt x="10296" y="17610"/>
                  <a:pt x="10242" y="17593"/>
                </a:cubicBezTo>
                <a:cubicBezTo>
                  <a:pt x="10104" y="17481"/>
                  <a:pt x="10062" y="17261"/>
                  <a:pt x="10191" y="17127"/>
                </a:cubicBezTo>
                <a:cubicBezTo>
                  <a:pt x="10244" y="17057"/>
                  <a:pt x="10323" y="17029"/>
                  <a:pt x="10404" y="17029"/>
                </a:cubicBezTo>
                <a:close/>
                <a:moveTo>
                  <a:pt x="17565" y="17396"/>
                </a:moveTo>
                <a:cubicBezTo>
                  <a:pt x="17613" y="17396"/>
                  <a:pt x="17666" y="17415"/>
                  <a:pt x="17712" y="17419"/>
                </a:cubicBezTo>
                <a:cubicBezTo>
                  <a:pt x="17718" y="17495"/>
                  <a:pt x="17721" y="17572"/>
                  <a:pt x="17722" y="17649"/>
                </a:cubicBezTo>
                <a:cubicBezTo>
                  <a:pt x="17673" y="17657"/>
                  <a:pt x="17617" y="17693"/>
                  <a:pt x="17564" y="17693"/>
                </a:cubicBezTo>
                <a:cubicBezTo>
                  <a:pt x="17542" y="17693"/>
                  <a:pt x="17521" y="17686"/>
                  <a:pt x="17502" y="17669"/>
                </a:cubicBezTo>
                <a:cubicBezTo>
                  <a:pt x="17408" y="17623"/>
                  <a:pt x="17393" y="17480"/>
                  <a:pt x="17482" y="17425"/>
                </a:cubicBezTo>
                <a:cubicBezTo>
                  <a:pt x="17507" y="17403"/>
                  <a:pt x="17535" y="17396"/>
                  <a:pt x="17565" y="17396"/>
                </a:cubicBezTo>
                <a:close/>
                <a:moveTo>
                  <a:pt x="8628" y="17540"/>
                </a:moveTo>
                <a:cubicBezTo>
                  <a:pt x="8650" y="17540"/>
                  <a:pt x="8671" y="17542"/>
                  <a:pt x="8692" y="17548"/>
                </a:cubicBezTo>
                <a:cubicBezTo>
                  <a:pt x="8785" y="17641"/>
                  <a:pt x="8806" y="17768"/>
                  <a:pt x="8752" y="17887"/>
                </a:cubicBezTo>
                <a:cubicBezTo>
                  <a:pt x="8700" y="17923"/>
                  <a:pt x="8633" y="17945"/>
                  <a:pt x="8569" y="17945"/>
                </a:cubicBezTo>
                <a:cubicBezTo>
                  <a:pt x="8490" y="17945"/>
                  <a:pt x="8416" y="17911"/>
                  <a:pt x="8384" y="17825"/>
                </a:cubicBezTo>
                <a:cubicBezTo>
                  <a:pt x="8343" y="17669"/>
                  <a:pt x="8481" y="17540"/>
                  <a:pt x="8628" y="17540"/>
                </a:cubicBezTo>
                <a:close/>
                <a:moveTo>
                  <a:pt x="6723" y="17416"/>
                </a:moveTo>
                <a:cubicBezTo>
                  <a:pt x="6778" y="17434"/>
                  <a:pt x="6835" y="17449"/>
                  <a:pt x="6890" y="17465"/>
                </a:cubicBezTo>
                <a:cubicBezTo>
                  <a:pt x="7051" y="17585"/>
                  <a:pt x="7086" y="17840"/>
                  <a:pt x="6923" y="17975"/>
                </a:cubicBezTo>
                <a:cubicBezTo>
                  <a:pt x="6870" y="18030"/>
                  <a:pt x="6801" y="18054"/>
                  <a:pt x="6730" y="18054"/>
                </a:cubicBezTo>
                <a:cubicBezTo>
                  <a:pt x="6560" y="18054"/>
                  <a:pt x="6382" y="17912"/>
                  <a:pt x="6408" y="17726"/>
                </a:cubicBezTo>
                <a:cubicBezTo>
                  <a:pt x="6405" y="17551"/>
                  <a:pt x="6564" y="17436"/>
                  <a:pt x="6723" y="17416"/>
                </a:cubicBezTo>
                <a:close/>
                <a:moveTo>
                  <a:pt x="29043" y="17667"/>
                </a:moveTo>
                <a:cubicBezTo>
                  <a:pt x="29098" y="17667"/>
                  <a:pt x="29157" y="17696"/>
                  <a:pt x="29212" y="17712"/>
                </a:cubicBezTo>
                <a:cubicBezTo>
                  <a:pt x="29288" y="17834"/>
                  <a:pt x="29257" y="18028"/>
                  <a:pt x="29093" y="18050"/>
                </a:cubicBezTo>
                <a:cubicBezTo>
                  <a:pt x="29077" y="18055"/>
                  <a:pt x="29061" y="18057"/>
                  <a:pt x="29045" y="18057"/>
                </a:cubicBezTo>
                <a:cubicBezTo>
                  <a:pt x="28877" y="18057"/>
                  <a:pt x="28794" y="17789"/>
                  <a:pt x="28952" y="17703"/>
                </a:cubicBezTo>
                <a:cubicBezTo>
                  <a:pt x="28981" y="17676"/>
                  <a:pt x="29011" y="17667"/>
                  <a:pt x="29043" y="17667"/>
                </a:cubicBezTo>
                <a:close/>
                <a:moveTo>
                  <a:pt x="26868" y="17556"/>
                </a:moveTo>
                <a:cubicBezTo>
                  <a:pt x="27013" y="17556"/>
                  <a:pt x="27163" y="17668"/>
                  <a:pt x="27163" y="17825"/>
                </a:cubicBezTo>
                <a:cubicBezTo>
                  <a:pt x="27184" y="18009"/>
                  <a:pt x="27002" y="18134"/>
                  <a:pt x="26836" y="18141"/>
                </a:cubicBezTo>
                <a:cubicBezTo>
                  <a:pt x="26640" y="18072"/>
                  <a:pt x="26530" y="17819"/>
                  <a:pt x="26673" y="17650"/>
                </a:cubicBezTo>
                <a:cubicBezTo>
                  <a:pt x="26723" y="17585"/>
                  <a:pt x="26795" y="17556"/>
                  <a:pt x="26868" y="17556"/>
                </a:cubicBezTo>
                <a:close/>
                <a:moveTo>
                  <a:pt x="20551" y="17954"/>
                </a:moveTo>
                <a:cubicBezTo>
                  <a:pt x="20554" y="18016"/>
                  <a:pt x="20555" y="18080"/>
                  <a:pt x="20556" y="18142"/>
                </a:cubicBezTo>
                <a:lnTo>
                  <a:pt x="20417" y="18134"/>
                </a:lnTo>
                <a:cubicBezTo>
                  <a:pt x="20415" y="18093"/>
                  <a:pt x="20412" y="18054"/>
                  <a:pt x="20408" y="18013"/>
                </a:cubicBezTo>
                <a:cubicBezTo>
                  <a:pt x="20444" y="17999"/>
                  <a:pt x="20515" y="17969"/>
                  <a:pt x="20551" y="17954"/>
                </a:cubicBezTo>
                <a:close/>
                <a:moveTo>
                  <a:pt x="2636" y="17739"/>
                </a:moveTo>
                <a:cubicBezTo>
                  <a:pt x="2692" y="17739"/>
                  <a:pt x="2745" y="17752"/>
                  <a:pt x="2786" y="17795"/>
                </a:cubicBezTo>
                <a:cubicBezTo>
                  <a:pt x="2919" y="17891"/>
                  <a:pt x="2929" y="18110"/>
                  <a:pt x="2810" y="18218"/>
                </a:cubicBezTo>
                <a:cubicBezTo>
                  <a:pt x="2761" y="18274"/>
                  <a:pt x="2688" y="18301"/>
                  <a:pt x="2613" y="18301"/>
                </a:cubicBezTo>
                <a:cubicBezTo>
                  <a:pt x="2527" y="18301"/>
                  <a:pt x="2440" y="18265"/>
                  <a:pt x="2390" y="18193"/>
                </a:cubicBezTo>
                <a:cubicBezTo>
                  <a:pt x="2279" y="18064"/>
                  <a:pt x="2336" y="17860"/>
                  <a:pt x="2461" y="17757"/>
                </a:cubicBezTo>
                <a:cubicBezTo>
                  <a:pt x="2516" y="17753"/>
                  <a:pt x="2578" y="17739"/>
                  <a:pt x="2636" y="17739"/>
                </a:cubicBezTo>
                <a:close/>
                <a:moveTo>
                  <a:pt x="4166" y="17796"/>
                </a:moveTo>
                <a:cubicBezTo>
                  <a:pt x="4254" y="17798"/>
                  <a:pt x="4341" y="17799"/>
                  <a:pt x="4428" y="17805"/>
                </a:cubicBezTo>
                <a:lnTo>
                  <a:pt x="4526" y="17866"/>
                </a:lnTo>
                <a:cubicBezTo>
                  <a:pt x="4644" y="17974"/>
                  <a:pt x="4664" y="18129"/>
                  <a:pt x="4647" y="18281"/>
                </a:cubicBezTo>
                <a:cubicBezTo>
                  <a:pt x="4571" y="18411"/>
                  <a:pt x="4427" y="18502"/>
                  <a:pt x="4284" y="18502"/>
                </a:cubicBezTo>
                <a:cubicBezTo>
                  <a:pt x="4210" y="18502"/>
                  <a:pt x="4137" y="18478"/>
                  <a:pt x="4073" y="18423"/>
                </a:cubicBezTo>
                <a:cubicBezTo>
                  <a:pt x="3930" y="18331"/>
                  <a:pt x="3949" y="18151"/>
                  <a:pt x="3954" y="18004"/>
                </a:cubicBezTo>
                <a:cubicBezTo>
                  <a:pt x="4021" y="17929"/>
                  <a:pt x="4091" y="17860"/>
                  <a:pt x="4166" y="17796"/>
                </a:cubicBezTo>
                <a:close/>
                <a:moveTo>
                  <a:pt x="16994" y="18276"/>
                </a:moveTo>
                <a:lnTo>
                  <a:pt x="16994" y="18276"/>
                </a:lnTo>
                <a:cubicBezTo>
                  <a:pt x="16989" y="18354"/>
                  <a:pt x="17010" y="18477"/>
                  <a:pt x="16903" y="18498"/>
                </a:cubicBezTo>
                <a:cubicBezTo>
                  <a:pt x="16892" y="18504"/>
                  <a:pt x="16881" y="18506"/>
                  <a:pt x="16871" y="18506"/>
                </a:cubicBezTo>
                <a:cubicBezTo>
                  <a:pt x="16809" y="18506"/>
                  <a:pt x="16767" y="18417"/>
                  <a:pt x="16796" y="18360"/>
                </a:cubicBezTo>
                <a:cubicBezTo>
                  <a:pt x="16813" y="18266"/>
                  <a:pt x="16928" y="18291"/>
                  <a:pt x="16994" y="18276"/>
                </a:cubicBezTo>
                <a:close/>
                <a:moveTo>
                  <a:pt x="14259" y="18308"/>
                </a:moveTo>
                <a:cubicBezTo>
                  <a:pt x="14363" y="18314"/>
                  <a:pt x="14391" y="18436"/>
                  <a:pt x="14437" y="18508"/>
                </a:cubicBezTo>
                <a:cubicBezTo>
                  <a:pt x="14423" y="18536"/>
                  <a:pt x="14392" y="18591"/>
                  <a:pt x="14378" y="18619"/>
                </a:cubicBezTo>
                <a:cubicBezTo>
                  <a:pt x="14357" y="18662"/>
                  <a:pt x="14316" y="18680"/>
                  <a:pt x="14273" y="18680"/>
                </a:cubicBezTo>
                <a:cubicBezTo>
                  <a:pt x="14207" y="18680"/>
                  <a:pt x="14138" y="18637"/>
                  <a:pt x="14135" y="18567"/>
                </a:cubicBezTo>
                <a:cubicBezTo>
                  <a:pt x="14105" y="18461"/>
                  <a:pt x="14168" y="18359"/>
                  <a:pt x="14259" y="18308"/>
                </a:cubicBezTo>
                <a:close/>
                <a:moveTo>
                  <a:pt x="11630" y="18334"/>
                </a:moveTo>
                <a:cubicBezTo>
                  <a:pt x="11662" y="18334"/>
                  <a:pt x="11694" y="18338"/>
                  <a:pt x="11727" y="18346"/>
                </a:cubicBezTo>
                <a:cubicBezTo>
                  <a:pt x="11793" y="18449"/>
                  <a:pt x="11807" y="18568"/>
                  <a:pt x="11736" y="18673"/>
                </a:cubicBezTo>
                <a:cubicBezTo>
                  <a:pt x="11697" y="18686"/>
                  <a:pt x="11657" y="18702"/>
                  <a:pt x="11617" y="18716"/>
                </a:cubicBezTo>
                <a:cubicBezTo>
                  <a:pt x="11565" y="18698"/>
                  <a:pt x="11510" y="18681"/>
                  <a:pt x="11457" y="18665"/>
                </a:cubicBezTo>
                <a:cubicBezTo>
                  <a:pt x="11441" y="18574"/>
                  <a:pt x="11437" y="18483"/>
                  <a:pt x="11441" y="18394"/>
                </a:cubicBezTo>
                <a:cubicBezTo>
                  <a:pt x="11500" y="18353"/>
                  <a:pt x="11564" y="18334"/>
                  <a:pt x="11630" y="18334"/>
                </a:cubicBezTo>
                <a:close/>
                <a:moveTo>
                  <a:pt x="6819" y="18384"/>
                </a:moveTo>
                <a:cubicBezTo>
                  <a:pt x="6965" y="18384"/>
                  <a:pt x="7053" y="18528"/>
                  <a:pt x="7090" y="18656"/>
                </a:cubicBezTo>
                <a:cubicBezTo>
                  <a:pt x="7053" y="18792"/>
                  <a:pt x="6931" y="18925"/>
                  <a:pt x="6793" y="18925"/>
                </a:cubicBezTo>
                <a:cubicBezTo>
                  <a:pt x="6754" y="18925"/>
                  <a:pt x="6714" y="18914"/>
                  <a:pt x="6675" y="18890"/>
                </a:cubicBezTo>
                <a:cubicBezTo>
                  <a:pt x="6444" y="18791"/>
                  <a:pt x="6520" y="18399"/>
                  <a:pt x="6769" y="18390"/>
                </a:cubicBezTo>
                <a:cubicBezTo>
                  <a:pt x="6786" y="18386"/>
                  <a:pt x="6803" y="18384"/>
                  <a:pt x="6819" y="18384"/>
                </a:cubicBezTo>
                <a:close/>
                <a:moveTo>
                  <a:pt x="12954" y="18796"/>
                </a:moveTo>
                <a:cubicBezTo>
                  <a:pt x="12956" y="18832"/>
                  <a:pt x="12957" y="18870"/>
                  <a:pt x="12957" y="18908"/>
                </a:cubicBezTo>
                <a:cubicBezTo>
                  <a:pt x="12866" y="18921"/>
                  <a:pt x="12776" y="18933"/>
                  <a:pt x="12683" y="18942"/>
                </a:cubicBezTo>
                <a:cubicBezTo>
                  <a:pt x="12704" y="18811"/>
                  <a:pt x="12859" y="18830"/>
                  <a:pt x="12954" y="18796"/>
                </a:cubicBezTo>
                <a:close/>
                <a:moveTo>
                  <a:pt x="19773" y="1"/>
                </a:moveTo>
                <a:cubicBezTo>
                  <a:pt x="19501" y="1"/>
                  <a:pt x="19234" y="73"/>
                  <a:pt x="19007" y="237"/>
                </a:cubicBezTo>
                <a:cubicBezTo>
                  <a:pt x="18650" y="493"/>
                  <a:pt x="18323" y="804"/>
                  <a:pt x="18081" y="1173"/>
                </a:cubicBezTo>
                <a:cubicBezTo>
                  <a:pt x="17497" y="2096"/>
                  <a:pt x="17237" y="3187"/>
                  <a:pt x="17158" y="4267"/>
                </a:cubicBezTo>
                <a:cubicBezTo>
                  <a:pt x="17034" y="5601"/>
                  <a:pt x="17078" y="6944"/>
                  <a:pt x="17162" y="8280"/>
                </a:cubicBezTo>
                <a:cubicBezTo>
                  <a:pt x="17167" y="9049"/>
                  <a:pt x="17252" y="9814"/>
                  <a:pt x="17292" y="10581"/>
                </a:cubicBezTo>
                <a:cubicBezTo>
                  <a:pt x="17343" y="11167"/>
                  <a:pt x="17388" y="11759"/>
                  <a:pt x="17507" y="12336"/>
                </a:cubicBezTo>
                <a:cubicBezTo>
                  <a:pt x="17487" y="12278"/>
                  <a:pt x="17461" y="12227"/>
                  <a:pt x="17416" y="12186"/>
                </a:cubicBezTo>
                <a:cubicBezTo>
                  <a:pt x="17478" y="12069"/>
                  <a:pt x="17364" y="11930"/>
                  <a:pt x="17343" y="11808"/>
                </a:cubicBezTo>
                <a:cubicBezTo>
                  <a:pt x="17024" y="10670"/>
                  <a:pt x="16644" y="9550"/>
                  <a:pt x="16269" y="8430"/>
                </a:cubicBezTo>
                <a:cubicBezTo>
                  <a:pt x="15818" y="7072"/>
                  <a:pt x="15356" y="5709"/>
                  <a:pt x="14681" y="4443"/>
                </a:cubicBezTo>
                <a:cubicBezTo>
                  <a:pt x="14283" y="3724"/>
                  <a:pt x="13837" y="3017"/>
                  <a:pt x="13235" y="2453"/>
                </a:cubicBezTo>
                <a:cubicBezTo>
                  <a:pt x="12731" y="1996"/>
                  <a:pt x="12131" y="1626"/>
                  <a:pt x="11468" y="1460"/>
                </a:cubicBezTo>
                <a:cubicBezTo>
                  <a:pt x="11281" y="1419"/>
                  <a:pt x="11085" y="1396"/>
                  <a:pt x="10890" y="1396"/>
                </a:cubicBezTo>
                <a:cubicBezTo>
                  <a:pt x="10493" y="1396"/>
                  <a:pt x="10097" y="1492"/>
                  <a:pt x="9773" y="1731"/>
                </a:cubicBezTo>
                <a:cubicBezTo>
                  <a:pt x="9245" y="2117"/>
                  <a:pt x="8897" y="2733"/>
                  <a:pt x="8825" y="3380"/>
                </a:cubicBezTo>
                <a:cubicBezTo>
                  <a:pt x="8749" y="3734"/>
                  <a:pt x="8770" y="4097"/>
                  <a:pt x="8768" y="4456"/>
                </a:cubicBezTo>
                <a:cubicBezTo>
                  <a:pt x="8806" y="5626"/>
                  <a:pt x="9147" y="6756"/>
                  <a:pt x="9491" y="7865"/>
                </a:cubicBezTo>
                <a:cubicBezTo>
                  <a:pt x="9773" y="8810"/>
                  <a:pt x="10139" y="9728"/>
                  <a:pt x="10543" y="10627"/>
                </a:cubicBezTo>
                <a:cubicBezTo>
                  <a:pt x="10995" y="11646"/>
                  <a:pt x="11613" y="12582"/>
                  <a:pt x="12303" y="13454"/>
                </a:cubicBezTo>
                <a:cubicBezTo>
                  <a:pt x="11675" y="12797"/>
                  <a:pt x="11040" y="12149"/>
                  <a:pt x="10373" y="11533"/>
                </a:cubicBezTo>
                <a:cubicBezTo>
                  <a:pt x="9693" y="10906"/>
                  <a:pt x="8976" y="10297"/>
                  <a:pt x="8148" y="9871"/>
                </a:cubicBezTo>
                <a:cubicBezTo>
                  <a:pt x="7656" y="9628"/>
                  <a:pt x="7101" y="9468"/>
                  <a:pt x="6548" y="9468"/>
                </a:cubicBezTo>
                <a:cubicBezTo>
                  <a:pt x="6293" y="9468"/>
                  <a:pt x="6039" y="9502"/>
                  <a:pt x="5792" y="9577"/>
                </a:cubicBezTo>
                <a:cubicBezTo>
                  <a:pt x="5167" y="9746"/>
                  <a:pt x="4657" y="10232"/>
                  <a:pt x="4403" y="10820"/>
                </a:cubicBezTo>
                <a:cubicBezTo>
                  <a:pt x="4162" y="11354"/>
                  <a:pt x="4162" y="11963"/>
                  <a:pt x="4290" y="12525"/>
                </a:cubicBezTo>
                <a:cubicBezTo>
                  <a:pt x="4495" y="13278"/>
                  <a:pt x="4999" y="13908"/>
                  <a:pt x="5577" y="14414"/>
                </a:cubicBezTo>
                <a:cubicBezTo>
                  <a:pt x="6229" y="14967"/>
                  <a:pt x="6963" y="15412"/>
                  <a:pt x="7708" y="15827"/>
                </a:cubicBezTo>
                <a:cubicBezTo>
                  <a:pt x="7648" y="15826"/>
                  <a:pt x="7588" y="15825"/>
                  <a:pt x="7529" y="15825"/>
                </a:cubicBezTo>
                <a:cubicBezTo>
                  <a:pt x="6705" y="15825"/>
                  <a:pt x="5885" y="15932"/>
                  <a:pt x="5065" y="16013"/>
                </a:cubicBezTo>
                <a:cubicBezTo>
                  <a:pt x="4609" y="16076"/>
                  <a:pt x="4146" y="16093"/>
                  <a:pt x="3695" y="16197"/>
                </a:cubicBezTo>
                <a:cubicBezTo>
                  <a:pt x="3099" y="16265"/>
                  <a:pt x="2513" y="16399"/>
                  <a:pt x="1935" y="16558"/>
                </a:cubicBezTo>
                <a:cubicBezTo>
                  <a:pt x="1450" y="16711"/>
                  <a:pt x="955" y="16907"/>
                  <a:pt x="574" y="17254"/>
                </a:cubicBezTo>
                <a:cubicBezTo>
                  <a:pt x="242" y="17573"/>
                  <a:pt x="1" y="18056"/>
                  <a:pt x="141" y="18519"/>
                </a:cubicBezTo>
                <a:cubicBezTo>
                  <a:pt x="219" y="18890"/>
                  <a:pt x="524" y="19154"/>
                  <a:pt x="827" y="19352"/>
                </a:cubicBezTo>
                <a:cubicBezTo>
                  <a:pt x="1074" y="19491"/>
                  <a:pt x="1330" y="19662"/>
                  <a:pt x="1623" y="19662"/>
                </a:cubicBezTo>
                <a:cubicBezTo>
                  <a:pt x="1627" y="19662"/>
                  <a:pt x="1631" y="19662"/>
                  <a:pt x="1636" y="19662"/>
                </a:cubicBezTo>
                <a:cubicBezTo>
                  <a:pt x="1801" y="19665"/>
                  <a:pt x="1967" y="19666"/>
                  <a:pt x="2132" y="19666"/>
                </a:cubicBezTo>
                <a:cubicBezTo>
                  <a:pt x="2224" y="19666"/>
                  <a:pt x="2316" y="19666"/>
                  <a:pt x="2408" y="19666"/>
                </a:cubicBezTo>
                <a:cubicBezTo>
                  <a:pt x="2525" y="19666"/>
                  <a:pt x="2642" y="19666"/>
                  <a:pt x="2758" y="19667"/>
                </a:cubicBezTo>
                <a:cubicBezTo>
                  <a:pt x="2763" y="19667"/>
                  <a:pt x="2768" y="19667"/>
                  <a:pt x="2773" y="19667"/>
                </a:cubicBezTo>
                <a:cubicBezTo>
                  <a:pt x="3303" y="19667"/>
                  <a:pt x="3835" y="19719"/>
                  <a:pt x="4366" y="19719"/>
                </a:cubicBezTo>
                <a:cubicBezTo>
                  <a:pt x="4403" y="19719"/>
                  <a:pt x="4439" y="19719"/>
                  <a:pt x="4475" y="19719"/>
                </a:cubicBezTo>
                <a:cubicBezTo>
                  <a:pt x="4551" y="19717"/>
                  <a:pt x="4627" y="19717"/>
                  <a:pt x="4703" y="19717"/>
                </a:cubicBezTo>
                <a:cubicBezTo>
                  <a:pt x="5511" y="19717"/>
                  <a:pt x="6318" y="19771"/>
                  <a:pt x="7125" y="19771"/>
                </a:cubicBezTo>
                <a:cubicBezTo>
                  <a:pt x="7139" y="19771"/>
                  <a:pt x="7153" y="19771"/>
                  <a:pt x="7166" y="19771"/>
                </a:cubicBezTo>
                <a:cubicBezTo>
                  <a:pt x="7438" y="19784"/>
                  <a:pt x="7710" y="19790"/>
                  <a:pt x="7982" y="19790"/>
                </a:cubicBezTo>
                <a:cubicBezTo>
                  <a:pt x="9092" y="19790"/>
                  <a:pt x="10201" y="19700"/>
                  <a:pt x="11311" y="19700"/>
                </a:cubicBezTo>
                <a:cubicBezTo>
                  <a:pt x="11447" y="19700"/>
                  <a:pt x="11583" y="19701"/>
                  <a:pt x="11720" y="19704"/>
                </a:cubicBezTo>
                <a:cubicBezTo>
                  <a:pt x="12532" y="19758"/>
                  <a:pt x="13345" y="19765"/>
                  <a:pt x="14158" y="19775"/>
                </a:cubicBezTo>
                <a:cubicBezTo>
                  <a:pt x="14155" y="19743"/>
                  <a:pt x="14146" y="19679"/>
                  <a:pt x="14142" y="19646"/>
                </a:cubicBezTo>
                <a:lnTo>
                  <a:pt x="14142" y="19646"/>
                </a:lnTo>
                <a:cubicBezTo>
                  <a:pt x="15636" y="19660"/>
                  <a:pt x="17131" y="19667"/>
                  <a:pt x="18626" y="19688"/>
                </a:cubicBezTo>
                <a:cubicBezTo>
                  <a:pt x="18857" y="19700"/>
                  <a:pt x="19088" y="19703"/>
                  <a:pt x="19320" y="19703"/>
                </a:cubicBezTo>
                <a:cubicBezTo>
                  <a:pt x="19548" y="19703"/>
                  <a:pt x="19777" y="19700"/>
                  <a:pt x="20006" y="19700"/>
                </a:cubicBezTo>
                <a:cubicBezTo>
                  <a:pt x="20215" y="19700"/>
                  <a:pt x="20423" y="19703"/>
                  <a:pt x="20632" y="19712"/>
                </a:cubicBezTo>
                <a:cubicBezTo>
                  <a:pt x="21202" y="19736"/>
                  <a:pt x="21773" y="19713"/>
                  <a:pt x="22345" y="19743"/>
                </a:cubicBezTo>
                <a:cubicBezTo>
                  <a:pt x="22499" y="19742"/>
                  <a:pt x="22654" y="19742"/>
                  <a:pt x="22808" y="19742"/>
                </a:cubicBezTo>
                <a:cubicBezTo>
                  <a:pt x="23975" y="19742"/>
                  <a:pt x="25142" y="19766"/>
                  <a:pt x="26308" y="19769"/>
                </a:cubicBezTo>
                <a:cubicBezTo>
                  <a:pt x="26338" y="19768"/>
                  <a:pt x="26368" y="19768"/>
                  <a:pt x="26397" y="19768"/>
                </a:cubicBezTo>
                <a:cubicBezTo>
                  <a:pt x="26499" y="19768"/>
                  <a:pt x="26602" y="19771"/>
                  <a:pt x="26704" y="19771"/>
                </a:cubicBezTo>
                <a:cubicBezTo>
                  <a:pt x="26884" y="19771"/>
                  <a:pt x="27064" y="19761"/>
                  <a:pt x="27238" y="19707"/>
                </a:cubicBezTo>
                <a:cubicBezTo>
                  <a:pt x="27907" y="19564"/>
                  <a:pt x="28584" y="19446"/>
                  <a:pt x="29227" y="19207"/>
                </a:cubicBezTo>
                <a:cubicBezTo>
                  <a:pt x="30317" y="18826"/>
                  <a:pt x="31415" y="18367"/>
                  <a:pt x="32287" y="17589"/>
                </a:cubicBezTo>
                <a:cubicBezTo>
                  <a:pt x="32655" y="17282"/>
                  <a:pt x="32987" y="16928"/>
                  <a:pt x="33221" y="16509"/>
                </a:cubicBezTo>
                <a:cubicBezTo>
                  <a:pt x="33596" y="15839"/>
                  <a:pt x="33793" y="15070"/>
                  <a:pt x="33772" y="14303"/>
                </a:cubicBezTo>
                <a:cubicBezTo>
                  <a:pt x="33741" y="13768"/>
                  <a:pt x="33600" y="13212"/>
                  <a:pt x="33228" y="12811"/>
                </a:cubicBezTo>
                <a:cubicBezTo>
                  <a:pt x="32879" y="12442"/>
                  <a:pt x="32370" y="12259"/>
                  <a:pt x="31869" y="12259"/>
                </a:cubicBezTo>
                <a:cubicBezTo>
                  <a:pt x="31843" y="12259"/>
                  <a:pt x="31818" y="12260"/>
                  <a:pt x="31793" y="12261"/>
                </a:cubicBezTo>
                <a:cubicBezTo>
                  <a:pt x="31751" y="12259"/>
                  <a:pt x="31710" y="12258"/>
                  <a:pt x="31669" y="12258"/>
                </a:cubicBezTo>
                <a:cubicBezTo>
                  <a:pt x="31208" y="12258"/>
                  <a:pt x="30755" y="12375"/>
                  <a:pt x="30324" y="12531"/>
                </a:cubicBezTo>
                <a:cubicBezTo>
                  <a:pt x="29500" y="12818"/>
                  <a:pt x="28724" y="13238"/>
                  <a:pt x="28033" y="13771"/>
                </a:cubicBezTo>
                <a:cubicBezTo>
                  <a:pt x="27753" y="13987"/>
                  <a:pt x="27489" y="14223"/>
                  <a:pt x="27226" y="14458"/>
                </a:cubicBezTo>
                <a:cubicBezTo>
                  <a:pt x="27743" y="13498"/>
                  <a:pt x="28196" y="12505"/>
                  <a:pt x="28692" y="11534"/>
                </a:cubicBezTo>
                <a:cubicBezTo>
                  <a:pt x="29106" y="10719"/>
                  <a:pt x="29464" y="9880"/>
                  <a:pt x="29816" y="9036"/>
                </a:cubicBezTo>
                <a:cubicBezTo>
                  <a:pt x="30180" y="8197"/>
                  <a:pt x="30428" y="7309"/>
                  <a:pt x="30597" y="6411"/>
                </a:cubicBezTo>
                <a:cubicBezTo>
                  <a:pt x="30750" y="5433"/>
                  <a:pt x="30807" y="4416"/>
                  <a:pt x="30543" y="3452"/>
                </a:cubicBezTo>
                <a:cubicBezTo>
                  <a:pt x="30355" y="2789"/>
                  <a:pt x="30023" y="2114"/>
                  <a:pt x="29428" y="1728"/>
                </a:cubicBezTo>
                <a:cubicBezTo>
                  <a:pt x="29221" y="1590"/>
                  <a:pt x="28981" y="1536"/>
                  <a:pt x="28737" y="1536"/>
                </a:cubicBezTo>
                <a:cubicBezTo>
                  <a:pt x="28544" y="1536"/>
                  <a:pt x="28350" y="1570"/>
                  <a:pt x="28169" y="1624"/>
                </a:cubicBezTo>
                <a:cubicBezTo>
                  <a:pt x="27761" y="1741"/>
                  <a:pt x="27404" y="1979"/>
                  <a:pt x="27092" y="2261"/>
                </a:cubicBezTo>
                <a:cubicBezTo>
                  <a:pt x="26743" y="2581"/>
                  <a:pt x="26407" y="2918"/>
                  <a:pt x="26133" y="3304"/>
                </a:cubicBezTo>
                <a:cubicBezTo>
                  <a:pt x="25645" y="3981"/>
                  <a:pt x="25283" y="4736"/>
                  <a:pt x="24938" y="5492"/>
                </a:cubicBezTo>
                <a:cubicBezTo>
                  <a:pt x="23980" y="7758"/>
                  <a:pt x="23455" y="10178"/>
                  <a:pt x="23045" y="12595"/>
                </a:cubicBezTo>
                <a:cubicBezTo>
                  <a:pt x="23064" y="11991"/>
                  <a:pt x="23097" y="11385"/>
                  <a:pt x="23090" y="10780"/>
                </a:cubicBezTo>
                <a:cubicBezTo>
                  <a:pt x="23084" y="9834"/>
                  <a:pt x="23101" y="8885"/>
                  <a:pt x="23100" y="7937"/>
                </a:cubicBezTo>
                <a:cubicBezTo>
                  <a:pt x="23082" y="7430"/>
                  <a:pt x="23106" y="6922"/>
                  <a:pt x="23055" y="6417"/>
                </a:cubicBezTo>
                <a:cubicBezTo>
                  <a:pt x="22997" y="5334"/>
                  <a:pt x="22956" y="4235"/>
                  <a:pt x="22635" y="3190"/>
                </a:cubicBezTo>
                <a:cubicBezTo>
                  <a:pt x="22512" y="2768"/>
                  <a:pt x="22351" y="2354"/>
                  <a:pt x="22148" y="1963"/>
                </a:cubicBezTo>
                <a:cubicBezTo>
                  <a:pt x="21834" y="1348"/>
                  <a:pt x="21376" y="815"/>
                  <a:pt x="20844" y="381"/>
                </a:cubicBezTo>
                <a:cubicBezTo>
                  <a:pt x="20549" y="145"/>
                  <a:pt x="20157" y="1"/>
                  <a:pt x="1977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35" name="Google Shape;1135;p38"/>
          <p:cNvGrpSpPr/>
          <p:nvPr/>
        </p:nvGrpSpPr>
        <p:grpSpPr>
          <a:xfrm rot="5400000">
            <a:off x="7815797" y="-645079"/>
            <a:ext cx="964559" cy="2080049"/>
            <a:chOff x="1496075" y="1759850"/>
            <a:chExt cx="345250" cy="744550"/>
          </a:xfrm>
        </p:grpSpPr>
        <p:sp>
          <p:nvSpPr>
            <p:cNvPr id="1136" name="Google Shape;1136;p38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7" name="Google Shape;1137;p38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8" name="Google Shape;1138;p38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39" name="Google Shape;1139;p38"/>
          <p:cNvGrpSpPr/>
          <p:nvPr/>
        </p:nvGrpSpPr>
        <p:grpSpPr>
          <a:xfrm>
            <a:off x="262864" y="-18355"/>
            <a:ext cx="822286" cy="787399"/>
            <a:chOff x="2368500" y="1659275"/>
            <a:chExt cx="228775" cy="219075"/>
          </a:xfrm>
        </p:grpSpPr>
        <p:sp>
          <p:nvSpPr>
            <p:cNvPr id="1140" name="Google Shape;1140;p38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1" name="Google Shape;1141;p38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2" name="Google Shape;1142;p38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3" name="Google Shape;1143;p38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4" name="Google Shape;1144;p38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5" name="Google Shape;1145;p38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6" name="Google Shape;1146;p38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7" name="Google Shape;1147;p38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8" name="Google Shape;1148;p38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49" name="Google Shape;1149;p38"/>
          <p:cNvSpPr/>
          <p:nvPr/>
        </p:nvSpPr>
        <p:spPr>
          <a:xfrm rot="2700000">
            <a:off x="7698361" y="3605571"/>
            <a:ext cx="1171871" cy="797744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1150" name="Shape 1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1" name="Google Shape;1151;p39"/>
          <p:cNvGrpSpPr/>
          <p:nvPr/>
        </p:nvGrpSpPr>
        <p:grpSpPr>
          <a:xfrm>
            <a:off x="3049113" y="4202210"/>
            <a:ext cx="2171546" cy="1015585"/>
            <a:chOff x="3264075" y="1894125"/>
            <a:chExt cx="1130425" cy="528675"/>
          </a:xfrm>
        </p:grpSpPr>
        <p:sp>
          <p:nvSpPr>
            <p:cNvPr id="1152" name="Google Shape;1152;p39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3" name="Google Shape;1153;p39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4" name="Google Shape;1154;p39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5" name="Google Shape;1155;p39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6" name="Google Shape;1156;p39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7" name="Google Shape;1157;p39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8" name="Google Shape;1158;p39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9" name="Google Shape;1159;p39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p39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p39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p39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3" name="Google Shape;1163;p39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4" name="Google Shape;1164;p39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65" name="Google Shape;1165;p39"/>
          <p:cNvSpPr/>
          <p:nvPr/>
        </p:nvSpPr>
        <p:spPr>
          <a:xfrm rot="10800000">
            <a:off x="6592489" y="-154406"/>
            <a:ext cx="1177223" cy="689408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66" name="Google Shape;1166;p39"/>
          <p:cNvGrpSpPr/>
          <p:nvPr/>
        </p:nvGrpSpPr>
        <p:grpSpPr>
          <a:xfrm flipH="1">
            <a:off x="828589" y="219321"/>
            <a:ext cx="833839" cy="798485"/>
            <a:chOff x="2368500" y="1659275"/>
            <a:chExt cx="228775" cy="219075"/>
          </a:xfrm>
        </p:grpSpPr>
        <p:sp>
          <p:nvSpPr>
            <p:cNvPr id="1167" name="Google Shape;1167;p39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8" name="Google Shape;1168;p39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9" name="Google Shape;1169;p39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p39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p39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39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3" name="Google Shape;1173;p39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4" name="Google Shape;1174;p39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p39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76" name="Google Shape;1176;p39"/>
          <p:cNvSpPr/>
          <p:nvPr/>
        </p:nvSpPr>
        <p:spPr>
          <a:xfrm rot="2700000">
            <a:off x="8191456" y="4520723"/>
            <a:ext cx="775178" cy="527698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1177" name="Shape 1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8" name="Google Shape;1178;p40"/>
          <p:cNvGrpSpPr/>
          <p:nvPr/>
        </p:nvGrpSpPr>
        <p:grpSpPr>
          <a:xfrm>
            <a:off x="3057140" y="3967752"/>
            <a:ext cx="2630612" cy="1230280"/>
            <a:chOff x="3264075" y="1894125"/>
            <a:chExt cx="1130425" cy="528675"/>
          </a:xfrm>
        </p:grpSpPr>
        <p:sp>
          <p:nvSpPr>
            <p:cNvPr id="1179" name="Google Shape;1179;p40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0" name="Google Shape;1180;p40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1" name="Google Shape;1181;p40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2" name="Google Shape;1182;p40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3" name="Google Shape;1183;p40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4" name="Google Shape;1184;p40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5" name="Google Shape;1185;p40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6" name="Google Shape;1186;p40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7" name="Google Shape;1187;p40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40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9" name="Google Shape;1189;p40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0" name="Google Shape;1190;p40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40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92" name="Google Shape;1192;p40"/>
          <p:cNvGrpSpPr/>
          <p:nvPr/>
        </p:nvGrpSpPr>
        <p:grpSpPr>
          <a:xfrm rot="5400000">
            <a:off x="7115007" y="-533512"/>
            <a:ext cx="808265" cy="1743066"/>
            <a:chOff x="1496075" y="1759850"/>
            <a:chExt cx="345250" cy="744550"/>
          </a:xfrm>
        </p:grpSpPr>
        <p:sp>
          <p:nvSpPr>
            <p:cNvPr id="1193" name="Google Shape;1193;p40"/>
            <p:cNvSpPr/>
            <p:nvPr/>
          </p:nvSpPr>
          <p:spPr>
            <a:xfrm>
              <a:off x="1496100" y="1895275"/>
              <a:ext cx="108625" cy="503325"/>
            </a:xfrm>
            <a:custGeom>
              <a:rect b="b" l="l" r="r" t="t"/>
              <a:pathLst>
                <a:path extrusionOk="0" h="20133" w="4345">
                  <a:moveTo>
                    <a:pt x="1" y="1"/>
                  </a:moveTo>
                  <a:lnTo>
                    <a:pt x="1" y="20132"/>
                  </a:lnTo>
                  <a:cubicBezTo>
                    <a:pt x="91" y="20075"/>
                    <a:pt x="188" y="20026"/>
                    <a:pt x="277" y="19966"/>
                  </a:cubicBezTo>
                  <a:cubicBezTo>
                    <a:pt x="2173" y="18674"/>
                    <a:pt x="3482" y="16980"/>
                    <a:pt x="3959" y="15198"/>
                  </a:cubicBezTo>
                  <a:cubicBezTo>
                    <a:pt x="4345" y="13756"/>
                    <a:pt x="4253" y="12059"/>
                    <a:pt x="3687" y="10157"/>
                  </a:cubicBezTo>
                  <a:cubicBezTo>
                    <a:pt x="3362" y="9068"/>
                    <a:pt x="2918" y="7996"/>
                    <a:pt x="2488" y="6963"/>
                  </a:cubicBezTo>
                  <a:cubicBezTo>
                    <a:pt x="2269" y="6433"/>
                    <a:pt x="2042" y="5885"/>
                    <a:pt x="1833" y="5342"/>
                  </a:cubicBezTo>
                  <a:cubicBezTo>
                    <a:pt x="1438" y="4315"/>
                    <a:pt x="1093" y="3254"/>
                    <a:pt x="758" y="2228"/>
                  </a:cubicBezTo>
                  <a:cubicBezTo>
                    <a:pt x="518" y="1493"/>
                    <a:pt x="266" y="745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4" name="Google Shape;1194;p40"/>
            <p:cNvSpPr/>
            <p:nvPr/>
          </p:nvSpPr>
          <p:spPr>
            <a:xfrm>
              <a:off x="1496075" y="1759850"/>
              <a:ext cx="345250" cy="744550"/>
            </a:xfrm>
            <a:custGeom>
              <a:rect b="b" l="l" r="r" t="t"/>
              <a:pathLst>
                <a:path extrusionOk="0" h="29782" w="13810">
                  <a:moveTo>
                    <a:pt x="1" y="0"/>
                  </a:moveTo>
                  <a:lnTo>
                    <a:pt x="1" y="1467"/>
                  </a:lnTo>
                  <a:cubicBezTo>
                    <a:pt x="930" y="2589"/>
                    <a:pt x="1740" y="3983"/>
                    <a:pt x="2447" y="5679"/>
                  </a:cubicBezTo>
                  <a:cubicBezTo>
                    <a:pt x="2976" y="6946"/>
                    <a:pt x="3408" y="8271"/>
                    <a:pt x="3826" y="9553"/>
                  </a:cubicBezTo>
                  <a:cubicBezTo>
                    <a:pt x="4161" y="10577"/>
                    <a:pt x="4507" y="11636"/>
                    <a:pt x="4898" y="12658"/>
                  </a:cubicBezTo>
                  <a:cubicBezTo>
                    <a:pt x="5106" y="13199"/>
                    <a:pt x="5333" y="13746"/>
                    <a:pt x="5552" y="14273"/>
                  </a:cubicBezTo>
                  <a:cubicBezTo>
                    <a:pt x="5983" y="15314"/>
                    <a:pt x="6429" y="16390"/>
                    <a:pt x="6757" y="17489"/>
                  </a:cubicBezTo>
                  <a:cubicBezTo>
                    <a:pt x="7334" y="19430"/>
                    <a:pt x="7426" y="21163"/>
                    <a:pt x="7031" y="22643"/>
                  </a:cubicBezTo>
                  <a:cubicBezTo>
                    <a:pt x="6541" y="24473"/>
                    <a:pt x="5204" y="26209"/>
                    <a:pt x="3265" y="27528"/>
                  </a:cubicBezTo>
                  <a:cubicBezTo>
                    <a:pt x="2246" y="28223"/>
                    <a:pt x="1134" y="28760"/>
                    <a:pt x="1" y="29242"/>
                  </a:cubicBezTo>
                  <a:lnTo>
                    <a:pt x="1" y="29781"/>
                  </a:lnTo>
                  <a:cubicBezTo>
                    <a:pt x="6007" y="29709"/>
                    <a:pt x="13809" y="24045"/>
                    <a:pt x="10786" y="18882"/>
                  </a:cubicBezTo>
                  <a:cubicBezTo>
                    <a:pt x="3562" y="6546"/>
                    <a:pt x="5869" y="8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5" name="Google Shape;1195;p40"/>
            <p:cNvSpPr/>
            <p:nvPr/>
          </p:nvSpPr>
          <p:spPr>
            <a:xfrm>
              <a:off x="1496075" y="1804925"/>
              <a:ext cx="180475" cy="680375"/>
            </a:xfrm>
            <a:custGeom>
              <a:rect b="b" l="l" r="r" t="t"/>
              <a:pathLst>
                <a:path extrusionOk="0" h="27215" w="7219">
                  <a:moveTo>
                    <a:pt x="1" y="0"/>
                  </a:moveTo>
                  <a:lnTo>
                    <a:pt x="1" y="3030"/>
                  </a:lnTo>
                  <a:cubicBezTo>
                    <a:pt x="340" y="3944"/>
                    <a:pt x="657" y="4870"/>
                    <a:pt x="954" y="5776"/>
                  </a:cubicBezTo>
                  <a:cubicBezTo>
                    <a:pt x="1289" y="6799"/>
                    <a:pt x="1633" y="7858"/>
                    <a:pt x="2027" y="8880"/>
                  </a:cubicBezTo>
                  <a:cubicBezTo>
                    <a:pt x="2234" y="9421"/>
                    <a:pt x="2462" y="9967"/>
                    <a:pt x="2679" y="10496"/>
                  </a:cubicBezTo>
                  <a:cubicBezTo>
                    <a:pt x="3110" y="11537"/>
                    <a:pt x="3557" y="12611"/>
                    <a:pt x="3884" y="13711"/>
                  </a:cubicBezTo>
                  <a:cubicBezTo>
                    <a:pt x="4461" y="15652"/>
                    <a:pt x="4553" y="17385"/>
                    <a:pt x="4158" y="18864"/>
                  </a:cubicBezTo>
                  <a:cubicBezTo>
                    <a:pt x="3669" y="20695"/>
                    <a:pt x="2331" y="22431"/>
                    <a:pt x="394" y="23750"/>
                  </a:cubicBezTo>
                  <a:cubicBezTo>
                    <a:pt x="266" y="23836"/>
                    <a:pt x="130" y="23905"/>
                    <a:pt x="1" y="23987"/>
                  </a:cubicBezTo>
                  <a:lnTo>
                    <a:pt x="1" y="27215"/>
                  </a:lnTo>
                  <a:cubicBezTo>
                    <a:pt x="1097" y="26748"/>
                    <a:pt x="2167" y="26224"/>
                    <a:pt x="3150" y="25554"/>
                  </a:cubicBezTo>
                  <a:cubicBezTo>
                    <a:pt x="5048" y="24262"/>
                    <a:pt x="6354" y="22569"/>
                    <a:pt x="6831" y="20785"/>
                  </a:cubicBezTo>
                  <a:cubicBezTo>
                    <a:pt x="7218" y="19343"/>
                    <a:pt x="7126" y="17648"/>
                    <a:pt x="6560" y="15745"/>
                  </a:cubicBezTo>
                  <a:cubicBezTo>
                    <a:pt x="6235" y="14655"/>
                    <a:pt x="5792" y="13585"/>
                    <a:pt x="5362" y="12548"/>
                  </a:cubicBezTo>
                  <a:cubicBezTo>
                    <a:pt x="5142" y="12020"/>
                    <a:pt x="4915" y="11472"/>
                    <a:pt x="4706" y="10928"/>
                  </a:cubicBezTo>
                  <a:cubicBezTo>
                    <a:pt x="4312" y="9902"/>
                    <a:pt x="3966" y="8840"/>
                    <a:pt x="3630" y="7812"/>
                  </a:cubicBezTo>
                  <a:cubicBezTo>
                    <a:pt x="3213" y="6535"/>
                    <a:pt x="2782" y="5215"/>
                    <a:pt x="2256" y="3954"/>
                  </a:cubicBezTo>
                  <a:cubicBezTo>
                    <a:pt x="1600" y="2378"/>
                    <a:pt x="850" y="1071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6" name="Google Shape;1196;p40"/>
          <p:cNvSpPr/>
          <p:nvPr/>
        </p:nvSpPr>
        <p:spPr>
          <a:xfrm rot="-2700000">
            <a:off x="766997" y="4147702"/>
            <a:ext cx="550956" cy="375031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97" name="Google Shape;1197;p40"/>
          <p:cNvGrpSpPr/>
          <p:nvPr/>
        </p:nvGrpSpPr>
        <p:grpSpPr>
          <a:xfrm>
            <a:off x="7271681" y="273760"/>
            <a:ext cx="896066" cy="858073"/>
            <a:chOff x="2368500" y="1659275"/>
            <a:chExt cx="228775" cy="219075"/>
          </a:xfrm>
        </p:grpSpPr>
        <p:sp>
          <p:nvSpPr>
            <p:cNvPr id="1198" name="Google Shape;1198;p40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9" name="Google Shape;1199;p40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0" name="Google Shape;1200;p40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1" name="Google Shape;1201;p40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2" name="Google Shape;1202;p40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3" name="Google Shape;1203;p40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4" name="Google Shape;1204;p40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5" name="Google Shape;1205;p40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6" name="Google Shape;1206;p40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"/>
          <p:cNvSpPr txBox="1"/>
          <p:nvPr>
            <p:ph idx="1" type="subTitle"/>
          </p:nvPr>
        </p:nvSpPr>
        <p:spPr>
          <a:xfrm>
            <a:off x="1751725" y="2167400"/>
            <a:ext cx="1968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4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32" name="Google Shape;132;p5"/>
          <p:cNvSpPr txBox="1"/>
          <p:nvPr>
            <p:ph idx="2" type="subTitle"/>
          </p:nvPr>
        </p:nvSpPr>
        <p:spPr>
          <a:xfrm>
            <a:off x="5421525" y="2167400"/>
            <a:ext cx="1968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4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33" name="Google Shape;133;p5"/>
          <p:cNvSpPr txBox="1"/>
          <p:nvPr>
            <p:ph idx="3" type="subTitle"/>
          </p:nvPr>
        </p:nvSpPr>
        <p:spPr>
          <a:xfrm>
            <a:off x="1751750" y="2740125"/>
            <a:ext cx="1968600" cy="68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34" name="Google Shape;134;p5"/>
          <p:cNvSpPr txBox="1"/>
          <p:nvPr>
            <p:ph idx="4" type="subTitle"/>
          </p:nvPr>
        </p:nvSpPr>
        <p:spPr>
          <a:xfrm>
            <a:off x="5421526" y="2741545"/>
            <a:ext cx="1968600" cy="68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35" name="Google Shape;135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136" name="Google Shape;136;p5"/>
          <p:cNvGrpSpPr/>
          <p:nvPr/>
        </p:nvGrpSpPr>
        <p:grpSpPr>
          <a:xfrm rot="10800000">
            <a:off x="-48503" y="4416091"/>
            <a:ext cx="9241002" cy="1505610"/>
            <a:chOff x="1318850" y="278775"/>
            <a:chExt cx="5071900" cy="826350"/>
          </a:xfrm>
        </p:grpSpPr>
        <p:sp>
          <p:nvSpPr>
            <p:cNvPr id="137" name="Google Shape;137;p5"/>
            <p:cNvSpPr/>
            <p:nvPr/>
          </p:nvSpPr>
          <p:spPr>
            <a:xfrm>
              <a:off x="1318850" y="701075"/>
              <a:ext cx="5071850" cy="404050"/>
            </a:xfrm>
            <a:custGeom>
              <a:rect b="b" l="l" r="r" t="t"/>
              <a:pathLst>
                <a:path extrusionOk="0" h="16162" w="202874">
                  <a:moveTo>
                    <a:pt x="26733" y="0"/>
                  </a:moveTo>
                  <a:cubicBezTo>
                    <a:pt x="14194" y="0"/>
                    <a:pt x="3831" y="6739"/>
                    <a:pt x="15" y="9584"/>
                  </a:cubicBezTo>
                  <a:lnTo>
                    <a:pt x="0" y="12038"/>
                  </a:lnTo>
                  <a:cubicBezTo>
                    <a:pt x="0" y="12038"/>
                    <a:pt x="9735" y="3733"/>
                    <a:pt x="26532" y="3733"/>
                  </a:cubicBezTo>
                  <a:cubicBezTo>
                    <a:pt x="31728" y="3733"/>
                    <a:pt x="37599" y="4527"/>
                    <a:pt x="44067" y="6608"/>
                  </a:cubicBezTo>
                  <a:cubicBezTo>
                    <a:pt x="61077" y="12080"/>
                    <a:pt x="81444" y="16162"/>
                    <a:pt x="102001" y="16162"/>
                  </a:cubicBezTo>
                  <a:cubicBezTo>
                    <a:pt x="115263" y="16162"/>
                    <a:pt x="128604" y="14463"/>
                    <a:pt x="141173" y="10344"/>
                  </a:cubicBezTo>
                  <a:cubicBezTo>
                    <a:pt x="149886" y="7488"/>
                    <a:pt x="158889" y="6486"/>
                    <a:pt x="167234" y="6486"/>
                  </a:cubicBezTo>
                  <a:cubicBezTo>
                    <a:pt x="186876" y="6486"/>
                    <a:pt x="202873" y="12038"/>
                    <a:pt x="202873" y="12038"/>
                  </a:cubicBezTo>
                  <a:lnTo>
                    <a:pt x="202873" y="7621"/>
                  </a:lnTo>
                  <a:cubicBezTo>
                    <a:pt x="193240" y="5199"/>
                    <a:pt x="178326" y="1868"/>
                    <a:pt x="169126" y="1868"/>
                  </a:cubicBezTo>
                  <a:cubicBezTo>
                    <a:pt x="169086" y="1868"/>
                    <a:pt x="169047" y="1868"/>
                    <a:pt x="169008" y="1868"/>
                  </a:cubicBezTo>
                  <a:cubicBezTo>
                    <a:pt x="168819" y="1868"/>
                    <a:pt x="168633" y="1870"/>
                    <a:pt x="168447" y="1873"/>
                  </a:cubicBezTo>
                  <a:cubicBezTo>
                    <a:pt x="161172" y="2012"/>
                    <a:pt x="145476" y="4854"/>
                    <a:pt x="130298" y="7604"/>
                  </a:cubicBezTo>
                  <a:cubicBezTo>
                    <a:pt x="115132" y="10351"/>
                    <a:pt x="100807" y="12946"/>
                    <a:pt x="93966" y="13116"/>
                  </a:cubicBezTo>
                  <a:cubicBezTo>
                    <a:pt x="93762" y="13121"/>
                    <a:pt x="93553" y="13123"/>
                    <a:pt x="93341" y="13123"/>
                  </a:cubicBezTo>
                  <a:cubicBezTo>
                    <a:pt x="85844" y="13123"/>
                    <a:pt x="73608" y="9989"/>
                    <a:pt x="60673" y="6677"/>
                  </a:cubicBezTo>
                  <a:cubicBezTo>
                    <a:pt x="49417" y="3793"/>
                    <a:pt x="37776" y="812"/>
                    <a:pt x="29646" y="123"/>
                  </a:cubicBezTo>
                  <a:cubicBezTo>
                    <a:pt x="28664" y="40"/>
                    <a:pt x="27692" y="0"/>
                    <a:pt x="26733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5"/>
            <p:cNvSpPr/>
            <p:nvPr/>
          </p:nvSpPr>
          <p:spPr>
            <a:xfrm>
              <a:off x="3031500" y="335725"/>
              <a:ext cx="60425" cy="5475"/>
            </a:xfrm>
            <a:custGeom>
              <a:rect b="b" l="l" r="r" t="t"/>
              <a:pathLst>
                <a:path extrusionOk="0" h="219" w="2417">
                  <a:moveTo>
                    <a:pt x="2416" y="1"/>
                  </a:moveTo>
                  <a:cubicBezTo>
                    <a:pt x="1611" y="9"/>
                    <a:pt x="806" y="25"/>
                    <a:pt x="1" y="52"/>
                  </a:cubicBezTo>
                  <a:cubicBezTo>
                    <a:pt x="787" y="115"/>
                    <a:pt x="1574" y="167"/>
                    <a:pt x="2359" y="219"/>
                  </a:cubicBezTo>
                  <a:cubicBezTo>
                    <a:pt x="2372" y="165"/>
                    <a:pt x="2402" y="56"/>
                    <a:pt x="2416" y="1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5"/>
            <p:cNvSpPr/>
            <p:nvPr/>
          </p:nvSpPr>
          <p:spPr>
            <a:xfrm>
              <a:off x="1319775" y="278775"/>
              <a:ext cx="5070975" cy="660125"/>
            </a:xfrm>
            <a:custGeom>
              <a:rect b="b" l="l" r="r" t="t"/>
              <a:pathLst>
                <a:path extrusionOk="0" h="26405" w="202839">
                  <a:moveTo>
                    <a:pt x="150959" y="1"/>
                  </a:moveTo>
                  <a:cubicBezTo>
                    <a:pt x="150956" y="2"/>
                    <a:pt x="150953" y="3"/>
                    <a:pt x="150950" y="4"/>
                  </a:cubicBezTo>
                  <a:lnTo>
                    <a:pt x="153981" y="4"/>
                  </a:lnTo>
                  <a:cubicBezTo>
                    <a:pt x="153984" y="3"/>
                    <a:pt x="153987" y="2"/>
                    <a:pt x="153989" y="1"/>
                  </a:cubicBezTo>
                  <a:close/>
                  <a:moveTo>
                    <a:pt x="162382" y="3"/>
                  </a:moveTo>
                  <a:cubicBezTo>
                    <a:pt x="162381" y="3"/>
                    <a:pt x="162381" y="3"/>
                    <a:pt x="162380" y="4"/>
                  </a:cubicBezTo>
                  <a:lnTo>
                    <a:pt x="164914" y="4"/>
                  </a:lnTo>
                  <a:cubicBezTo>
                    <a:pt x="164915" y="3"/>
                    <a:pt x="164915" y="3"/>
                    <a:pt x="164916" y="3"/>
                  </a:cubicBezTo>
                  <a:close/>
                  <a:moveTo>
                    <a:pt x="49134" y="4"/>
                  </a:moveTo>
                  <a:cubicBezTo>
                    <a:pt x="50898" y="448"/>
                    <a:pt x="52716" y="856"/>
                    <a:pt x="54527" y="1263"/>
                  </a:cubicBezTo>
                  <a:cubicBezTo>
                    <a:pt x="56003" y="1528"/>
                    <a:pt x="57476" y="1922"/>
                    <a:pt x="59109" y="1922"/>
                  </a:cubicBezTo>
                  <a:cubicBezTo>
                    <a:pt x="59248" y="1922"/>
                    <a:pt x="59388" y="1920"/>
                    <a:pt x="59530" y="1914"/>
                  </a:cubicBezTo>
                  <a:cubicBezTo>
                    <a:pt x="61069" y="1875"/>
                    <a:pt x="62600" y="1801"/>
                    <a:pt x="64135" y="1730"/>
                  </a:cubicBezTo>
                  <a:cubicBezTo>
                    <a:pt x="66922" y="1615"/>
                    <a:pt x="69709" y="1398"/>
                    <a:pt x="72511" y="1398"/>
                  </a:cubicBezTo>
                  <a:cubicBezTo>
                    <a:pt x="73235" y="1398"/>
                    <a:pt x="73961" y="1412"/>
                    <a:pt x="74688" y="1447"/>
                  </a:cubicBezTo>
                  <a:cubicBezTo>
                    <a:pt x="75479" y="1491"/>
                    <a:pt x="76271" y="1509"/>
                    <a:pt x="77062" y="1509"/>
                  </a:cubicBezTo>
                  <a:cubicBezTo>
                    <a:pt x="79447" y="1509"/>
                    <a:pt x="81830" y="1347"/>
                    <a:pt x="84207" y="1260"/>
                  </a:cubicBezTo>
                  <a:cubicBezTo>
                    <a:pt x="87428" y="1135"/>
                    <a:pt x="90627" y="841"/>
                    <a:pt x="93865" y="841"/>
                  </a:cubicBezTo>
                  <a:cubicBezTo>
                    <a:pt x="94249" y="841"/>
                    <a:pt x="94634" y="845"/>
                    <a:pt x="95019" y="854"/>
                  </a:cubicBezTo>
                  <a:cubicBezTo>
                    <a:pt x="98293" y="926"/>
                    <a:pt x="101578" y="1031"/>
                    <a:pt x="104804" y="1304"/>
                  </a:cubicBezTo>
                  <a:cubicBezTo>
                    <a:pt x="107589" y="1544"/>
                    <a:pt x="110407" y="1695"/>
                    <a:pt x="113210" y="1886"/>
                  </a:cubicBezTo>
                  <a:cubicBezTo>
                    <a:pt x="115579" y="2038"/>
                    <a:pt x="117925" y="2252"/>
                    <a:pt x="120314" y="2341"/>
                  </a:cubicBezTo>
                  <a:cubicBezTo>
                    <a:pt x="123816" y="2480"/>
                    <a:pt x="127306" y="2670"/>
                    <a:pt x="130814" y="2784"/>
                  </a:cubicBezTo>
                  <a:cubicBezTo>
                    <a:pt x="131430" y="2797"/>
                    <a:pt x="132047" y="2803"/>
                    <a:pt x="132665" y="2803"/>
                  </a:cubicBezTo>
                  <a:cubicBezTo>
                    <a:pt x="135038" y="2803"/>
                    <a:pt x="137416" y="2707"/>
                    <a:pt x="139745" y="2512"/>
                  </a:cubicBezTo>
                  <a:cubicBezTo>
                    <a:pt x="142144" y="2320"/>
                    <a:pt x="144348" y="1838"/>
                    <a:pt x="146440" y="1309"/>
                  </a:cubicBezTo>
                  <a:cubicBezTo>
                    <a:pt x="148016" y="924"/>
                    <a:pt x="149523" y="486"/>
                    <a:pt x="150950" y="4"/>
                  </a:cubicBezTo>
                  <a:close/>
                  <a:moveTo>
                    <a:pt x="32421" y="4"/>
                  </a:moveTo>
                  <a:cubicBezTo>
                    <a:pt x="33518" y="483"/>
                    <a:pt x="34653" y="946"/>
                    <a:pt x="35840" y="1382"/>
                  </a:cubicBezTo>
                  <a:cubicBezTo>
                    <a:pt x="39728" y="2757"/>
                    <a:pt x="44504" y="3516"/>
                    <a:pt x="49238" y="4141"/>
                  </a:cubicBezTo>
                  <a:cubicBezTo>
                    <a:pt x="57760" y="5239"/>
                    <a:pt x="66621" y="5897"/>
                    <a:pt x="75518" y="5931"/>
                  </a:cubicBezTo>
                  <a:cubicBezTo>
                    <a:pt x="77101" y="5957"/>
                    <a:pt x="78685" y="5969"/>
                    <a:pt x="80268" y="5969"/>
                  </a:cubicBezTo>
                  <a:cubicBezTo>
                    <a:pt x="85834" y="5969"/>
                    <a:pt x="91397" y="5824"/>
                    <a:pt x="96942" y="5629"/>
                  </a:cubicBezTo>
                  <a:cubicBezTo>
                    <a:pt x="98334" y="5569"/>
                    <a:pt x="99726" y="5542"/>
                    <a:pt x="101116" y="5542"/>
                  </a:cubicBezTo>
                  <a:cubicBezTo>
                    <a:pt x="106708" y="5542"/>
                    <a:pt x="112279" y="5977"/>
                    <a:pt x="117759" y="6434"/>
                  </a:cubicBezTo>
                  <a:cubicBezTo>
                    <a:pt x="119188" y="5943"/>
                    <a:pt x="121033" y="5865"/>
                    <a:pt x="122768" y="5760"/>
                  </a:cubicBezTo>
                  <a:cubicBezTo>
                    <a:pt x="125793" y="5584"/>
                    <a:pt x="128859" y="5716"/>
                    <a:pt x="131892" y="5565"/>
                  </a:cubicBezTo>
                  <a:cubicBezTo>
                    <a:pt x="137910" y="5456"/>
                    <a:pt x="143598" y="4532"/>
                    <a:pt x="149261" y="3727"/>
                  </a:cubicBezTo>
                  <a:cubicBezTo>
                    <a:pt x="151429" y="3410"/>
                    <a:pt x="153617" y="3114"/>
                    <a:pt x="155759" y="2762"/>
                  </a:cubicBezTo>
                  <a:cubicBezTo>
                    <a:pt x="157135" y="2548"/>
                    <a:pt x="158079" y="2039"/>
                    <a:pt x="159073" y="1602"/>
                  </a:cubicBezTo>
                  <a:cubicBezTo>
                    <a:pt x="160227" y="1089"/>
                    <a:pt x="161318" y="551"/>
                    <a:pt x="162380" y="4"/>
                  </a:cubicBezTo>
                  <a:lnTo>
                    <a:pt x="153981" y="4"/>
                  </a:lnTo>
                  <a:cubicBezTo>
                    <a:pt x="151720" y="892"/>
                    <a:pt x="149178" y="1638"/>
                    <a:pt x="146501" y="2266"/>
                  </a:cubicBezTo>
                  <a:cubicBezTo>
                    <a:pt x="142488" y="3324"/>
                    <a:pt x="137731" y="3624"/>
                    <a:pt x="133108" y="3624"/>
                  </a:cubicBezTo>
                  <a:cubicBezTo>
                    <a:pt x="132966" y="3624"/>
                    <a:pt x="132825" y="3624"/>
                    <a:pt x="132684" y="3623"/>
                  </a:cubicBezTo>
                  <a:cubicBezTo>
                    <a:pt x="132477" y="3626"/>
                    <a:pt x="132269" y="3627"/>
                    <a:pt x="132062" y="3627"/>
                  </a:cubicBezTo>
                  <a:cubicBezTo>
                    <a:pt x="129034" y="3627"/>
                    <a:pt x="126033" y="3400"/>
                    <a:pt x="123016" y="3303"/>
                  </a:cubicBezTo>
                  <a:cubicBezTo>
                    <a:pt x="122967" y="3303"/>
                    <a:pt x="122918" y="3302"/>
                    <a:pt x="122870" y="3302"/>
                  </a:cubicBezTo>
                  <a:cubicBezTo>
                    <a:pt x="122366" y="3302"/>
                    <a:pt x="121859" y="3330"/>
                    <a:pt x="121355" y="3330"/>
                  </a:cubicBezTo>
                  <a:cubicBezTo>
                    <a:pt x="121030" y="3330"/>
                    <a:pt x="120707" y="3319"/>
                    <a:pt x="120386" y="3281"/>
                  </a:cubicBezTo>
                  <a:cubicBezTo>
                    <a:pt x="118476" y="3057"/>
                    <a:pt x="116509" y="3026"/>
                    <a:pt x="114541" y="3026"/>
                  </a:cubicBezTo>
                  <a:cubicBezTo>
                    <a:pt x="113773" y="3026"/>
                    <a:pt x="113004" y="3031"/>
                    <a:pt x="112239" y="3031"/>
                  </a:cubicBezTo>
                  <a:cubicBezTo>
                    <a:pt x="112010" y="3031"/>
                    <a:pt x="111781" y="3030"/>
                    <a:pt x="111552" y="3029"/>
                  </a:cubicBezTo>
                  <a:cubicBezTo>
                    <a:pt x="111109" y="3026"/>
                    <a:pt x="110666" y="3025"/>
                    <a:pt x="110223" y="3025"/>
                  </a:cubicBezTo>
                  <a:cubicBezTo>
                    <a:pt x="103245" y="3025"/>
                    <a:pt x="96297" y="3388"/>
                    <a:pt x="89338" y="3571"/>
                  </a:cubicBezTo>
                  <a:cubicBezTo>
                    <a:pt x="87958" y="3614"/>
                    <a:pt x="86576" y="3624"/>
                    <a:pt x="85193" y="3624"/>
                  </a:cubicBezTo>
                  <a:cubicBezTo>
                    <a:pt x="83962" y="3624"/>
                    <a:pt x="82730" y="3616"/>
                    <a:pt x="81499" y="3616"/>
                  </a:cubicBezTo>
                  <a:cubicBezTo>
                    <a:pt x="81223" y="3616"/>
                    <a:pt x="80947" y="3616"/>
                    <a:pt x="80672" y="3617"/>
                  </a:cubicBezTo>
                  <a:cubicBezTo>
                    <a:pt x="76604" y="3510"/>
                    <a:pt x="72540" y="3351"/>
                    <a:pt x="68473" y="3224"/>
                  </a:cubicBezTo>
                  <a:cubicBezTo>
                    <a:pt x="65396" y="3091"/>
                    <a:pt x="62260" y="3235"/>
                    <a:pt x="59232" y="2902"/>
                  </a:cubicBezTo>
                  <a:cubicBezTo>
                    <a:pt x="58853" y="2848"/>
                    <a:pt x="58472" y="2831"/>
                    <a:pt x="58089" y="2831"/>
                  </a:cubicBezTo>
                  <a:cubicBezTo>
                    <a:pt x="57437" y="2831"/>
                    <a:pt x="56780" y="2880"/>
                    <a:pt x="56126" y="2880"/>
                  </a:cubicBezTo>
                  <a:cubicBezTo>
                    <a:pt x="55858" y="2880"/>
                    <a:pt x="55590" y="2872"/>
                    <a:pt x="55323" y="2849"/>
                  </a:cubicBezTo>
                  <a:cubicBezTo>
                    <a:pt x="55250" y="2670"/>
                    <a:pt x="55177" y="2489"/>
                    <a:pt x="55101" y="2306"/>
                  </a:cubicBezTo>
                  <a:cubicBezTo>
                    <a:pt x="51806" y="1618"/>
                    <a:pt x="48505" y="899"/>
                    <a:pt x="45475" y="4"/>
                  </a:cubicBezTo>
                  <a:close/>
                  <a:moveTo>
                    <a:pt x="132" y="4"/>
                  </a:moveTo>
                  <a:lnTo>
                    <a:pt x="0" y="22780"/>
                  </a:lnTo>
                  <a:lnTo>
                    <a:pt x="0" y="22780"/>
                  </a:lnTo>
                  <a:cubicBezTo>
                    <a:pt x="4000" y="19836"/>
                    <a:pt x="14301" y="13283"/>
                    <a:pt x="26723" y="13283"/>
                  </a:cubicBezTo>
                  <a:cubicBezTo>
                    <a:pt x="27682" y="13283"/>
                    <a:pt x="28653" y="13322"/>
                    <a:pt x="29635" y="13405"/>
                  </a:cubicBezTo>
                  <a:cubicBezTo>
                    <a:pt x="37789" y="14095"/>
                    <a:pt x="49442" y="17081"/>
                    <a:pt x="60711" y="19967"/>
                  </a:cubicBezTo>
                  <a:cubicBezTo>
                    <a:pt x="73625" y="23274"/>
                    <a:pt x="85845" y="26405"/>
                    <a:pt x="93304" y="26405"/>
                  </a:cubicBezTo>
                  <a:cubicBezTo>
                    <a:pt x="93515" y="26405"/>
                    <a:pt x="93720" y="26401"/>
                    <a:pt x="93924" y="26396"/>
                  </a:cubicBezTo>
                  <a:cubicBezTo>
                    <a:pt x="100741" y="26227"/>
                    <a:pt x="115725" y="23514"/>
                    <a:pt x="130214" y="20888"/>
                  </a:cubicBezTo>
                  <a:cubicBezTo>
                    <a:pt x="145403" y="18136"/>
                    <a:pt x="161108" y="15292"/>
                    <a:pt x="168407" y="15152"/>
                  </a:cubicBezTo>
                  <a:cubicBezTo>
                    <a:pt x="168629" y="15148"/>
                    <a:pt x="168858" y="15146"/>
                    <a:pt x="169089" y="15146"/>
                  </a:cubicBezTo>
                  <a:cubicBezTo>
                    <a:pt x="178295" y="15146"/>
                    <a:pt x="193188" y="18466"/>
                    <a:pt x="202839" y="20890"/>
                  </a:cubicBezTo>
                  <a:lnTo>
                    <a:pt x="202839" y="4"/>
                  </a:lnTo>
                  <a:lnTo>
                    <a:pt x="164914" y="4"/>
                  </a:lnTo>
                  <a:cubicBezTo>
                    <a:pt x="162732" y="1178"/>
                    <a:pt x="160384" y="2294"/>
                    <a:pt x="157821" y="3315"/>
                  </a:cubicBezTo>
                  <a:cubicBezTo>
                    <a:pt x="154244" y="4652"/>
                    <a:pt x="149938" y="5527"/>
                    <a:pt x="145711" y="6400"/>
                  </a:cubicBezTo>
                  <a:cubicBezTo>
                    <a:pt x="141272" y="7278"/>
                    <a:pt x="136552" y="8026"/>
                    <a:pt x="131617" y="8056"/>
                  </a:cubicBezTo>
                  <a:cubicBezTo>
                    <a:pt x="131511" y="8056"/>
                    <a:pt x="131405" y="8056"/>
                    <a:pt x="131299" y="8056"/>
                  </a:cubicBezTo>
                  <a:cubicBezTo>
                    <a:pt x="127393" y="8056"/>
                    <a:pt x="123477" y="7890"/>
                    <a:pt x="119664" y="7509"/>
                  </a:cubicBezTo>
                  <a:cubicBezTo>
                    <a:pt x="114598" y="6989"/>
                    <a:pt x="109459" y="6576"/>
                    <a:pt x="104256" y="6431"/>
                  </a:cubicBezTo>
                  <a:cubicBezTo>
                    <a:pt x="103315" y="6390"/>
                    <a:pt x="102372" y="6374"/>
                    <a:pt x="101430" y="6374"/>
                  </a:cubicBezTo>
                  <a:cubicBezTo>
                    <a:pt x="98841" y="6374"/>
                    <a:pt x="96251" y="6497"/>
                    <a:pt x="93669" y="6565"/>
                  </a:cubicBezTo>
                  <a:cubicBezTo>
                    <a:pt x="89107" y="6713"/>
                    <a:pt x="84530" y="6811"/>
                    <a:pt x="79954" y="6811"/>
                  </a:cubicBezTo>
                  <a:cubicBezTo>
                    <a:pt x="77561" y="6811"/>
                    <a:pt x="75169" y="6784"/>
                    <a:pt x="72778" y="6724"/>
                  </a:cubicBezTo>
                  <a:cubicBezTo>
                    <a:pt x="66258" y="6637"/>
                    <a:pt x="59793" y="6173"/>
                    <a:pt x="53454" y="5523"/>
                  </a:cubicBezTo>
                  <a:cubicBezTo>
                    <a:pt x="47036" y="4778"/>
                    <a:pt x="40411" y="3974"/>
                    <a:pt x="35047" y="2192"/>
                  </a:cubicBezTo>
                  <a:cubicBezTo>
                    <a:pt x="33293" y="1585"/>
                    <a:pt x="31729" y="883"/>
                    <a:pt x="30129" y="202"/>
                  </a:cubicBezTo>
                  <a:cubicBezTo>
                    <a:pt x="29988" y="138"/>
                    <a:pt x="29857" y="68"/>
                    <a:pt x="29717" y="5"/>
                  </a:cubicBezTo>
                  <a:lnTo>
                    <a:pt x="32421" y="5"/>
                  </a:lnTo>
                  <a:lnTo>
                    <a:pt x="32421" y="4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5"/>
            <p:cNvSpPr/>
            <p:nvPr/>
          </p:nvSpPr>
          <p:spPr>
            <a:xfrm>
              <a:off x="1319250" y="618225"/>
              <a:ext cx="5071500" cy="403600"/>
            </a:xfrm>
            <a:custGeom>
              <a:rect b="b" l="l" r="r" t="t"/>
              <a:pathLst>
                <a:path extrusionOk="0" h="16144" w="202860">
                  <a:moveTo>
                    <a:pt x="19" y="9400"/>
                  </a:moveTo>
                  <a:lnTo>
                    <a:pt x="18" y="9569"/>
                  </a:lnTo>
                  <a:cubicBezTo>
                    <a:pt x="18" y="9569"/>
                    <a:pt x="18" y="9569"/>
                    <a:pt x="18" y="9569"/>
                  </a:cubicBezTo>
                  <a:lnTo>
                    <a:pt x="18" y="9569"/>
                  </a:lnTo>
                  <a:lnTo>
                    <a:pt x="19" y="9400"/>
                  </a:lnTo>
                  <a:close/>
                  <a:moveTo>
                    <a:pt x="1" y="12532"/>
                  </a:moveTo>
                  <a:lnTo>
                    <a:pt x="1" y="12532"/>
                  </a:lnTo>
                  <a:cubicBezTo>
                    <a:pt x="1" y="12532"/>
                    <a:pt x="1" y="12532"/>
                    <a:pt x="1" y="12532"/>
                  </a:cubicBezTo>
                  <a:lnTo>
                    <a:pt x="1" y="12629"/>
                  </a:lnTo>
                  <a:lnTo>
                    <a:pt x="1" y="12532"/>
                  </a:lnTo>
                  <a:close/>
                  <a:moveTo>
                    <a:pt x="26725" y="0"/>
                  </a:moveTo>
                  <a:cubicBezTo>
                    <a:pt x="14203" y="0"/>
                    <a:pt x="3851" y="6715"/>
                    <a:pt x="18" y="9569"/>
                  </a:cubicBezTo>
                  <a:lnTo>
                    <a:pt x="18" y="9569"/>
                  </a:lnTo>
                  <a:lnTo>
                    <a:pt x="1" y="12532"/>
                  </a:lnTo>
                  <a:lnTo>
                    <a:pt x="1" y="12532"/>
                  </a:lnTo>
                  <a:cubicBezTo>
                    <a:pt x="3987" y="9595"/>
                    <a:pt x="14299" y="3022"/>
                    <a:pt x="26739" y="3022"/>
                  </a:cubicBezTo>
                  <a:cubicBezTo>
                    <a:pt x="27699" y="3022"/>
                    <a:pt x="28672" y="3062"/>
                    <a:pt x="29656" y="3145"/>
                  </a:cubicBezTo>
                  <a:cubicBezTo>
                    <a:pt x="37810" y="3834"/>
                    <a:pt x="49463" y="6820"/>
                    <a:pt x="60732" y="9707"/>
                  </a:cubicBezTo>
                  <a:cubicBezTo>
                    <a:pt x="73646" y="13013"/>
                    <a:pt x="85866" y="16143"/>
                    <a:pt x="93325" y="16143"/>
                  </a:cubicBezTo>
                  <a:cubicBezTo>
                    <a:pt x="93536" y="16143"/>
                    <a:pt x="93741" y="16141"/>
                    <a:pt x="93945" y="16136"/>
                  </a:cubicBezTo>
                  <a:cubicBezTo>
                    <a:pt x="100762" y="15967"/>
                    <a:pt x="115744" y="13253"/>
                    <a:pt x="130232" y="10628"/>
                  </a:cubicBezTo>
                  <a:cubicBezTo>
                    <a:pt x="145420" y="7877"/>
                    <a:pt x="161129" y="5032"/>
                    <a:pt x="168428" y="4893"/>
                  </a:cubicBezTo>
                  <a:cubicBezTo>
                    <a:pt x="168650" y="4889"/>
                    <a:pt x="168879" y="4886"/>
                    <a:pt x="169110" y="4886"/>
                  </a:cubicBezTo>
                  <a:cubicBezTo>
                    <a:pt x="178316" y="4886"/>
                    <a:pt x="193209" y="8206"/>
                    <a:pt x="202860" y="10631"/>
                  </a:cubicBezTo>
                  <a:lnTo>
                    <a:pt x="202860" y="7621"/>
                  </a:lnTo>
                  <a:cubicBezTo>
                    <a:pt x="193222" y="5197"/>
                    <a:pt x="178301" y="1866"/>
                    <a:pt x="169096" y="1866"/>
                  </a:cubicBezTo>
                  <a:cubicBezTo>
                    <a:pt x="168871" y="1866"/>
                    <a:pt x="168649" y="1868"/>
                    <a:pt x="168431" y="1872"/>
                  </a:cubicBezTo>
                  <a:cubicBezTo>
                    <a:pt x="161157" y="2011"/>
                    <a:pt x="145464" y="4853"/>
                    <a:pt x="130286" y="7603"/>
                  </a:cubicBezTo>
                  <a:cubicBezTo>
                    <a:pt x="115118" y="10350"/>
                    <a:pt x="100792" y="12944"/>
                    <a:pt x="93951" y="13115"/>
                  </a:cubicBezTo>
                  <a:cubicBezTo>
                    <a:pt x="93747" y="13120"/>
                    <a:pt x="93538" y="13122"/>
                    <a:pt x="93326" y="13122"/>
                  </a:cubicBezTo>
                  <a:cubicBezTo>
                    <a:pt x="85829" y="13122"/>
                    <a:pt x="73594" y="9989"/>
                    <a:pt x="60659" y="6676"/>
                  </a:cubicBezTo>
                  <a:cubicBezTo>
                    <a:pt x="49402" y="3792"/>
                    <a:pt x="37762" y="811"/>
                    <a:pt x="29631" y="122"/>
                  </a:cubicBezTo>
                  <a:cubicBezTo>
                    <a:pt x="28651" y="39"/>
                    <a:pt x="27682" y="0"/>
                    <a:pt x="26725" y="0"/>
                  </a:cubicBez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5"/>
            <p:cNvSpPr/>
            <p:nvPr/>
          </p:nvSpPr>
          <p:spPr>
            <a:xfrm>
              <a:off x="1319200" y="933925"/>
              <a:ext cx="75" cy="6775"/>
            </a:xfrm>
            <a:custGeom>
              <a:rect b="b" l="l" r="r" t="t"/>
              <a:pathLst>
                <a:path extrusionOk="0" h="271" w="3">
                  <a:moveTo>
                    <a:pt x="1" y="270"/>
                  </a:moveTo>
                  <a:lnTo>
                    <a:pt x="1" y="27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5"/>
            <p:cNvSpPr/>
            <p:nvPr/>
          </p:nvSpPr>
          <p:spPr>
            <a:xfrm>
              <a:off x="1319725" y="848250"/>
              <a:ext cx="75" cy="4950"/>
            </a:xfrm>
            <a:custGeom>
              <a:rect b="b" l="l" r="r" t="t"/>
              <a:pathLst>
                <a:path extrusionOk="0" h="198" w="3">
                  <a:moveTo>
                    <a:pt x="2" y="1"/>
                  </a:moveTo>
                  <a:lnTo>
                    <a:pt x="0" y="198"/>
                  </a:lnTo>
                  <a:close/>
                </a:path>
              </a:pathLst>
            </a:custGeom>
            <a:solidFill>
              <a:srgbClr val="F1D1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3" name="Google Shape;143;p5"/>
          <p:cNvGrpSpPr/>
          <p:nvPr/>
        </p:nvGrpSpPr>
        <p:grpSpPr>
          <a:xfrm rot="1654524">
            <a:off x="181582" y="167328"/>
            <a:ext cx="1067037" cy="1022048"/>
            <a:chOff x="4315575" y="1851200"/>
            <a:chExt cx="228775" cy="219125"/>
          </a:xfrm>
        </p:grpSpPr>
        <p:sp>
          <p:nvSpPr>
            <p:cNvPr id="144" name="Google Shape;144;p5"/>
            <p:cNvSpPr/>
            <p:nvPr/>
          </p:nvSpPr>
          <p:spPr>
            <a:xfrm>
              <a:off x="4366550" y="2023475"/>
              <a:ext cx="42425" cy="46850"/>
            </a:xfrm>
            <a:custGeom>
              <a:rect b="b" l="l" r="r" t="t"/>
              <a:pathLst>
                <a:path extrusionOk="0" h="1874" w="1697">
                  <a:moveTo>
                    <a:pt x="912" y="1"/>
                  </a:moveTo>
                  <a:cubicBezTo>
                    <a:pt x="889" y="1"/>
                    <a:pt x="865" y="5"/>
                    <a:pt x="842" y="15"/>
                  </a:cubicBezTo>
                  <a:cubicBezTo>
                    <a:pt x="661" y="116"/>
                    <a:pt x="486" y="292"/>
                    <a:pt x="466" y="506"/>
                  </a:cubicBezTo>
                  <a:cubicBezTo>
                    <a:pt x="492" y="472"/>
                    <a:pt x="524" y="422"/>
                    <a:pt x="567" y="422"/>
                  </a:cubicBezTo>
                  <a:cubicBezTo>
                    <a:pt x="576" y="422"/>
                    <a:pt x="586" y="425"/>
                    <a:pt x="597" y="430"/>
                  </a:cubicBezTo>
                  <a:cubicBezTo>
                    <a:pt x="706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8" y="1558"/>
                    <a:pt x="373" y="1675"/>
                    <a:pt x="550" y="1804"/>
                  </a:cubicBezTo>
                  <a:cubicBezTo>
                    <a:pt x="595" y="1831"/>
                    <a:pt x="643" y="1873"/>
                    <a:pt x="696" y="1873"/>
                  </a:cubicBezTo>
                  <a:cubicBezTo>
                    <a:pt x="710" y="1873"/>
                    <a:pt x="723" y="1871"/>
                    <a:pt x="737" y="1865"/>
                  </a:cubicBezTo>
                  <a:cubicBezTo>
                    <a:pt x="949" y="1827"/>
                    <a:pt x="1123" y="1693"/>
                    <a:pt x="1281" y="1557"/>
                  </a:cubicBezTo>
                  <a:cubicBezTo>
                    <a:pt x="1442" y="1405"/>
                    <a:pt x="1491" y="1178"/>
                    <a:pt x="1569" y="979"/>
                  </a:cubicBezTo>
                  <a:cubicBezTo>
                    <a:pt x="1615" y="835"/>
                    <a:pt x="1697" y="681"/>
                    <a:pt x="1640" y="529"/>
                  </a:cubicBezTo>
                  <a:cubicBezTo>
                    <a:pt x="1524" y="336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5"/>
            <p:cNvSpPr/>
            <p:nvPr/>
          </p:nvSpPr>
          <p:spPr>
            <a:xfrm>
              <a:off x="4452000" y="1995575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2" y="114"/>
                    <a:pt x="486" y="290"/>
                    <a:pt x="467" y="504"/>
                  </a:cubicBezTo>
                  <a:cubicBezTo>
                    <a:pt x="492" y="470"/>
                    <a:pt x="525" y="421"/>
                    <a:pt x="569" y="421"/>
                  </a:cubicBezTo>
                  <a:cubicBezTo>
                    <a:pt x="578" y="421"/>
                    <a:pt x="588" y="423"/>
                    <a:pt x="598" y="428"/>
                  </a:cubicBezTo>
                  <a:cubicBezTo>
                    <a:pt x="707" y="458"/>
                    <a:pt x="827" y="488"/>
                    <a:pt x="873" y="605"/>
                  </a:cubicBezTo>
                  <a:cubicBezTo>
                    <a:pt x="706" y="740"/>
                    <a:pt x="483" y="724"/>
                    <a:pt x="283" y="755"/>
                  </a:cubicBezTo>
                  <a:cubicBezTo>
                    <a:pt x="174" y="976"/>
                    <a:pt x="95" y="1211"/>
                    <a:pt x="1" y="1441"/>
                  </a:cubicBezTo>
                  <a:cubicBezTo>
                    <a:pt x="189" y="1556"/>
                    <a:pt x="373" y="1673"/>
                    <a:pt x="552" y="1803"/>
                  </a:cubicBezTo>
                  <a:cubicBezTo>
                    <a:pt x="597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5" y="1403"/>
                    <a:pt x="1493" y="1177"/>
                    <a:pt x="1571" y="977"/>
                  </a:cubicBezTo>
                  <a:cubicBezTo>
                    <a:pt x="1616" y="834"/>
                    <a:pt x="1698" y="680"/>
                    <a:pt x="1642" y="528"/>
                  </a:cubicBezTo>
                  <a:cubicBezTo>
                    <a:pt x="1527" y="334"/>
                    <a:pt x="1320" y="226"/>
                    <a:pt x="1142" y="100"/>
                  </a:cubicBezTo>
                  <a:cubicBezTo>
                    <a:pt x="1075" y="56"/>
                    <a:pt x="996" y="0"/>
                    <a:pt x="913" y="0"/>
                  </a:cubicBezTo>
                  <a:close/>
                </a:path>
              </a:pathLst>
            </a:cu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5"/>
            <p:cNvSpPr/>
            <p:nvPr/>
          </p:nvSpPr>
          <p:spPr>
            <a:xfrm>
              <a:off x="4415400" y="1902175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1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9" y="408"/>
                  </a:cubicBezTo>
                  <a:cubicBezTo>
                    <a:pt x="398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69" y="397"/>
                    <a:pt x="707" y="490"/>
                  </a:cubicBezTo>
                  <a:cubicBezTo>
                    <a:pt x="571" y="601"/>
                    <a:pt x="390" y="587"/>
                    <a:pt x="228" y="613"/>
                  </a:cubicBezTo>
                  <a:cubicBezTo>
                    <a:pt x="141" y="793"/>
                    <a:pt x="77" y="983"/>
                    <a:pt x="0" y="1170"/>
                  </a:cubicBezTo>
                  <a:cubicBezTo>
                    <a:pt x="151" y="1263"/>
                    <a:pt x="303" y="1358"/>
                    <a:pt x="447" y="1463"/>
                  </a:cubicBezTo>
                  <a:cubicBezTo>
                    <a:pt x="484" y="1485"/>
                    <a:pt x="522" y="1519"/>
                    <a:pt x="565" y="1519"/>
                  </a:cubicBezTo>
                  <a:cubicBezTo>
                    <a:pt x="575" y="1519"/>
                    <a:pt x="586" y="1516"/>
                    <a:pt x="598" y="1512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1" y="1140"/>
                    <a:pt x="1211" y="956"/>
                    <a:pt x="1274" y="795"/>
                  </a:cubicBezTo>
                  <a:cubicBezTo>
                    <a:pt x="1311" y="678"/>
                    <a:pt x="1377" y="552"/>
                    <a:pt x="1331" y="429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5"/>
            <p:cNvSpPr/>
            <p:nvPr/>
          </p:nvSpPr>
          <p:spPr>
            <a:xfrm>
              <a:off x="4476625" y="1900675"/>
              <a:ext cx="34475" cy="37950"/>
            </a:xfrm>
            <a:custGeom>
              <a:rect b="b" l="l" r="r" t="t"/>
              <a:pathLst>
                <a:path extrusionOk="0" h="1518" w="1379">
                  <a:moveTo>
                    <a:pt x="741" y="0"/>
                  </a:moveTo>
                  <a:cubicBezTo>
                    <a:pt x="723" y="0"/>
                    <a:pt x="704" y="4"/>
                    <a:pt x="686" y="12"/>
                  </a:cubicBezTo>
                  <a:cubicBezTo>
                    <a:pt x="538" y="93"/>
                    <a:pt x="395" y="235"/>
                    <a:pt x="380" y="408"/>
                  </a:cubicBezTo>
                  <a:cubicBezTo>
                    <a:pt x="400" y="382"/>
                    <a:pt x="425" y="342"/>
                    <a:pt x="460" y="342"/>
                  </a:cubicBezTo>
                  <a:cubicBezTo>
                    <a:pt x="468" y="342"/>
                    <a:pt x="476" y="344"/>
                    <a:pt x="485" y="348"/>
                  </a:cubicBezTo>
                  <a:cubicBezTo>
                    <a:pt x="574" y="371"/>
                    <a:pt x="671" y="396"/>
                    <a:pt x="708" y="491"/>
                  </a:cubicBezTo>
                  <a:cubicBezTo>
                    <a:pt x="573" y="601"/>
                    <a:pt x="391" y="586"/>
                    <a:pt x="230" y="612"/>
                  </a:cubicBezTo>
                  <a:cubicBezTo>
                    <a:pt x="143" y="793"/>
                    <a:pt x="77" y="983"/>
                    <a:pt x="1" y="1169"/>
                  </a:cubicBezTo>
                  <a:cubicBezTo>
                    <a:pt x="153" y="1263"/>
                    <a:pt x="304" y="1357"/>
                    <a:pt x="447" y="1463"/>
                  </a:cubicBezTo>
                  <a:cubicBezTo>
                    <a:pt x="484" y="1484"/>
                    <a:pt x="523" y="1518"/>
                    <a:pt x="566" y="1518"/>
                  </a:cubicBezTo>
                  <a:cubicBezTo>
                    <a:pt x="577" y="1518"/>
                    <a:pt x="588" y="1516"/>
                    <a:pt x="599" y="1511"/>
                  </a:cubicBezTo>
                  <a:cubicBezTo>
                    <a:pt x="771" y="1482"/>
                    <a:pt x="912" y="1374"/>
                    <a:pt x="1041" y="1263"/>
                  </a:cubicBezTo>
                  <a:cubicBezTo>
                    <a:pt x="1173" y="1139"/>
                    <a:pt x="1212" y="956"/>
                    <a:pt x="1276" y="795"/>
                  </a:cubicBezTo>
                  <a:cubicBezTo>
                    <a:pt x="1313" y="678"/>
                    <a:pt x="1378" y="552"/>
                    <a:pt x="1333" y="428"/>
                  </a:cubicBezTo>
                  <a:cubicBezTo>
                    <a:pt x="1239" y="272"/>
                    <a:pt x="1072" y="184"/>
                    <a:pt x="928" y="82"/>
                  </a:cubicBezTo>
                  <a:cubicBezTo>
                    <a:pt x="873" y="46"/>
                    <a:pt x="809" y="0"/>
                    <a:pt x="741" y="0"/>
                  </a:cubicBezTo>
                  <a:close/>
                </a:path>
              </a:pathLst>
            </a:cu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5"/>
            <p:cNvSpPr/>
            <p:nvPr/>
          </p:nvSpPr>
          <p:spPr>
            <a:xfrm>
              <a:off x="4354100" y="1955550"/>
              <a:ext cx="34425" cy="38000"/>
            </a:xfrm>
            <a:custGeom>
              <a:rect b="b" l="l" r="r" t="t"/>
              <a:pathLst>
                <a:path extrusionOk="0" h="1520" w="1377">
                  <a:moveTo>
                    <a:pt x="743" y="1"/>
                  </a:moveTo>
                  <a:cubicBezTo>
                    <a:pt x="724" y="1"/>
                    <a:pt x="705" y="5"/>
                    <a:pt x="686" y="13"/>
                  </a:cubicBezTo>
                  <a:cubicBezTo>
                    <a:pt x="538" y="94"/>
                    <a:pt x="396" y="237"/>
                    <a:pt x="380" y="411"/>
                  </a:cubicBezTo>
                  <a:cubicBezTo>
                    <a:pt x="400" y="383"/>
                    <a:pt x="425" y="343"/>
                    <a:pt x="461" y="343"/>
                  </a:cubicBezTo>
                  <a:cubicBezTo>
                    <a:pt x="469" y="343"/>
                    <a:pt x="477" y="345"/>
                    <a:pt x="486" y="349"/>
                  </a:cubicBezTo>
                  <a:cubicBezTo>
                    <a:pt x="574" y="372"/>
                    <a:pt x="671" y="397"/>
                    <a:pt x="709" y="492"/>
                  </a:cubicBezTo>
                  <a:cubicBezTo>
                    <a:pt x="573" y="602"/>
                    <a:pt x="394" y="588"/>
                    <a:pt x="230" y="613"/>
                  </a:cubicBezTo>
                  <a:cubicBezTo>
                    <a:pt x="142" y="793"/>
                    <a:pt x="78" y="985"/>
                    <a:pt x="1" y="1170"/>
                  </a:cubicBezTo>
                  <a:cubicBezTo>
                    <a:pt x="152" y="1264"/>
                    <a:pt x="303" y="1359"/>
                    <a:pt x="447" y="1464"/>
                  </a:cubicBezTo>
                  <a:cubicBezTo>
                    <a:pt x="484" y="1485"/>
                    <a:pt x="524" y="1520"/>
                    <a:pt x="567" y="1520"/>
                  </a:cubicBezTo>
                  <a:cubicBezTo>
                    <a:pt x="577" y="1520"/>
                    <a:pt x="588" y="1518"/>
                    <a:pt x="599" y="1513"/>
                  </a:cubicBezTo>
                  <a:cubicBezTo>
                    <a:pt x="770" y="1482"/>
                    <a:pt x="912" y="1375"/>
                    <a:pt x="1040" y="1263"/>
                  </a:cubicBezTo>
                  <a:cubicBezTo>
                    <a:pt x="1172" y="1140"/>
                    <a:pt x="1211" y="956"/>
                    <a:pt x="1274" y="795"/>
                  </a:cubicBezTo>
                  <a:cubicBezTo>
                    <a:pt x="1312" y="678"/>
                    <a:pt x="1377" y="552"/>
                    <a:pt x="1333" y="428"/>
                  </a:cubicBezTo>
                  <a:cubicBezTo>
                    <a:pt x="1238" y="272"/>
                    <a:pt x="1072" y="184"/>
                    <a:pt x="927" y="83"/>
                  </a:cubicBezTo>
                  <a:cubicBezTo>
                    <a:pt x="873" y="46"/>
                    <a:pt x="809" y="1"/>
                    <a:pt x="743" y="1"/>
                  </a:cubicBezTo>
                  <a:close/>
                </a:path>
              </a:pathLst>
            </a:cu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5"/>
            <p:cNvSpPr/>
            <p:nvPr/>
          </p:nvSpPr>
          <p:spPr>
            <a:xfrm>
              <a:off x="4359900" y="1851200"/>
              <a:ext cx="42450" cy="46850"/>
            </a:xfrm>
            <a:custGeom>
              <a:rect b="b" l="l" r="r" t="t"/>
              <a:pathLst>
                <a:path extrusionOk="0" h="1874" w="1698">
                  <a:moveTo>
                    <a:pt x="912" y="1"/>
                  </a:moveTo>
                  <a:cubicBezTo>
                    <a:pt x="889" y="1"/>
                    <a:pt x="866" y="5"/>
                    <a:pt x="842" y="15"/>
                  </a:cubicBezTo>
                  <a:cubicBezTo>
                    <a:pt x="661" y="116"/>
                    <a:pt x="486" y="291"/>
                    <a:pt x="466" y="506"/>
                  </a:cubicBezTo>
                  <a:cubicBezTo>
                    <a:pt x="492" y="472"/>
                    <a:pt x="524" y="422"/>
                    <a:pt x="568" y="422"/>
                  </a:cubicBezTo>
                  <a:cubicBezTo>
                    <a:pt x="577" y="422"/>
                    <a:pt x="587" y="424"/>
                    <a:pt x="598" y="430"/>
                  </a:cubicBezTo>
                  <a:cubicBezTo>
                    <a:pt x="707" y="459"/>
                    <a:pt x="827" y="489"/>
                    <a:pt x="873" y="605"/>
                  </a:cubicBezTo>
                  <a:cubicBezTo>
                    <a:pt x="706" y="742"/>
                    <a:pt x="483" y="725"/>
                    <a:pt x="283" y="756"/>
                  </a:cubicBezTo>
                  <a:cubicBezTo>
                    <a:pt x="174" y="978"/>
                    <a:pt x="95" y="1213"/>
                    <a:pt x="0" y="1442"/>
                  </a:cubicBezTo>
                  <a:cubicBezTo>
                    <a:pt x="188" y="1558"/>
                    <a:pt x="373" y="1675"/>
                    <a:pt x="552" y="1804"/>
                  </a:cubicBezTo>
                  <a:cubicBezTo>
                    <a:pt x="597" y="1830"/>
                    <a:pt x="644" y="1873"/>
                    <a:pt x="698" y="1873"/>
                  </a:cubicBezTo>
                  <a:cubicBezTo>
                    <a:pt x="711" y="1873"/>
                    <a:pt x="724" y="1870"/>
                    <a:pt x="738" y="1864"/>
                  </a:cubicBezTo>
                  <a:cubicBezTo>
                    <a:pt x="950" y="1826"/>
                    <a:pt x="1124" y="1693"/>
                    <a:pt x="1282" y="1556"/>
                  </a:cubicBezTo>
                  <a:cubicBezTo>
                    <a:pt x="1444" y="1405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1" y="528"/>
                  </a:cubicBezTo>
                  <a:cubicBezTo>
                    <a:pt x="1527" y="335"/>
                    <a:pt x="1319" y="227"/>
                    <a:pt x="1142" y="101"/>
                  </a:cubicBezTo>
                  <a:cubicBezTo>
                    <a:pt x="1074" y="57"/>
                    <a:pt x="996" y="1"/>
                    <a:pt x="912" y="1"/>
                  </a:cubicBezTo>
                  <a:close/>
                </a:path>
              </a:pathLst>
            </a:cu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5"/>
            <p:cNvSpPr/>
            <p:nvPr/>
          </p:nvSpPr>
          <p:spPr>
            <a:xfrm>
              <a:off x="4315575" y="1915825"/>
              <a:ext cx="26300" cy="29075"/>
            </a:xfrm>
            <a:custGeom>
              <a:rect b="b" l="l" r="r" t="t"/>
              <a:pathLst>
                <a:path extrusionOk="0" h="1163" w="1052">
                  <a:moveTo>
                    <a:pt x="568" y="0"/>
                  </a:moveTo>
                  <a:cubicBezTo>
                    <a:pt x="553" y="0"/>
                    <a:pt x="539" y="3"/>
                    <a:pt x="525" y="10"/>
                  </a:cubicBezTo>
                  <a:cubicBezTo>
                    <a:pt x="412" y="72"/>
                    <a:pt x="303" y="180"/>
                    <a:pt x="291" y="314"/>
                  </a:cubicBezTo>
                  <a:cubicBezTo>
                    <a:pt x="306" y="294"/>
                    <a:pt x="326" y="263"/>
                    <a:pt x="354" y="263"/>
                  </a:cubicBezTo>
                  <a:cubicBezTo>
                    <a:pt x="359" y="263"/>
                    <a:pt x="365" y="265"/>
                    <a:pt x="372" y="268"/>
                  </a:cubicBezTo>
                  <a:cubicBezTo>
                    <a:pt x="438" y="286"/>
                    <a:pt x="513" y="306"/>
                    <a:pt x="542" y="377"/>
                  </a:cubicBezTo>
                  <a:cubicBezTo>
                    <a:pt x="438" y="461"/>
                    <a:pt x="300" y="450"/>
                    <a:pt x="176" y="470"/>
                  </a:cubicBezTo>
                  <a:cubicBezTo>
                    <a:pt x="108" y="606"/>
                    <a:pt x="59" y="753"/>
                    <a:pt x="0" y="896"/>
                  </a:cubicBezTo>
                  <a:cubicBezTo>
                    <a:pt x="115" y="968"/>
                    <a:pt x="231" y="1039"/>
                    <a:pt x="341" y="1119"/>
                  </a:cubicBezTo>
                  <a:cubicBezTo>
                    <a:pt x="369" y="1136"/>
                    <a:pt x="398" y="1163"/>
                    <a:pt x="432" y="1163"/>
                  </a:cubicBezTo>
                  <a:cubicBezTo>
                    <a:pt x="440" y="1163"/>
                    <a:pt x="448" y="1161"/>
                    <a:pt x="457" y="1157"/>
                  </a:cubicBezTo>
                  <a:cubicBezTo>
                    <a:pt x="587" y="1134"/>
                    <a:pt x="696" y="1052"/>
                    <a:pt x="793" y="966"/>
                  </a:cubicBezTo>
                  <a:cubicBezTo>
                    <a:pt x="895" y="871"/>
                    <a:pt x="925" y="729"/>
                    <a:pt x="973" y="606"/>
                  </a:cubicBezTo>
                  <a:cubicBezTo>
                    <a:pt x="1002" y="517"/>
                    <a:pt x="1052" y="422"/>
                    <a:pt x="1017" y="327"/>
                  </a:cubicBezTo>
                  <a:cubicBezTo>
                    <a:pt x="945" y="206"/>
                    <a:pt x="818" y="139"/>
                    <a:pt x="706" y="61"/>
                  </a:cubicBezTo>
                  <a:cubicBezTo>
                    <a:pt x="665" y="34"/>
                    <a:pt x="617" y="0"/>
                    <a:pt x="568" y="0"/>
                  </a:cubicBezTo>
                  <a:close/>
                </a:path>
              </a:pathLst>
            </a:cu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5"/>
            <p:cNvSpPr/>
            <p:nvPr/>
          </p:nvSpPr>
          <p:spPr>
            <a:xfrm>
              <a:off x="4418325" y="197905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7" y="0"/>
                  </a:moveTo>
                  <a:cubicBezTo>
                    <a:pt x="553" y="0"/>
                    <a:pt x="538" y="3"/>
                    <a:pt x="524" y="10"/>
                  </a:cubicBezTo>
                  <a:cubicBezTo>
                    <a:pt x="411" y="71"/>
                    <a:pt x="301" y="180"/>
                    <a:pt x="290" y="314"/>
                  </a:cubicBezTo>
                  <a:cubicBezTo>
                    <a:pt x="305" y="293"/>
                    <a:pt x="325" y="263"/>
                    <a:pt x="353" y="263"/>
                  </a:cubicBezTo>
                  <a:cubicBezTo>
                    <a:pt x="358" y="263"/>
                    <a:pt x="364" y="264"/>
                    <a:pt x="371" y="267"/>
                  </a:cubicBezTo>
                  <a:cubicBezTo>
                    <a:pt x="437" y="286"/>
                    <a:pt x="511" y="304"/>
                    <a:pt x="541" y="376"/>
                  </a:cubicBezTo>
                  <a:cubicBezTo>
                    <a:pt x="438" y="461"/>
                    <a:pt x="300" y="451"/>
                    <a:pt x="176" y="471"/>
                  </a:cubicBezTo>
                  <a:cubicBezTo>
                    <a:pt x="108" y="607"/>
                    <a:pt x="59" y="754"/>
                    <a:pt x="0" y="896"/>
                  </a:cubicBezTo>
                  <a:cubicBezTo>
                    <a:pt x="115" y="968"/>
                    <a:pt x="231" y="1040"/>
                    <a:pt x="341" y="1120"/>
                  </a:cubicBezTo>
                  <a:cubicBezTo>
                    <a:pt x="369" y="1137"/>
                    <a:pt x="399" y="1163"/>
                    <a:pt x="432" y="1163"/>
                  </a:cubicBezTo>
                  <a:cubicBezTo>
                    <a:pt x="440" y="1163"/>
                    <a:pt x="448" y="1162"/>
                    <a:pt x="457" y="1158"/>
                  </a:cubicBezTo>
                  <a:cubicBezTo>
                    <a:pt x="587" y="1135"/>
                    <a:pt x="696" y="1052"/>
                    <a:pt x="794" y="966"/>
                  </a:cubicBezTo>
                  <a:cubicBezTo>
                    <a:pt x="895" y="872"/>
                    <a:pt x="925" y="730"/>
                    <a:pt x="973" y="607"/>
                  </a:cubicBezTo>
                  <a:cubicBezTo>
                    <a:pt x="1002" y="518"/>
                    <a:pt x="1052" y="422"/>
                    <a:pt x="1017" y="328"/>
                  </a:cubicBezTo>
                  <a:cubicBezTo>
                    <a:pt x="945" y="207"/>
                    <a:pt x="818" y="140"/>
                    <a:pt x="706" y="62"/>
                  </a:cubicBezTo>
                  <a:cubicBezTo>
                    <a:pt x="665" y="34"/>
                    <a:pt x="617" y="0"/>
                    <a:pt x="567" y="0"/>
                  </a:cubicBezTo>
                  <a:close/>
                </a:path>
              </a:pathLst>
            </a:cu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5"/>
            <p:cNvSpPr/>
            <p:nvPr/>
          </p:nvSpPr>
          <p:spPr>
            <a:xfrm>
              <a:off x="4518025" y="1960175"/>
              <a:ext cx="26325" cy="29075"/>
            </a:xfrm>
            <a:custGeom>
              <a:rect b="b" l="l" r="r" t="t"/>
              <a:pathLst>
                <a:path extrusionOk="0" h="1163" w="1053">
                  <a:moveTo>
                    <a:pt x="568" y="0"/>
                  </a:moveTo>
                  <a:cubicBezTo>
                    <a:pt x="553" y="0"/>
                    <a:pt x="539" y="3"/>
                    <a:pt x="525" y="9"/>
                  </a:cubicBezTo>
                  <a:cubicBezTo>
                    <a:pt x="412" y="71"/>
                    <a:pt x="303" y="180"/>
                    <a:pt x="292" y="313"/>
                  </a:cubicBezTo>
                  <a:cubicBezTo>
                    <a:pt x="306" y="293"/>
                    <a:pt x="326" y="262"/>
                    <a:pt x="353" y="262"/>
                  </a:cubicBezTo>
                  <a:cubicBezTo>
                    <a:pt x="359" y="262"/>
                    <a:pt x="365" y="264"/>
                    <a:pt x="372" y="267"/>
                  </a:cubicBezTo>
                  <a:cubicBezTo>
                    <a:pt x="439" y="285"/>
                    <a:pt x="513" y="304"/>
                    <a:pt x="543" y="376"/>
                  </a:cubicBezTo>
                  <a:cubicBezTo>
                    <a:pt x="439" y="461"/>
                    <a:pt x="300" y="451"/>
                    <a:pt x="176" y="469"/>
                  </a:cubicBezTo>
                  <a:cubicBezTo>
                    <a:pt x="108" y="607"/>
                    <a:pt x="59" y="754"/>
                    <a:pt x="0" y="895"/>
                  </a:cubicBezTo>
                  <a:cubicBezTo>
                    <a:pt x="115" y="967"/>
                    <a:pt x="231" y="1039"/>
                    <a:pt x="341" y="1120"/>
                  </a:cubicBezTo>
                  <a:cubicBezTo>
                    <a:pt x="369" y="1136"/>
                    <a:pt x="398" y="1162"/>
                    <a:pt x="431" y="1162"/>
                  </a:cubicBezTo>
                  <a:cubicBezTo>
                    <a:pt x="440" y="1162"/>
                    <a:pt x="448" y="1161"/>
                    <a:pt x="457" y="1157"/>
                  </a:cubicBezTo>
                  <a:cubicBezTo>
                    <a:pt x="587" y="1134"/>
                    <a:pt x="697" y="1052"/>
                    <a:pt x="795" y="966"/>
                  </a:cubicBezTo>
                  <a:cubicBezTo>
                    <a:pt x="895" y="872"/>
                    <a:pt x="925" y="730"/>
                    <a:pt x="974" y="607"/>
                  </a:cubicBezTo>
                  <a:cubicBezTo>
                    <a:pt x="1002" y="517"/>
                    <a:pt x="1052" y="422"/>
                    <a:pt x="1017" y="328"/>
                  </a:cubicBezTo>
                  <a:cubicBezTo>
                    <a:pt x="946" y="207"/>
                    <a:pt x="818" y="140"/>
                    <a:pt x="707" y="62"/>
                  </a:cubicBezTo>
                  <a:cubicBezTo>
                    <a:pt x="665" y="35"/>
                    <a:pt x="617" y="0"/>
                    <a:pt x="568" y="0"/>
                  </a:cubicBezTo>
                  <a:close/>
                </a:path>
              </a:pathLst>
            </a:cu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3" name="Google Shape;153;p5"/>
          <p:cNvSpPr/>
          <p:nvPr/>
        </p:nvSpPr>
        <p:spPr>
          <a:xfrm rot="-2428684">
            <a:off x="432458" y="4303425"/>
            <a:ext cx="653990" cy="445249"/>
          </a:xfrm>
          <a:custGeom>
            <a:rect b="b" l="l" r="r" t="t"/>
            <a:pathLst>
              <a:path extrusionOk="0" h="8270" w="12148">
                <a:moveTo>
                  <a:pt x="5863" y="518"/>
                </a:moveTo>
                <a:cubicBezTo>
                  <a:pt x="5965" y="545"/>
                  <a:pt x="6006" y="659"/>
                  <a:pt x="6054" y="742"/>
                </a:cubicBezTo>
                <a:cubicBezTo>
                  <a:pt x="6225" y="1121"/>
                  <a:pt x="6309" y="1534"/>
                  <a:pt x="6366" y="1943"/>
                </a:cubicBezTo>
                <a:cubicBezTo>
                  <a:pt x="6423" y="2332"/>
                  <a:pt x="6397" y="2727"/>
                  <a:pt x="6401" y="3118"/>
                </a:cubicBezTo>
                <a:cubicBezTo>
                  <a:pt x="6322" y="4134"/>
                  <a:pt x="6094" y="5138"/>
                  <a:pt x="5731" y="6089"/>
                </a:cubicBezTo>
                <a:cubicBezTo>
                  <a:pt x="5524" y="5508"/>
                  <a:pt x="5401" y="4900"/>
                  <a:pt x="5316" y="4291"/>
                </a:cubicBezTo>
                <a:cubicBezTo>
                  <a:pt x="5214" y="3547"/>
                  <a:pt x="5167" y="2789"/>
                  <a:pt x="5258" y="2041"/>
                </a:cubicBezTo>
                <a:cubicBezTo>
                  <a:pt x="5311" y="1638"/>
                  <a:pt x="5406" y="1235"/>
                  <a:pt x="5588" y="870"/>
                </a:cubicBezTo>
                <a:cubicBezTo>
                  <a:pt x="5659" y="741"/>
                  <a:pt x="5725" y="589"/>
                  <a:pt x="5863" y="518"/>
                </a:cubicBezTo>
                <a:close/>
                <a:moveTo>
                  <a:pt x="2849" y="1008"/>
                </a:moveTo>
                <a:cubicBezTo>
                  <a:pt x="2913" y="1008"/>
                  <a:pt x="2974" y="1073"/>
                  <a:pt x="3010" y="1125"/>
                </a:cubicBezTo>
                <a:cubicBezTo>
                  <a:pt x="3176" y="1377"/>
                  <a:pt x="3233" y="1679"/>
                  <a:pt x="3290" y="1970"/>
                </a:cubicBezTo>
                <a:cubicBezTo>
                  <a:pt x="3444" y="2724"/>
                  <a:pt x="3376" y="3501"/>
                  <a:pt x="3278" y="4256"/>
                </a:cubicBezTo>
                <a:cubicBezTo>
                  <a:pt x="3162" y="4960"/>
                  <a:pt x="3020" y="5672"/>
                  <a:pt x="2725" y="6326"/>
                </a:cubicBezTo>
                <a:cubicBezTo>
                  <a:pt x="2448" y="5672"/>
                  <a:pt x="2322" y="4964"/>
                  <a:pt x="2232" y="4261"/>
                </a:cubicBezTo>
                <a:cubicBezTo>
                  <a:pt x="2151" y="3514"/>
                  <a:pt x="2055" y="2747"/>
                  <a:pt x="2236" y="2006"/>
                </a:cubicBezTo>
                <a:cubicBezTo>
                  <a:pt x="2332" y="1646"/>
                  <a:pt x="2474" y="1267"/>
                  <a:pt x="2782" y="1036"/>
                </a:cubicBezTo>
                <a:cubicBezTo>
                  <a:pt x="2804" y="1016"/>
                  <a:pt x="2827" y="1008"/>
                  <a:pt x="2849" y="1008"/>
                </a:cubicBezTo>
                <a:close/>
                <a:moveTo>
                  <a:pt x="8652" y="408"/>
                </a:moveTo>
                <a:cubicBezTo>
                  <a:pt x="8717" y="408"/>
                  <a:pt x="8774" y="469"/>
                  <a:pt x="8811" y="520"/>
                </a:cubicBezTo>
                <a:cubicBezTo>
                  <a:pt x="8952" y="720"/>
                  <a:pt x="9013" y="962"/>
                  <a:pt x="9073" y="1195"/>
                </a:cubicBezTo>
                <a:cubicBezTo>
                  <a:pt x="9278" y="2110"/>
                  <a:pt x="9267" y="3057"/>
                  <a:pt x="9181" y="3985"/>
                </a:cubicBezTo>
                <a:cubicBezTo>
                  <a:pt x="9122" y="4614"/>
                  <a:pt x="9052" y="5244"/>
                  <a:pt x="8891" y="5854"/>
                </a:cubicBezTo>
                <a:cubicBezTo>
                  <a:pt x="8819" y="6134"/>
                  <a:pt x="8729" y="6408"/>
                  <a:pt x="8629" y="6680"/>
                </a:cubicBezTo>
                <a:cubicBezTo>
                  <a:pt x="8341" y="5966"/>
                  <a:pt x="8213" y="5199"/>
                  <a:pt x="8100" y="4440"/>
                </a:cubicBezTo>
                <a:cubicBezTo>
                  <a:pt x="8015" y="3629"/>
                  <a:pt x="7985" y="2808"/>
                  <a:pt x="8069" y="1995"/>
                </a:cubicBezTo>
                <a:cubicBezTo>
                  <a:pt x="8121" y="1567"/>
                  <a:pt x="8177" y="1127"/>
                  <a:pt x="8359" y="731"/>
                </a:cubicBezTo>
                <a:cubicBezTo>
                  <a:pt x="8416" y="615"/>
                  <a:pt x="8481" y="487"/>
                  <a:pt x="8599" y="422"/>
                </a:cubicBezTo>
                <a:cubicBezTo>
                  <a:pt x="8617" y="412"/>
                  <a:pt x="8635" y="408"/>
                  <a:pt x="8652" y="408"/>
                </a:cubicBezTo>
                <a:close/>
                <a:moveTo>
                  <a:pt x="11735" y="1"/>
                </a:moveTo>
                <a:cubicBezTo>
                  <a:pt x="11664" y="1"/>
                  <a:pt x="11594" y="51"/>
                  <a:pt x="11614" y="136"/>
                </a:cubicBezTo>
                <a:cubicBezTo>
                  <a:pt x="11749" y="327"/>
                  <a:pt x="11735" y="571"/>
                  <a:pt x="11776" y="792"/>
                </a:cubicBezTo>
                <a:cubicBezTo>
                  <a:pt x="11888" y="1779"/>
                  <a:pt x="11907" y="2785"/>
                  <a:pt x="11746" y="3769"/>
                </a:cubicBezTo>
                <a:cubicBezTo>
                  <a:pt x="11638" y="4399"/>
                  <a:pt x="11502" y="5023"/>
                  <a:pt x="11324" y="5638"/>
                </a:cubicBezTo>
                <a:cubicBezTo>
                  <a:pt x="11129" y="6279"/>
                  <a:pt x="10925" y="6929"/>
                  <a:pt x="10561" y="7495"/>
                </a:cubicBezTo>
                <a:cubicBezTo>
                  <a:pt x="10425" y="7698"/>
                  <a:pt x="10227" y="7873"/>
                  <a:pt x="9988" y="7931"/>
                </a:cubicBezTo>
                <a:cubicBezTo>
                  <a:pt x="9942" y="7941"/>
                  <a:pt x="9895" y="7945"/>
                  <a:pt x="9848" y="7945"/>
                </a:cubicBezTo>
                <a:cubicBezTo>
                  <a:pt x="9666" y="7945"/>
                  <a:pt x="9485" y="7877"/>
                  <a:pt x="9339" y="7768"/>
                </a:cubicBezTo>
                <a:cubicBezTo>
                  <a:pt x="9078" y="7572"/>
                  <a:pt x="8886" y="7294"/>
                  <a:pt x="8764" y="6993"/>
                </a:cubicBezTo>
                <a:cubicBezTo>
                  <a:pt x="8880" y="6746"/>
                  <a:pt x="8959" y="6484"/>
                  <a:pt x="9041" y="6226"/>
                </a:cubicBezTo>
                <a:cubicBezTo>
                  <a:pt x="9286" y="5439"/>
                  <a:pt x="9374" y="4615"/>
                  <a:pt x="9441" y="3800"/>
                </a:cubicBezTo>
                <a:cubicBezTo>
                  <a:pt x="9492" y="3316"/>
                  <a:pt x="9470" y="2831"/>
                  <a:pt x="9473" y="2346"/>
                </a:cubicBezTo>
                <a:cubicBezTo>
                  <a:pt x="9442" y="1880"/>
                  <a:pt x="9395" y="1412"/>
                  <a:pt x="9268" y="961"/>
                </a:cubicBezTo>
                <a:cubicBezTo>
                  <a:pt x="9208" y="747"/>
                  <a:pt x="9134" y="533"/>
                  <a:pt x="9001" y="353"/>
                </a:cubicBezTo>
                <a:cubicBezTo>
                  <a:pt x="8921" y="246"/>
                  <a:pt x="8800" y="152"/>
                  <a:pt x="8661" y="152"/>
                </a:cubicBezTo>
                <a:cubicBezTo>
                  <a:pt x="8652" y="152"/>
                  <a:pt x="8643" y="152"/>
                  <a:pt x="8634" y="153"/>
                </a:cubicBezTo>
                <a:cubicBezTo>
                  <a:pt x="8486" y="156"/>
                  <a:pt x="8364" y="259"/>
                  <a:pt x="8277" y="371"/>
                </a:cubicBezTo>
                <a:cubicBezTo>
                  <a:pt x="8112" y="598"/>
                  <a:pt x="8024" y="869"/>
                  <a:pt x="7957" y="1137"/>
                </a:cubicBezTo>
                <a:cubicBezTo>
                  <a:pt x="7856" y="1568"/>
                  <a:pt x="7813" y="2010"/>
                  <a:pt x="7785" y="2450"/>
                </a:cubicBezTo>
                <a:cubicBezTo>
                  <a:pt x="7788" y="2934"/>
                  <a:pt x="7767" y="3422"/>
                  <a:pt x="7807" y="3907"/>
                </a:cubicBezTo>
                <a:cubicBezTo>
                  <a:pt x="7839" y="4574"/>
                  <a:pt x="7970" y="5231"/>
                  <a:pt x="8115" y="5880"/>
                </a:cubicBezTo>
                <a:cubicBezTo>
                  <a:pt x="8208" y="6263"/>
                  <a:pt x="8342" y="6633"/>
                  <a:pt x="8490" y="6996"/>
                </a:cubicBezTo>
                <a:cubicBezTo>
                  <a:pt x="8319" y="7314"/>
                  <a:pt x="8105" y="7614"/>
                  <a:pt x="7820" y="7839"/>
                </a:cubicBezTo>
                <a:cubicBezTo>
                  <a:pt x="7673" y="7951"/>
                  <a:pt x="7486" y="8015"/>
                  <a:pt x="7301" y="8015"/>
                </a:cubicBezTo>
                <a:cubicBezTo>
                  <a:pt x="7173" y="8015"/>
                  <a:pt x="7047" y="7985"/>
                  <a:pt x="6935" y="7920"/>
                </a:cubicBezTo>
                <a:cubicBezTo>
                  <a:pt x="6720" y="7801"/>
                  <a:pt x="6533" y="7630"/>
                  <a:pt x="6381" y="7437"/>
                </a:cubicBezTo>
                <a:cubicBezTo>
                  <a:pt x="6186" y="7168"/>
                  <a:pt x="6061" y="6857"/>
                  <a:pt x="5914" y="6560"/>
                </a:cubicBezTo>
                <a:cubicBezTo>
                  <a:pt x="5896" y="6504"/>
                  <a:pt x="5843" y="6446"/>
                  <a:pt x="5873" y="6383"/>
                </a:cubicBezTo>
                <a:cubicBezTo>
                  <a:pt x="6099" y="5852"/>
                  <a:pt x="6266" y="5297"/>
                  <a:pt x="6399" y="4736"/>
                </a:cubicBezTo>
                <a:cubicBezTo>
                  <a:pt x="6551" y="4055"/>
                  <a:pt x="6660" y="3360"/>
                  <a:pt x="6656" y="2661"/>
                </a:cubicBezTo>
                <a:cubicBezTo>
                  <a:pt x="6646" y="2003"/>
                  <a:pt x="6563" y="1333"/>
                  <a:pt x="6316" y="718"/>
                </a:cubicBezTo>
                <a:cubicBezTo>
                  <a:pt x="6242" y="547"/>
                  <a:pt x="6148" y="353"/>
                  <a:pt x="5962" y="282"/>
                </a:cubicBezTo>
                <a:cubicBezTo>
                  <a:pt x="5931" y="270"/>
                  <a:pt x="5900" y="265"/>
                  <a:pt x="5870" y="265"/>
                </a:cubicBezTo>
                <a:cubicBezTo>
                  <a:pt x="5721" y="265"/>
                  <a:pt x="5588" y="391"/>
                  <a:pt x="5507" y="510"/>
                </a:cubicBezTo>
                <a:cubicBezTo>
                  <a:pt x="5178" y="1003"/>
                  <a:pt x="5052" y="1598"/>
                  <a:pt x="4991" y="2179"/>
                </a:cubicBezTo>
                <a:cubicBezTo>
                  <a:pt x="4915" y="3068"/>
                  <a:pt x="4996" y="3965"/>
                  <a:pt x="5152" y="4841"/>
                </a:cubicBezTo>
                <a:cubicBezTo>
                  <a:pt x="5247" y="5380"/>
                  <a:pt x="5396" y="5908"/>
                  <a:pt x="5578" y="6421"/>
                </a:cubicBezTo>
                <a:cubicBezTo>
                  <a:pt x="5347" y="6906"/>
                  <a:pt x="5031" y="7373"/>
                  <a:pt x="4576" y="7675"/>
                </a:cubicBezTo>
                <a:cubicBezTo>
                  <a:pt x="4430" y="7776"/>
                  <a:pt x="4259" y="7864"/>
                  <a:pt x="4079" y="7864"/>
                </a:cubicBezTo>
                <a:cubicBezTo>
                  <a:pt x="4051" y="7864"/>
                  <a:pt x="4023" y="7862"/>
                  <a:pt x="3995" y="7857"/>
                </a:cubicBezTo>
                <a:cubicBezTo>
                  <a:pt x="3728" y="7814"/>
                  <a:pt x="3510" y="7629"/>
                  <a:pt x="3345" y="7424"/>
                </a:cubicBezTo>
                <a:cubicBezTo>
                  <a:pt x="3150" y="7172"/>
                  <a:pt x="3002" y="6888"/>
                  <a:pt x="2856" y="6605"/>
                </a:cubicBezTo>
                <a:cubicBezTo>
                  <a:pt x="3092" y="6175"/>
                  <a:pt x="3230" y="5700"/>
                  <a:pt x="3339" y="5225"/>
                </a:cubicBezTo>
                <a:cubicBezTo>
                  <a:pt x="3477" y="4646"/>
                  <a:pt x="3571" y="4056"/>
                  <a:pt x="3603" y="3462"/>
                </a:cubicBezTo>
                <a:cubicBezTo>
                  <a:pt x="3667" y="2784"/>
                  <a:pt x="3606" y="2093"/>
                  <a:pt x="3421" y="1436"/>
                </a:cubicBezTo>
                <a:cubicBezTo>
                  <a:pt x="3354" y="1218"/>
                  <a:pt x="3262" y="990"/>
                  <a:pt x="3083" y="839"/>
                </a:cubicBezTo>
                <a:cubicBezTo>
                  <a:pt x="3019" y="785"/>
                  <a:pt x="2939" y="760"/>
                  <a:pt x="2858" y="760"/>
                </a:cubicBezTo>
                <a:cubicBezTo>
                  <a:pt x="2781" y="760"/>
                  <a:pt x="2705" y="782"/>
                  <a:pt x="2642" y="825"/>
                </a:cubicBezTo>
                <a:cubicBezTo>
                  <a:pt x="2467" y="949"/>
                  <a:pt x="2335" y="1127"/>
                  <a:pt x="2232" y="1313"/>
                </a:cubicBezTo>
                <a:cubicBezTo>
                  <a:pt x="1970" y="1800"/>
                  <a:pt x="1891" y="2362"/>
                  <a:pt x="1886" y="2907"/>
                </a:cubicBezTo>
                <a:cubicBezTo>
                  <a:pt x="1896" y="3593"/>
                  <a:pt x="1973" y="4277"/>
                  <a:pt x="2084" y="4953"/>
                </a:cubicBezTo>
                <a:cubicBezTo>
                  <a:pt x="2184" y="5516"/>
                  <a:pt x="2330" y="6075"/>
                  <a:pt x="2573" y="6595"/>
                </a:cubicBezTo>
                <a:cubicBezTo>
                  <a:pt x="2412" y="6836"/>
                  <a:pt x="2236" y="7075"/>
                  <a:pt x="1991" y="7238"/>
                </a:cubicBezTo>
                <a:cubicBezTo>
                  <a:pt x="1866" y="7317"/>
                  <a:pt x="1717" y="7380"/>
                  <a:pt x="1568" y="7380"/>
                </a:cubicBezTo>
                <a:cubicBezTo>
                  <a:pt x="1507" y="7380"/>
                  <a:pt x="1447" y="7370"/>
                  <a:pt x="1389" y="7346"/>
                </a:cubicBezTo>
                <a:cubicBezTo>
                  <a:pt x="1139" y="7258"/>
                  <a:pt x="969" y="7034"/>
                  <a:pt x="850" y="6809"/>
                </a:cubicBezTo>
                <a:cubicBezTo>
                  <a:pt x="663" y="6448"/>
                  <a:pt x="523" y="6062"/>
                  <a:pt x="450" y="5661"/>
                </a:cubicBezTo>
                <a:cubicBezTo>
                  <a:pt x="338" y="5040"/>
                  <a:pt x="270" y="4409"/>
                  <a:pt x="261" y="3778"/>
                </a:cubicBezTo>
                <a:cubicBezTo>
                  <a:pt x="267" y="2931"/>
                  <a:pt x="321" y="2086"/>
                  <a:pt x="384" y="1241"/>
                </a:cubicBezTo>
                <a:cubicBezTo>
                  <a:pt x="391" y="1031"/>
                  <a:pt x="476" y="831"/>
                  <a:pt x="480" y="622"/>
                </a:cubicBezTo>
                <a:cubicBezTo>
                  <a:pt x="482" y="550"/>
                  <a:pt x="421" y="513"/>
                  <a:pt x="360" y="513"/>
                </a:cubicBezTo>
                <a:cubicBezTo>
                  <a:pt x="306" y="513"/>
                  <a:pt x="252" y="542"/>
                  <a:pt x="241" y="603"/>
                </a:cubicBezTo>
                <a:cubicBezTo>
                  <a:pt x="197" y="860"/>
                  <a:pt x="132" y="1117"/>
                  <a:pt x="129" y="1380"/>
                </a:cubicBezTo>
                <a:cubicBezTo>
                  <a:pt x="67" y="2085"/>
                  <a:pt x="42" y="2790"/>
                  <a:pt x="16" y="3496"/>
                </a:cubicBezTo>
                <a:cubicBezTo>
                  <a:pt x="1" y="4192"/>
                  <a:pt x="71" y="4886"/>
                  <a:pt x="183" y="5572"/>
                </a:cubicBezTo>
                <a:cubicBezTo>
                  <a:pt x="261" y="6069"/>
                  <a:pt x="424" y="6551"/>
                  <a:pt x="667" y="6991"/>
                </a:cubicBezTo>
                <a:cubicBezTo>
                  <a:pt x="817" y="7259"/>
                  <a:pt x="1044" y="7504"/>
                  <a:pt x="1347" y="7596"/>
                </a:cubicBezTo>
                <a:cubicBezTo>
                  <a:pt x="1419" y="7620"/>
                  <a:pt x="1493" y="7631"/>
                  <a:pt x="1566" y="7631"/>
                </a:cubicBezTo>
                <a:cubicBezTo>
                  <a:pt x="1731" y="7631"/>
                  <a:pt x="1896" y="7577"/>
                  <a:pt x="2041" y="7498"/>
                </a:cubicBezTo>
                <a:cubicBezTo>
                  <a:pt x="2317" y="7349"/>
                  <a:pt x="2523" y="7104"/>
                  <a:pt x="2702" y="6852"/>
                </a:cubicBezTo>
                <a:cubicBezTo>
                  <a:pt x="2879" y="7175"/>
                  <a:pt x="3054" y="7512"/>
                  <a:pt x="3324" y="7770"/>
                </a:cubicBezTo>
                <a:cubicBezTo>
                  <a:pt x="3529" y="7963"/>
                  <a:pt x="3793" y="8116"/>
                  <a:pt x="4081" y="8116"/>
                </a:cubicBezTo>
                <a:cubicBezTo>
                  <a:pt x="4087" y="8116"/>
                  <a:pt x="4093" y="8116"/>
                  <a:pt x="4099" y="8116"/>
                </a:cubicBezTo>
                <a:cubicBezTo>
                  <a:pt x="4344" y="8114"/>
                  <a:pt x="4564" y="7994"/>
                  <a:pt x="4757" y="7855"/>
                </a:cubicBezTo>
                <a:cubicBezTo>
                  <a:pt x="5175" y="7572"/>
                  <a:pt x="5476" y="7153"/>
                  <a:pt x="5714" y="6715"/>
                </a:cubicBezTo>
                <a:cubicBezTo>
                  <a:pt x="5807" y="6922"/>
                  <a:pt x="5909" y="7126"/>
                  <a:pt x="6015" y="7326"/>
                </a:cubicBezTo>
                <a:cubicBezTo>
                  <a:pt x="6179" y="7633"/>
                  <a:pt x="6425" y="7891"/>
                  <a:pt x="6714" y="8083"/>
                </a:cubicBezTo>
                <a:cubicBezTo>
                  <a:pt x="6887" y="8210"/>
                  <a:pt x="7095" y="8270"/>
                  <a:pt x="7304" y="8270"/>
                </a:cubicBezTo>
                <a:cubicBezTo>
                  <a:pt x="7571" y="8270"/>
                  <a:pt x="7840" y="8172"/>
                  <a:pt x="8039" y="7991"/>
                </a:cubicBezTo>
                <a:cubicBezTo>
                  <a:pt x="8270" y="7788"/>
                  <a:pt x="8462" y="7544"/>
                  <a:pt x="8617" y="7274"/>
                </a:cubicBezTo>
                <a:cubicBezTo>
                  <a:pt x="8795" y="7608"/>
                  <a:pt x="9048" y="7921"/>
                  <a:pt x="9395" y="8089"/>
                </a:cubicBezTo>
                <a:cubicBezTo>
                  <a:pt x="9535" y="8154"/>
                  <a:pt x="9692" y="8191"/>
                  <a:pt x="9848" y="8191"/>
                </a:cubicBezTo>
                <a:cubicBezTo>
                  <a:pt x="9978" y="8191"/>
                  <a:pt x="10107" y="8166"/>
                  <a:pt x="10225" y="8110"/>
                </a:cubicBezTo>
                <a:cubicBezTo>
                  <a:pt x="10485" y="7989"/>
                  <a:pt x="10690" y="7772"/>
                  <a:pt x="10833" y="7527"/>
                </a:cubicBezTo>
                <a:cubicBezTo>
                  <a:pt x="11206" y="6900"/>
                  <a:pt x="11419" y="6195"/>
                  <a:pt x="11621" y="5497"/>
                </a:cubicBezTo>
                <a:cubicBezTo>
                  <a:pt x="11811" y="4768"/>
                  <a:pt x="11979" y="4031"/>
                  <a:pt x="12059" y="3280"/>
                </a:cubicBezTo>
                <a:cubicBezTo>
                  <a:pt x="12148" y="2406"/>
                  <a:pt x="12100" y="1523"/>
                  <a:pt x="11987" y="654"/>
                </a:cubicBezTo>
                <a:cubicBezTo>
                  <a:pt x="11947" y="456"/>
                  <a:pt x="11946" y="240"/>
                  <a:pt x="11845" y="61"/>
                </a:cubicBezTo>
                <a:cubicBezTo>
                  <a:pt x="11822" y="20"/>
                  <a:pt x="11779" y="1"/>
                  <a:pt x="11735" y="1"/>
                </a:cubicBezTo>
                <a:close/>
              </a:path>
            </a:pathLst>
          </a:custGeom>
          <a:solidFill>
            <a:srgbClr val="82D4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5"/>
          <p:cNvSpPr/>
          <p:nvPr/>
        </p:nvSpPr>
        <p:spPr>
          <a:xfrm rot="10800000">
            <a:off x="7342213" y="-68763"/>
            <a:ext cx="1621802" cy="949850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57" name="Google Shape;157;p6"/>
          <p:cNvSpPr/>
          <p:nvPr/>
        </p:nvSpPr>
        <p:spPr>
          <a:xfrm>
            <a:off x="4906625" y="4331172"/>
            <a:ext cx="1387062" cy="812337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8" name="Google Shape;158;p6"/>
          <p:cNvGrpSpPr/>
          <p:nvPr/>
        </p:nvGrpSpPr>
        <p:grpSpPr>
          <a:xfrm>
            <a:off x="5400695" y="3989614"/>
            <a:ext cx="2467266" cy="1153886"/>
            <a:chOff x="3264075" y="1894125"/>
            <a:chExt cx="1130425" cy="528675"/>
          </a:xfrm>
        </p:grpSpPr>
        <p:sp>
          <p:nvSpPr>
            <p:cNvPr id="159" name="Google Shape;159;p6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6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6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6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6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6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6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6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6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6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6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6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6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2" name="Google Shape;172;p6"/>
          <p:cNvSpPr/>
          <p:nvPr/>
        </p:nvSpPr>
        <p:spPr>
          <a:xfrm rot="-2828404">
            <a:off x="7375884" y="401629"/>
            <a:ext cx="691185" cy="470534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3" name="Google Shape;173;p6"/>
          <p:cNvGrpSpPr/>
          <p:nvPr/>
        </p:nvGrpSpPr>
        <p:grpSpPr>
          <a:xfrm>
            <a:off x="7867959" y="196367"/>
            <a:ext cx="982291" cy="940642"/>
            <a:chOff x="2368500" y="1659275"/>
            <a:chExt cx="228775" cy="219075"/>
          </a:xfrm>
        </p:grpSpPr>
        <p:sp>
          <p:nvSpPr>
            <p:cNvPr id="174" name="Google Shape;174;p6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6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6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6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6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6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6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6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6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3" name="Google Shape;183;p6"/>
          <p:cNvSpPr/>
          <p:nvPr/>
        </p:nvSpPr>
        <p:spPr>
          <a:xfrm rot="-3379778">
            <a:off x="619850" y="378979"/>
            <a:ext cx="587883" cy="400214"/>
          </a:xfrm>
          <a:custGeom>
            <a:rect b="b" l="l" r="r" t="t"/>
            <a:pathLst>
              <a:path extrusionOk="0" h="8270" w="12148">
                <a:moveTo>
                  <a:pt x="5863" y="518"/>
                </a:moveTo>
                <a:cubicBezTo>
                  <a:pt x="5965" y="545"/>
                  <a:pt x="6006" y="659"/>
                  <a:pt x="6054" y="742"/>
                </a:cubicBezTo>
                <a:cubicBezTo>
                  <a:pt x="6225" y="1121"/>
                  <a:pt x="6309" y="1534"/>
                  <a:pt x="6366" y="1943"/>
                </a:cubicBezTo>
                <a:cubicBezTo>
                  <a:pt x="6423" y="2332"/>
                  <a:pt x="6397" y="2727"/>
                  <a:pt x="6401" y="3118"/>
                </a:cubicBezTo>
                <a:cubicBezTo>
                  <a:pt x="6322" y="4134"/>
                  <a:pt x="6094" y="5138"/>
                  <a:pt x="5731" y="6089"/>
                </a:cubicBezTo>
                <a:cubicBezTo>
                  <a:pt x="5524" y="5508"/>
                  <a:pt x="5401" y="4900"/>
                  <a:pt x="5316" y="4291"/>
                </a:cubicBezTo>
                <a:cubicBezTo>
                  <a:pt x="5214" y="3547"/>
                  <a:pt x="5167" y="2789"/>
                  <a:pt x="5258" y="2041"/>
                </a:cubicBezTo>
                <a:cubicBezTo>
                  <a:pt x="5311" y="1638"/>
                  <a:pt x="5406" y="1235"/>
                  <a:pt x="5588" y="870"/>
                </a:cubicBezTo>
                <a:cubicBezTo>
                  <a:pt x="5659" y="741"/>
                  <a:pt x="5725" y="589"/>
                  <a:pt x="5863" y="518"/>
                </a:cubicBezTo>
                <a:close/>
                <a:moveTo>
                  <a:pt x="2849" y="1008"/>
                </a:moveTo>
                <a:cubicBezTo>
                  <a:pt x="2913" y="1008"/>
                  <a:pt x="2974" y="1073"/>
                  <a:pt x="3010" y="1125"/>
                </a:cubicBezTo>
                <a:cubicBezTo>
                  <a:pt x="3176" y="1377"/>
                  <a:pt x="3233" y="1679"/>
                  <a:pt x="3290" y="1970"/>
                </a:cubicBezTo>
                <a:cubicBezTo>
                  <a:pt x="3444" y="2724"/>
                  <a:pt x="3376" y="3501"/>
                  <a:pt x="3278" y="4256"/>
                </a:cubicBezTo>
                <a:cubicBezTo>
                  <a:pt x="3162" y="4960"/>
                  <a:pt x="3020" y="5672"/>
                  <a:pt x="2725" y="6326"/>
                </a:cubicBezTo>
                <a:cubicBezTo>
                  <a:pt x="2448" y="5672"/>
                  <a:pt x="2322" y="4964"/>
                  <a:pt x="2232" y="4261"/>
                </a:cubicBezTo>
                <a:cubicBezTo>
                  <a:pt x="2151" y="3514"/>
                  <a:pt x="2055" y="2747"/>
                  <a:pt x="2236" y="2006"/>
                </a:cubicBezTo>
                <a:cubicBezTo>
                  <a:pt x="2332" y="1646"/>
                  <a:pt x="2474" y="1267"/>
                  <a:pt x="2782" y="1036"/>
                </a:cubicBezTo>
                <a:cubicBezTo>
                  <a:pt x="2804" y="1016"/>
                  <a:pt x="2827" y="1008"/>
                  <a:pt x="2849" y="1008"/>
                </a:cubicBezTo>
                <a:close/>
                <a:moveTo>
                  <a:pt x="8652" y="408"/>
                </a:moveTo>
                <a:cubicBezTo>
                  <a:pt x="8717" y="408"/>
                  <a:pt x="8774" y="469"/>
                  <a:pt x="8811" y="520"/>
                </a:cubicBezTo>
                <a:cubicBezTo>
                  <a:pt x="8952" y="720"/>
                  <a:pt x="9013" y="962"/>
                  <a:pt x="9073" y="1195"/>
                </a:cubicBezTo>
                <a:cubicBezTo>
                  <a:pt x="9278" y="2110"/>
                  <a:pt x="9267" y="3057"/>
                  <a:pt x="9181" y="3985"/>
                </a:cubicBezTo>
                <a:cubicBezTo>
                  <a:pt x="9122" y="4614"/>
                  <a:pt x="9052" y="5244"/>
                  <a:pt x="8891" y="5854"/>
                </a:cubicBezTo>
                <a:cubicBezTo>
                  <a:pt x="8819" y="6134"/>
                  <a:pt x="8729" y="6408"/>
                  <a:pt x="8629" y="6680"/>
                </a:cubicBezTo>
                <a:cubicBezTo>
                  <a:pt x="8341" y="5966"/>
                  <a:pt x="8213" y="5199"/>
                  <a:pt x="8100" y="4440"/>
                </a:cubicBezTo>
                <a:cubicBezTo>
                  <a:pt x="8015" y="3629"/>
                  <a:pt x="7985" y="2808"/>
                  <a:pt x="8069" y="1995"/>
                </a:cubicBezTo>
                <a:cubicBezTo>
                  <a:pt x="8121" y="1567"/>
                  <a:pt x="8177" y="1127"/>
                  <a:pt x="8359" y="731"/>
                </a:cubicBezTo>
                <a:cubicBezTo>
                  <a:pt x="8416" y="615"/>
                  <a:pt x="8481" y="487"/>
                  <a:pt x="8599" y="422"/>
                </a:cubicBezTo>
                <a:cubicBezTo>
                  <a:pt x="8617" y="412"/>
                  <a:pt x="8635" y="408"/>
                  <a:pt x="8652" y="408"/>
                </a:cubicBezTo>
                <a:close/>
                <a:moveTo>
                  <a:pt x="11735" y="1"/>
                </a:moveTo>
                <a:cubicBezTo>
                  <a:pt x="11664" y="1"/>
                  <a:pt x="11594" y="51"/>
                  <a:pt x="11614" y="136"/>
                </a:cubicBezTo>
                <a:cubicBezTo>
                  <a:pt x="11749" y="327"/>
                  <a:pt x="11735" y="571"/>
                  <a:pt x="11776" y="792"/>
                </a:cubicBezTo>
                <a:cubicBezTo>
                  <a:pt x="11888" y="1779"/>
                  <a:pt x="11907" y="2785"/>
                  <a:pt x="11746" y="3769"/>
                </a:cubicBezTo>
                <a:cubicBezTo>
                  <a:pt x="11638" y="4399"/>
                  <a:pt x="11502" y="5023"/>
                  <a:pt x="11324" y="5638"/>
                </a:cubicBezTo>
                <a:cubicBezTo>
                  <a:pt x="11129" y="6279"/>
                  <a:pt x="10925" y="6929"/>
                  <a:pt x="10561" y="7495"/>
                </a:cubicBezTo>
                <a:cubicBezTo>
                  <a:pt x="10425" y="7698"/>
                  <a:pt x="10227" y="7873"/>
                  <a:pt x="9988" y="7931"/>
                </a:cubicBezTo>
                <a:cubicBezTo>
                  <a:pt x="9942" y="7941"/>
                  <a:pt x="9895" y="7945"/>
                  <a:pt x="9848" y="7945"/>
                </a:cubicBezTo>
                <a:cubicBezTo>
                  <a:pt x="9666" y="7945"/>
                  <a:pt x="9485" y="7877"/>
                  <a:pt x="9339" y="7768"/>
                </a:cubicBezTo>
                <a:cubicBezTo>
                  <a:pt x="9078" y="7572"/>
                  <a:pt x="8886" y="7294"/>
                  <a:pt x="8764" y="6993"/>
                </a:cubicBezTo>
                <a:cubicBezTo>
                  <a:pt x="8880" y="6746"/>
                  <a:pt x="8959" y="6484"/>
                  <a:pt x="9041" y="6226"/>
                </a:cubicBezTo>
                <a:cubicBezTo>
                  <a:pt x="9286" y="5439"/>
                  <a:pt x="9374" y="4615"/>
                  <a:pt x="9441" y="3800"/>
                </a:cubicBezTo>
                <a:cubicBezTo>
                  <a:pt x="9492" y="3316"/>
                  <a:pt x="9470" y="2831"/>
                  <a:pt x="9473" y="2346"/>
                </a:cubicBezTo>
                <a:cubicBezTo>
                  <a:pt x="9442" y="1880"/>
                  <a:pt x="9395" y="1412"/>
                  <a:pt x="9268" y="961"/>
                </a:cubicBezTo>
                <a:cubicBezTo>
                  <a:pt x="9208" y="747"/>
                  <a:pt x="9134" y="533"/>
                  <a:pt x="9001" y="353"/>
                </a:cubicBezTo>
                <a:cubicBezTo>
                  <a:pt x="8921" y="246"/>
                  <a:pt x="8800" y="152"/>
                  <a:pt x="8661" y="152"/>
                </a:cubicBezTo>
                <a:cubicBezTo>
                  <a:pt x="8652" y="152"/>
                  <a:pt x="8643" y="152"/>
                  <a:pt x="8634" y="153"/>
                </a:cubicBezTo>
                <a:cubicBezTo>
                  <a:pt x="8486" y="156"/>
                  <a:pt x="8364" y="259"/>
                  <a:pt x="8277" y="371"/>
                </a:cubicBezTo>
                <a:cubicBezTo>
                  <a:pt x="8112" y="598"/>
                  <a:pt x="8024" y="869"/>
                  <a:pt x="7957" y="1137"/>
                </a:cubicBezTo>
                <a:cubicBezTo>
                  <a:pt x="7856" y="1568"/>
                  <a:pt x="7813" y="2010"/>
                  <a:pt x="7785" y="2450"/>
                </a:cubicBezTo>
                <a:cubicBezTo>
                  <a:pt x="7788" y="2934"/>
                  <a:pt x="7767" y="3422"/>
                  <a:pt x="7807" y="3907"/>
                </a:cubicBezTo>
                <a:cubicBezTo>
                  <a:pt x="7839" y="4574"/>
                  <a:pt x="7970" y="5231"/>
                  <a:pt x="8115" y="5880"/>
                </a:cubicBezTo>
                <a:cubicBezTo>
                  <a:pt x="8208" y="6263"/>
                  <a:pt x="8342" y="6633"/>
                  <a:pt x="8490" y="6996"/>
                </a:cubicBezTo>
                <a:cubicBezTo>
                  <a:pt x="8319" y="7314"/>
                  <a:pt x="8105" y="7614"/>
                  <a:pt x="7820" y="7839"/>
                </a:cubicBezTo>
                <a:cubicBezTo>
                  <a:pt x="7673" y="7951"/>
                  <a:pt x="7486" y="8015"/>
                  <a:pt x="7301" y="8015"/>
                </a:cubicBezTo>
                <a:cubicBezTo>
                  <a:pt x="7173" y="8015"/>
                  <a:pt x="7047" y="7985"/>
                  <a:pt x="6935" y="7920"/>
                </a:cubicBezTo>
                <a:cubicBezTo>
                  <a:pt x="6720" y="7801"/>
                  <a:pt x="6533" y="7630"/>
                  <a:pt x="6381" y="7437"/>
                </a:cubicBezTo>
                <a:cubicBezTo>
                  <a:pt x="6186" y="7168"/>
                  <a:pt x="6061" y="6857"/>
                  <a:pt x="5914" y="6560"/>
                </a:cubicBezTo>
                <a:cubicBezTo>
                  <a:pt x="5896" y="6504"/>
                  <a:pt x="5843" y="6446"/>
                  <a:pt x="5873" y="6383"/>
                </a:cubicBezTo>
                <a:cubicBezTo>
                  <a:pt x="6099" y="5852"/>
                  <a:pt x="6266" y="5297"/>
                  <a:pt x="6399" y="4736"/>
                </a:cubicBezTo>
                <a:cubicBezTo>
                  <a:pt x="6551" y="4055"/>
                  <a:pt x="6660" y="3360"/>
                  <a:pt x="6656" y="2661"/>
                </a:cubicBezTo>
                <a:cubicBezTo>
                  <a:pt x="6646" y="2003"/>
                  <a:pt x="6563" y="1333"/>
                  <a:pt x="6316" y="718"/>
                </a:cubicBezTo>
                <a:cubicBezTo>
                  <a:pt x="6242" y="547"/>
                  <a:pt x="6148" y="353"/>
                  <a:pt x="5962" y="282"/>
                </a:cubicBezTo>
                <a:cubicBezTo>
                  <a:pt x="5931" y="270"/>
                  <a:pt x="5900" y="265"/>
                  <a:pt x="5870" y="265"/>
                </a:cubicBezTo>
                <a:cubicBezTo>
                  <a:pt x="5721" y="265"/>
                  <a:pt x="5588" y="391"/>
                  <a:pt x="5507" y="510"/>
                </a:cubicBezTo>
                <a:cubicBezTo>
                  <a:pt x="5178" y="1003"/>
                  <a:pt x="5052" y="1598"/>
                  <a:pt x="4991" y="2179"/>
                </a:cubicBezTo>
                <a:cubicBezTo>
                  <a:pt x="4915" y="3068"/>
                  <a:pt x="4996" y="3965"/>
                  <a:pt x="5152" y="4841"/>
                </a:cubicBezTo>
                <a:cubicBezTo>
                  <a:pt x="5247" y="5380"/>
                  <a:pt x="5396" y="5908"/>
                  <a:pt x="5578" y="6421"/>
                </a:cubicBezTo>
                <a:cubicBezTo>
                  <a:pt x="5347" y="6906"/>
                  <a:pt x="5031" y="7373"/>
                  <a:pt x="4576" y="7675"/>
                </a:cubicBezTo>
                <a:cubicBezTo>
                  <a:pt x="4430" y="7776"/>
                  <a:pt x="4259" y="7864"/>
                  <a:pt x="4079" y="7864"/>
                </a:cubicBezTo>
                <a:cubicBezTo>
                  <a:pt x="4051" y="7864"/>
                  <a:pt x="4023" y="7862"/>
                  <a:pt x="3995" y="7857"/>
                </a:cubicBezTo>
                <a:cubicBezTo>
                  <a:pt x="3728" y="7814"/>
                  <a:pt x="3510" y="7629"/>
                  <a:pt x="3345" y="7424"/>
                </a:cubicBezTo>
                <a:cubicBezTo>
                  <a:pt x="3150" y="7172"/>
                  <a:pt x="3002" y="6888"/>
                  <a:pt x="2856" y="6605"/>
                </a:cubicBezTo>
                <a:cubicBezTo>
                  <a:pt x="3092" y="6175"/>
                  <a:pt x="3230" y="5700"/>
                  <a:pt x="3339" y="5225"/>
                </a:cubicBezTo>
                <a:cubicBezTo>
                  <a:pt x="3477" y="4646"/>
                  <a:pt x="3571" y="4056"/>
                  <a:pt x="3603" y="3462"/>
                </a:cubicBezTo>
                <a:cubicBezTo>
                  <a:pt x="3667" y="2784"/>
                  <a:pt x="3606" y="2093"/>
                  <a:pt x="3421" y="1436"/>
                </a:cubicBezTo>
                <a:cubicBezTo>
                  <a:pt x="3354" y="1218"/>
                  <a:pt x="3262" y="990"/>
                  <a:pt x="3083" y="839"/>
                </a:cubicBezTo>
                <a:cubicBezTo>
                  <a:pt x="3019" y="785"/>
                  <a:pt x="2939" y="760"/>
                  <a:pt x="2858" y="760"/>
                </a:cubicBezTo>
                <a:cubicBezTo>
                  <a:pt x="2781" y="760"/>
                  <a:pt x="2705" y="782"/>
                  <a:pt x="2642" y="825"/>
                </a:cubicBezTo>
                <a:cubicBezTo>
                  <a:pt x="2467" y="949"/>
                  <a:pt x="2335" y="1127"/>
                  <a:pt x="2232" y="1313"/>
                </a:cubicBezTo>
                <a:cubicBezTo>
                  <a:pt x="1970" y="1800"/>
                  <a:pt x="1891" y="2362"/>
                  <a:pt x="1886" y="2907"/>
                </a:cubicBezTo>
                <a:cubicBezTo>
                  <a:pt x="1896" y="3593"/>
                  <a:pt x="1973" y="4277"/>
                  <a:pt x="2084" y="4953"/>
                </a:cubicBezTo>
                <a:cubicBezTo>
                  <a:pt x="2184" y="5516"/>
                  <a:pt x="2330" y="6075"/>
                  <a:pt x="2573" y="6595"/>
                </a:cubicBezTo>
                <a:cubicBezTo>
                  <a:pt x="2412" y="6836"/>
                  <a:pt x="2236" y="7075"/>
                  <a:pt x="1991" y="7238"/>
                </a:cubicBezTo>
                <a:cubicBezTo>
                  <a:pt x="1866" y="7317"/>
                  <a:pt x="1717" y="7380"/>
                  <a:pt x="1568" y="7380"/>
                </a:cubicBezTo>
                <a:cubicBezTo>
                  <a:pt x="1507" y="7380"/>
                  <a:pt x="1447" y="7370"/>
                  <a:pt x="1389" y="7346"/>
                </a:cubicBezTo>
                <a:cubicBezTo>
                  <a:pt x="1139" y="7258"/>
                  <a:pt x="969" y="7034"/>
                  <a:pt x="850" y="6809"/>
                </a:cubicBezTo>
                <a:cubicBezTo>
                  <a:pt x="663" y="6448"/>
                  <a:pt x="523" y="6062"/>
                  <a:pt x="450" y="5661"/>
                </a:cubicBezTo>
                <a:cubicBezTo>
                  <a:pt x="338" y="5040"/>
                  <a:pt x="270" y="4409"/>
                  <a:pt x="261" y="3778"/>
                </a:cubicBezTo>
                <a:cubicBezTo>
                  <a:pt x="267" y="2931"/>
                  <a:pt x="321" y="2086"/>
                  <a:pt x="384" y="1241"/>
                </a:cubicBezTo>
                <a:cubicBezTo>
                  <a:pt x="391" y="1031"/>
                  <a:pt x="476" y="831"/>
                  <a:pt x="480" y="622"/>
                </a:cubicBezTo>
                <a:cubicBezTo>
                  <a:pt x="482" y="550"/>
                  <a:pt x="421" y="513"/>
                  <a:pt x="360" y="513"/>
                </a:cubicBezTo>
                <a:cubicBezTo>
                  <a:pt x="306" y="513"/>
                  <a:pt x="252" y="542"/>
                  <a:pt x="241" y="603"/>
                </a:cubicBezTo>
                <a:cubicBezTo>
                  <a:pt x="197" y="860"/>
                  <a:pt x="132" y="1117"/>
                  <a:pt x="129" y="1380"/>
                </a:cubicBezTo>
                <a:cubicBezTo>
                  <a:pt x="67" y="2085"/>
                  <a:pt x="42" y="2790"/>
                  <a:pt x="16" y="3496"/>
                </a:cubicBezTo>
                <a:cubicBezTo>
                  <a:pt x="1" y="4192"/>
                  <a:pt x="71" y="4886"/>
                  <a:pt x="183" y="5572"/>
                </a:cubicBezTo>
                <a:cubicBezTo>
                  <a:pt x="261" y="6069"/>
                  <a:pt x="424" y="6551"/>
                  <a:pt x="667" y="6991"/>
                </a:cubicBezTo>
                <a:cubicBezTo>
                  <a:pt x="817" y="7259"/>
                  <a:pt x="1044" y="7504"/>
                  <a:pt x="1347" y="7596"/>
                </a:cubicBezTo>
                <a:cubicBezTo>
                  <a:pt x="1419" y="7620"/>
                  <a:pt x="1493" y="7631"/>
                  <a:pt x="1566" y="7631"/>
                </a:cubicBezTo>
                <a:cubicBezTo>
                  <a:pt x="1731" y="7631"/>
                  <a:pt x="1896" y="7577"/>
                  <a:pt x="2041" y="7498"/>
                </a:cubicBezTo>
                <a:cubicBezTo>
                  <a:pt x="2317" y="7349"/>
                  <a:pt x="2523" y="7104"/>
                  <a:pt x="2702" y="6852"/>
                </a:cubicBezTo>
                <a:cubicBezTo>
                  <a:pt x="2879" y="7175"/>
                  <a:pt x="3054" y="7512"/>
                  <a:pt x="3324" y="7770"/>
                </a:cubicBezTo>
                <a:cubicBezTo>
                  <a:pt x="3529" y="7963"/>
                  <a:pt x="3793" y="8116"/>
                  <a:pt x="4081" y="8116"/>
                </a:cubicBezTo>
                <a:cubicBezTo>
                  <a:pt x="4087" y="8116"/>
                  <a:pt x="4093" y="8116"/>
                  <a:pt x="4099" y="8116"/>
                </a:cubicBezTo>
                <a:cubicBezTo>
                  <a:pt x="4344" y="8114"/>
                  <a:pt x="4564" y="7994"/>
                  <a:pt x="4757" y="7855"/>
                </a:cubicBezTo>
                <a:cubicBezTo>
                  <a:pt x="5175" y="7572"/>
                  <a:pt x="5476" y="7153"/>
                  <a:pt x="5714" y="6715"/>
                </a:cubicBezTo>
                <a:cubicBezTo>
                  <a:pt x="5807" y="6922"/>
                  <a:pt x="5909" y="7126"/>
                  <a:pt x="6015" y="7326"/>
                </a:cubicBezTo>
                <a:cubicBezTo>
                  <a:pt x="6179" y="7633"/>
                  <a:pt x="6425" y="7891"/>
                  <a:pt x="6714" y="8083"/>
                </a:cubicBezTo>
                <a:cubicBezTo>
                  <a:pt x="6887" y="8210"/>
                  <a:pt x="7095" y="8270"/>
                  <a:pt x="7304" y="8270"/>
                </a:cubicBezTo>
                <a:cubicBezTo>
                  <a:pt x="7571" y="8270"/>
                  <a:pt x="7840" y="8172"/>
                  <a:pt x="8039" y="7991"/>
                </a:cubicBezTo>
                <a:cubicBezTo>
                  <a:pt x="8270" y="7788"/>
                  <a:pt x="8462" y="7544"/>
                  <a:pt x="8617" y="7274"/>
                </a:cubicBezTo>
                <a:cubicBezTo>
                  <a:pt x="8795" y="7608"/>
                  <a:pt x="9048" y="7921"/>
                  <a:pt x="9395" y="8089"/>
                </a:cubicBezTo>
                <a:cubicBezTo>
                  <a:pt x="9535" y="8154"/>
                  <a:pt x="9692" y="8191"/>
                  <a:pt x="9848" y="8191"/>
                </a:cubicBezTo>
                <a:cubicBezTo>
                  <a:pt x="9978" y="8191"/>
                  <a:pt x="10107" y="8166"/>
                  <a:pt x="10225" y="8110"/>
                </a:cubicBezTo>
                <a:cubicBezTo>
                  <a:pt x="10485" y="7989"/>
                  <a:pt x="10690" y="7772"/>
                  <a:pt x="10833" y="7527"/>
                </a:cubicBezTo>
                <a:cubicBezTo>
                  <a:pt x="11206" y="6900"/>
                  <a:pt x="11419" y="6195"/>
                  <a:pt x="11621" y="5497"/>
                </a:cubicBezTo>
                <a:cubicBezTo>
                  <a:pt x="11811" y="4768"/>
                  <a:pt x="11979" y="4031"/>
                  <a:pt x="12059" y="3280"/>
                </a:cubicBezTo>
                <a:cubicBezTo>
                  <a:pt x="12148" y="2406"/>
                  <a:pt x="12100" y="1523"/>
                  <a:pt x="11987" y="654"/>
                </a:cubicBezTo>
                <a:cubicBezTo>
                  <a:pt x="11947" y="456"/>
                  <a:pt x="11946" y="240"/>
                  <a:pt x="11845" y="61"/>
                </a:cubicBezTo>
                <a:cubicBezTo>
                  <a:pt x="11822" y="20"/>
                  <a:pt x="11779" y="1"/>
                  <a:pt x="1173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6" name="Google Shape;186;p7"/>
          <p:cNvSpPr txBox="1"/>
          <p:nvPr>
            <p:ph idx="1" type="body"/>
          </p:nvPr>
        </p:nvSpPr>
        <p:spPr>
          <a:xfrm>
            <a:off x="945775" y="1228426"/>
            <a:ext cx="3322200" cy="286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○"/>
              <a:defRPr>
                <a:solidFill>
                  <a:srgbClr val="434343"/>
                </a:solidFill>
              </a:defRPr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■"/>
              <a:defRPr>
                <a:solidFill>
                  <a:srgbClr val="434343"/>
                </a:solidFill>
              </a:defRPr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  <a:defRPr>
                <a:solidFill>
                  <a:srgbClr val="434343"/>
                </a:solidFill>
              </a:defRPr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○"/>
              <a:defRPr>
                <a:solidFill>
                  <a:srgbClr val="434343"/>
                </a:solidFill>
              </a:defRPr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■"/>
              <a:defRPr>
                <a:solidFill>
                  <a:srgbClr val="434343"/>
                </a:solidFill>
              </a:defRPr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  <a:defRPr>
                <a:solidFill>
                  <a:srgbClr val="434343"/>
                </a:solidFill>
              </a:defRPr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○"/>
              <a:defRPr>
                <a:solidFill>
                  <a:srgbClr val="434343"/>
                </a:solidFill>
              </a:defRPr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grpSp>
        <p:nvGrpSpPr>
          <p:cNvPr id="187" name="Google Shape;187;p7"/>
          <p:cNvGrpSpPr/>
          <p:nvPr/>
        </p:nvGrpSpPr>
        <p:grpSpPr>
          <a:xfrm>
            <a:off x="7622290" y="136645"/>
            <a:ext cx="1095009" cy="1048581"/>
            <a:chOff x="2368500" y="1659275"/>
            <a:chExt cx="228775" cy="219075"/>
          </a:xfrm>
        </p:grpSpPr>
        <p:sp>
          <p:nvSpPr>
            <p:cNvPr id="188" name="Google Shape;188;p7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7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7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7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7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7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rgbClr val="82D4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7" name="Google Shape;197;p7"/>
          <p:cNvSpPr/>
          <p:nvPr/>
        </p:nvSpPr>
        <p:spPr>
          <a:xfrm rot="-9306893">
            <a:off x="7166873" y="623705"/>
            <a:ext cx="496183" cy="337795"/>
          </a:xfrm>
          <a:custGeom>
            <a:rect b="b" l="l" r="r" t="t"/>
            <a:pathLst>
              <a:path extrusionOk="0" h="8270" w="12148">
                <a:moveTo>
                  <a:pt x="5863" y="518"/>
                </a:moveTo>
                <a:cubicBezTo>
                  <a:pt x="5965" y="545"/>
                  <a:pt x="6006" y="659"/>
                  <a:pt x="6054" y="742"/>
                </a:cubicBezTo>
                <a:cubicBezTo>
                  <a:pt x="6225" y="1121"/>
                  <a:pt x="6309" y="1534"/>
                  <a:pt x="6366" y="1943"/>
                </a:cubicBezTo>
                <a:cubicBezTo>
                  <a:pt x="6423" y="2332"/>
                  <a:pt x="6397" y="2727"/>
                  <a:pt x="6401" y="3118"/>
                </a:cubicBezTo>
                <a:cubicBezTo>
                  <a:pt x="6322" y="4134"/>
                  <a:pt x="6094" y="5138"/>
                  <a:pt x="5731" y="6089"/>
                </a:cubicBezTo>
                <a:cubicBezTo>
                  <a:pt x="5524" y="5508"/>
                  <a:pt x="5401" y="4900"/>
                  <a:pt x="5316" y="4291"/>
                </a:cubicBezTo>
                <a:cubicBezTo>
                  <a:pt x="5214" y="3547"/>
                  <a:pt x="5167" y="2789"/>
                  <a:pt x="5258" y="2041"/>
                </a:cubicBezTo>
                <a:cubicBezTo>
                  <a:pt x="5311" y="1638"/>
                  <a:pt x="5406" y="1235"/>
                  <a:pt x="5588" y="870"/>
                </a:cubicBezTo>
                <a:cubicBezTo>
                  <a:pt x="5659" y="741"/>
                  <a:pt x="5725" y="589"/>
                  <a:pt x="5863" y="518"/>
                </a:cubicBezTo>
                <a:close/>
                <a:moveTo>
                  <a:pt x="2849" y="1008"/>
                </a:moveTo>
                <a:cubicBezTo>
                  <a:pt x="2913" y="1008"/>
                  <a:pt x="2974" y="1073"/>
                  <a:pt x="3010" y="1125"/>
                </a:cubicBezTo>
                <a:cubicBezTo>
                  <a:pt x="3176" y="1377"/>
                  <a:pt x="3233" y="1679"/>
                  <a:pt x="3290" y="1970"/>
                </a:cubicBezTo>
                <a:cubicBezTo>
                  <a:pt x="3444" y="2724"/>
                  <a:pt x="3376" y="3501"/>
                  <a:pt x="3278" y="4256"/>
                </a:cubicBezTo>
                <a:cubicBezTo>
                  <a:pt x="3162" y="4960"/>
                  <a:pt x="3020" y="5672"/>
                  <a:pt x="2725" y="6326"/>
                </a:cubicBezTo>
                <a:cubicBezTo>
                  <a:pt x="2448" y="5672"/>
                  <a:pt x="2322" y="4964"/>
                  <a:pt x="2232" y="4261"/>
                </a:cubicBezTo>
                <a:cubicBezTo>
                  <a:pt x="2151" y="3514"/>
                  <a:pt x="2055" y="2747"/>
                  <a:pt x="2236" y="2006"/>
                </a:cubicBezTo>
                <a:cubicBezTo>
                  <a:pt x="2332" y="1646"/>
                  <a:pt x="2474" y="1267"/>
                  <a:pt x="2782" y="1036"/>
                </a:cubicBezTo>
                <a:cubicBezTo>
                  <a:pt x="2804" y="1016"/>
                  <a:pt x="2827" y="1008"/>
                  <a:pt x="2849" y="1008"/>
                </a:cubicBezTo>
                <a:close/>
                <a:moveTo>
                  <a:pt x="8652" y="408"/>
                </a:moveTo>
                <a:cubicBezTo>
                  <a:pt x="8717" y="408"/>
                  <a:pt x="8774" y="469"/>
                  <a:pt x="8811" y="520"/>
                </a:cubicBezTo>
                <a:cubicBezTo>
                  <a:pt x="8952" y="720"/>
                  <a:pt x="9013" y="962"/>
                  <a:pt x="9073" y="1195"/>
                </a:cubicBezTo>
                <a:cubicBezTo>
                  <a:pt x="9278" y="2110"/>
                  <a:pt x="9267" y="3057"/>
                  <a:pt x="9181" y="3985"/>
                </a:cubicBezTo>
                <a:cubicBezTo>
                  <a:pt x="9122" y="4614"/>
                  <a:pt x="9052" y="5244"/>
                  <a:pt x="8891" y="5854"/>
                </a:cubicBezTo>
                <a:cubicBezTo>
                  <a:pt x="8819" y="6134"/>
                  <a:pt x="8729" y="6408"/>
                  <a:pt x="8629" y="6680"/>
                </a:cubicBezTo>
                <a:cubicBezTo>
                  <a:pt x="8341" y="5966"/>
                  <a:pt x="8213" y="5199"/>
                  <a:pt x="8100" y="4440"/>
                </a:cubicBezTo>
                <a:cubicBezTo>
                  <a:pt x="8015" y="3629"/>
                  <a:pt x="7985" y="2808"/>
                  <a:pt x="8069" y="1995"/>
                </a:cubicBezTo>
                <a:cubicBezTo>
                  <a:pt x="8121" y="1567"/>
                  <a:pt x="8177" y="1127"/>
                  <a:pt x="8359" y="731"/>
                </a:cubicBezTo>
                <a:cubicBezTo>
                  <a:pt x="8416" y="615"/>
                  <a:pt x="8481" y="487"/>
                  <a:pt x="8599" y="422"/>
                </a:cubicBezTo>
                <a:cubicBezTo>
                  <a:pt x="8617" y="412"/>
                  <a:pt x="8635" y="408"/>
                  <a:pt x="8652" y="408"/>
                </a:cubicBezTo>
                <a:close/>
                <a:moveTo>
                  <a:pt x="11735" y="1"/>
                </a:moveTo>
                <a:cubicBezTo>
                  <a:pt x="11664" y="1"/>
                  <a:pt x="11594" y="51"/>
                  <a:pt x="11614" y="136"/>
                </a:cubicBezTo>
                <a:cubicBezTo>
                  <a:pt x="11749" y="327"/>
                  <a:pt x="11735" y="571"/>
                  <a:pt x="11776" y="792"/>
                </a:cubicBezTo>
                <a:cubicBezTo>
                  <a:pt x="11888" y="1779"/>
                  <a:pt x="11907" y="2785"/>
                  <a:pt x="11746" y="3769"/>
                </a:cubicBezTo>
                <a:cubicBezTo>
                  <a:pt x="11638" y="4399"/>
                  <a:pt x="11502" y="5023"/>
                  <a:pt x="11324" y="5638"/>
                </a:cubicBezTo>
                <a:cubicBezTo>
                  <a:pt x="11129" y="6279"/>
                  <a:pt x="10925" y="6929"/>
                  <a:pt x="10561" y="7495"/>
                </a:cubicBezTo>
                <a:cubicBezTo>
                  <a:pt x="10425" y="7698"/>
                  <a:pt x="10227" y="7873"/>
                  <a:pt x="9988" y="7931"/>
                </a:cubicBezTo>
                <a:cubicBezTo>
                  <a:pt x="9942" y="7941"/>
                  <a:pt x="9895" y="7945"/>
                  <a:pt x="9848" y="7945"/>
                </a:cubicBezTo>
                <a:cubicBezTo>
                  <a:pt x="9666" y="7945"/>
                  <a:pt x="9485" y="7877"/>
                  <a:pt x="9339" y="7768"/>
                </a:cubicBezTo>
                <a:cubicBezTo>
                  <a:pt x="9078" y="7572"/>
                  <a:pt x="8886" y="7294"/>
                  <a:pt x="8764" y="6993"/>
                </a:cubicBezTo>
                <a:cubicBezTo>
                  <a:pt x="8880" y="6746"/>
                  <a:pt x="8959" y="6484"/>
                  <a:pt x="9041" y="6226"/>
                </a:cubicBezTo>
                <a:cubicBezTo>
                  <a:pt x="9286" y="5439"/>
                  <a:pt x="9374" y="4615"/>
                  <a:pt x="9441" y="3800"/>
                </a:cubicBezTo>
                <a:cubicBezTo>
                  <a:pt x="9492" y="3316"/>
                  <a:pt x="9470" y="2831"/>
                  <a:pt x="9473" y="2346"/>
                </a:cubicBezTo>
                <a:cubicBezTo>
                  <a:pt x="9442" y="1880"/>
                  <a:pt x="9395" y="1412"/>
                  <a:pt x="9268" y="961"/>
                </a:cubicBezTo>
                <a:cubicBezTo>
                  <a:pt x="9208" y="747"/>
                  <a:pt x="9134" y="533"/>
                  <a:pt x="9001" y="353"/>
                </a:cubicBezTo>
                <a:cubicBezTo>
                  <a:pt x="8921" y="246"/>
                  <a:pt x="8800" y="152"/>
                  <a:pt x="8661" y="152"/>
                </a:cubicBezTo>
                <a:cubicBezTo>
                  <a:pt x="8652" y="152"/>
                  <a:pt x="8643" y="152"/>
                  <a:pt x="8634" y="153"/>
                </a:cubicBezTo>
                <a:cubicBezTo>
                  <a:pt x="8486" y="156"/>
                  <a:pt x="8364" y="259"/>
                  <a:pt x="8277" y="371"/>
                </a:cubicBezTo>
                <a:cubicBezTo>
                  <a:pt x="8112" y="598"/>
                  <a:pt x="8024" y="869"/>
                  <a:pt x="7957" y="1137"/>
                </a:cubicBezTo>
                <a:cubicBezTo>
                  <a:pt x="7856" y="1568"/>
                  <a:pt x="7813" y="2010"/>
                  <a:pt x="7785" y="2450"/>
                </a:cubicBezTo>
                <a:cubicBezTo>
                  <a:pt x="7788" y="2934"/>
                  <a:pt x="7767" y="3422"/>
                  <a:pt x="7807" y="3907"/>
                </a:cubicBezTo>
                <a:cubicBezTo>
                  <a:pt x="7839" y="4574"/>
                  <a:pt x="7970" y="5231"/>
                  <a:pt x="8115" y="5880"/>
                </a:cubicBezTo>
                <a:cubicBezTo>
                  <a:pt x="8208" y="6263"/>
                  <a:pt x="8342" y="6633"/>
                  <a:pt x="8490" y="6996"/>
                </a:cubicBezTo>
                <a:cubicBezTo>
                  <a:pt x="8319" y="7314"/>
                  <a:pt x="8105" y="7614"/>
                  <a:pt x="7820" y="7839"/>
                </a:cubicBezTo>
                <a:cubicBezTo>
                  <a:pt x="7673" y="7951"/>
                  <a:pt x="7486" y="8015"/>
                  <a:pt x="7301" y="8015"/>
                </a:cubicBezTo>
                <a:cubicBezTo>
                  <a:pt x="7173" y="8015"/>
                  <a:pt x="7047" y="7985"/>
                  <a:pt x="6935" y="7920"/>
                </a:cubicBezTo>
                <a:cubicBezTo>
                  <a:pt x="6720" y="7801"/>
                  <a:pt x="6533" y="7630"/>
                  <a:pt x="6381" y="7437"/>
                </a:cubicBezTo>
                <a:cubicBezTo>
                  <a:pt x="6186" y="7168"/>
                  <a:pt x="6061" y="6857"/>
                  <a:pt x="5914" y="6560"/>
                </a:cubicBezTo>
                <a:cubicBezTo>
                  <a:pt x="5896" y="6504"/>
                  <a:pt x="5843" y="6446"/>
                  <a:pt x="5873" y="6383"/>
                </a:cubicBezTo>
                <a:cubicBezTo>
                  <a:pt x="6099" y="5852"/>
                  <a:pt x="6266" y="5297"/>
                  <a:pt x="6399" y="4736"/>
                </a:cubicBezTo>
                <a:cubicBezTo>
                  <a:pt x="6551" y="4055"/>
                  <a:pt x="6660" y="3360"/>
                  <a:pt x="6656" y="2661"/>
                </a:cubicBezTo>
                <a:cubicBezTo>
                  <a:pt x="6646" y="2003"/>
                  <a:pt x="6563" y="1333"/>
                  <a:pt x="6316" y="718"/>
                </a:cubicBezTo>
                <a:cubicBezTo>
                  <a:pt x="6242" y="547"/>
                  <a:pt x="6148" y="353"/>
                  <a:pt x="5962" y="282"/>
                </a:cubicBezTo>
                <a:cubicBezTo>
                  <a:pt x="5931" y="270"/>
                  <a:pt x="5900" y="265"/>
                  <a:pt x="5870" y="265"/>
                </a:cubicBezTo>
                <a:cubicBezTo>
                  <a:pt x="5721" y="265"/>
                  <a:pt x="5588" y="391"/>
                  <a:pt x="5507" y="510"/>
                </a:cubicBezTo>
                <a:cubicBezTo>
                  <a:pt x="5178" y="1003"/>
                  <a:pt x="5052" y="1598"/>
                  <a:pt x="4991" y="2179"/>
                </a:cubicBezTo>
                <a:cubicBezTo>
                  <a:pt x="4915" y="3068"/>
                  <a:pt x="4996" y="3965"/>
                  <a:pt x="5152" y="4841"/>
                </a:cubicBezTo>
                <a:cubicBezTo>
                  <a:pt x="5247" y="5380"/>
                  <a:pt x="5396" y="5908"/>
                  <a:pt x="5578" y="6421"/>
                </a:cubicBezTo>
                <a:cubicBezTo>
                  <a:pt x="5347" y="6906"/>
                  <a:pt x="5031" y="7373"/>
                  <a:pt x="4576" y="7675"/>
                </a:cubicBezTo>
                <a:cubicBezTo>
                  <a:pt x="4430" y="7776"/>
                  <a:pt x="4259" y="7864"/>
                  <a:pt x="4079" y="7864"/>
                </a:cubicBezTo>
                <a:cubicBezTo>
                  <a:pt x="4051" y="7864"/>
                  <a:pt x="4023" y="7862"/>
                  <a:pt x="3995" y="7857"/>
                </a:cubicBezTo>
                <a:cubicBezTo>
                  <a:pt x="3728" y="7814"/>
                  <a:pt x="3510" y="7629"/>
                  <a:pt x="3345" y="7424"/>
                </a:cubicBezTo>
                <a:cubicBezTo>
                  <a:pt x="3150" y="7172"/>
                  <a:pt x="3002" y="6888"/>
                  <a:pt x="2856" y="6605"/>
                </a:cubicBezTo>
                <a:cubicBezTo>
                  <a:pt x="3092" y="6175"/>
                  <a:pt x="3230" y="5700"/>
                  <a:pt x="3339" y="5225"/>
                </a:cubicBezTo>
                <a:cubicBezTo>
                  <a:pt x="3477" y="4646"/>
                  <a:pt x="3571" y="4056"/>
                  <a:pt x="3603" y="3462"/>
                </a:cubicBezTo>
                <a:cubicBezTo>
                  <a:pt x="3667" y="2784"/>
                  <a:pt x="3606" y="2093"/>
                  <a:pt x="3421" y="1436"/>
                </a:cubicBezTo>
                <a:cubicBezTo>
                  <a:pt x="3354" y="1218"/>
                  <a:pt x="3262" y="990"/>
                  <a:pt x="3083" y="839"/>
                </a:cubicBezTo>
                <a:cubicBezTo>
                  <a:pt x="3019" y="785"/>
                  <a:pt x="2939" y="760"/>
                  <a:pt x="2858" y="760"/>
                </a:cubicBezTo>
                <a:cubicBezTo>
                  <a:pt x="2781" y="760"/>
                  <a:pt x="2705" y="782"/>
                  <a:pt x="2642" y="825"/>
                </a:cubicBezTo>
                <a:cubicBezTo>
                  <a:pt x="2467" y="949"/>
                  <a:pt x="2335" y="1127"/>
                  <a:pt x="2232" y="1313"/>
                </a:cubicBezTo>
                <a:cubicBezTo>
                  <a:pt x="1970" y="1800"/>
                  <a:pt x="1891" y="2362"/>
                  <a:pt x="1886" y="2907"/>
                </a:cubicBezTo>
                <a:cubicBezTo>
                  <a:pt x="1896" y="3593"/>
                  <a:pt x="1973" y="4277"/>
                  <a:pt x="2084" y="4953"/>
                </a:cubicBezTo>
                <a:cubicBezTo>
                  <a:pt x="2184" y="5516"/>
                  <a:pt x="2330" y="6075"/>
                  <a:pt x="2573" y="6595"/>
                </a:cubicBezTo>
                <a:cubicBezTo>
                  <a:pt x="2412" y="6836"/>
                  <a:pt x="2236" y="7075"/>
                  <a:pt x="1991" y="7238"/>
                </a:cubicBezTo>
                <a:cubicBezTo>
                  <a:pt x="1866" y="7317"/>
                  <a:pt x="1717" y="7380"/>
                  <a:pt x="1568" y="7380"/>
                </a:cubicBezTo>
                <a:cubicBezTo>
                  <a:pt x="1507" y="7380"/>
                  <a:pt x="1447" y="7370"/>
                  <a:pt x="1389" y="7346"/>
                </a:cubicBezTo>
                <a:cubicBezTo>
                  <a:pt x="1139" y="7258"/>
                  <a:pt x="969" y="7034"/>
                  <a:pt x="850" y="6809"/>
                </a:cubicBezTo>
                <a:cubicBezTo>
                  <a:pt x="663" y="6448"/>
                  <a:pt x="523" y="6062"/>
                  <a:pt x="450" y="5661"/>
                </a:cubicBezTo>
                <a:cubicBezTo>
                  <a:pt x="338" y="5040"/>
                  <a:pt x="270" y="4409"/>
                  <a:pt x="261" y="3778"/>
                </a:cubicBezTo>
                <a:cubicBezTo>
                  <a:pt x="267" y="2931"/>
                  <a:pt x="321" y="2086"/>
                  <a:pt x="384" y="1241"/>
                </a:cubicBezTo>
                <a:cubicBezTo>
                  <a:pt x="391" y="1031"/>
                  <a:pt x="476" y="831"/>
                  <a:pt x="480" y="622"/>
                </a:cubicBezTo>
                <a:cubicBezTo>
                  <a:pt x="482" y="550"/>
                  <a:pt x="421" y="513"/>
                  <a:pt x="360" y="513"/>
                </a:cubicBezTo>
                <a:cubicBezTo>
                  <a:pt x="306" y="513"/>
                  <a:pt x="252" y="542"/>
                  <a:pt x="241" y="603"/>
                </a:cubicBezTo>
                <a:cubicBezTo>
                  <a:pt x="197" y="860"/>
                  <a:pt x="132" y="1117"/>
                  <a:pt x="129" y="1380"/>
                </a:cubicBezTo>
                <a:cubicBezTo>
                  <a:pt x="67" y="2085"/>
                  <a:pt x="42" y="2790"/>
                  <a:pt x="16" y="3496"/>
                </a:cubicBezTo>
                <a:cubicBezTo>
                  <a:pt x="1" y="4192"/>
                  <a:pt x="71" y="4886"/>
                  <a:pt x="183" y="5572"/>
                </a:cubicBezTo>
                <a:cubicBezTo>
                  <a:pt x="261" y="6069"/>
                  <a:pt x="424" y="6551"/>
                  <a:pt x="667" y="6991"/>
                </a:cubicBezTo>
                <a:cubicBezTo>
                  <a:pt x="817" y="7259"/>
                  <a:pt x="1044" y="7504"/>
                  <a:pt x="1347" y="7596"/>
                </a:cubicBezTo>
                <a:cubicBezTo>
                  <a:pt x="1419" y="7620"/>
                  <a:pt x="1493" y="7631"/>
                  <a:pt x="1566" y="7631"/>
                </a:cubicBezTo>
                <a:cubicBezTo>
                  <a:pt x="1731" y="7631"/>
                  <a:pt x="1896" y="7577"/>
                  <a:pt x="2041" y="7498"/>
                </a:cubicBezTo>
                <a:cubicBezTo>
                  <a:pt x="2317" y="7349"/>
                  <a:pt x="2523" y="7104"/>
                  <a:pt x="2702" y="6852"/>
                </a:cubicBezTo>
                <a:cubicBezTo>
                  <a:pt x="2879" y="7175"/>
                  <a:pt x="3054" y="7512"/>
                  <a:pt x="3324" y="7770"/>
                </a:cubicBezTo>
                <a:cubicBezTo>
                  <a:pt x="3529" y="7963"/>
                  <a:pt x="3793" y="8116"/>
                  <a:pt x="4081" y="8116"/>
                </a:cubicBezTo>
                <a:cubicBezTo>
                  <a:pt x="4087" y="8116"/>
                  <a:pt x="4093" y="8116"/>
                  <a:pt x="4099" y="8116"/>
                </a:cubicBezTo>
                <a:cubicBezTo>
                  <a:pt x="4344" y="8114"/>
                  <a:pt x="4564" y="7994"/>
                  <a:pt x="4757" y="7855"/>
                </a:cubicBezTo>
                <a:cubicBezTo>
                  <a:pt x="5175" y="7572"/>
                  <a:pt x="5476" y="7153"/>
                  <a:pt x="5714" y="6715"/>
                </a:cubicBezTo>
                <a:cubicBezTo>
                  <a:pt x="5807" y="6922"/>
                  <a:pt x="5909" y="7126"/>
                  <a:pt x="6015" y="7326"/>
                </a:cubicBezTo>
                <a:cubicBezTo>
                  <a:pt x="6179" y="7633"/>
                  <a:pt x="6425" y="7891"/>
                  <a:pt x="6714" y="8083"/>
                </a:cubicBezTo>
                <a:cubicBezTo>
                  <a:pt x="6887" y="8210"/>
                  <a:pt x="7095" y="8270"/>
                  <a:pt x="7304" y="8270"/>
                </a:cubicBezTo>
                <a:cubicBezTo>
                  <a:pt x="7571" y="8270"/>
                  <a:pt x="7840" y="8172"/>
                  <a:pt x="8039" y="7991"/>
                </a:cubicBezTo>
                <a:cubicBezTo>
                  <a:pt x="8270" y="7788"/>
                  <a:pt x="8462" y="7544"/>
                  <a:pt x="8617" y="7274"/>
                </a:cubicBezTo>
                <a:cubicBezTo>
                  <a:pt x="8795" y="7608"/>
                  <a:pt x="9048" y="7921"/>
                  <a:pt x="9395" y="8089"/>
                </a:cubicBezTo>
                <a:cubicBezTo>
                  <a:pt x="9535" y="8154"/>
                  <a:pt x="9692" y="8191"/>
                  <a:pt x="9848" y="8191"/>
                </a:cubicBezTo>
                <a:cubicBezTo>
                  <a:pt x="9978" y="8191"/>
                  <a:pt x="10107" y="8166"/>
                  <a:pt x="10225" y="8110"/>
                </a:cubicBezTo>
                <a:cubicBezTo>
                  <a:pt x="10485" y="7989"/>
                  <a:pt x="10690" y="7772"/>
                  <a:pt x="10833" y="7527"/>
                </a:cubicBezTo>
                <a:cubicBezTo>
                  <a:pt x="11206" y="6900"/>
                  <a:pt x="11419" y="6195"/>
                  <a:pt x="11621" y="5497"/>
                </a:cubicBezTo>
                <a:cubicBezTo>
                  <a:pt x="11811" y="4768"/>
                  <a:pt x="11979" y="4031"/>
                  <a:pt x="12059" y="3280"/>
                </a:cubicBezTo>
                <a:cubicBezTo>
                  <a:pt x="12148" y="2406"/>
                  <a:pt x="12100" y="1523"/>
                  <a:pt x="11987" y="654"/>
                </a:cubicBezTo>
                <a:cubicBezTo>
                  <a:pt x="11947" y="456"/>
                  <a:pt x="11946" y="240"/>
                  <a:pt x="11845" y="61"/>
                </a:cubicBezTo>
                <a:cubicBezTo>
                  <a:pt x="11822" y="20"/>
                  <a:pt x="11779" y="1"/>
                  <a:pt x="11735" y="1"/>
                </a:cubicBezTo>
                <a:close/>
              </a:path>
            </a:pathLst>
          </a:custGeom>
          <a:solidFill>
            <a:srgbClr val="F6B26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7"/>
          <p:cNvSpPr/>
          <p:nvPr/>
        </p:nvSpPr>
        <p:spPr>
          <a:xfrm>
            <a:off x="986751" y="4387450"/>
            <a:ext cx="2507347" cy="865453"/>
          </a:xfrm>
          <a:custGeom>
            <a:rect b="b" l="l" r="r" t="t"/>
            <a:pathLst>
              <a:path extrusionOk="0" h="4299" w="12455">
                <a:moveTo>
                  <a:pt x="3330" y="1"/>
                </a:moveTo>
                <a:cubicBezTo>
                  <a:pt x="1339" y="1"/>
                  <a:pt x="1" y="4299"/>
                  <a:pt x="1" y="4299"/>
                </a:cubicBezTo>
                <a:lnTo>
                  <a:pt x="12455" y="4247"/>
                </a:lnTo>
                <a:cubicBezTo>
                  <a:pt x="12455" y="4247"/>
                  <a:pt x="10278" y="2332"/>
                  <a:pt x="8694" y="2332"/>
                </a:cubicBezTo>
                <a:cubicBezTo>
                  <a:pt x="8559" y="2332"/>
                  <a:pt x="8429" y="2346"/>
                  <a:pt x="8304" y="2376"/>
                </a:cubicBezTo>
                <a:cubicBezTo>
                  <a:pt x="8148" y="2414"/>
                  <a:pt x="8002" y="2431"/>
                  <a:pt x="7864" y="2431"/>
                </a:cubicBezTo>
                <a:cubicBezTo>
                  <a:pt x="6596" y="2431"/>
                  <a:pt x="5962" y="958"/>
                  <a:pt x="3892" y="115"/>
                </a:cubicBezTo>
                <a:cubicBezTo>
                  <a:pt x="3699" y="36"/>
                  <a:pt x="3512" y="1"/>
                  <a:pt x="333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8"/>
          <p:cNvSpPr txBox="1"/>
          <p:nvPr>
            <p:ph type="title"/>
          </p:nvPr>
        </p:nvSpPr>
        <p:spPr>
          <a:xfrm>
            <a:off x="1388100" y="1147200"/>
            <a:ext cx="6367800" cy="284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8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grpSp>
        <p:nvGrpSpPr>
          <p:cNvPr id="201" name="Google Shape;201;p8"/>
          <p:cNvGrpSpPr/>
          <p:nvPr/>
        </p:nvGrpSpPr>
        <p:grpSpPr>
          <a:xfrm rot="-5400000">
            <a:off x="6604745" y="-566934"/>
            <a:ext cx="1037510" cy="2053982"/>
            <a:chOff x="1533300" y="1335675"/>
            <a:chExt cx="361225" cy="715100"/>
          </a:xfrm>
        </p:grpSpPr>
        <p:sp>
          <p:nvSpPr>
            <p:cNvPr id="202" name="Google Shape;202;p8"/>
            <p:cNvSpPr/>
            <p:nvPr/>
          </p:nvSpPr>
          <p:spPr>
            <a:xfrm>
              <a:off x="1533300" y="1335675"/>
              <a:ext cx="361150" cy="707300"/>
            </a:xfrm>
            <a:custGeom>
              <a:rect b="b" l="l" r="r" t="t"/>
              <a:pathLst>
                <a:path extrusionOk="0" h="28292" w="14446">
                  <a:moveTo>
                    <a:pt x="14445" y="1"/>
                  </a:moveTo>
                  <a:cubicBezTo>
                    <a:pt x="8424" y="1"/>
                    <a:pt x="1" y="6034"/>
                    <a:pt x="3543" y="10904"/>
                  </a:cubicBezTo>
                  <a:cubicBezTo>
                    <a:pt x="10056" y="19858"/>
                    <a:pt x="8883" y="26775"/>
                    <a:pt x="12634" y="28292"/>
                  </a:cubicBezTo>
                  <a:cubicBezTo>
                    <a:pt x="11741" y="27024"/>
                    <a:pt x="11018" y="25464"/>
                    <a:pt x="10455" y="23563"/>
                  </a:cubicBezTo>
                  <a:cubicBezTo>
                    <a:pt x="10065" y="22246"/>
                    <a:pt x="9776" y="20882"/>
                    <a:pt x="9497" y="19564"/>
                  </a:cubicBezTo>
                  <a:cubicBezTo>
                    <a:pt x="9273" y="18510"/>
                    <a:pt x="9042" y="17419"/>
                    <a:pt x="8762" y="16362"/>
                  </a:cubicBezTo>
                  <a:cubicBezTo>
                    <a:pt x="8613" y="15801"/>
                    <a:pt x="8446" y="15235"/>
                    <a:pt x="8285" y="14686"/>
                  </a:cubicBezTo>
                  <a:cubicBezTo>
                    <a:pt x="7967" y="13604"/>
                    <a:pt x="7638" y="12487"/>
                    <a:pt x="7430" y="11359"/>
                  </a:cubicBezTo>
                  <a:cubicBezTo>
                    <a:pt x="7064" y="9368"/>
                    <a:pt x="7157" y="7633"/>
                    <a:pt x="7708" y="6206"/>
                  </a:cubicBezTo>
                  <a:cubicBezTo>
                    <a:pt x="8391" y="4436"/>
                    <a:pt x="9906" y="2855"/>
                    <a:pt x="11974" y="1751"/>
                  </a:cubicBezTo>
                  <a:cubicBezTo>
                    <a:pt x="12765" y="1327"/>
                    <a:pt x="13599" y="998"/>
                    <a:pt x="14445" y="707"/>
                  </a:cubicBezTo>
                  <a:lnTo>
                    <a:pt x="1444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8"/>
            <p:cNvSpPr/>
            <p:nvPr/>
          </p:nvSpPr>
          <p:spPr>
            <a:xfrm>
              <a:off x="1715175" y="1358800"/>
              <a:ext cx="179350" cy="691625"/>
            </a:xfrm>
            <a:custGeom>
              <a:rect b="b" l="l" r="r" t="t"/>
              <a:pathLst>
                <a:path extrusionOk="0" h="27665" w="7174">
                  <a:moveTo>
                    <a:pt x="7174" y="0"/>
                  </a:moveTo>
                  <a:cubicBezTo>
                    <a:pt x="6359" y="283"/>
                    <a:pt x="5558" y="601"/>
                    <a:pt x="4799" y="1006"/>
                  </a:cubicBezTo>
                  <a:cubicBezTo>
                    <a:pt x="2775" y="2088"/>
                    <a:pt x="1293" y="3632"/>
                    <a:pt x="628" y="5354"/>
                  </a:cubicBezTo>
                  <a:cubicBezTo>
                    <a:pt x="91" y="6746"/>
                    <a:pt x="1" y="8442"/>
                    <a:pt x="360" y="10395"/>
                  </a:cubicBezTo>
                  <a:cubicBezTo>
                    <a:pt x="566" y="11513"/>
                    <a:pt x="894" y="12625"/>
                    <a:pt x="1210" y="13700"/>
                  </a:cubicBezTo>
                  <a:cubicBezTo>
                    <a:pt x="1371" y="14249"/>
                    <a:pt x="1538" y="14818"/>
                    <a:pt x="1688" y="15380"/>
                  </a:cubicBezTo>
                  <a:cubicBezTo>
                    <a:pt x="1970" y="16442"/>
                    <a:pt x="2201" y="17537"/>
                    <a:pt x="2426" y="18594"/>
                  </a:cubicBezTo>
                  <a:cubicBezTo>
                    <a:pt x="2704" y="19909"/>
                    <a:pt x="2992" y="21268"/>
                    <a:pt x="3378" y="22576"/>
                  </a:cubicBezTo>
                  <a:cubicBezTo>
                    <a:pt x="3972" y="24579"/>
                    <a:pt x="4741" y="26196"/>
                    <a:pt x="5704" y="27487"/>
                  </a:cubicBezTo>
                  <a:cubicBezTo>
                    <a:pt x="6050" y="27588"/>
                    <a:pt x="6437" y="27646"/>
                    <a:pt x="6867" y="27665"/>
                  </a:cubicBezTo>
                  <a:cubicBezTo>
                    <a:pt x="6474" y="26837"/>
                    <a:pt x="6127" y="25923"/>
                    <a:pt x="5826" y="24907"/>
                  </a:cubicBezTo>
                  <a:cubicBezTo>
                    <a:pt x="5436" y="23590"/>
                    <a:pt x="5148" y="22225"/>
                    <a:pt x="4868" y="20906"/>
                  </a:cubicBezTo>
                  <a:cubicBezTo>
                    <a:pt x="4645" y="19853"/>
                    <a:pt x="4414" y="18762"/>
                    <a:pt x="4134" y="17707"/>
                  </a:cubicBezTo>
                  <a:cubicBezTo>
                    <a:pt x="3985" y="17145"/>
                    <a:pt x="3819" y="16578"/>
                    <a:pt x="3657" y="16030"/>
                  </a:cubicBezTo>
                  <a:cubicBezTo>
                    <a:pt x="3338" y="14949"/>
                    <a:pt x="3010" y="13833"/>
                    <a:pt x="2803" y="12705"/>
                  </a:cubicBezTo>
                  <a:cubicBezTo>
                    <a:pt x="2436" y="10714"/>
                    <a:pt x="2530" y="8979"/>
                    <a:pt x="3081" y="7552"/>
                  </a:cubicBezTo>
                  <a:cubicBezTo>
                    <a:pt x="3745" y="5835"/>
                    <a:pt x="5197" y="4295"/>
                    <a:pt x="7174" y="3196"/>
                  </a:cubicBezTo>
                  <a:lnTo>
                    <a:pt x="717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8"/>
            <p:cNvSpPr/>
            <p:nvPr/>
          </p:nvSpPr>
          <p:spPr>
            <a:xfrm>
              <a:off x="1781275" y="1444700"/>
              <a:ext cx="113225" cy="606075"/>
            </a:xfrm>
            <a:custGeom>
              <a:rect b="b" l="l" r="r" t="t"/>
              <a:pathLst>
                <a:path extrusionOk="0" h="24243" w="4529">
                  <a:moveTo>
                    <a:pt x="4525" y="0"/>
                  </a:moveTo>
                  <a:lnTo>
                    <a:pt x="4525" y="2"/>
                  </a:lnTo>
                  <a:lnTo>
                    <a:pt x="4525" y="2"/>
                  </a:lnTo>
                  <a:cubicBezTo>
                    <a:pt x="4526" y="2"/>
                    <a:pt x="4527" y="1"/>
                    <a:pt x="4529" y="0"/>
                  </a:cubicBezTo>
                  <a:close/>
                  <a:moveTo>
                    <a:pt x="4525" y="2"/>
                  </a:moveTo>
                  <a:cubicBezTo>
                    <a:pt x="2645" y="1074"/>
                    <a:pt x="1263" y="2549"/>
                    <a:pt x="629" y="4190"/>
                  </a:cubicBezTo>
                  <a:cubicBezTo>
                    <a:pt x="91" y="5582"/>
                    <a:pt x="1" y="7278"/>
                    <a:pt x="360" y="9230"/>
                  </a:cubicBezTo>
                  <a:cubicBezTo>
                    <a:pt x="566" y="10347"/>
                    <a:pt x="893" y="11460"/>
                    <a:pt x="1210" y="12533"/>
                  </a:cubicBezTo>
                  <a:cubicBezTo>
                    <a:pt x="1371" y="13083"/>
                    <a:pt x="1539" y="13653"/>
                    <a:pt x="1688" y="14216"/>
                  </a:cubicBezTo>
                  <a:cubicBezTo>
                    <a:pt x="1970" y="15279"/>
                    <a:pt x="2201" y="16370"/>
                    <a:pt x="2425" y="17428"/>
                  </a:cubicBezTo>
                  <a:cubicBezTo>
                    <a:pt x="2703" y="18742"/>
                    <a:pt x="2991" y="20103"/>
                    <a:pt x="3379" y="21412"/>
                  </a:cubicBezTo>
                  <a:cubicBezTo>
                    <a:pt x="3688" y="22455"/>
                    <a:pt x="4044" y="23395"/>
                    <a:pt x="4449" y="24241"/>
                  </a:cubicBezTo>
                  <a:cubicBezTo>
                    <a:pt x="4475" y="24241"/>
                    <a:pt x="4500" y="24243"/>
                    <a:pt x="4525" y="24243"/>
                  </a:cubicBezTo>
                  <a:lnTo>
                    <a:pt x="4525" y="2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5" name="Google Shape;205;p8"/>
          <p:cNvSpPr/>
          <p:nvPr/>
        </p:nvSpPr>
        <p:spPr>
          <a:xfrm>
            <a:off x="5853218" y="3918090"/>
            <a:ext cx="2357721" cy="1380806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6" name="Google Shape;206;p8"/>
          <p:cNvGrpSpPr/>
          <p:nvPr/>
        </p:nvGrpSpPr>
        <p:grpSpPr>
          <a:xfrm>
            <a:off x="418815" y="3770198"/>
            <a:ext cx="3651140" cy="1415182"/>
            <a:chOff x="1967625" y="1991375"/>
            <a:chExt cx="1169375" cy="453250"/>
          </a:xfrm>
        </p:grpSpPr>
        <p:sp>
          <p:nvSpPr>
            <p:cNvPr id="207" name="Google Shape;207;p8"/>
            <p:cNvSpPr/>
            <p:nvPr/>
          </p:nvSpPr>
          <p:spPr>
            <a:xfrm>
              <a:off x="1967625" y="2254775"/>
              <a:ext cx="1169375" cy="189850"/>
            </a:xfrm>
            <a:custGeom>
              <a:rect b="b" l="l" r="r" t="t"/>
              <a:pathLst>
                <a:path extrusionOk="0" h="7594" w="46775">
                  <a:moveTo>
                    <a:pt x="9986" y="0"/>
                  </a:moveTo>
                  <a:cubicBezTo>
                    <a:pt x="4640" y="0"/>
                    <a:pt x="0" y="7593"/>
                    <a:pt x="0" y="7593"/>
                  </a:cubicBezTo>
                  <a:lnTo>
                    <a:pt x="46775" y="7520"/>
                  </a:lnTo>
                  <a:cubicBezTo>
                    <a:pt x="46775" y="7520"/>
                    <a:pt x="41918" y="4437"/>
                    <a:pt x="39381" y="4437"/>
                  </a:cubicBezTo>
                  <a:cubicBezTo>
                    <a:pt x="38982" y="4437"/>
                    <a:pt x="38640" y="4513"/>
                    <a:pt x="38384" y="4690"/>
                  </a:cubicBezTo>
                  <a:cubicBezTo>
                    <a:pt x="37734" y="5138"/>
                    <a:pt x="37244" y="5411"/>
                    <a:pt x="36699" y="5411"/>
                  </a:cubicBezTo>
                  <a:cubicBezTo>
                    <a:pt x="35663" y="5411"/>
                    <a:pt x="34428" y="4423"/>
                    <a:pt x="31515" y="1774"/>
                  </a:cubicBezTo>
                  <a:cubicBezTo>
                    <a:pt x="30154" y="537"/>
                    <a:pt x="28806" y="45"/>
                    <a:pt x="27510" y="45"/>
                  </a:cubicBezTo>
                  <a:cubicBezTo>
                    <a:pt x="24571" y="45"/>
                    <a:pt x="21896" y="2574"/>
                    <a:pt x="19933" y="4690"/>
                  </a:cubicBezTo>
                  <a:cubicBezTo>
                    <a:pt x="19336" y="5334"/>
                    <a:pt x="18843" y="5599"/>
                    <a:pt x="18395" y="5599"/>
                  </a:cubicBezTo>
                  <a:cubicBezTo>
                    <a:pt x="16720" y="5599"/>
                    <a:pt x="15669" y="1893"/>
                    <a:pt x="12122" y="428"/>
                  </a:cubicBezTo>
                  <a:cubicBezTo>
                    <a:pt x="11404" y="131"/>
                    <a:pt x="10689" y="0"/>
                    <a:pt x="998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8"/>
            <p:cNvSpPr/>
            <p:nvPr/>
          </p:nvSpPr>
          <p:spPr>
            <a:xfrm>
              <a:off x="2336700" y="1991375"/>
              <a:ext cx="98650" cy="75175"/>
            </a:xfrm>
            <a:custGeom>
              <a:rect b="b" l="l" r="r" t="t"/>
              <a:pathLst>
                <a:path extrusionOk="0" h="3007" w="3946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89" y="77"/>
                    <a:pt x="550" y="122"/>
                    <a:pt x="316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2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3" y="1648"/>
                    <a:pt x="3945" y="1211"/>
                    <a:pt x="3679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1" y="642"/>
                    <a:pt x="2979" y="650"/>
                    <a:pt x="2918" y="665"/>
                  </a:cubicBezTo>
                  <a:cubicBezTo>
                    <a:pt x="2760" y="692"/>
                    <a:pt x="2587" y="757"/>
                    <a:pt x="2423" y="757"/>
                  </a:cubicBezTo>
                  <a:cubicBezTo>
                    <a:pt x="2330" y="757"/>
                    <a:pt x="2240" y="736"/>
                    <a:pt x="2157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8"/>
            <p:cNvSpPr/>
            <p:nvPr/>
          </p:nvSpPr>
          <p:spPr>
            <a:xfrm>
              <a:off x="2960025" y="2185725"/>
              <a:ext cx="98675" cy="75175"/>
            </a:xfrm>
            <a:custGeom>
              <a:rect b="b" l="l" r="r" t="t"/>
              <a:pathLst>
                <a:path extrusionOk="0" h="3007" w="3947">
                  <a:moveTo>
                    <a:pt x="1376" y="1"/>
                  </a:moveTo>
                  <a:cubicBezTo>
                    <a:pt x="1369" y="1"/>
                    <a:pt x="1362" y="1"/>
                    <a:pt x="1355" y="1"/>
                  </a:cubicBezTo>
                  <a:cubicBezTo>
                    <a:pt x="990" y="77"/>
                    <a:pt x="550" y="122"/>
                    <a:pt x="317" y="456"/>
                  </a:cubicBezTo>
                  <a:cubicBezTo>
                    <a:pt x="236" y="360"/>
                    <a:pt x="120" y="317"/>
                    <a:pt x="0" y="285"/>
                  </a:cubicBezTo>
                  <a:lnTo>
                    <a:pt x="0" y="285"/>
                  </a:lnTo>
                  <a:cubicBezTo>
                    <a:pt x="72" y="417"/>
                    <a:pt x="144" y="547"/>
                    <a:pt x="216" y="675"/>
                  </a:cubicBezTo>
                  <a:cubicBezTo>
                    <a:pt x="143" y="988"/>
                    <a:pt x="113" y="1319"/>
                    <a:pt x="221" y="1626"/>
                  </a:cubicBezTo>
                  <a:cubicBezTo>
                    <a:pt x="493" y="2452"/>
                    <a:pt x="1347" y="3007"/>
                    <a:pt x="2202" y="3007"/>
                  </a:cubicBezTo>
                  <a:cubicBezTo>
                    <a:pt x="2403" y="3007"/>
                    <a:pt x="2605" y="2976"/>
                    <a:pt x="2799" y="2911"/>
                  </a:cubicBezTo>
                  <a:cubicBezTo>
                    <a:pt x="3217" y="2739"/>
                    <a:pt x="3607" y="2431"/>
                    <a:pt x="3746" y="1989"/>
                  </a:cubicBezTo>
                  <a:cubicBezTo>
                    <a:pt x="3864" y="1648"/>
                    <a:pt x="3946" y="1211"/>
                    <a:pt x="3680" y="915"/>
                  </a:cubicBezTo>
                  <a:cubicBezTo>
                    <a:pt x="3544" y="737"/>
                    <a:pt x="3325" y="642"/>
                    <a:pt x="3104" y="642"/>
                  </a:cubicBezTo>
                  <a:cubicBezTo>
                    <a:pt x="3042" y="642"/>
                    <a:pt x="2980" y="650"/>
                    <a:pt x="2919" y="665"/>
                  </a:cubicBezTo>
                  <a:cubicBezTo>
                    <a:pt x="2762" y="692"/>
                    <a:pt x="2588" y="757"/>
                    <a:pt x="2424" y="757"/>
                  </a:cubicBezTo>
                  <a:cubicBezTo>
                    <a:pt x="2331" y="757"/>
                    <a:pt x="2240" y="736"/>
                    <a:pt x="2158" y="676"/>
                  </a:cubicBezTo>
                  <a:cubicBezTo>
                    <a:pt x="1905" y="454"/>
                    <a:pt x="1772" y="1"/>
                    <a:pt x="13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8"/>
            <p:cNvSpPr/>
            <p:nvPr/>
          </p:nvSpPr>
          <p:spPr>
            <a:xfrm>
              <a:off x="2747000" y="2148600"/>
              <a:ext cx="104900" cy="72725"/>
            </a:xfrm>
            <a:custGeom>
              <a:rect b="b" l="l" r="r" t="t"/>
              <a:pathLst>
                <a:path extrusionOk="0" h="2909" w="4196">
                  <a:moveTo>
                    <a:pt x="3229" y="1"/>
                  </a:moveTo>
                  <a:cubicBezTo>
                    <a:pt x="3031" y="1"/>
                    <a:pt x="2833" y="85"/>
                    <a:pt x="2692" y="228"/>
                  </a:cubicBezTo>
                  <a:cubicBezTo>
                    <a:pt x="2510" y="385"/>
                    <a:pt x="2346" y="635"/>
                    <a:pt x="2083" y="635"/>
                  </a:cubicBezTo>
                  <a:cubicBezTo>
                    <a:pt x="2071" y="635"/>
                    <a:pt x="2060" y="634"/>
                    <a:pt x="2048" y="633"/>
                  </a:cubicBezTo>
                  <a:cubicBezTo>
                    <a:pt x="1796" y="588"/>
                    <a:pt x="1534" y="395"/>
                    <a:pt x="1274" y="395"/>
                  </a:cubicBezTo>
                  <a:cubicBezTo>
                    <a:pt x="1185" y="395"/>
                    <a:pt x="1097" y="417"/>
                    <a:pt x="1010" y="475"/>
                  </a:cubicBezTo>
                  <a:cubicBezTo>
                    <a:pt x="738" y="731"/>
                    <a:pt x="387" y="998"/>
                    <a:pt x="362" y="1404"/>
                  </a:cubicBezTo>
                  <a:cubicBezTo>
                    <a:pt x="318" y="1390"/>
                    <a:pt x="273" y="1384"/>
                    <a:pt x="229" y="1384"/>
                  </a:cubicBezTo>
                  <a:cubicBezTo>
                    <a:pt x="153" y="1384"/>
                    <a:pt x="76" y="1401"/>
                    <a:pt x="0" y="1424"/>
                  </a:cubicBezTo>
                  <a:cubicBezTo>
                    <a:pt x="129" y="1500"/>
                    <a:pt x="259" y="1572"/>
                    <a:pt x="387" y="1644"/>
                  </a:cubicBezTo>
                  <a:cubicBezTo>
                    <a:pt x="487" y="1950"/>
                    <a:pt x="633" y="2248"/>
                    <a:pt x="886" y="2454"/>
                  </a:cubicBezTo>
                  <a:cubicBezTo>
                    <a:pt x="1247" y="2761"/>
                    <a:pt x="1712" y="2909"/>
                    <a:pt x="2179" y="2909"/>
                  </a:cubicBezTo>
                  <a:cubicBezTo>
                    <a:pt x="2773" y="2909"/>
                    <a:pt x="3370" y="2669"/>
                    <a:pt x="3756" y="2209"/>
                  </a:cubicBezTo>
                  <a:cubicBezTo>
                    <a:pt x="4023" y="1847"/>
                    <a:pt x="4196" y="1382"/>
                    <a:pt x="4085" y="930"/>
                  </a:cubicBezTo>
                  <a:cubicBezTo>
                    <a:pt x="4009" y="578"/>
                    <a:pt x="3852" y="161"/>
                    <a:pt x="3472" y="46"/>
                  </a:cubicBezTo>
                  <a:cubicBezTo>
                    <a:pt x="3394" y="15"/>
                    <a:pt x="3311" y="1"/>
                    <a:pt x="32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8"/>
            <p:cNvSpPr/>
            <p:nvPr/>
          </p:nvSpPr>
          <p:spPr>
            <a:xfrm>
              <a:off x="2229050" y="2064625"/>
              <a:ext cx="73525" cy="50550"/>
            </a:xfrm>
            <a:custGeom>
              <a:rect b="b" l="l" r="r" t="t"/>
              <a:pathLst>
                <a:path extrusionOk="0" h="2022" w="2941">
                  <a:moveTo>
                    <a:pt x="2275" y="0"/>
                  </a:moveTo>
                  <a:cubicBezTo>
                    <a:pt x="2140" y="0"/>
                    <a:pt x="2005" y="55"/>
                    <a:pt x="1907" y="150"/>
                  </a:cubicBezTo>
                  <a:cubicBezTo>
                    <a:pt x="1780" y="256"/>
                    <a:pt x="1661" y="426"/>
                    <a:pt x="1481" y="426"/>
                  </a:cubicBezTo>
                  <a:cubicBezTo>
                    <a:pt x="1470" y="426"/>
                    <a:pt x="1460" y="425"/>
                    <a:pt x="1449" y="424"/>
                  </a:cubicBezTo>
                  <a:cubicBezTo>
                    <a:pt x="1270" y="387"/>
                    <a:pt x="1087" y="242"/>
                    <a:pt x="902" y="242"/>
                  </a:cubicBezTo>
                  <a:cubicBezTo>
                    <a:pt x="843" y="242"/>
                    <a:pt x="784" y="256"/>
                    <a:pt x="725" y="294"/>
                  </a:cubicBezTo>
                  <a:cubicBezTo>
                    <a:pt x="529" y="468"/>
                    <a:pt x="278" y="649"/>
                    <a:pt x="252" y="934"/>
                  </a:cubicBezTo>
                  <a:cubicBezTo>
                    <a:pt x="220" y="922"/>
                    <a:pt x="186" y="917"/>
                    <a:pt x="152" y="917"/>
                  </a:cubicBezTo>
                  <a:cubicBezTo>
                    <a:pt x="102" y="917"/>
                    <a:pt x="50" y="928"/>
                    <a:pt x="0" y="942"/>
                  </a:cubicBezTo>
                  <a:cubicBezTo>
                    <a:pt x="88" y="997"/>
                    <a:pt x="178" y="1051"/>
                    <a:pt x="267" y="1103"/>
                  </a:cubicBezTo>
                  <a:cubicBezTo>
                    <a:pt x="330" y="1319"/>
                    <a:pt x="428" y="1530"/>
                    <a:pt x="601" y="1679"/>
                  </a:cubicBezTo>
                  <a:cubicBezTo>
                    <a:pt x="859" y="1909"/>
                    <a:pt x="1198" y="2022"/>
                    <a:pt x="1539" y="2022"/>
                  </a:cubicBezTo>
                  <a:cubicBezTo>
                    <a:pt x="1943" y="2022"/>
                    <a:pt x="2348" y="1864"/>
                    <a:pt x="2618" y="1559"/>
                  </a:cubicBezTo>
                  <a:cubicBezTo>
                    <a:pt x="2810" y="1309"/>
                    <a:pt x="2940" y="985"/>
                    <a:pt x="2870" y="667"/>
                  </a:cubicBezTo>
                  <a:cubicBezTo>
                    <a:pt x="2823" y="421"/>
                    <a:pt x="2721" y="126"/>
                    <a:pt x="2458" y="36"/>
                  </a:cubicBezTo>
                  <a:cubicBezTo>
                    <a:pt x="2399" y="12"/>
                    <a:pt x="2337" y="0"/>
                    <a:pt x="22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8"/>
            <p:cNvSpPr/>
            <p:nvPr/>
          </p:nvSpPr>
          <p:spPr>
            <a:xfrm>
              <a:off x="2374900" y="2244475"/>
              <a:ext cx="73550" cy="51000"/>
            </a:xfrm>
            <a:custGeom>
              <a:rect b="b" l="l" r="r" t="t"/>
              <a:pathLst>
                <a:path extrusionOk="0" h="2040" w="2942">
                  <a:moveTo>
                    <a:pt x="2263" y="0"/>
                  </a:moveTo>
                  <a:cubicBezTo>
                    <a:pt x="2124" y="0"/>
                    <a:pt x="1985" y="59"/>
                    <a:pt x="1887" y="159"/>
                  </a:cubicBezTo>
                  <a:cubicBezTo>
                    <a:pt x="1760" y="269"/>
                    <a:pt x="1645" y="445"/>
                    <a:pt x="1461" y="445"/>
                  </a:cubicBezTo>
                  <a:cubicBezTo>
                    <a:pt x="1452" y="445"/>
                    <a:pt x="1444" y="444"/>
                    <a:pt x="1435" y="444"/>
                  </a:cubicBezTo>
                  <a:cubicBezTo>
                    <a:pt x="1259" y="412"/>
                    <a:pt x="1075" y="276"/>
                    <a:pt x="893" y="276"/>
                  </a:cubicBezTo>
                  <a:cubicBezTo>
                    <a:pt x="831" y="276"/>
                    <a:pt x="770" y="292"/>
                    <a:pt x="708" y="333"/>
                  </a:cubicBezTo>
                  <a:cubicBezTo>
                    <a:pt x="517" y="512"/>
                    <a:pt x="270" y="699"/>
                    <a:pt x="253" y="985"/>
                  </a:cubicBezTo>
                  <a:cubicBezTo>
                    <a:pt x="222" y="975"/>
                    <a:pt x="192" y="971"/>
                    <a:pt x="161" y="971"/>
                  </a:cubicBezTo>
                  <a:cubicBezTo>
                    <a:pt x="107" y="971"/>
                    <a:pt x="53" y="983"/>
                    <a:pt x="0" y="998"/>
                  </a:cubicBezTo>
                  <a:cubicBezTo>
                    <a:pt x="90" y="1052"/>
                    <a:pt x="181" y="1103"/>
                    <a:pt x="270" y="1154"/>
                  </a:cubicBezTo>
                  <a:cubicBezTo>
                    <a:pt x="341" y="1368"/>
                    <a:pt x="444" y="1576"/>
                    <a:pt x="621" y="1720"/>
                  </a:cubicBezTo>
                  <a:cubicBezTo>
                    <a:pt x="873" y="1936"/>
                    <a:pt x="1200" y="2040"/>
                    <a:pt x="1527" y="2040"/>
                  </a:cubicBezTo>
                  <a:cubicBezTo>
                    <a:pt x="1944" y="2040"/>
                    <a:pt x="2363" y="1871"/>
                    <a:pt x="2634" y="1549"/>
                  </a:cubicBezTo>
                  <a:cubicBezTo>
                    <a:pt x="2819" y="1293"/>
                    <a:pt x="2942" y="968"/>
                    <a:pt x="2864" y="651"/>
                  </a:cubicBezTo>
                  <a:cubicBezTo>
                    <a:pt x="2809" y="405"/>
                    <a:pt x="2699" y="112"/>
                    <a:pt x="2435" y="32"/>
                  </a:cubicBezTo>
                  <a:cubicBezTo>
                    <a:pt x="2379" y="10"/>
                    <a:pt x="2321" y="0"/>
                    <a:pt x="22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8"/>
            <p:cNvSpPr/>
            <p:nvPr/>
          </p:nvSpPr>
          <p:spPr>
            <a:xfrm>
              <a:off x="2308700" y="2035725"/>
              <a:ext cx="78700" cy="393900"/>
            </a:xfrm>
            <a:custGeom>
              <a:rect b="b" l="l" r="r" t="t"/>
              <a:pathLst>
                <a:path extrusionOk="0" h="15756" w="3148">
                  <a:moveTo>
                    <a:pt x="2951" y="1"/>
                  </a:moveTo>
                  <a:lnTo>
                    <a:pt x="2951" y="1"/>
                  </a:lnTo>
                  <a:cubicBezTo>
                    <a:pt x="2921" y="92"/>
                    <a:pt x="1" y="9254"/>
                    <a:pt x="2954" y="15756"/>
                  </a:cubicBezTo>
                  <a:lnTo>
                    <a:pt x="3143" y="15671"/>
                  </a:lnTo>
                  <a:cubicBezTo>
                    <a:pt x="223" y="9243"/>
                    <a:pt x="3117" y="155"/>
                    <a:pt x="3147" y="64"/>
                  </a:cubicBezTo>
                  <a:lnTo>
                    <a:pt x="295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8"/>
            <p:cNvSpPr/>
            <p:nvPr/>
          </p:nvSpPr>
          <p:spPr>
            <a:xfrm>
              <a:off x="2408050" y="2269775"/>
              <a:ext cx="44525" cy="161525"/>
            </a:xfrm>
            <a:custGeom>
              <a:rect b="b" l="l" r="r" t="t"/>
              <a:pathLst>
                <a:path extrusionOk="0" h="6461" w="1781">
                  <a:moveTo>
                    <a:pt x="164" y="0"/>
                  </a:moveTo>
                  <a:lnTo>
                    <a:pt x="0" y="126"/>
                  </a:lnTo>
                  <a:cubicBezTo>
                    <a:pt x="16" y="147"/>
                    <a:pt x="1570" y="2235"/>
                    <a:pt x="1373" y="6450"/>
                  </a:cubicBezTo>
                  <a:lnTo>
                    <a:pt x="1580" y="6461"/>
                  </a:lnTo>
                  <a:cubicBezTo>
                    <a:pt x="1781" y="2163"/>
                    <a:pt x="230" y="86"/>
                    <a:pt x="1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8"/>
            <p:cNvSpPr/>
            <p:nvPr/>
          </p:nvSpPr>
          <p:spPr>
            <a:xfrm>
              <a:off x="2802475" y="2197025"/>
              <a:ext cx="45350" cy="207400"/>
            </a:xfrm>
            <a:custGeom>
              <a:rect b="b" l="l" r="r" t="t"/>
              <a:pathLst>
                <a:path extrusionOk="0" h="8296" w="1814">
                  <a:moveTo>
                    <a:pt x="201" y="1"/>
                  </a:moveTo>
                  <a:lnTo>
                    <a:pt x="0" y="121"/>
                  </a:lnTo>
                  <a:cubicBezTo>
                    <a:pt x="16" y="148"/>
                    <a:pt x="1576" y="2844"/>
                    <a:pt x="1378" y="8287"/>
                  </a:cubicBezTo>
                  <a:lnTo>
                    <a:pt x="1613" y="8295"/>
                  </a:lnTo>
                  <a:cubicBezTo>
                    <a:pt x="1813" y="2776"/>
                    <a:pt x="218" y="26"/>
                    <a:pt x="2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8"/>
            <p:cNvSpPr/>
            <p:nvPr/>
          </p:nvSpPr>
          <p:spPr>
            <a:xfrm>
              <a:off x="2965775" y="2242900"/>
              <a:ext cx="44550" cy="161550"/>
            </a:xfrm>
            <a:custGeom>
              <a:rect b="b" l="l" r="r" t="t"/>
              <a:pathLst>
                <a:path extrusionOk="0" h="6462" w="1782">
                  <a:moveTo>
                    <a:pt x="1618" y="1"/>
                  </a:moveTo>
                  <a:cubicBezTo>
                    <a:pt x="1551" y="87"/>
                    <a:pt x="0" y="2162"/>
                    <a:pt x="201" y="6461"/>
                  </a:cubicBezTo>
                  <a:lnTo>
                    <a:pt x="408" y="6452"/>
                  </a:lnTo>
                  <a:cubicBezTo>
                    <a:pt x="212" y="2235"/>
                    <a:pt x="1766" y="146"/>
                    <a:pt x="1782" y="126"/>
                  </a:cubicBezTo>
                  <a:lnTo>
                    <a:pt x="161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8"/>
            <p:cNvSpPr/>
            <p:nvPr/>
          </p:nvSpPr>
          <p:spPr>
            <a:xfrm>
              <a:off x="2272650" y="2113200"/>
              <a:ext cx="37525" cy="192125"/>
            </a:xfrm>
            <a:custGeom>
              <a:rect b="b" l="l" r="r" t="t"/>
              <a:pathLst>
                <a:path extrusionOk="0" h="7685" w="1501">
                  <a:moveTo>
                    <a:pt x="199" y="1"/>
                  </a:moveTo>
                  <a:lnTo>
                    <a:pt x="1" y="58"/>
                  </a:lnTo>
                  <a:cubicBezTo>
                    <a:pt x="13" y="104"/>
                    <a:pt x="1287" y="4559"/>
                    <a:pt x="583" y="7637"/>
                  </a:cubicBezTo>
                  <a:lnTo>
                    <a:pt x="784" y="7685"/>
                  </a:lnTo>
                  <a:cubicBezTo>
                    <a:pt x="1500" y="4552"/>
                    <a:pt x="212" y="47"/>
                    <a:pt x="1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8" name="Google Shape;218;p8"/>
          <p:cNvSpPr/>
          <p:nvPr/>
        </p:nvSpPr>
        <p:spPr>
          <a:xfrm rot="2439504">
            <a:off x="922038" y="22577"/>
            <a:ext cx="1034470" cy="704210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9" name="Google Shape;219;p8"/>
          <p:cNvGrpSpPr/>
          <p:nvPr/>
        </p:nvGrpSpPr>
        <p:grpSpPr>
          <a:xfrm>
            <a:off x="7012459" y="235685"/>
            <a:ext cx="1083433" cy="1037495"/>
            <a:chOff x="2368500" y="1659275"/>
            <a:chExt cx="228775" cy="219075"/>
          </a:xfrm>
        </p:grpSpPr>
        <p:sp>
          <p:nvSpPr>
            <p:cNvPr id="220" name="Google Shape;220;p8"/>
            <p:cNvSpPr/>
            <p:nvPr/>
          </p:nvSpPr>
          <p:spPr>
            <a:xfrm>
              <a:off x="2419450" y="1831550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2" y="1"/>
                  </a:moveTo>
                  <a:cubicBezTo>
                    <a:pt x="889" y="1"/>
                    <a:pt x="866" y="5"/>
                    <a:pt x="843" y="15"/>
                  </a:cubicBezTo>
                  <a:cubicBezTo>
                    <a:pt x="662" y="115"/>
                    <a:pt x="486" y="291"/>
                    <a:pt x="467" y="505"/>
                  </a:cubicBezTo>
                  <a:cubicBezTo>
                    <a:pt x="492" y="472"/>
                    <a:pt x="525" y="422"/>
                    <a:pt x="568" y="422"/>
                  </a:cubicBezTo>
                  <a:cubicBezTo>
                    <a:pt x="577" y="422"/>
                    <a:pt x="587" y="424"/>
                    <a:pt x="597" y="430"/>
                  </a:cubicBezTo>
                  <a:cubicBezTo>
                    <a:pt x="707" y="459"/>
                    <a:pt x="827" y="488"/>
                    <a:pt x="873" y="605"/>
                  </a:cubicBezTo>
                  <a:cubicBezTo>
                    <a:pt x="705" y="742"/>
                    <a:pt x="483" y="724"/>
                    <a:pt x="283" y="755"/>
                  </a:cubicBezTo>
                  <a:cubicBezTo>
                    <a:pt x="174" y="978"/>
                    <a:pt x="94" y="1212"/>
                    <a:pt x="1" y="1441"/>
                  </a:cubicBezTo>
                  <a:cubicBezTo>
                    <a:pt x="189" y="1557"/>
                    <a:pt x="374" y="1673"/>
                    <a:pt x="551" y="1804"/>
                  </a:cubicBezTo>
                  <a:cubicBezTo>
                    <a:pt x="596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4" y="1404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2" y="528"/>
                  </a:cubicBezTo>
                  <a:cubicBezTo>
                    <a:pt x="1526" y="334"/>
                    <a:pt x="1320" y="226"/>
                    <a:pt x="1141" y="101"/>
                  </a:cubicBezTo>
                  <a:cubicBezTo>
                    <a:pt x="1073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8"/>
            <p:cNvSpPr/>
            <p:nvPr/>
          </p:nvSpPr>
          <p:spPr>
            <a:xfrm>
              <a:off x="2505000" y="1803650"/>
              <a:ext cx="42400" cy="46825"/>
            </a:xfrm>
            <a:custGeom>
              <a:rect b="b" l="l" r="r" t="t"/>
              <a:pathLst>
                <a:path extrusionOk="0" h="1873" w="1696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1" y="115"/>
                    <a:pt x="485" y="290"/>
                    <a:pt x="466" y="505"/>
                  </a:cubicBezTo>
                  <a:cubicBezTo>
                    <a:pt x="492" y="471"/>
                    <a:pt x="524" y="422"/>
                    <a:pt x="568" y="422"/>
                  </a:cubicBezTo>
                  <a:cubicBezTo>
                    <a:pt x="577" y="422"/>
                    <a:pt x="587" y="424"/>
                    <a:pt x="597" y="429"/>
                  </a:cubicBezTo>
                  <a:cubicBezTo>
                    <a:pt x="706" y="459"/>
                    <a:pt x="827" y="488"/>
                    <a:pt x="873" y="605"/>
                  </a:cubicBezTo>
                  <a:cubicBezTo>
                    <a:pt x="705" y="741"/>
                    <a:pt x="483" y="725"/>
                    <a:pt x="283" y="755"/>
                  </a:cubicBezTo>
                  <a:cubicBezTo>
                    <a:pt x="174" y="977"/>
                    <a:pt x="94" y="1212"/>
                    <a:pt x="1" y="1442"/>
                  </a:cubicBezTo>
                  <a:cubicBezTo>
                    <a:pt x="187" y="1557"/>
                    <a:pt x="372" y="1674"/>
                    <a:pt x="551" y="1803"/>
                  </a:cubicBezTo>
                  <a:cubicBezTo>
                    <a:pt x="595" y="1830"/>
                    <a:pt x="643" y="1872"/>
                    <a:pt x="696" y="1872"/>
                  </a:cubicBezTo>
                  <a:cubicBezTo>
                    <a:pt x="709" y="1872"/>
                    <a:pt x="722" y="1870"/>
                    <a:pt x="736" y="1864"/>
                  </a:cubicBezTo>
                  <a:cubicBezTo>
                    <a:pt x="949" y="1827"/>
                    <a:pt x="1123" y="1693"/>
                    <a:pt x="1280" y="1556"/>
                  </a:cubicBezTo>
                  <a:cubicBezTo>
                    <a:pt x="1442" y="1404"/>
                    <a:pt x="1491" y="1177"/>
                    <a:pt x="1570" y="978"/>
                  </a:cubicBezTo>
                  <a:cubicBezTo>
                    <a:pt x="1614" y="834"/>
                    <a:pt x="1696" y="680"/>
                    <a:pt x="1639" y="528"/>
                  </a:cubicBezTo>
                  <a:cubicBezTo>
                    <a:pt x="1525" y="335"/>
                    <a:pt x="1318" y="227"/>
                    <a:pt x="1140" y="101"/>
                  </a:cubicBezTo>
                  <a:cubicBezTo>
                    <a:pt x="1073" y="56"/>
                    <a:pt x="995" y="0"/>
                    <a:pt x="9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8"/>
            <p:cNvSpPr/>
            <p:nvPr/>
          </p:nvSpPr>
          <p:spPr>
            <a:xfrm>
              <a:off x="2468350" y="1710250"/>
              <a:ext cx="34425" cy="37950"/>
            </a:xfrm>
            <a:custGeom>
              <a:rect b="b" l="l" r="r" t="t"/>
              <a:pathLst>
                <a:path extrusionOk="0" h="1518" w="1377">
                  <a:moveTo>
                    <a:pt x="740" y="0"/>
                  </a:moveTo>
                  <a:cubicBezTo>
                    <a:pt x="721" y="0"/>
                    <a:pt x="703" y="4"/>
                    <a:pt x="683" y="12"/>
                  </a:cubicBezTo>
                  <a:cubicBezTo>
                    <a:pt x="537" y="92"/>
                    <a:pt x="394" y="234"/>
                    <a:pt x="379" y="408"/>
                  </a:cubicBezTo>
                  <a:cubicBezTo>
                    <a:pt x="398" y="382"/>
                    <a:pt x="424" y="341"/>
                    <a:pt x="459" y="341"/>
                  </a:cubicBezTo>
                  <a:cubicBezTo>
                    <a:pt x="467" y="341"/>
                    <a:pt x="475" y="343"/>
                    <a:pt x="483" y="347"/>
                  </a:cubicBezTo>
                  <a:cubicBezTo>
                    <a:pt x="572" y="371"/>
                    <a:pt x="669" y="396"/>
                    <a:pt x="707" y="490"/>
                  </a:cubicBezTo>
                  <a:cubicBezTo>
                    <a:pt x="571" y="601"/>
                    <a:pt x="390" y="586"/>
                    <a:pt x="228" y="612"/>
                  </a:cubicBezTo>
                  <a:cubicBezTo>
                    <a:pt x="141" y="793"/>
                    <a:pt x="76" y="982"/>
                    <a:pt x="0" y="1168"/>
                  </a:cubicBezTo>
                  <a:cubicBezTo>
                    <a:pt x="151" y="1262"/>
                    <a:pt x="303" y="1357"/>
                    <a:pt x="446" y="1463"/>
                  </a:cubicBezTo>
                  <a:cubicBezTo>
                    <a:pt x="483" y="1484"/>
                    <a:pt x="522" y="1518"/>
                    <a:pt x="564" y="1518"/>
                  </a:cubicBezTo>
                  <a:cubicBezTo>
                    <a:pt x="575" y="1518"/>
                    <a:pt x="586" y="1516"/>
                    <a:pt x="597" y="1511"/>
                  </a:cubicBezTo>
                  <a:cubicBezTo>
                    <a:pt x="770" y="1481"/>
                    <a:pt x="910" y="1373"/>
                    <a:pt x="1039" y="1263"/>
                  </a:cubicBezTo>
                  <a:cubicBezTo>
                    <a:pt x="1171" y="1139"/>
                    <a:pt x="1211" y="956"/>
                    <a:pt x="1274" y="794"/>
                  </a:cubicBezTo>
                  <a:cubicBezTo>
                    <a:pt x="1312" y="678"/>
                    <a:pt x="1376" y="551"/>
                    <a:pt x="1332" y="428"/>
                  </a:cubicBezTo>
                  <a:cubicBezTo>
                    <a:pt x="1238" y="272"/>
                    <a:pt x="1071" y="183"/>
                    <a:pt x="927" y="82"/>
                  </a:cubicBezTo>
                  <a:cubicBezTo>
                    <a:pt x="872" y="46"/>
                    <a:pt x="808" y="0"/>
                    <a:pt x="7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8"/>
            <p:cNvSpPr/>
            <p:nvPr/>
          </p:nvSpPr>
          <p:spPr>
            <a:xfrm>
              <a:off x="2529600" y="1708750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2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8" y="408"/>
                  </a:cubicBezTo>
                  <a:cubicBezTo>
                    <a:pt x="399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70" y="397"/>
                    <a:pt x="707" y="491"/>
                  </a:cubicBezTo>
                  <a:cubicBezTo>
                    <a:pt x="571" y="601"/>
                    <a:pt x="391" y="587"/>
                    <a:pt x="229" y="612"/>
                  </a:cubicBezTo>
                  <a:cubicBezTo>
                    <a:pt x="141" y="793"/>
                    <a:pt x="78" y="984"/>
                    <a:pt x="1" y="1170"/>
                  </a:cubicBezTo>
                  <a:cubicBezTo>
                    <a:pt x="152" y="1263"/>
                    <a:pt x="303" y="1358"/>
                    <a:pt x="447" y="1463"/>
                  </a:cubicBezTo>
                  <a:cubicBezTo>
                    <a:pt x="484" y="1485"/>
                    <a:pt x="522" y="1518"/>
                    <a:pt x="565" y="1518"/>
                  </a:cubicBezTo>
                  <a:cubicBezTo>
                    <a:pt x="576" y="1518"/>
                    <a:pt x="587" y="1516"/>
                    <a:pt x="598" y="1511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2" y="1140"/>
                    <a:pt x="1212" y="956"/>
                    <a:pt x="1274" y="795"/>
                  </a:cubicBezTo>
                  <a:cubicBezTo>
                    <a:pt x="1311" y="678"/>
                    <a:pt x="1377" y="553"/>
                    <a:pt x="1332" y="430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8"/>
            <p:cNvSpPr/>
            <p:nvPr/>
          </p:nvSpPr>
          <p:spPr>
            <a:xfrm>
              <a:off x="2407050" y="1763650"/>
              <a:ext cx="34450" cy="38000"/>
            </a:xfrm>
            <a:custGeom>
              <a:rect b="b" l="l" r="r" t="t"/>
              <a:pathLst>
                <a:path extrusionOk="0" h="1520" w="1378">
                  <a:moveTo>
                    <a:pt x="742" y="0"/>
                  </a:moveTo>
                  <a:cubicBezTo>
                    <a:pt x="724" y="0"/>
                    <a:pt x="705" y="4"/>
                    <a:pt x="686" y="12"/>
                  </a:cubicBezTo>
                  <a:cubicBezTo>
                    <a:pt x="538" y="93"/>
                    <a:pt x="395" y="236"/>
                    <a:pt x="380" y="411"/>
                  </a:cubicBezTo>
                  <a:cubicBezTo>
                    <a:pt x="399" y="383"/>
                    <a:pt x="425" y="343"/>
                    <a:pt x="461" y="343"/>
                  </a:cubicBezTo>
                  <a:cubicBezTo>
                    <a:pt x="468" y="343"/>
                    <a:pt x="477" y="344"/>
                    <a:pt x="486" y="349"/>
                  </a:cubicBezTo>
                  <a:cubicBezTo>
                    <a:pt x="574" y="372"/>
                    <a:pt x="670" y="396"/>
                    <a:pt x="708" y="492"/>
                  </a:cubicBezTo>
                  <a:cubicBezTo>
                    <a:pt x="573" y="601"/>
                    <a:pt x="393" y="587"/>
                    <a:pt x="230" y="613"/>
                  </a:cubicBezTo>
                  <a:cubicBezTo>
                    <a:pt x="142" y="792"/>
                    <a:pt x="77" y="984"/>
                    <a:pt x="0" y="1170"/>
                  </a:cubicBezTo>
                  <a:cubicBezTo>
                    <a:pt x="152" y="1263"/>
                    <a:pt x="303" y="1359"/>
                    <a:pt x="447" y="1463"/>
                  </a:cubicBezTo>
                  <a:cubicBezTo>
                    <a:pt x="484" y="1485"/>
                    <a:pt x="523" y="1519"/>
                    <a:pt x="567" y="1519"/>
                  </a:cubicBezTo>
                  <a:cubicBezTo>
                    <a:pt x="577" y="1519"/>
                    <a:pt x="588" y="1517"/>
                    <a:pt x="599" y="1513"/>
                  </a:cubicBezTo>
                  <a:cubicBezTo>
                    <a:pt x="770" y="1482"/>
                    <a:pt x="912" y="1374"/>
                    <a:pt x="1040" y="1262"/>
                  </a:cubicBezTo>
                  <a:cubicBezTo>
                    <a:pt x="1172" y="1139"/>
                    <a:pt x="1210" y="955"/>
                    <a:pt x="1275" y="794"/>
                  </a:cubicBezTo>
                  <a:cubicBezTo>
                    <a:pt x="1312" y="677"/>
                    <a:pt x="1378" y="551"/>
                    <a:pt x="1332" y="428"/>
                  </a:cubicBezTo>
                  <a:cubicBezTo>
                    <a:pt x="1239" y="272"/>
                    <a:pt x="1072" y="184"/>
                    <a:pt x="927" y="82"/>
                  </a:cubicBezTo>
                  <a:cubicBezTo>
                    <a:pt x="872" y="46"/>
                    <a:pt x="809" y="0"/>
                    <a:pt x="7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8"/>
            <p:cNvSpPr/>
            <p:nvPr/>
          </p:nvSpPr>
          <p:spPr>
            <a:xfrm>
              <a:off x="2412900" y="1659275"/>
              <a:ext cx="42400" cy="46850"/>
            </a:xfrm>
            <a:custGeom>
              <a:rect b="b" l="l" r="r" t="t"/>
              <a:pathLst>
                <a:path extrusionOk="0" h="1874" w="1696">
                  <a:moveTo>
                    <a:pt x="912" y="1"/>
                  </a:moveTo>
                  <a:cubicBezTo>
                    <a:pt x="889" y="1"/>
                    <a:pt x="865" y="5"/>
                    <a:pt x="842" y="16"/>
                  </a:cubicBezTo>
                  <a:cubicBezTo>
                    <a:pt x="661" y="116"/>
                    <a:pt x="485" y="292"/>
                    <a:pt x="466" y="506"/>
                  </a:cubicBezTo>
                  <a:cubicBezTo>
                    <a:pt x="492" y="472"/>
                    <a:pt x="524" y="423"/>
                    <a:pt x="567" y="423"/>
                  </a:cubicBezTo>
                  <a:cubicBezTo>
                    <a:pt x="576" y="423"/>
                    <a:pt x="586" y="425"/>
                    <a:pt x="597" y="430"/>
                  </a:cubicBezTo>
                  <a:cubicBezTo>
                    <a:pt x="705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7" y="1558"/>
                    <a:pt x="372" y="1675"/>
                    <a:pt x="550" y="1804"/>
                  </a:cubicBezTo>
                  <a:cubicBezTo>
                    <a:pt x="595" y="1831"/>
                    <a:pt x="643" y="1874"/>
                    <a:pt x="696" y="1874"/>
                  </a:cubicBezTo>
                  <a:cubicBezTo>
                    <a:pt x="709" y="1874"/>
                    <a:pt x="722" y="1871"/>
                    <a:pt x="736" y="1865"/>
                  </a:cubicBezTo>
                  <a:cubicBezTo>
                    <a:pt x="949" y="1827"/>
                    <a:pt x="1123" y="1693"/>
                    <a:pt x="1280" y="1557"/>
                  </a:cubicBezTo>
                  <a:cubicBezTo>
                    <a:pt x="1442" y="1405"/>
                    <a:pt x="1490" y="1178"/>
                    <a:pt x="1569" y="979"/>
                  </a:cubicBezTo>
                  <a:cubicBezTo>
                    <a:pt x="1614" y="836"/>
                    <a:pt x="1696" y="682"/>
                    <a:pt x="1639" y="529"/>
                  </a:cubicBezTo>
                  <a:cubicBezTo>
                    <a:pt x="1524" y="335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8"/>
            <p:cNvSpPr/>
            <p:nvPr/>
          </p:nvSpPr>
          <p:spPr>
            <a:xfrm>
              <a:off x="2368500" y="1723875"/>
              <a:ext cx="26325" cy="29125"/>
            </a:xfrm>
            <a:custGeom>
              <a:rect b="b" l="l" r="r" t="t"/>
              <a:pathLst>
                <a:path extrusionOk="0" h="1165" w="1053">
                  <a:moveTo>
                    <a:pt x="568" y="1"/>
                  </a:moveTo>
                  <a:cubicBezTo>
                    <a:pt x="554" y="1"/>
                    <a:pt x="539" y="4"/>
                    <a:pt x="524" y="11"/>
                  </a:cubicBezTo>
                  <a:cubicBezTo>
                    <a:pt x="411" y="72"/>
                    <a:pt x="302" y="181"/>
                    <a:pt x="290" y="314"/>
                  </a:cubicBezTo>
                  <a:cubicBezTo>
                    <a:pt x="305" y="294"/>
                    <a:pt x="326" y="264"/>
                    <a:pt x="353" y="264"/>
                  </a:cubicBezTo>
                  <a:cubicBezTo>
                    <a:pt x="359" y="264"/>
                    <a:pt x="365" y="265"/>
                    <a:pt x="371" y="268"/>
                  </a:cubicBezTo>
                  <a:cubicBezTo>
                    <a:pt x="438" y="287"/>
                    <a:pt x="512" y="305"/>
                    <a:pt x="542" y="377"/>
                  </a:cubicBezTo>
                  <a:cubicBezTo>
                    <a:pt x="439" y="462"/>
                    <a:pt x="300" y="452"/>
                    <a:pt x="176" y="471"/>
                  </a:cubicBezTo>
                  <a:cubicBezTo>
                    <a:pt x="109" y="608"/>
                    <a:pt x="59" y="755"/>
                    <a:pt x="1" y="897"/>
                  </a:cubicBezTo>
                  <a:cubicBezTo>
                    <a:pt x="116" y="969"/>
                    <a:pt x="232" y="1041"/>
                    <a:pt x="342" y="1121"/>
                  </a:cubicBezTo>
                  <a:cubicBezTo>
                    <a:pt x="370" y="1138"/>
                    <a:pt x="399" y="1164"/>
                    <a:pt x="433" y="1164"/>
                  </a:cubicBezTo>
                  <a:cubicBezTo>
                    <a:pt x="441" y="1164"/>
                    <a:pt x="449" y="1163"/>
                    <a:pt x="457" y="1159"/>
                  </a:cubicBezTo>
                  <a:cubicBezTo>
                    <a:pt x="588" y="1135"/>
                    <a:pt x="698" y="1053"/>
                    <a:pt x="795" y="967"/>
                  </a:cubicBezTo>
                  <a:cubicBezTo>
                    <a:pt x="896" y="873"/>
                    <a:pt x="925" y="731"/>
                    <a:pt x="975" y="608"/>
                  </a:cubicBezTo>
                  <a:cubicBezTo>
                    <a:pt x="1002" y="519"/>
                    <a:pt x="1053" y="423"/>
                    <a:pt x="1018" y="329"/>
                  </a:cubicBezTo>
                  <a:cubicBezTo>
                    <a:pt x="946" y="208"/>
                    <a:pt x="819" y="141"/>
                    <a:pt x="708" y="63"/>
                  </a:cubicBezTo>
                  <a:cubicBezTo>
                    <a:pt x="666" y="35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8"/>
            <p:cNvSpPr/>
            <p:nvPr/>
          </p:nvSpPr>
          <p:spPr>
            <a:xfrm>
              <a:off x="2471200" y="178710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8" y="1"/>
                  </a:moveTo>
                  <a:cubicBezTo>
                    <a:pt x="553" y="1"/>
                    <a:pt x="539" y="4"/>
                    <a:pt x="524" y="10"/>
                  </a:cubicBezTo>
                  <a:cubicBezTo>
                    <a:pt x="411" y="72"/>
                    <a:pt x="303" y="181"/>
                    <a:pt x="291" y="314"/>
                  </a:cubicBezTo>
                  <a:cubicBezTo>
                    <a:pt x="306" y="294"/>
                    <a:pt x="326" y="263"/>
                    <a:pt x="353" y="263"/>
                  </a:cubicBezTo>
                  <a:cubicBezTo>
                    <a:pt x="359" y="263"/>
                    <a:pt x="366" y="265"/>
                    <a:pt x="372" y="268"/>
                  </a:cubicBezTo>
                  <a:cubicBezTo>
                    <a:pt x="439" y="285"/>
                    <a:pt x="513" y="305"/>
                    <a:pt x="543" y="377"/>
                  </a:cubicBezTo>
                  <a:cubicBezTo>
                    <a:pt x="440" y="462"/>
                    <a:pt x="302" y="452"/>
                    <a:pt x="177" y="470"/>
                  </a:cubicBezTo>
                  <a:cubicBezTo>
                    <a:pt x="109" y="608"/>
                    <a:pt x="60" y="753"/>
                    <a:pt x="1" y="896"/>
                  </a:cubicBezTo>
                  <a:cubicBezTo>
                    <a:pt x="117" y="968"/>
                    <a:pt x="232" y="1040"/>
                    <a:pt x="343" y="1121"/>
                  </a:cubicBezTo>
                  <a:cubicBezTo>
                    <a:pt x="371" y="1137"/>
                    <a:pt x="400" y="1163"/>
                    <a:pt x="432" y="1163"/>
                  </a:cubicBezTo>
                  <a:cubicBezTo>
                    <a:pt x="440" y="1163"/>
                    <a:pt x="449" y="1162"/>
                    <a:pt x="458" y="1158"/>
                  </a:cubicBezTo>
                  <a:cubicBezTo>
                    <a:pt x="589" y="1135"/>
                    <a:pt x="698" y="1053"/>
                    <a:pt x="795" y="967"/>
                  </a:cubicBezTo>
                  <a:cubicBezTo>
                    <a:pt x="897" y="872"/>
                    <a:pt x="927" y="731"/>
                    <a:pt x="975" y="608"/>
                  </a:cubicBezTo>
                  <a:cubicBezTo>
                    <a:pt x="1004" y="518"/>
                    <a:pt x="1053" y="423"/>
                    <a:pt x="1019" y="327"/>
                  </a:cubicBezTo>
                  <a:cubicBezTo>
                    <a:pt x="947" y="207"/>
                    <a:pt x="820" y="141"/>
                    <a:pt x="708" y="63"/>
                  </a:cubicBezTo>
                  <a:cubicBezTo>
                    <a:pt x="667" y="35"/>
                    <a:pt x="619" y="1"/>
                    <a:pt x="5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8"/>
            <p:cNvSpPr/>
            <p:nvPr/>
          </p:nvSpPr>
          <p:spPr>
            <a:xfrm>
              <a:off x="2570975" y="1768225"/>
              <a:ext cx="26300" cy="29100"/>
            </a:xfrm>
            <a:custGeom>
              <a:rect b="b" l="l" r="r" t="t"/>
              <a:pathLst>
                <a:path extrusionOk="0" h="1164" w="1052">
                  <a:moveTo>
                    <a:pt x="568" y="1"/>
                  </a:moveTo>
                  <a:cubicBezTo>
                    <a:pt x="553" y="1"/>
                    <a:pt x="539" y="4"/>
                    <a:pt x="523" y="11"/>
                  </a:cubicBezTo>
                  <a:cubicBezTo>
                    <a:pt x="411" y="73"/>
                    <a:pt x="302" y="181"/>
                    <a:pt x="289" y="315"/>
                  </a:cubicBezTo>
                  <a:cubicBezTo>
                    <a:pt x="305" y="294"/>
                    <a:pt x="325" y="264"/>
                    <a:pt x="352" y="264"/>
                  </a:cubicBezTo>
                  <a:cubicBezTo>
                    <a:pt x="358" y="264"/>
                    <a:pt x="364" y="265"/>
                    <a:pt x="371" y="269"/>
                  </a:cubicBezTo>
                  <a:cubicBezTo>
                    <a:pt x="437" y="286"/>
                    <a:pt x="512" y="306"/>
                    <a:pt x="542" y="377"/>
                  </a:cubicBezTo>
                  <a:cubicBezTo>
                    <a:pt x="439" y="463"/>
                    <a:pt x="300" y="452"/>
                    <a:pt x="176" y="471"/>
                  </a:cubicBezTo>
                  <a:cubicBezTo>
                    <a:pt x="108" y="608"/>
                    <a:pt x="60" y="754"/>
                    <a:pt x="0" y="897"/>
                  </a:cubicBezTo>
                  <a:cubicBezTo>
                    <a:pt x="116" y="968"/>
                    <a:pt x="231" y="1040"/>
                    <a:pt x="342" y="1121"/>
                  </a:cubicBezTo>
                  <a:cubicBezTo>
                    <a:pt x="369" y="1138"/>
                    <a:pt x="398" y="1164"/>
                    <a:pt x="431" y="1164"/>
                  </a:cubicBezTo>
                  <a:cubicBezTo>
                    <a:pt x="440" y="1164"/>
                    <a:pt x="448" y="1162"/>
                    <a:pt x="457" y="1158"/>
                  </a:cubicBezTo>
                  <a:cubicBezTo>
                    <a:pt x="588" y="1136"/>
                    <a:pt x="697" y="1054"/>
                    <a:pt x="794" y="967"/>
                  </a:cubicBezTo>
                  <a:cubicBezTo>
                    <a:pt x="896" y="873"/>
                    <a:pt x="925" y="731"/>
                    <a:pt x="974" y="608"/>
                  </a:cubicBezTo>
                  <a:cubicBezTo>
                    <a:pt x="1002" y="518"/>
                    <a:pt x="1052" y="424"/>
                    <a:pt x="1017" y="328"/>
                  </a:cubicBezTo>
                  <a:cubicBezTo>
                    <a:pt x="945" y="208"/>
                    <a:pt x="819" y="141"/>
                    <a:pt x="707" y="63"/>
                  </a:cubicBezTo>
                  <a:cubicBezTo>
                    <a:pt x="665" y="36"/>
                    <a:pt x="618" y="1"/>
                    <a:pt x="5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9"/>
          <p:cNvSpPr txBox="1"/>
          <p:nvPr>
            <p:ph type="title"/>
          </p:nvPr>
        </p:nvSpPr>
        <p:spPr>
          <a:xfrm>
            <a:off x="4725975" y="1160275"/>
            <a:ext cx="2937000" cy="118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31" name="Google Shape;231;p9"/>
          <p:cNvSpPr txBox="1"/>
          <p:nvPr>
            <p:ph idx="1" type="subTitle"/>
          </p:nvPr>
        </p:nvSpPr>
        <p:spPr>
          <a:xfrm>
            <a:off x="4725975" y="2725650"/>
            <a:ext cx="2937000" cy="118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  <p:sp>
        <p:nvSpPr>
          <p:cNvPr id="232" name="Google Shape;232;p9"/>
          <p:cNvSpPr/>
          <p:nvPr/>
        </p:nvSpPr>
        <p:spPr>
          <a:xfrm>
            <a:off x="4549575" y="4374125"/>
            <a:ext cx="2546269" cy="878877"/>
          </a:xfrm>
          <a:custGeom>
            <a:rect b="b" l="l" r="r" t="t"/>
            <a:pathLst>
              <a:path extrusionOk="0" h="4299" w="12455">
                <a:moveTo>
                  <a:pt x="3330" y="1"/>
                </a:moveTo>
                <a:cubicBezTo>
                  <a:pt x="1339" y="1"/>
                  <a:pt x="1" y="4299"/>
                  <a:pt x="1" y="4299"/>
                </a:cubicBezTo>
                <a:lnTo>
                  <a:pt x="12455" y="4247"/>
                </a:lnTo>
                <a:cubicBezTo>
                  <a:pt x="12455" y="4247"/>
                  <a:pt x="10278" y="2332"/>
                  <a:pt x="8694" y="2332"/>
                </a:cubicBezTo>
                <a:cubicBezTo>
                  <a:pt x="8559" y="2332"/>
                  <a:pt x="8429" y="2346"/>
                  <a:pt x="8304" y="2376"/>
                </a:cubicBezTo>
                <a:cubicBezTo>
                  <a:pt x="8148" y="2414"/>
                  <a:pt x="8002" y="2431"/>
                  <a:pt x="7864" y="2431"/>
                </a:cubicBezTo>
                <a:cubicBezTo>
                  <a:pt x="6596" y="2431"/>
                  <a:pt x="5962" y="958"/>
                  <a:pt x="3892" y="115"/>
                </a:cubicBezTo>
                <a:cubicBezTo>
                  <a:pt x="3699" y="36"/>
                  <a:pt x="3512" y="1"/>
                  <a:pt x="333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3" name="Google Shape;233;p9"/>
          <p:cNvGrpSpPr/>
          <p:nvPr/>
        </p:nvGrpSpPr>
        <p:grpSpPr>
          <a:xfrm flipH="1" rot="10800000">
            <a:off x="5353164" y="-44589"/>
            <a:ext cx="2231685" cy="1043710"/>
            <a:chOff x="3264075" y="1894125"/>
            <a:chExt cx="1130425" cy="528675"/>
          </a:xfrm>
        </p:grpSpPr>
        <p:sp>
          <p:nvSpPr>
            <p:cNvPr id="234" name="Google Shape;234;p9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9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9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9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9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9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9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9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9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9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9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9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9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7" name="Google Shape;247;p9"/>
          <p:cNvSpPr/>
          <p:nvPr/>
        </p:nvSpPr>
        <p:spPr>
          <a:xfrm flipH="1">
            <a:off x="851475" y="4285900"/>
            <a:ext cx="1651400" cy="967111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9"/>
          <p:cNvSpPr/>
          <p:nvPr/>
        </p:nvSpPr>
        <p:spPr>
          <a:xfrm rot="1287284">
            <a:off x="1361750" y="14651"/>
            <a:ext cx="825828" cy="562203"/>
          </a:xfrm>
          <a:custGeom>
            <a:rect b="b" l="l" r="r" t="t"/>
            <a:pathLst>
              <a:path extrusionOk="0" h="8270" w="12148">
                <a:moveTo>
                  <a:pt x="5863" y="518"/>
                </a:moveTo>
                <a:cubicBezTo>
                  <a:pt x="5965" y="545"/>
                  <a:pt x="6006" y="659"/>
                  <a:pt x="6054" y="742"/>
                </a:cubicBezTo>
                <a:cubicBezTo>
                  <a:pt x="6225" y="1121"/>
                  <a:pt x="6309" y="1534"/>
                  <a:pt x="6366" y="1943"/>
                </a:cubicBezTo>
                <a:cubicBezTo>
                  <a:pt x="6423" y="2332"/>
                  <a:pt x="6397" y="2727"/>
                  <a:pt x="6401" y="3118"/>
                </a:cubicBezTo>
                <a:cubicBezTo>
                  <a:pt x="6322" y="4134"/>
                  <a:pt x="6094" y="5138"/>
                  <a:pt x="5731" y="6089"/>
                </a:cubicBezTo>
                <a:cubicBezTo>
                  <a:pt x="5524" y="5508"/>
                  <a:pt x="5401" y="4900"/>
                  <a:pt x="5316" y="4291"/>
                </a:cubicBezTo>
                <a:cubicBezTo>
                  <a:pt x="5214" y="3547"/>
                  <a:pt x="5167" y="2789"/>
                  <a:pt x="5258" y="2041"/>
                </a:cubicBezTo>
                <a:cubicBezTo>
                  <a:pt x="5311" y="1638"/>
                  <a:pt x="5406" y="1235"/>
                  <a:pt x="5588" y="870"/>
                </a:cubicBezTo>
                <a:cubicBezTo>
                  <a:pt x="5659" y="741"/>
                  <a:pt x="5725" y="589"/>
                  <a:pt x="5863" y="518"/>
                </a:cubicBezTo>
                <a:close/>
                <a:moveTo>
                  <a:pt x="2849" y="1008"/>
                </a:moveTo>
                <a:cubicBezTo>
                  <a:pt x="2913" y="1008"/>
                  <a:pt x="2974" y="1073"/>
                  <a:pt x="3010" y="1125"/>
                </a:cubicBezTo>
                <a:cubicBezTo>
                  <a:pt x="3176" y="1377"/>
                  <a:pt x="3233" y="1679"/>
                  <a:pt x="3290" y="1970"/>
                </a:cubicBezTo>
                <a:cubicBezTo>
                  <a:pt x="3444" y="2724"/>
                  <a:pt x="3376" y="3501"/>
                  <a:pt x="3278" y="4256"/>
                </a:cubicBezTo>
                <a:cubicBezTo>
                  <a:pt x="3162" y="4960"/>
                  <a:pt x="3020" y="5672"/>
                  <a:pt x="2725" y="6326"/>
                </a:cubicBezTo>
                <a:cubicBezTo>
                  <a:pt x="2448" y="5672"/>
                  <a:pt x="2322" y="4964"/>
                  <a:pt x="2232" y="4261"/>
                </a:cubicBezTo>
                <a:cubicBezTo>
                  <a:pt x="2151" y="3514"/>
                  <a:pt x="2055" y="2747"/>
                  <a:pt x="2236" y="2006"/>
                </a:cubicBezTo>
                <a:cubicBezTo>
                  <a:pt x="2332" y="1646"/>
                  <a:pt x="2474" y="1267"/>
                  <a:pt x="2782" y="1036"/>
                </a:cubicBezTo>
                <a:cubicBezTo>
                  <a:pt x="2804" y="1016"/>
                  <a:pt x="2827" y="1008"/>
                  <a:pt x="2849" y="1008"/>
                </a:cubicBezTo>
                <a:close/>
                <a:moveTo>
                  <a:pt x="8652" y="408"/>
                </a:moveTo>
                <a:cubicBezTo>
                  <a:pt x="8717" y="408"/>
                  <a:pt x="8774" y="469"/>
                  <a:pt x="8811" y="520"/>
                </a:cubicBezTo>
                <a:cubicBezTo>
                  <a:pt x="8952" y="720"/>
                  <a:pt x="9013" y="962"/>
                  <a:pt x="9073" y="1195"/>
                </a:cubicBezTo>
                <a:cubicBezTo>
                  <a:pt x="9278" y="2110"/>
                  <a:pt x="9267" y="3057"/>
                  <a:pt x="9181" y="3985"/>
                </a:cubicBezTo>
                <a:cubicBezTo>
                  <a:pt x="9122" y="4614"/>
                  <a:pt x="9052" y="5244"/>
                  <a:pt x="8891" y="5854"/>
                </a:cubicBezTo>
                <a:cubicBezTo>
                  <a:pt x="8819" y="6134"/>
                  <a:pt x="8729" y="6408"/>
                  <a:pt x="8629" y="6680"/>
                </a:cubicBezTo>
                <a:cubicBezTo>
                  <a:pt x="8341" y="5966"/>
                  <a:pt x="8213" y="5199"/>
                  <a:pt x="8100" y="4440"/>
                </a:cubicBezTo>
                <a:cubicBezTo>
                  <a:pt x="8015" y="3629"/>
                  <a:pt x="7985" y="2808"/>
                  <a:pt x="8069" y="1995"/>
                </a:cubicBezTo>
                <a:cubicBezTo>
                  <a:pt x="8121" y="1567"/>
                  <a:pt x="8177" y="1127"/>
                  <a:pt x="8359" y="731"/>
                </a:cubicBezTo>
                <a:cubicBezTo>
                  <a:pt x="8416" y="615"/>
                  <a:pt x="8481" y="487"/>
                  <a:pt x="8599" y="422"/>
                </a:cubicBezTo>
                <a:cubicBezTo>
                  <a:pt x="8617" y="412"/>
                  <a:pt x="8635" y="408"/>
                  <a:pt x="8652" y="408"/>
                </a:cubicBezTo>
                <a:close/>
                <a:moveTo>
                  <a:pt x="11735" y="1"/>
                </a:moveTo>
                <a:cubicBezTo>
                  <a:pt x="11664" y="1"/>
                  <a:pt x="11594" y="51"/>
                  <a:pt x="11614" y="136"/>
                </a:cubicBezTo>
                <a:cubicBezTo>
                  <a:pt x="11749" y="327"/>
                  <a:pt x="11735" y="571"/>
                  <a:pt x="11776" y="792"/>
                </a:cubicBezTo>
                <a:cubicBezTo>
                  <a:pt x="11888" y="1779"/>
                  <a:pt x="11907" y="2785"/>
                  <a:pt x="11746" y="3769"/>
                </a:cubicBezTo>
                <a:cubicBezTo>
                  <a:pt x="11638" y="4399"/>
                  <a:pt x="11502" y="5023"/>
                  <a:pt x="11324" y="5638"/>
                </a:cubicBezTo>
                <a:cubicBezTo>
                  <a:pt x="11129" y="6279"/>
                  <a:pt x="10925" y="6929"/>
                  <a:pt x="10561" y="7495"/>
                </a:cubicBezTo>
                <a:cubicBezTo>
                  <a:pt x="10425" y="7698"/>
                  <a:pt x="10227" y="7873"/>
                  <a:pt x="9988" y="7931"/>
                </a:cubicBezTo>
                <a:cubicBezTo>
                  <a:pt x="9942" y="7941"/>
                  <a:pt x="9895" y="7945"/>
                  <a:pt x="9848" y="7945"/>
                </a:cubicBezTo>
                <a:cubicBezTo>
                  <a:pt x="9666" y="7945"/>
                  <a:pt x="9485" y="7877"/>
                  <a:pt x="9339" y="7768"/>
                </a:cubicBezTo>
                <a:cubicBezTo>
                  <a:pt x="9078" y="7572"/>
                  <a:pt x="8886" y="7294"/>
                  <a:pt x="8764" y="6993"/>
                </a:cubicBezTo>
                <a:cubicBezTo>
                  <a:pt x="8880" y="6746"/>
                  <a:pt x="8959" y="6484"/>
                  <a:pt x="9041" y="6226"/>
                </a:cubicBezTo>
                <a:cubicBezTo>
                  <a:pt x="9286" y="5439"/>
                  <a:pt x="9374" y="4615"/>
                  <a:pt x="9441" y="3800"/>
                </a:cubicBezTo>
                <a:cubicBezTo>
                  <a:pt x="9492" y="3316"/>
                  <a:pt x="9470" y="2831"/>
                  <a:pt x="9473" y="2346"/>
                </a:cubicBezTo>
                <a:cubicBezTo>
                  <a:pt x="9442" y="1880"/>
                  <a:pt x="9395" y="1412"/>
                  <a:pt x="9268" y="961"/>
                </a:cubicBezTo>
                <a:cubicBezTo>
                  <a:pt x="9208" y="747"/>
                  <a:pt x="9134" y="533"/>
                  <a:pt x="9001" y="353"/>
                </a:cubicBezTo>
                <a:cubicBezTo>
                  <a:pt x="8921" y="246"/>
                  <a:pt x="8800" y="152"/>
                  <a:pt x="8661" y="152"/>
                </a:cubicBezTo>
                <a:cubicBezTo>
                  <a:pt x="8652" y="152"/>
                  <a:pt x="8643" y="152"/>
                  <a:pt x="8634" y="153"/>
                </a:cubicBezTo>
                <a:cubicBezTo>
                  <a:pt x="8486" y="156"/>
                  <a:pt x="8364" y="259"/>
                  <a:pt x="8277" y="371"/>
                </a:cubicBezTo>
                <a:cubicBezTo>
                  <a:pt x="8112" y="598"/>
                  <a:pt x="8024" y="869"/>
                  <a:pt x="7957" y="1137"/>
                </a:cubicBezTo>
                <a:cubicBezTo>
                  <a:pt x="7856" y="1568"/>
                  <a:pt x="7813" y="2010"/>
                  <a:pt x="7785" y="2450"/>
                </a:cubicBezTo>
                <a:cubicBezTo>
                  <a:pt x="7788" y="2934"/>
                  <a:pt x="7767" y="3422"/>
                  <a:pt x="7807" y="3907"/>
                </a:cubicBezTo>
                <a:cubicBezTo>
                  <a:pt x="7839" y="4574"/>
                  <a:pt x="7970" y="5231"/>
                  <a:pt x="8115" y="5880"/>
                </a:cubicBezTo>
                <a:cubicBezTo>
                  <a:pt x="8208" y="6263"/>
                  <a:pt x="8342" y="6633"/>
                  <a:pt x="8490" y="6996"/>
                </a:cubicBezTo>
                <a:cubicBezTo>
                  <a:pt x="8319" y="7314"/>
                  <a:pt x="8105" y="7614"/>
                  <a:pt x="7820" y="7839"/>
                </a:cubicBezTo>
                <a:cubicBezTo>
                  <a:pt x="7673" y="7951"/>
                  <a:pt x="7486" y="8015"/>
                  <a:pt x="7301" y="8015"/>
                </a:cubicBezTo>
                <a:cubicBezTo>
                  <a:pt x="7173" y="8015"/>
                  <a:pt x="7047" y="7985"/>
                  <a:pt x="6935" y="7920"/>
                </a:cubicBezTo>
                <a:cubicBezTo>
                  <a:pt x="6720" y="7801"/>
                  <a:pt x="6533" y="7630"/>
                  <a:pt x="6381" y="7437"/>
                </a:cubicBezTo>
                <a:cubicBezTo>
                  <a:pt x="6186" y="7168"/>
                  <a:pt x="6061" y="6857"/>
                  <a:pt x="5914" y="6560"/>
                </a:cubicBezTo>
                <a:cubicBezTo>
                  <a:pt x="5896" y="6504"/>
                  <a:pt x="5843" y="6446"/>
                  <a:pt x="5873" y="6383"/>
                </a:cubicBezTo>
                <a:cubicBezTo>
                  <a:pt x="6099" y="5852"/>
                  <a:pt x="6266" y="5297"/>
                  <a:pt x="6399" y="4736"/>
                </a:cubicBezTo>
                <a:cubicBezTo>
                  <a:pt x="6551" y="4055"/>
                  <a:pt x="6660" y="3360"/>
                  <a:pt x="6656" y="2661"/>
                </a:cubicBezTo>
                <a:cubicBezTo>
                  <a:pt x="6646" y="2003"/>
                  <a:pt x="6563" y="1333"/>
                  <a:pt x="6316" y="718"/>
                </a:cubicBezTo>
                <a:cubicBezTo>
                  <a:pt x="6242" y="547"/>
                  <a:pt x="6148" y="353"/>
                  <a:pt x="5962" y="282"/>
                </a:cubicBezTo>
                <a:cubicBezTo>
                  <a:pt x="5931" y="270"/>
                  <a:pt x="5900" y="265"/>
                  <a:pt x="5870" y="265"/>
                </a:cubicBezTo>
                <a:cubicBezTo>
                  <a:pt x="5721" y="265"/>
                  <a:pt x="5588" y="391"/>
                  <a:pt x="5507" y="510"/>
                </a:cubicBezTo>
                <a:cubicBezTo>
                  <a:pt x="5178" y="1003"/>
                  <a:pt x="5052" y="1598"/>
                  <a:pt x="4991" y="2179"/>
                </a:cubicBezTo>
                <a:cubicBezTo>
                  <a:pt x="4915" y="3068"/>
                  <a:pt x="4996" y="3965"/>
                  <a:pt x="5152" y="4841"/>
                </a:cubicBezTo>
                <a:cubicBezTo>
                  <a:pt x="5247" y="5380"/>
                  <a:pt x="5396" y="5908"/>
                  <a:pt x="5578" y="6421"/>
                </a:cubicBezTo>
                <a:cubicBezTo>
                  <a:pt x="5347" y="6906"/>
                  <a:pt x="5031" y="7373"/>
                  <a:pt x="4576" y="7675"/>
                </a:cubicBezTo>
                <a:cubicBezTo>
                  <a:pt x="4430" y="7776"/>
                  <a:pt x="4259" y="7864"/>
                  <a:pt x="4079" y="7864"/>
                </a:cubicBezTo>
                <a:cubicBezTo>
                  <a:pt x="4051" y="7864"/>
                  <a:pt x="4023" y="7862"/>
                  <a:pt x="3995" y="7857"/>
                </a:cubicBezTo>
                <a:cubicBezTo>
                  <a:pt x="3728" y="7814"/>
                  <a:pt x="3510" y="7629"/>
                  <a:pt x="3345" y="7424"/>
                </a:cubicBezTo>
                <a:cubicBezTo>
                  <a:pt x="3150" y="7172"/>
                  <a:pt x="3002" y="6888"/>
                  <a:pt x="2856" y="6605"/>
                </a:cubicBezTo>
                <a:cubicBezTo>
                  <a:pt x="3092" y="6175"/>
                  <a:pt x="3230" y="5700"/>
                  <a:pt x="3339" y="5225"/>
                </a:cubicBezTo>
                <a:cubicBezTo>
                  <a:pt x="3477" y="4646"/>
                  <a:pt x="3571" y="4056"/>
                  <a:pt x="3603" y="3462"/>
                </a:cubicBezTo>
                <a:cubicBezTo>
                  <a:pt x="3667" y="2784"/>
                  <a:pt x="3606" y="2093"/>
                  <a:pt x="3421" y="1436"/>
                </a:cubicBezTo>
                <a:cubicBezTo>
                  <a:pt x="3354" y="1218"/>
                  <a:pt x="3262" y="990"/>
                  <a:pt x="3083" y="839"/>
                </a:cubicBezTo>
                <a:cubicBezTo>
                  <a:pt x="3019" y="785"/>
                  <a:pt x="2939" y="760"/>
                  <a:pt x="2858" y="760"/>
                </a:cubicBezTo>
                <a:cubicBezTo>
                  <a:pt x="2781" y="760"/>
                  <a:pt x="2705" y="782"/>
                  <a:pt x="2642" y="825"/>
                </a:cubicBezTo>
                <a:cubicBezTo>
                  <a:pt x="2467" y="949"/>
                  <a:pt x="2335" y="1127"/>
                  <a:pt x="2232" y="1313"/>
                </a:cubicBezTo>
                <a:cubicBezTo>
                  <a:pt x="1970" y="1800"/>
                  <a:pt x="1891" y="2362"/>
                  <a:pt x="1886" y="2907"/>
                </a:cubicBezTo>
                <a:cubicBezTo>
                  <a:pt x="1896" y="3593"/>
                  <a:pt x="1973" y="4277"/>
                  <a:pt x="2084" y="4953"/>
                </a:cubicBezTo>
                <a:cubicBezTo>
                  <a:pt x="2184" y="5516"/>
                  <a:pt x="2330" y="6075"/>
                  <a:pt x="2573" y="6595"/>
                </a:cubicBezTo>
                <a:cubicBezTo>
                  <a:pt x="2412" y="6836"/>
                  <a:pt x="2236" y="7075"/>
                  <a:pt x="1991" y="7238"/>
                </a:cubicBezTo>
                <a:cubicBezTo>
                  <a:pt x="1866" y="7317"/>
                  <a:pt x="1717" y="7380"/>
                  <a:pt x="1568" y="7380"/>
                </a:cubicBezTo>
                <a:cubicBezTo>
                  <a:pt x="1507" y="7380"/>
                  <a:pt x="1447" y="7370"/>
                  <a:pt x="1389" y="7346"/>
                </a:cubicBezTo>
                <a:cubicBezTo>
                  <a:pt x="1139" y="7258"/>
                  <a:pt x="969" y="7034"/>
                  <a:pt x="850" y="6809"/>
                </a:cubicBezTo>
                <a:cubicBezTo>
                  <a:pt x="663" y="6448"/>
                  <a:pt x="523" y="6062"/>
                  <a:pt x="450" y="5661"/>
                </a:cubicBezTo>
                <a:cubicBezTo>
                  <a:pt x="338" y="5040"/>
                  <a:pt x="270" y="4409"/>
                  <a:pt x="261" y="3778"/>
                </a:cubicBezTo>
                <a:cubicBezTo>
                  <a:pt x="267" y="2931"/>
                  <a:pt x="321" y="2086"/>
                  <a:pt x="384" y="1241"/>
                </a:cubicBezTo>
                <a:cubicBezTo>
                  <a:pt x="391" y="1031"/>
                  <a:pt x="476" y="831"/>
                  <a:pt x="480" y="622"/>
                </a:cubicBezTo>
                <a:cubicBezTo>
                  <a:pt x="482" y="550"/>
                  <a:pt x="421" y="513"/>
                  <a:pt x="360" y="513"/>
                </a:cubicBezTo>
                <a:cubicBezTo>
                  <a:pt x="306" y="513"/>
                  <a:pt x="252" y="542"/>
                  <a:pt x="241" y="603"/>
                </a:cubicBezTo>
                <a:cubicBezTo>
                  <a:pt x="197" y="860"/>
                  <a:pt x="132" y="1117"/>
                  <a:pt x="129" y="1380"/>
                </a:cubicBezTo>
                <a:cubicBezTo>
                  <a:pt x="67" y="2085"/>
                  <a:pt x="42" y="2790"/>
                  <a:pt x="16" y="3496"/>
                </a:cubicBezTo>
                <a:cubicBezTo>
                  <a:pt x="1" y="4192"/>
                  <a:pt x="71" y="4886"/>
                  <a:pt x="183" y="5572"/>
                </a:cubicBezTo>
                <a:cubicBezTo>
                  <a:pt x="261" y="6069"/>
                  <a:pt x="424" y="6551"/>
                  <a:pt x="667" y="6991"/>
                </a:cubicBezTo>
                <a:cubicBezTo>
                  <a:pt x="817" y="7259"/>
                  <a:pt x="1044" y="7504"/>
                  <a:pt x="1347" y="7596"/>
                </a:cubicBezTo>
                <a:cubicBezTo>
                  <a:pt x="1419" y="7620"/>
                  <a:pt x="1493" y="7631"/>
                  <a:pt x="1566" y="7631"/>
                </a:cubicBezTo>
                <a:cubicBezTo>
                  <a:pt x="1731" y="7631"/>
                  <a:pt x="1896" y="7577"/>
                  <a:pt x="2041" y="7498"/>
                </a:cubicBezTo>
                <a:cubicBezTo>
                  <a:pt x="2317" y="7349"/>
                  <a:pt x="2523" y="7104"/>
                  <a:pt x="2702" y="6852"/>
                </a:cubicBezTo>
                <a:cubicBezTo>
                  <a:pt x="2879" y="7175"/>
                  <a:pt x="3054" y="7512"/>
                  <a:pt x="3324" y="7770"/>
                </a:cubicBezTo>
                <a:cubicBezTo>
                  <a:pt x="3529" y="7963"/>
                  <a:pt x="3793" y="8116"/>
                  <a:pt x="4081" y="8116"/>
                </a:cubicBezTo>
                <a:cubicBezTo>
                  <a:pt x="4087" y="8116"/>
                  <a:pt x="4093" y="8116"/>
                  <a:pt x="4099" y="8116"/>
                </a:cubicBezTo>
                <a:cubicBezTo>
                  <a:pt x="4344" y="8114"/>
                  <a:pt x="4564" y="7994"/>
                  <a:pt x="4757" y="7855"/>
                </a:cubicBezTo>
                <a:cubicBezTo>
                  <a:pt x="5175" y="7572"/>
                  <a:pt x="5476" y="7153"/>
                  <a:pt x="5714" y="6715"/>
                </a:cubicBezTo>
                <a:cubicBezTo>
                  <a:pt x="5807" y="6922"/>
                  <a:pt x="5909" y="7126"/>
                  <a:pt x="6015" y="7326"/>
                </a:cubicBezTo>
                <a:cubicBezTo>
                  <a:pt x="6179" y="7633"/>
                  <a:pt x="6425" y="7891"/>
                  <a:pt x="6714" y="8083"/>
                </a:cubicBezTo>
                <a:cubicBezTo>
                  <a:pt x="6887" y="8210"/>
                  <a:pt x="7095" y="8270"/>
                  <a:pt x="7304" y="8270"/>
                </a:cubicBezTo>
                <a:cubicBezTo>
                  <a:pt x="7571" y="8270"/>
                  <a:pt x="7840" y="8172"/>
                  <a:pt x="8039" y="7991"/>
                </a:cubicBezTo>
                <a:cubicBezTo>
                  <a:pt x="8270" y="7788"/>
                  <a:pt x="8462" y="7544"/>
                  <a:pt x="8617" y="7274"/>
                </a:cubicBezTo>
                <a:cubicBezTo>
                  <a:pt x="8795" y="7608"/>
                  <a:pt x="9048" y="7921"/>
                  <a:pt x="9395" y="8089"/>
                </a:cubicBezTo>
                <a:cubicBezTo>
                  <a:pt x="9535" y="8154"/>
                  <a:pt x="9692" y="8191"/>
                  <a:pt x="9848" y="8191"/>
                </a:cubicBezTo>
                <a:cubicBezTo>
                  <a:pt x="9978" y="8191"/>
                  <a:pt x="10107" y="8166"/>
                  <a:pt x="10225" y="8110"/>
                </a:cubicBezTo>
                <a:cubicBezTo>
                  <a:pt x="10485" y="7989"/>
                  <a:pt x="10690" y="7772"/>
                  <a:pt x="10833" y="7527"/>
                </a:cubicBezTo>
                <a:cubicBezTo>
                  <a:pt x="11206" y="6900"/>
                  <a:pt x="11419" y="6195"/>
                  <a:pt x="11621" y="5497"/>
                </a:cubicBezTo>
                <a:cubicBezTo>
                  <a:pt x="11811" y="4768"/>
                  <a:pt x="11979" y="4031"/>
                  <a:pt x="12059" y="3280"/>
                </a:cubicBezTo>
                <a:cubicBezTo>
                  <a:pt x="12148" y="2406"/>
                  <a:pt x="12100" y="1523"/>
                  <a:pt x="11987" y="654"/>
                </a:cubicBezTo>
                <a:cubicBezTo>
                  <a:pt x="11947" y="456"/>
                  <a:pt x="11946" y="240"/>
                  <a:pt x="11845" y="61"/>
                </a:cubicBezTo>
                <a:cubicBezTo>
                  <a:pt x="11822" y="20"/>
                  <a:pt x="11779" y="1"/>
                  <a:pt x="117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0"/>
          <p:cNvSpPr txBox="1"/>
          <p:nvPr>
            <p:ph type="title"/>
          </p:nvPr>
        </p:nvSpPr>
        <p:spPr>
          <a:xfrm>
            <a:off x="720000" y="3482150"/>
            <a:ext cx="3463800" cy="112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accent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251" name="Google Shape;251;p10"/>
          <p:cNvGrpSpPr/>
          <p:nvPr/>
        </p:nvGrpSpPr>
        <p:grpSpPr>
          <a:xfrm>
            <a:off x="417142" y="244794"/>
            <a:ext cx="1229071" cy="1177249"/>
            <a:chOff x="4315575" y="1851200"/>
            <a:chExt cx="228775" cy="219125"/>
          </a:xfrm>
        </p:grpSpPr>
        <p:sp>
          <p:nvSpPr>
            <p:cNvPr id="252" name="Google Shape;252;p10"/>
            <p:cNvSpPr/>
            <p:nvPr/>
          </p:nvSpPr>
          <p:spPr>
            <a:xfrm>
              <a:off x="4366550" y="2023475"/>
              <a:ext cx="42425" cy="46850"/>
            </a:xfrm>
            <a:custGeom>
              <a:rect b="b" l="l" r="r" t="t"/>
              <a:pathLst>
                <a:path extrusionOk="0" h="1874" w="1697">
                  <a:moveTo>
                    <a:pt x="912" y="1"/>
                  </a:moveTo>
                  <a:cubicBezTo>
                    <a:pt x="889" y="1"/>
                    <a:pt x="865" y="5"/>
                    <a:pt x="842" y="15"/>
                  </a:cubicBezTo>
                  <a:cubicBezTo>
                    <a:pt x="661" y="116"/>
                    <a:pt x="486" y="292"/>
                    <a:pt x="466" y="506"/>
                  </a:cubicBezTo>
                  <a:cubicBezTo>
                    <a:pt x="492" y="472"/>
                    <a:pt x="524" y="422"/>
                    <a:pt x="567" y="422"/>
                  </a:cubicBezTo>
                  <a:cubicBezTo>
                    <a:pt x="576" y="422"/>
                    <a:pt x="586" y="425"/>
                    <a:pt x="597" y="430"/>
                  </a:cubicBezTo>
                  <a:cubicBezTo>
                    <a:pt x="706" y="460"/>
                    <a:pt x="826" y="490"/>
                    <a:pt x="873" y="606"/>
                  </a:cubicBezTo>
                  <a:cubicBezTo>
                    <a:pt x="704" y="742"/>
                    <a:pt x="483" y="726"/>
                    <a:pt x="282" y="756"/>
                  </a:cubicBezTo>
                  <a:cubicBezTo>
                    <a:pt x="174" y="978"/>
                    <a:pt x="94" y="1213"/>
                    <a:pt x="0" y="1442"/>
                  </a:cubicBezTo>
                  <a:cubicBezTo>
                    <a:pt x="188" y="1558"/>
                    <a:pt x="373" y="1675"/>
                    <a:pt x="550" y="1804"/>
                  </a:cubicBezTo>
                  <a:cubicBezTo>
                    <a:pt x="595" y="1831"/>
                    <a:pt x="643" y="1873"/>
                    <a:pt x="696" y="1873"/>
                  </a:cubicBezTo>
                  <a:cubicBezTo>
                    <a:pt x="710" y="1873"/>
                    <a:pt x="723" y="1871"/>
                    <a:pt x="737" y="1865"/>
                  </a:cubicBezTo>
                  <a:cubicBezTo>
                    <a:pt x="949" y="1827"/>
                    <a:pt x="1123" y="1693"/>
                    <a:pt x="1281" y="1557"/>
                  </a:cubicBezTo>
                  <a:cubicBezTo>
                    <a:pt x="1442" y="1405"/>
                    <a:pt x="1491" y="1178"/>
                    <a:pt x="1569" y="979"/>
                  </a:cubicBezTo>
                  <a:cubicBezTo>
                    <a:pt x="1615" y="835"/>
                    <a:pt x="1697" y="681"/>
                    <a:pt x="1640" y="529"/>
                  </a:cubicBezTo>
                  <a:cubicBezTo>
                    <a:pt x="1524" y="336"/>
                    <a:pt x="1318" y="228"/>
                    <a:pt x="1139" y="102"/>
                  </a:cubicBezTo>
                  <a:cubicBezTo>
                    <a:pt x="1072" y="57"/>
                    <a:pt x="994" y="1"/>
                    <a:pt x="9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10"/>
            <p:cNvSpPr/>
            <p:nvPr/>
          </p:nvSpPr>
          <p:spPr>
            <a:xfrm>
              <a:off x="4452000" y="1995575"/>
              <a:ext cx="42475" cy="46800"/>
            </a:xfrm>
            <a:custGeom>
              <a:rect b="b" l="l" r="r" t="t"/>
              <a:pathLst>
                <a:path extrusionOk="0" h="1872" w="1699">
                  <a:moveTo>
                    <a:pt x="913" y="0"/>
                  </a:moveTo>
                  <a:cubicBezTo>
                    <a:pt x="890" y="0"/>
                    <a:pt x="866" y="5"/>
                    <a:pt x="842" y="15"/>
                  </a:cubicBezTo>
                  <a:cubicBezTo>
                    <a:pt x="662" y="114"/>
                    <a:pt x="486" y="290"/>
                    <a:pt x="467" y="504"/>
                  </a:cubicBezTo>
                  <a:cubicBezTo>
                    <a:pt x="492" y="470"/>
                    <a:pt x="525" y="421"/>
                    <a:pt x="569" y="421"/>
                  </a:cubicBezTo>
                  <a:cubicBezTo>
                    <a:pt x="578" y="421"/>
                    <a:pt x="588" y="423"/>
                    <a:pt x="598" y="428"/>
                  </a:cubicBezTo>
                  <a:cubicBezTo>
                    <a:pt x="707" y="458"/>
                    <a:pt x="827" y="488"/>
                    <a:pt x="873" y="605"/>
                  </a:cubicBezTo>
                  <a:cubicBezTo>
                    <a:pt x="706" y="740"/>
                    <a:pt x="483" y="724"/>
                    <a:pt x="283" y="755"/>
                  </a:cubicBezTo>
                  <a:cubicBezTo>
                    <a:pt x="174" y="976"/>
                    <a:pt x="95" y="1211"/>
                    <a:pt x="1" y="1441"/>
                  </a:cubicBezTo>
                  <a:cubicBezTo>
                    <a:pt x="189" y="1556"/>
                    <a:pt x="373" y="1673"/>
                    <a:pt x="552" y="1803"/>
                  </a:cubicBezTo>
                  <a:cubicBezTo>
                    <a:pt x="597" y="1830"/>
                    <a:pt x="644" y="1872"/>
                    <a:pt x="698" y="1872"/>
                  </a:cubicBezTo>
                  <a:cubicBezTo>
                    <a:pt x="711" y="1872"/>
                    <a:pt x="725" y="1869"/>
                    <a:pt x="739" y="1863"/>
                  </a:cubicBezTo>
                  <a:cubicBezTo>
                    <a:pt x="950" y="1826"/>
                    <a:pt x="1125" y="1693"/>
                    <a:pt x="1283" y="1555"/>
                  </a:cubicBezTo>
                  <a:cubicBezTo>
                    <a:pt x="1445" y="1403"/>
                    <a:pt x="1493" y="1177"/>
                    <a:pt x="1571" y="977"/>
                  </a:cubicBezTo>
                  <a:cubicBezTo>
                    <a:pt x="1616" y="834"/>
                    <a:pt x="1698" y="680"/>
                    <a:pt x="1642" y="528"/>
                  </a:cubicBezTo>
                  <a:cubicBezTo>
                    <a:pt x="1527" y="334"/>
                    <a:pt x="1320" y="226"/>
                    <a:pt x="1142" y="100"/>
                  </a:cubicBezTo>
                  <a:cubicBezTo>
                    <a:pt x="1075" y="56"/>
                    <a:pt x="996" y="0"/>
                    <a:pt x="9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10"/>
            <p:cNvSpPr/>
            <p:nvPr/>
          </p:nvSpPr>
          <p:spPr>
            <a:xfrm>
              <a:off x="4415400" y="1902175"/>
              <a:ext cx="34425" cy="37975"/>
            </a:xfrm>
            <a:custGeom>
              <a:rect b="b" l="l" r="r" t="t"/>
              <a:pathLst>
                <a:path extrusionOk="0" h="1519" w="1377">
                  <a:moveTo>
                    <a:pt x="740" y="1"/>
                  </a:moveTo>
                  <a:cubicBezTo>
                    <a:pt x="721" y="1"/>
                    <a:pt x="703" y="4"/>
                    <a:pt x="684" y="12"/>
                  </a:cubicBezTo>
                  <a:cubicBezTo>
                    <a:pt x="536" y="93"/>
                    <a:pt x="394" y="236"/>
                    <a:pt x="379" y="408"/>
                  </a:cubicBezTo>
                  <a:cubicBezTo>
                    <a:pt x="398" y="382"/>
                    <a:pt x="424" y="342"/>
                    <a:pt x="459" y="342"/>
                  </a:cubicBezTo>
                  <a:cubicBezTo>
                    <a:pt x="467" y="342"/>
                    <a:pt x="475" y="344"/>
                    <a:pt x="484" y="349"/>
                  </a:cubicBezTo>
                  <a:cubicBezTo>
                    <a:pt x="572" y="371"/>
                    <a:pt x="669" y="397"/>
                    <a:pt x="707" y="490"/>
                  </a:cubicBezTo>
                  <a:cubicBezTo>
                    <a:pt x="571" y="601"/>
                    <a:pt x="390" y="587"/>
                    <a:pt x="228" y="613"/>
                  </a:cubicBezTo>
                  <a:cubicBezTo>
                    <a:pt x="141" y="793"/>
                    <a:pt x="77" y="983"/>
                    <a:pt x="0" y="1170"/>
                  </a:cubicBezTo>
                  <a:cubicBezTo>
                    <a:pt x="151" y="1263"/>
                    <a:pt x="303" y="1358"/>
                    <a:pt x="447" y="1463"/>
                  </a:cubicBezTo>
                  <a:cubicBezTo>
                    <a:pt x="484" y="1485"/>
                    <a:pt x="522" y="1519"/>
                    <a:pt x="565" y="1519"/>
                  </a:cubicBezTo>
                  <a:cubicBezTo>
                    <a:pt x="575" y="1519"/>
                    <a:pt x="586" y="1516"/>
                    <a:pt x="598" y="1512"/>
                  </a:cubicBezTo>
                  <a:cubicBezTo>
                    <a:pt x="770" y="1483"/>
                    <a:pt x="911" y="1375"/>
                    <a:pt x="1039" y="1263"/>
                  </a:cubicBezTo>
                  <a:cubicBezTo>
                    <a:pt x="1171" y="1140"/>
                    <a:pt x="1211" y="956"/>
                    <a:pt x="1274" y="795"/>
                  </a:cubicBezTo>
                  <a:cubicBezTo>
                    <a:pt x="1311" y="678"/>
                    <a:pt x="1377" y="552"/>
                    <a:pt x="1331" y="429"/>
                  </a:cubicBezTo>
                  <a:cubicBezTo>
                    <a:pt x="1238" y="273"/>
                    <a:pt x="1071" y="185"/>
                    <a:pt x="926" y="83"/>
                  </a:cubicBezTo>
                  <a:cubicBezTo>
                    <a:pt x="872" y="47"/>
                    <a:pt x="808" y="1"/>
                    <a:pt x="7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10"/>
            <p:cNvSpPr/>
            <p:nvPr/>
          </p:nvSpPr>
          <p:spPr>
            <a:xfrm>
              <a:off x="4476625" y="1900675"/>
              <a:ext cx="34475" cy="37950"/>
            </a:xfrm>
            <a:custGeom>
              <a:rect b="b" l="l" r="r" t="t"/>
              <a:pathLst>
                <a:path extrusionOk="0" h="1518" w="1379">
                  <a:moveTo>
                    <a:pt x="741" y="0"/>
                  </a:moveTo>
                  <a:cubicBezTo>
                    <a:pt x="723" y="0"/>
                    <a:pt x="704" y="4"/>
                    <a:pt x="686" y="12"/>
                  </a:cubicBezTo>
                  <a:cubicBezTo>
                    <a:pt x="538" y="93"/>
                    <a:pt x="395" y="235"/>
                    <a:pt x="380" y="408"/>
                  </a:cubicBezTo>
                  <a:cubicBezTo>
                    <a:pt x="400" y="382"/>
                    <a:pt x="425" y="342"/>
                    <a:pt x="460" y="342"/>
                  </a:cubicBezTo>
                  <a:cubicBezTo>
                    <a:pt x="468" y="342"/>
                    <a:pt x="476" y="344"/>
                    <a:pt x="485" y="348"/>
                  </a:cubicBezTo>
                  <a:cubicBezTo>
                    <a:pt x="574" y="371"/>
                    <a:pt x="671" y="396"/>
                    <a:pt x="708" y="491"/>
                  </a:cubicBezTo>
                  <a:cubicBezTo>
                    <a:pt x="573" y="601"/>
                    <a:pt x="391" y="586"/>
                    <a:pt x="230" y="612"/>
                  </a:cubicBezTo>
                  <a:cubicBezTo>
                    <a:pt x="143" y="793"/>
                    <a:pt x="77" y="983"/>
                    <a:pt x="1" y="1169"/>
                  </a:cubicBezTo>
                  <a:cubicBezTo>
                    <a:pt x="153" y="1263"/>
                    <a:pt x="304" y="1357"/>
                    <a:pt x="447" y="1463"/>
                  </a:cubicBezTo>
                  <a:cubicBezTo>
                    <a:pt x="484" y="1484"/>
                    <a:pt x="523" y="1518"/>
                    <a:pt x="566" y="1518"/>
                  </a:cubicBezTo>
                  <a:cubicBezTo>
                    <a:pt x="577" y="1518"/>
                    <a:pt x="588" y="1516"/>
                    <a:pt x="599" y="1511"/>
                  </a:cubicBezTo>
                  <a:cubicBezTo>
                    <a:pt x="771" y="1482"/>
                    <a:pt x="912" y="1374"/>
                    <a:pt x="1041" y="1263"/>
                  </a:cubicBezTo>
                  <a:cubicBezTo>
                    <a:pt x="1173" y="1139"/>
                    <a:pt x="1212" y="956"/>
                    <a:pt x="1276" y="795"/>
                  </a:cubicBezTo>
                  <a:cubicBezTo>
                    <a:pt x="1313" y="678"/>
                    <a:pt x="1378" y="552"/>
                    <a:pt x="1333" y="428"/>
                  </a:cubicBezTo>
                  <a:cubicBezTo>
                    <a:pt x="1239" y="272"/>
                    <a:pt x="1072" y="184"/>
                    <a:pt x="928" y="82"/>
                  </a:cubicBezTo>
                  <a:cubicBezTo>
                    <a:pt x="873" y="46"/>
                    <a:pt x="809" y="0"/>
                    <a:pt x="7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10"/>
            <p:cNvSpPr/>
            <p:nvPr/>
          </p:nvSpPr>
          <p:spPr>
            <a:xfrm>
              <a:off x="4354100" y="1955550"/>
              <a:ext cx="34425" cy="38000"/>
            </a:xfrm>
            <a:custGeom>
              <a:rect b="b" l="l" r="r" t="t"/>
              <a:pathLst>
                <a:path extrusionOk="0" h="1520" w="1377">
                  <a:moveTo>
                    <a:pt x="743" y="1"/>
                  </a:moveTo>
                  <a:cubicBezTo>
                    <a:pt x="724" y="1"/>
                    <a:pt x="705" y="5"/>
                    <a:pt x="686" y="13"/>
                  </a:cubicBezTo>
                  <a:cubicBezTo>
                    <a:pt x="538" y="94"/>
                    <a:pt x="396" y="237"/>
                    <a:pt x="380" y="411"/>
                  </a:cubicBezTo>
                  <a:cubicBezTo>
                    <a:pt x="400" y="383"/>
                    <a:pt x="425" y="343"/>
                    <a:pt x="461" y="343"/>
                  </a:cubicBezTo>
                  <a:cubicBezTo>
                    <a:pt x="469" y="343"/>
                    <a:pt x="477" y="345"/>
                    <a:pt x="486" y="349"/>
                  </a:cubicBezTo>
                  <a:cubicBezTo>
                    <a:pt x="574" y="372"/>
                    <a:pt x="671" y="397"/>
                    <a:pt x="709" y="492"/>
                  </a:cubicBezTo>
                  <a:cubicBezTo>
                    <a:pt x="573" y="602"/>
                    <a:pt x="394" y="588"/>
                    <a:pt x="230" y="613"/>
                  </a:cubicBezTo>
                  <a:cubicBezTo>
                    <a:pt x="142" y="793"/>
                    <a:pt x="78" y="985"/>
                    <a:pt x="1" y="1170"/>
                  </a:cubicBezTo>
                  <a:cubicBezTo>
                    <a:pt x="152" y="1264"/>
                    <a:pt x="303" y="1359"/>
                    <a:pt x="447" y="1464"/>
                  </a:cubicBezTo>
                  <a:cubicBezTo>
                    <a:pt x="484" y="1485"/>
                    <a:pt x="524" y="1520"/>
                    <a:pt x="567" y="1520"/>
                  </a:cubicBezTo>
                  <a:cubicBezTo>
                    <a:pt x="577" y="1520"/>
                    <a:pt x="588" y="1518"/>
                    <a:pt x="599" y="1513"/>
                  </a:cubicBezTo>
                  <a:cubicBezTo>
                    <a:pt x="770" y="1482"/>
                    <a:pt x="912" y="1375"/>
                    <a:pt x="1040" y="1263"/>
                  </a:cubicBezTo>
                  <a:cubicBezTo>
                    <a:pt x="1172" y="1140"/>
                    <a:pt x="1211" y="956"/>
                    <a:pt x="1274" y="795"/>
                  </a:cubicBezTo>
                  <a:cubicBezTo>
                    <a:pt x="1312" y="678"/>
                    <a:pt x="1377" y="552"/>
                    <a:pt x="1333" y="428"/>
                  </a:cubicBezTo>
                  <a:cubicBezTo>
                    <a:pt x="1238" y="272"/>
                    <a:pt x="1072" y="184"/>
                    <a:pt x="927" y="83"/>
                  </a:cubicBezTo>
                  <a:cubicBezTo>
                    <a:pt x="873" y="46"/>
                    <a:pt x="809" y="1"/>
                    <a:pt x="7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10"/>
            <p:cNvSpPr/>
            <p:nvPr/>
          </p:nvSpPr>
          <p:spPr>
            <a:xfrm>
              <a:off x="4359900" y="1851200"/>
              <a:ext cx="42450" cy="46850"/>
            </a:xfrm>
            <a:custGeom>
              <a:rect b="b" l="l" r="r" t="t"/>
              <a:pathLst>
                <a:path extrusionOk="0" h="1874" w="1698">
                  <a:moveTo>
                    <a:pt x="912" y="1"/>
                  </a:moveTo>
                  <a:cubicBezTo>
                    <a:pt x="889" y="1"/>
                    <a:pt x="866" y="5"/>
                    <a:pt x="842" y="15"/>
                  </a:cubicBezTo>
                  <a:cubicBezTo>
                    <a:pt x="661" y="116"/>
                    <a:pt x="486" y="291"/>
                    <a:pt x="466" y="506"/>
                  </a:cubicBezTo>
                  <a:cubicBezTo>
                    <a:pt x="492" y="472"/>
                    <a:pt x="524" y="422"/>
                    <a:pt x="568" y="422"/>
                  </a:cubicBezTo>
                  <a:cubicBezTo>
                    <a:pt x="577" y="422"/>
                    <a:pt x="587" y="424"/>
                    <a:pt x="598" y="430"/>
                  </a:cubicBezTo>
                  <a:cubicBezTo>
                    <a:pt x="707" y="459"/>
                    <a:pt x="827" y="489"/>
                    <a:pt x="873" y="605"/>
                  </a:cubicBezTo>
                  <a:cubicBezTo>
                    <a:pt x="706" y="742"/>
                    <a:pt x="483" y="725"/>
                    <a:pt x="283" y="756"/>
                  </a:cubicBezTo>
                  <a:cubicBezTo>
                    <a:pt x="174" y="978"/>
                    <a:pt x="95" y="1213"/>
                    <a:pt x="0" y="1442"/>
                  </a:cubicBezTo>
                  <a:cubicBezTo>
                    <a:pt x="188" y="1558"/>
                    <a:pt x="373" y="1675"/>
                    <a:pt x="552" y="1804"/>
                  </a:cubicBezTo>
                  <a:cubicBezTo>
                    <a:pt x="597" y="1830"/>
                    <a:pt x="644" y="1873"/>
                    <a:pt x="698" y="1873"/>
                  </a:cubicBezTo>
                  <a:cubicBezTo>
                    <a:pt x="711" y="1873"/>
                    <a:pt x="724" y="1870"/>
                    <a:pt x="738" y="1864"/>
                  </a:cubicBezTo>
                  <a:cubicBezTo>
                    <a:pt x="950" y="1826"/>
                    <a:pt x="1124" y="1693"/>
                    <a:pt x="1282" y="1556"/>
                  </a:cubicBezTo>
                  <a:cubicBezTo>
                    <a:pt x="1444" y="1405"/>
                    <a:pt x="1493" y="1178"/>
                    <a:pt x="1571" y="979"/>
                  </a:cubicBezTo>
                  <a:cubicBezTo>
                    <a:pt x="1616" y="835"/>
                    <a:pt x="1698" y="681"/>
                    <a:pt x="1641" y="528"/>
                  </a:cubicBezTo>
                  <a:cubicBezTo>
                    <a:pt x="1527" y="335"/>
                    <a:pt x="1319" y="227"/>
                    <a:pt x="1142" y="101"/>
                  </a:cubicBezTo>
                  <a:cubicBezTo>
                    <a:pt x="1074" y="57"/>
                    <a:pt x="996" y="1"/>
                    <a:pt x="9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10"/>
            <p:cNvSpPr/>
            <p:nvPr/>
          </p:nvSpPr>
          <p:spPr>
            <a:xfrm>
              <a:off x="4315575" y="1915825"/>
              <a:ext cx="26300" cy="29075"/>
            </a:xfrm>
            <a:custGeom>
              <a:rect b="b" l="l" r="r" t="t"/>
              <a:pathLst>
                <a:path extrusionOk="0" h="1163" w="1052">
                  <a:moveTo>
                    <a:pt x="568" y="0"/>
                  </a:moveTo>
                  <a:cubicBezTo>
                    <a:pt x="553" y="0"/>
                    <a:pt x="539" y="3"/>
                    <a:pt x="525" y="10"/>
                  </a:cubicBezTo>
                  <a:cubicBezTo>
                    <a:pt x="412" y="72"/>
                    <a:pt x="303" y="180"/>
                    <a:pt x="291" y="314"/>
                  </a:cubicBezTo>
                  <a:cubicBezTo>
                    <a:pt x="306" y="294"/>
                    <a:pt x="326" y="263"/>
                    <a:pt x="354" y="263"/>
                  </a:cubicBezTo>
                  <a:cubicBezTo>
                    <a:pt x="359" y="263"/>
                    <a:pt x="365" y="265"/>
                    <a:pt x="372" y="268"/>
                  </a:cubicBezTo>
                  <a:cubicBezTo>
                    <a:pt x="438" y="286"/>
                    <a:pt x="513" y="306"/>
                    <a:pt x="542" y="377"/>
                  </a:cubicBezTo>
                  <a:cubicBezTo>
                    <a:pt x="438" y="461"/>
                    <a:pt x="300" y="450"/>
                    <a:pt x="176" y="470"/>
                  </a:cubicBezTo>
                  <a:cubicBezTo>
                    <a:pt x="108" y="606"/>
                    <a:pt x="59" y="753"/>
                    <a:pt x="0" y="896"/>
                  </a:cubicBezTo>
                  <a:cubicBezTo>
                    <a:pt x="115" y="968"/>
                    <a:pt x="231" y="1039"/>
                    <a:pt x="341" y="1119"/>
                  </a:cubicBezTo>
                  <a:cubicBezTo>
                    <a:pt x="369" y="1136"/>
                    <a:pt x="398" y="1163"/>
                    <a:pt x="432" y="1163"/>
                  </a:cubicBezTo>
                  <a:cubicBezTo>
                    <a:pt x="440" y="1163"/>
                    <a:pt x="448" y="1161"/>
                    <a:pt x="457" y="1157"/>
                  </a:cubicBezTo>
                  <a:cubicBezTo>
                    <a:pt x="587" y="1134"/>
                    <a:pt x="696" y="1052"/>
                    <a:pt x="793" y="966"/>
                  </a:cubicBezTo>
                  <a:cubicBezTo>
                    <a:pt x="895" y="871"/>
                    <a:pt x="925" y="729"/>
                    <a:pt x="973" y="606"/>
                  </a:cubicBezTo>
                  <a:cubicBezTo>
                    <a:pt x="1002" y="517"/>
                    <a:pt x="1052" y="422"/>
                    <a:pt x="1017" y="327"/>
                  </a:cubicBezTo>
                  <a:cubicBezTo>
                    <a:pt x="945" y="206"/>
                    <a:pt x="818" y="139"/>
                    <a:pt x="706" y="61"/>
                  </a:cubicBezTo>
                  <a:cubicBezTo>
                    <a:pt x="665" y="34"/>
                    <a:pt x="617" y="0"/>
                    <a:pt x="5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10"/>
            <p:cNvSpPr/>
            <p:nvPr/>
          </p:nvSpPr>
          <p:spPr>
            <a:xfrm>
              <a:off x="4418325" y="1979050"/>
              <a:ext cx="26325" cy="29100"/>
            </a:xfrm>
            <a:custGeom>
              <a:rect b="b" l="l" r="r" t="t"/>
              <a:pathLst>
                <a:path extrusionOk="0" h="1164" w="1053">
                  <a:moveTo>
                    <a:pt x="567" y="0"/>
                  </a:moveTo>
                  <a:cubicBezTo>
                    <a:pt x="553" y="0"/>
                    <a:pt x="538" y="3"/>
                    <a:pt x="524" y="10"/>
                  </a:cubicBezTo>
                  <a:cubicBezTo>
                    <a:pt x="411" y="71"/>
                    <a:pt x="301" y="180"/>
                    <a:pt x="290" y="314"/>
                  </a:cubicBezTo>
                  <a:cubicBezTo>
                    <a:pt x="305" y="293"/>
                    <a:pt x="325" y="263"/>
                    <a:pt x="353" y="263"/>
                  </a:cubicBezTo>
                  <a:cubicBezTo>
                    <a:pt x="358" y="263"/>
                    <a:pt x="364" y="264"/>
                    <a:pt x="371" y="267"/>
                  </a:cubicBezTo>
                  <a:cubicBezTo>
                    <a:pt x="437" y="286"/>
                    <a:pt x="511" y="304"/>
                    <a:pt x="541" y="376"/>
                  </a:cubicBezTo>
                  <a:cubicBezTo>
                    <a:pt x="438" y="461"/>
                    <a:pt x="300" y="451"/>
                    <a:pt x="176" y="471"/>
                  </a:cubicBezTo>
                  <a:cubicBezTo>
                    <a:pt x="108" y="607"/>
                    <a:pt x="59" y="754"/>
                    <a:pt x="0" y="896"/>
                  </a:cubicBezTo>
                  <a:cubicBezTo>
                    <a:pt x="115" y="968"/>
                    <a:pt x="231" y="1040"/>
                    <a:pt x="341" y="1120"/>
                  </a:cubicBezTo>
                  <a:cubicBezTo>
                    <a:pt x="369" y="1137"/>
                    <a:pt x="399" y="1163"/>
                    <a:pt x="432" y="1163"/>
                  </a:cubicBezTo>
                  <a:cubicBezTo>
                    <a:pt x="440" y="1163"/>
                    <a:pt x="448" y="1162"/>
                    <a:pt x="457" y="1158"/>
                  </a:cubicBezTo>
                  <a:cubicBezTo>
                    <a:pt x="587" y="1135"/>
                    <a:pt x="696" y="1052"/>
                    <a:pt x="794" y="966"/>
                  </a:cubicBezTo>
                  <a:cubicBezTo>
                    <a:pt x="895" y="872"/>
                    <a:pt x="925" y="730"/>
                    <a:pt x="973" y="607"/>
                  </a:cubicBezTo>
                  <a:cubicBezTo>
                    <a:pt x="1002" y="518"/>
                    <a:pt x="1052" y="422"/>
                    <a:pt x="1017" y="328"/>
                  </a:cubicBezTo>
                  <a:cubicBezTo>
                    <a:pt x="945" y="207"/>
                    <a:pt x="818" y="140"/>
                    <a:pt x="706" y="62"/>
                  </a:cubicBezTo>
                  <a:cubicBezTo>
                    <a:pt x="665" y="34"/>
                    <a:pt x="617" y="0"/>
                    <a:pt x="5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10"/>
            <p:cNvSpPr/>
            <p:nvPr/>
          </p:nvSpPr>
          <p:spPr>
            <a:xfrm>
              <a:off x="4518025" y="1960175"/>
              <a:ext cx="26325" cy="29075"/>
            </a:xfrm>
            <a:custGeom>
              <a:rect b="b" l="l" r="r" t="t"/>
              <a:pathLst>
                <a:path extrusionOk="0" h="1163" w="1053">
                  <a:moveTo>
                    <a:pt x="568" y="0"/>
                  </a:moveTo>
                  <a:cubicBezTo>
                    <a:pt x="553" y="0"/>
                    <a:pt x="539" y="3"/>
                    <a:pt x="525" y="9"/>
                  </a:cubicBezTo>
                  <a:cubicBezTo>
                    <a:pt x="412" y="71"/>
                    <a:pt x="303" y="180"/>
                    <a:pt x="292" y="313"/>
                  </a:cubicBezTo>
                  <a:cubicBezTo>
                    <a:pt x="306" y="293"/>
                    <a:pt x="326" y="262"/>
                    <a:pt x="353" y="262"/>
                  </a:cubicBezTo>
                  <a:cubicBezTo>
                    <a:pt x="359" y="262"/>
                    <a:pt x="365" y="264"/>
                    <a:pt x="372" y="267"/>
                  </a:cubicBezTo>
                  <a:cubicBezTo>
                    <a:pt x="439" y="285"/>
                    <a:pt x="513" y="304"/>
                    <a:pt x="543" y="376"/>
                  </a:cubicBezTo>
                  <a:cubicBezTo>
                    <a:pt x="439" y="461"/>
                    <a:pt x="300" y="451"/>
                    <a:pt x="176" y="469"/>
                  </a:cubicBezTo>
                  <a:cubicBezTo>
                    <a:pt x="108" y="607"/>
                    <a:pt x="59" y="754"/>
                    <a:pt x="0" y="895"/>
                  </a:cubicBezTo>
                  <a:cubicBezTo>
                    <a:pt x="115" y="967"/>
                    <a:pt x="231" y="1039"/>
                    <a:pt x="341" y="1120"/>
                  </a:cubicBezTo>
                  <a:cubicBezTo>
                    <a:pt x="369" y="1136"/>
                    <a:pt x="398" y="1162"/>
                    <a:pt x="431" y="1162"/>
                  </a:cubicBezTo>
                  <a:cubicBezTo>
                    <a:pt x="440" y="1162"/>
                    <a:pt x="448" y="1161"/>
                    <a:pt x="457" y="1157"/>
                  </a:cubicBezTo>
                  <a:cubicBezTo>
                    <a:pt x="587" y="1134"/>
                    <a:pt x="697" y="1052"/>
                    <a:pt x="795" y="966"/>
                  </a:cubicBezTo>
                  <a:cubicBezTo>
                    <a:pt x="895" y="872"/>
                    <a:pt x="925" y="730"/>
                    <a:pt x="974" y="607"/>
                  </a:cubicBezTo>
                  <a:cubicBezTo>
                    <a:pt x="1002" y="517"/>
                    <a:pt x="1052" y="422"/>
                    <a:pt x="1017" y="328"/>
                  </a:cubicBezTo>
                  <a:cubicBezTo>
                    <a:pt x="946" y="207"/>
                    <a:pt x="818" y="140"/>
                    <a:pt x="707" y="62"/>
                  </a:cubicBezTo>
                  <a:cubicBezTo>
                    <a:pt x="665" y="35"/>
                    <a:pt x="617" y="0"/>
                    <a:pt x="5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1" name="Google Shape;261;p10"/>
          <p:cNvSpPr/>
          <p:nvPr/>
        </p:nvSpPr>
        <p:spPr>
          <a:xfrm rot="1490487">
            <a:off x="1469250" y="664706"/>
            <a:ext cx="586520" cy="399270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62" name="Google Shape;262;p10"/>
          <p:cNvGrpSpPr/>
          <p:nvPr/>
        </p:nvGrpSpPr>
        <p:grpSpPr>
          <a:xfrm>
            <a:off x="3873915" y="3964492"/>
            <a:ext cx="2634455" cy="1232130"/>
            <a:chOff x="3264075" y="1894125"/>
            <a:chExt cx="1130425" cy="528675"/>
          </a:xfrm>
        </p:grpSpPr>
        <p:sp>
          <p:nvSpPr>
            <p:cNvPr id="263" name="Google Shape;263;p10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0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0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0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0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0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0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0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0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0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0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0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0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6" name="Google Shape;276;p10"/>
          <p:cNvSpPr/>
          <p:nvPr/>
        </p:nvSpPr>
        <p:spPr>
          <a:xfrm flipH="1" rot="10800000">
            <a:off x="4953577" y="-82140"/>
            <a:ext cx="1587570" cy="929765"/>
          </a:xfrm>
          <a:custGeom>
            <a:rect b="b" l="l" r="r" t="t"/>
            <a:pathLst>
              <a:path extrusionOk="0" h="14475" w="24716">
                <a:moveTo>
                  <a:pt x="14725" y="893"/>
                </a:moveTo>
                <a:cubicBezTo>
                  <a:pt x="14752" y="893"/>
                  <a:pt x="14778" y="901"/>
                  <a:pt x="14802" y="919"/>
                </a:cubicBezTo>
                <a:cubicBezTo>
                  <a:pt x="14898" y="975"/>
                  <a:pt x="14868" y="1121"/>
                  <a:pt x="14780" y="1172"/>
                </a:cubicBezTo>
                <a:cubicBezTo>
                  <a:pt x="14746" y="1172"/>
                  <a:pt x="14679" y="1171"/>
                  <a:pt x="14647" y="1171"/>
                </a:cubicBezTo>
                <a:cubicBezTo>
                  <a:pt x="14612" y="1135"/>
                  <a:pt x="14560" y="1102"/>
                  <a:pt x="14562" y="1044"/>
                </a:cubicBezTo>
                <a:cubicBezTo>
                  <a:pt x="14562" y="961"/>
                  <a:pt x="14645" y="893"/>
                  <a:pt x="14725" y="893"/>
                </a:cubicBezTo>
                <a:close/>
                <a:moveTo>
                  <a:pt x="13874" y="1197"/>
                </a:moveTo>
                <a:cubicBezTo>
                  <a:pt x="14021" y="1197"/>
                  <a:pt x="14136" y="1331"/>
                  <a:pt x="14106" y="1484"/>
                </a:cubicBezTo>
                <a:cubicBezTo>
                  <a:pt x="14060" y="1534"/>
                  <a:pt x="14020" y="1596"/>
                  <a:pt x="13952" y="1616"/>
                </a:cubicBezTo>
                <a:cubicBezTo>
                  <a:pt x="13932" y="1624"/>
                  <a:pt x="13913" y="1628"/>
                  <a:pt x="13893" y="1628"/>
                </a:cubicBezTo>
                <a:cubicBezTo>
                  <a:pt x="13762" y="1628"/>
                  <a:pt x="13638" y="1472"/>
                  <a:pt x="13698" y="1345"/>
                </a:cubicBezTo>
                <a:cubicBezTo>
                  <a:pt x="13716" y="1280"/>
                  <a:pt x="13779" y="1244"/>
                  <a:pt x="13827" y="1202"/>
                </a:cubicBezTo>
                <a:cubicBezTo>
                  <a:pt x="13843" y="1199"/>
                  <a:pt x="13859" y="1197"/>
                  <a:pt x="13874" y="1197"/>
                </a:cubicBezTo>
                <a:close/>
                <a:moveTo>
                  <a:pt x="7780" y="1744"/>
                </a:moveTo>
                <a:cubicBezTo>
                  <a:pt x="7787" y="1744"/>
                  <a:pt x="7795" y="1745"/>
                  <a:pt x="7803" y="1747"/>
                </a:cubicBezTo>
                <a:cubicBezTo>
                  <a:pt x="7881" y="1759"/>
                  <a:pt x="7894" y="1851"/>
                  <a:pt x="7865" y="1911"/>
                </a:cubicBezTo>
                <a:cubicBezTo>
                  <a:pt x="7840" y="1926"/>
                  <a:pt x="7810" y="1934"/>
                  <a:pt x="7781" y="1934"/>
                </a:cubicBezTo>
                <a:cubicBezTo>
                  <a:pt x="7753" y="1934"/>
                  <a:pt x="7725" y="1927"/>
                  <a:pt x="7701" y="1914"/>
                </a:cubicBezTo>
                <a:cubicBezTo>
                  <a:pt x="7663" y="1845"/>
                  <a:pt x="7701" y="1744"/>
                  <a:pt x="7780" y="1744"/>
                </a:cubicBezTo>
                <a:close/>
                <a:moveTo>
                  <a:pt x="20749" y="1716"/>
                </a:moveTo>
                <a:cubicBezTo>
                  <a:pt x="20786" y="1728"/>
                  <a:pt x="20825" y="1740"/>
                  <a:pt x="20863" y="1750"/>
                </a:cubicBezTo>
                <a:cubicBezTo>
                  <a:pt x="20891" y="1805"/>
                  <a:pt x="20935" y="1880"/>
                  <a:pt x="20888" y="1939"/>
                </a:cubicBezTo>
                <a:cubicBezTo>
                  <a:pt x="20852" y="1994"/>
                  <a:pt x="20800" y="2016"/>
                  <a:pt x="20744" y="2016"/>
                </a:cubicBezTo>
                <a:cubicBezTo>
                  <a:pt x="20642" y="2016"/>
                  <a:pt x="20527" y="1945"/>
                  <a:pt x="20467" y="1872"/>
                </a:cubicBezTo>
                <a:cubicBezTo>
                  <a:pt x="20556" y="1812"/>
                  <a:pt x="20647" y="1754"/>
                  <a:pt x="20749" y="1716"/>
                </a:cubicBezTo>
                <a:close/>
                <a:moveTo>
                  <a:pt x="15465" y="2245"/>
                </a:moveTo>
                <a:cubicBezTo>
                  <a:pt x="15547" y="2245"/>
                  <a:pt x="15614" y="2328"/>
                  <a:pt x="15606" y="2409"/>
                </a:cubicBezTo>
                <a:cubicBezTo>
                  <a:pt x="15588" y="2467"/>
                  <a:pt x="15532" y="2498"/>
                  <a:pt x="15486" y="2532"/>
                </a:cubicBezTo>
                <a:cubicBezTo>
                  <a:pt x="15438" y="2500"/>
                  <a:pt x="15348" y="2485"/>
                  <a:pt x="15350" y="2411"/>
                </a:cubicBezTo>
                <a:cubicBezTo>
                  <a:pt x="15335" y="2342"/>
                  <a:pt x="15376" y="2263"/>
                  <a:pt x="15445" y="2247"/>
                </a:cubicBezTo>
                <a:cubicBezTo>
                  <a:pt x="15452" y="2245"/>
                  <a:pt x="15459" y="2245"/>
                  <a:pt x="15465" y="2245"/>
                </a:cubicBezTo>
                <a:close/>
                <a:moveTo>
                  <a:pt x="8319" y="2218"/>
                </a:moveTo>
                <a:cubicBezTo>
                  <a:pt x="8369" y="2218"/>
                  <a:pt x="8422" y="2233"/>
                  <a:pt x="8464" y="2258"/>
                </a:cubicBezTo>
                <a:cubicBezTo>
                  <a:pt x="8477" y="2277"/>
                  <a:pt x="8504" y="2313"/>
                  <a:pt x="8517" y="2331"/>
                </a:cubicBezTo>
                <a:cubicBezTo>
                  <a:pt x="8552" y="2448"/>
                  <a:pt x="8497" y="2602"/>
                  <a:pt x="8362" y="2612"/>
                </a:cubicBezTo>
                <a:cubicBezTo>
                  <a:pt x="8347" y="2615"/>
                  <a:pt x="8333" y="2617"/>
                  <a:pt x="8319" y="2617"/>
                </a:cubicBezTo>
                <a:cubicBezTo>
                  <a:pt x="8171" y="2617"/>
                  <a:pt x="8062" y="2422"/>
                  <a:pt x="8159" y="2298"/>
                </a:cubicBezTo>
                <a:cubicBezTo>
                  <a:pt x="8195" y="2241"/>
                  <a:pt x="8256" y="2218"/>
                  <a:pt x="8319" y="2218"/>
                </a:cubicBezTo>
                <a:close/>
                <a:moveTo>
                  <a:pt x="9144" y="2280"/>
                </a:moveTo>
                <a:cubicBezTo>
                  <a:pt x="9179" y="2280"/>
                  <a:pt x="9213" y="2291"/>
                  <a:pt x="9240" y="2315"/>
                </a:cubicBezTo>
                <a:cubicBezTo>
                  <a:pt x="9346" y="2386"/>
                  <a:pt x="9316" y="2566"/>
                  <a:pt x="9199" y="2608"/>
                </a:cubicBezTo>
                <a:cubicBezTo>
                  <a:pt x="9179" y="2619"/>
                  <a:pt x="9156" y="2624"/>
                  <a:pt x="9133" y="2624"/>
                </a:cubicBezTo>
                <a:cubicBezTo>
                  <a:pt x="9042" y="2624"/>
                  <a:pt x="8948" y="2542"/>
                  <a:pt x="8969" y="2445"/>
                </a:cubicBezTo>
                <a:cubicBezTo>
                  <a:pt x="8962" y="2351"/>
                  <a:pt x="9055" y="2280"/>
                  <a:pt x="9144" y="2280"/>
                </a:cubicBezTo>
                <a:close/>
                <a:moveTo>
                  <a:pt x="20769" y="2448"/>
                </a:moveTo>
                <a:cubicBezTo>
                  <a:pt x="20820" y="2448"/>
                  <a:pt x="20865" y="2464"/>
                  <a:pt x="20879" y="2522"/>
                </a:cubicBezTo>
                <a:cubicBezTo>
                  <a:pt x="20918" y="2581"/>
                  <a:pt x="20877" y="2645"/>
                  <a:pt x="20861" y="2702"/>
                </a:cubicBezTo>
                <a:cubicBezTo>
                  <a:pt x="20831" y="2705"/>
                  <a:pt x="20800" y="2713"/>
                  <a:pt x="20770" y="2713"/>
                </a:cubicBezTo>
                <a:cubicBezTo>
                  <a:pt x="20740" y="2713"/>
                  <a:pt x="20711" y="2705"/>
                  <a:pt x="20689" y="2679"/>
                </a:cubicBezTo>
                <a:cubicBezTo>
                  <a:pt x="20617" y="2627"/>
                  <a:pt x="20646" y="2534"/>
                  <a:pt x="20663" y="2462"/>
                </a:cubicBezTo>
                <a:cubicBezTo>
                  <a:pt x="20694" y="2456"/>
                  <a:pt x="20733" y="2448"/>
                  <a:pt x="20769" y="2448"/>
                </a:cubicBezTo>
                <a:close/>
                <a:moveTo>
                  <a:pt x="19642" y="2606"/>
                </a:moveTo>
                <a:cubicBezTo>
                  <a:pt x="19647" y="2606"/>
                  <a:pt x="19652" y="2606"/>
                  <a:pt x="19656" y="2607"/>
                </a:cubicBezTo>
                <a:cubicBezTo>
                  <a:pt x="19658" y="2607"/>
                  <a:pt x="19660" y="2606"/>
                  <a:pt x="19662" y="2606"/>
                </a:cubicBezTo>
                <a:cubicBezTo>
                  <a:pt x="19712" y="2606"/>
                  <a:pt x="19691" y="2684"/>
                  <a:pt x="19701" y="2717"/>
                </a:cubicBezTo>
                <a:cubicBezTo>
                  <a:pt x="19696" y="2715"/>
                  <a:pt x="19689" y="2714"/>
                  <a:pt x="19683" y="2714"/>
                </a:cubicBezTo>
                <a:cubicBezTo>
                  <a:pt x="19661" y="2714"/>
                  <a:pt x="19635" y="2721"/>
                  <a:pt x="19612" y="2721"/>
                </a:cubicBezTo>
                <a:cubicBezTo>
                  <a:pt x="19590" y="2721"/>
                  <a:pt x="19571" y="2714"/>
                  <a:pt x="19566" y="2690"/>
                </a:cubicBezTo>
                <a:cubicBezTo>
                  <a:pt x="19528" y="2640"/>
                  <a:pt x="19595" y="2606"/>
                  <a:pt x="19642" y="2606"/>
                </a:cubicBezTo>
                <a:close/>
                <a:moveTo>
                  <a:pt x="15034" y="2846"/>
                </a:moveTo>
                <a:cubicBezTo>
                  <a:pt x="15080" y="2846"/>
                  <a:pt x="15123" y="2857"/>
                  <a:pt x="15142" y="2904"/>
                </a:cubicBezTo>
                <a:cubicBezTo>
                  <a:pt x="15196" y="2976"/>
                  <a:pt x="15146" y="3055"/>
                  <a:pt x="15131" y="3131"/>
                </a:cubicBezTo>
                <a:cubicBezTo>
                  <a:pt x="15104" y="3135"/>
                  <a:pt x="15074" y="3140"/>
                  <a:pt x="15045" y="3140"/>
                </a:cubicBezTo>
                <a:cubicBezTo>
                  <a:pt x="14995" y="3140"/>
                  <a:pt x="14949" y="3126"/>
                  <a:pt x="14925" y="3074"/>
                </a:cubicBezTo>
                <a:cubicBezTo>
                  <a:pt x="14860" y="3008"/>
                  <a:pt x="14904" y="2921"/>
                  <a:pt x="14939" y="2853"/>
                </a:cubicBezTo>
                <a:cubicBezTo>
                  <a:pt x="14968" y="2852"/>
                  <a:pt x="15002" y="2846"/>
                  <a:pt x="15034" y="2846"/>
                </a:cubicBezTo>
                <a:close/>
                <a:moveTo>
                  <a:pt x="13167" y="2719"/>
                </a:moveTo>
                <a:cubicBezTo>
                  <a:pt x="13186" y="2719"/>
                  <a:pt x="13204" y="2723"/>
                  <a:pt x="13223" y="2730"/>
                </a:cubicBezTo>
                <a:cubicBezTo>
                  <a:pt x="13346" y="2752"/>
                  <a:pt x="13421" y="2906"/>
                  <a:pt x="13367" y="3019"/>
                </a:cubicBezTo>
                <a:cubicBezTo>
                  <a:pt x="13342" y="3105"/>
                  <a:pt x="13255" y="3150"/>
                  <a:pt x="13169" y="3150"/>
                </a:cubicBezTo>
                <a:cubicBezTo>
                  <a:pt x="13101" y="3150"/>
                  <a:pt x="13032" y="3122"/>
                  <a:pt x="12995" y="3064"/>
                </a:cubicBezTo>
                <a:cubicBezTo>
                  <a:pt x="12940" y="3008"/>
                  <a:pt x="12964" y="2925"/>
                  <a:pt x="12958" y="2854"/>
                </a:cubicBezTo>
                <a:cubicBezTo>
                  <a:pt x="13010" y="2790"/>
                  <a:pt x="13083" y="2719"/>
                  <a:pt x="13167" y="2719"/>
                </a:cubicBezTo>
                <a:close/>
                <a:moveTo>
                  <a:pt x="21732" y="2924"/>
                </a:moveTo>
                <a:cubicBezTo>
                  <a:pt x="21838" y="2924"/>
                  <a:pt x="21927" y="2988"/>
                  <a:pt x="22018" y="3038"/>
                </a:cubicBezTo>
                <a:cubicBezTo>
                  <a:pt x="22055" y="3102"/>
                  <a:pt x="22050" y="3178"/>
                  <a:pt x="22018" y="3245"/>
                </a:cubicBezTo>
                <a:cubicBezTo>
                  <a:pt x="21978" y="3266"/>
                  <a:pt x="21930" y="3283"/>
                  <a:pt x="21885" y="3283"/>
                </a:cubicBezTo>
                <a:cubicBezTo>
                  <a:pt x="21851" y="3283"/>
                  <a:pt x="21819" y="3274"/>
                  <a:pt x="21790" y="3249"/>
                </a:cubicBezTo>
                <a:cubicBezTo>
                  <a:pt x="21688" y="3173"/>
                  <a:pt x="21697" y="3034"/>
                  <a:pt x="21720" y="2924"/>
                </a:cubicBezTo>
                <a:cubicBezTo>
                  <a:pt x="21724" y="2924"/>
                  <a:pt x="21728" y="2924"/>
                  <a:pt x="21732" y="2924"/>
                </a:cubicBezTo>
                <a:close/>
                <a:moveTo>
                  <a:pt x="16178" y="3268"/>
                </a:moveTo>
                <a:cubicBezTo>
                  <a:pt x="16211" y="3268"/>
                  <a:pt x="16245" y="3279"/>
                  <a:pt x="16271" y="3299"/>
                </a:cubicBezTo>
                <a:cubicBezTo>
                  <a:pt x="16316" y="3353"/>
                  <a:pt x="16292" y="3425"/>
                  <a:pt x="16281" y="3486"/>
                </a:cubicBezTo>
                <a:cubicBezTo>
                  <a:pt x="16245" y="3504"/>
                  <a:pt x="16207" y="3515"/>
                  <a:pt x="16170" y="3515"/>
                </a:cubicBezTo>
                <a:cubicBezTo>
                  <a:pt x="16139" y="3515"/>
                  <a:pt x="16108" y="3507"/>
                  <a:pt x="16078" y="3488"/>
                </a:cubicBezTo>
                <a:cubicBezTo>
                  <a:pt x="16070" y="3433"/>
                  <a:pt x="16040" y="3368"/>
                  <a:pt x="16076" y="3317"/>
                </a:cubicBezTo>
                <a:cubicBezTo>
                  <a:pt x="16101" y="3284"/>
                  <a:pt x="16139" y="3268"/>
                  <a:pt x="16178" y="3268"/>
                </a:cubicBezTo>
                <a:close/>
                <a:moveTo>
                  <a:pt x="7389" y="3312"/>
                </a:moveTo>
                <a:cubicBezTo>
                  <a:pt x="7439" y="3316"/>
                  <a:pt x="7489" y="3319"/>
                  <a:pt x="7540" y="3322"/>
                </a:cubicBezTo>
                <a:cubicBezTo>
                  <a:pt x="7553" y="3360"/>
                  <a:pt x="7566" y="3398"/>
                  <a:pt x="7581" y="3435"/>
                </a:cubicBezTo>
                <a:cubicBezTo>
                  <a:pt x="7567" y="3468"/>
                  <a:pt x="7553" y="3499"/>
                  <a:pt x="7541" y="3530"/>
                </a:cubicBezTo>
                <a:cubicBezTo>
                  <a:pt x="7507" y="3533"/>
                  <a:pt x="7471" y="3545"/>
                  <a:pt x="7436" y="3545"/>
                </a:cubicBezTo>
                <a:cubicBezTo>
                  <a:pt x="7420" y="3545"/>
                  <a:pt x="7404" y="3542"/>
                  <a:pt x="7389" y="3536"/>
                </a:cubicBezTo>
                <a:cubicBezTo>
                  <a:pt x="7317" y="3516"/>
                  <a:pt x="7340" y="3425"/>
                  <a:pt x="7332" y="3371"/>
                </a:cubicBezTo>
                <a:cubicBezTo>
                  <a:pt x="7352" y="3352"/>
                  <a:pt x="7371" y="3331"/>
                  <a:pt x="7389" y="3312"/>
                </a:cubicBezTo>
                <a:close/>
                <a:moveTo>
                  <a:pt x="19496" y="3657"/>
                </a:moveTo>
                <a:cubicBezTo>
                  <a:pt x="19510" y="3657"/>
                  <a:pt x="19525" y="3663"/>
                  <a:pt x="19539" y="3679"/>
                </a:cubicBezTo>
                <a:cubicBezTo>
                  <a:pt x="19603" y="3716"/>
                  <a:pt x="19562" y="3821"/>
                  <a:pt x="19497" y="3821"/>
                </a:cubicBezTo>
                <a:cubicBezTo>
                  <a:pt x="19490" y="3821"/>
                  <a:pt x="19483" y="3819"/>
                  <a:pt x="19475" y="3817"/>
                </a:cubicBezTo>
                <a:cubicBezTo>
                  <a:pt x="19384" y="3800"/>
                  <a:pt x="19432" y="3657"/>
                  <a:pt x="19496" y="3657"/>
                </a:cubicBezTo>
                <a:close/>
                <a:moveTo>
                  <a:pt x="14273" y="3748"/>
                </a:moveTo>
                <a:lnTo>
                  <a:pt x="14273" y="3748"/>
                </a:lnTo>
                <a:cubicBezTo>
                  <a:pt x="14408" y="3791"/>
                  <a:pt x="14400" y="4033"/>
                  <a:pt x="14260" y="4033"/>
                </a:cubicBezTo>
                <a:cubicBezTo>
                  <a:pt x="14249" y="4033"/>
                  <a:pt x="14238" y="4032"/>
                  <a:pt x="14226" y="4029"/>
                </a:cubicBezTo>
                <a:cubicBezTo>
                  <a:pt x="14121" y="3996"/>
                  <a:pt x="14125" y="3881"/>
                  <a:pt x="14146" y="3794"/>
                </a:cubicBezTo>
                <a:lnTo>
                  <a:pt x="14273" y="3748"/>
                </a:lnTo>
                <a:close/>
                <a:moveTo>
                  <a:pt x="15657" y="3924"/>
                </a:moveTo>
                <a:cubicBezTo>
                  <a:pt x="15671" y="3931"/>
                  <a:pt x="15696" y="3945"/>
                  <a:pt x="15710" y="3951"/>
                </a:cubicBezTo>
                <a:cubicBezTo>
                  <a:pt x="15722" y="3987"/>
                  <a:pt x="15738" y="4023"/>
                  <a:pt x="15752" y="4059"/>
                </a:cubicBezTo>
                <a:cubicBezTo>
                  <a:pt x="15721" y="4092"/>
                  <a:pt x="15690" y="4123"/>
                  <a:pt x="15659" y="4155"/>
                </a:cubicBezTo>
                <a:cubicBezTo>
                  <a:pt x="15586" y="4092"/>
                  <a:pt x="15604" y="3993"/>
                  <a:pt x="15657" y="3924"/>
                </a:cubicBezTo>
                <a:close/>
                <a:moveTo>
                  <a:pt x="20852" y="3793"/>
                </a:moveTo>
                <a:cubicBezTo>
                  <a:pt x="20892" y="3793"/>
                  <a:pt x="20932" y="3800"/>
                  <a:pt x="20972" y="3814"/>
                </a:cubicBezTo>
                <a:cubicBezTo>
                  <a:pt x="21069" y="3891"/>
                  <a:pt x="21131" y="4032"/>
                  <a:pt x="21056" y="4145"/>
                </a:cubicBezTo>
                <a:cubicBezTo>
                  <a:pt x="21018" y="4226"/>
                  <a:pt x="20933" y="4264"/>
                  <a:pt x="20847" y="4264"/>
                </a:cubicBezTo>
                <a:cubicBezTo>
                  <a:pt x="20737" y="4264"/>
                  <a:pt x="20626" y="4201"/>
                  <a:pt x="20611" y="4085"/>
                </a:cubicBezTo>
                <a:cubicBezTo>
                  <a:pt x="20589" y="3984"/>
                  <a:pt x="20633" y="3894"/>
                  <a:pt x="20703" y="3824"/>
                </a:cubicBezTo>
                <a:cubicBezTo>
                  <a:pt x="20751" y="3804"/>
                  <a:pt x="20801" y="3793"/>
                  <a:pt x="20852" y="3793"/>
                </a:cubicBezTo>
                <a:close/>
                <a:moveTo>
                  <a:pt x="8693" y="3962"/>
                </a:moveTo>
                <a:cubicBezTo>
                  <a:pt x="8705" y="3962"/>
                  <a:pt x="8719" y="3964"/>
                  <a:pt x="8732" y="3968"/>
                </a:cubicBezTo>
                <a:cubicBezTo>
                  <a:pt x="8795" y="3993"/>
                  <a:pt x="8858" y="4048"/>
                  <a:pt x="8848" y="4123"/>
                </a:cubicBezTo>
                <a:cubicBezTo>
                  <a:pt x="8854" y="4214"/>
                  <a:pt x="8769" y="4276"/>
                  <a:pt x="8688" y="4276"/>
                </a:cubicBezTo>
                <a:cubicBezTo>
                  <a:pt x="8646" y="4276"/>
                  <a:pt x="8606" y="4260"/>
                  <a:pt x="8577" y="4224"/>
                </a:cubicBezTo>
                <a:cubicBezTo>
                  <a:pt x="8495" y="4127"/>
                  <a:pt x="8571" y="3962"/>
                  <a:pt x="8693" y="3962"/>
                </a:cubicBezTo>
                <a:close/>
                <a:moveTo>
                  <a:pt x="9885" y="4129"/>
                </a:moveTo>
                <a:cubicBezTo>
                  <a:pt x="9901" y="4129"/>
                  <a:pt x="9919" y="4132"/>
                  <a:pt x="9936" y="4138"/>
                </a:cubicBezTo>
                <a:cubicBezTo>
                  <a:pt x="10015" y="4179"/>
                  <a:pt x="9989" y="4275"/>
                  <a:pt x="9984" y="4347"/>
                </a:cubicBezTo>
                <a:cubicBezTo>
                  <a:pt x="9946" y="4366"/>
                  <a:pt x="9907" y="4378"/>
                  <a:pt x="9867" y="4378"/>
                </a:cubicBezTo>
                <a:cubicBezTo>
                  <a:pt x="9838" y="4378"/>
                  <a:pt x="9808" y="4371"/>
                  <a:pt x="9780" y="4356"/>
                </a:cubicBezTo>
                <a:cubicBezTo>
                  <a:pt x="9770" y="4332"/>
                  <a:pt x="9751" y="4286"/>
                  <a:pt x="9741" y="4263"/>
                </a:cubicBezTo>
                <a:cubicBezTo>
                  <a:pt x="9748" y="4184"/>
                  <a:pt x="9811" y="4129"/>
                  <a:pt x="9885" y="4129"/>
                </a:cubicBezTo>
                <a:close/>
                <a:moveTo>
                  <a:pt x="7489" y="4418"/>
                </a:moveTo>
                <a:cubicBezTo>
                  <a:pt x="7528" y="4418"/>
                  <a:pt x="7567" y="4423"/>
                  <a:pt x="7604" y="4432"/>
                </a:cubicBezTo>
                <a:cubicBezTo>
                  <a:pt x="7618" y="4453"/>
                  <a:pt x="7642" y="4493"/>
                  <a:pt x="7655" y="4515"/>
                </a:cubicBezTo>
                <a:lnTo>
                  <a:pt x="7655" y="4627"/>
                </a:lnTo>
                <a:cubicBezTo>
                  <a:pt x="7643" y="4645"/>
                  <a:pt x="7618" y="4684"/>
                  <a:pt x="7604" y="4702"/>
                </a:cubicBezTo>
                <a:cubicBezTo>
                  <a:pt x="7566" y="4724"/>
                  <a:pt x="7527" y="4734"/>
                  <a:pt x="7487" y="4734"/>
                </a:cubicBezTo>
                <a:cubicBezTo>
                  <a:pt x="7451" y="4734"/>
                  <a:pt x="7414" y="4726"/>
                  <a:pt x="7379" y="4711"/>
                </a:cubicBezTo>
                <a:cubicBezTo>
                  <a:pt x="7316" y="4624"/>
                  <a:pt x="7320" y="4515"/>
                  <a:pt x="7383" y="4428"/>
                </a:cubicBezTo>
                <a:cubicBezTo>
                  <a:pt x="7418" y="4422"/>
                  <a:pt x="7454" y="4418"/>
                  <a:pt x="7489" y="4418"/>
                </a:cubicBezTo>
                <a:close/>
                <a:moveTo>
                  <a:pt x="19922" y="4537"/>
                </a:moveTo>
                <a:cubicBezTo>
                  <a:pt x="19959" y="4537"/>
                  <a:pt x="19997" y="4537"/>
                  <a:pt x="20031" y="4543"/>
                </a:cubicBezTo>
                <a:cubicBezTo>
                  <a:pt x="20096" y="4575"/>
                  <a:pt x="20081" y="4649"/>
                  <a:pt x="20086" y="4706"/>
                </a:cubicBezTo>
                <a:cubicBezTo>
                  <a:pt x="20050" y="4720"/>
                  <a:pt x="20008" y="4749"/>
                  <a:pt x="19967" y="4749"/>
                </a:cubicBezTo>
                <a:cubicBezTo>
                  <a:pt x="19952" y="4749"/>
                  <a:pt x="19936" y="4744"/>
                  <a:pt x="19922" y="4733"/>
                </a:cubicBezTo>
                <a:cubicBezTo>
                  <a:pt x="19876" y="4710"/>
                  <a:pt x="19875" y="4658"/>
                  <a:pt x="19867" y="4613"/>
                </a:cubicBezTo>
                <a:cubicBezTo>
                  <a:pt x="19881" y="4594"/>
                  <a:pt x="19908" y="4557"/>
                  <a:pt x="19922" y="4537"/>
                </a:cubicBezTo>
                <a:close/>
                <a:moveTo>
                  <a:pt x="15965" y="4639"/>
                </a:moveTo>
                <a:cubicBezTo>
                  <a:pt x="16043" y="4655"/>
                  <a:pt x="16040" y="4779"/>
                  <a:pt x="16063" y="4844"/>
                </a:cubicBezTo>
                <a:cubicBezTo>
                  <a:pt x="16081" y="4920"/>
                  <a:pt x="15992" y="4900"/>
                  <a:pt x="15950" y="4906"/>
                </a:cubicBezTo>
                <a:cubicBezTo>
                  <a:pt x="15941" y="4815"/>
                  <a:pt x="15936" y="4725"/>
                  <a:pt x="15965" y="4639"/>
                </a:cubicBezTo>
                <a:close/>
                <a:moveTo>
                  <a:pt x="14883" y="4646"/>
                </a:moveTo>
                <a:cubicBezTo>
                  <a:pt x="15008" y="4684"/>
                  <a:pt x="15007" y="4876"/>
                  <a:pt x="14884" y="4918"/>
                </a:cubicBezTo>
                <a:cubicBezTo>
                  <a:pt x="14832" y="4835"/>
                  <a:pt x="14839" y="4732"/>
                  <a:pt x="14883" y="4646"/>
                </a:cubicBezTo>
                <a:close/>
                <a:moveTo>
                  <a:pt x="13115" y="4597"/>
                </a:moveTo>
                <a:cubicBezTo>
                  <a:pt x="13148" y="4597"/>
                  <a:pt x="13181" y="4603"/>
                  <a:pt x="13211" y="4612"/>
                </a:cubicBezTo>
                <a:cubicBezTo>
                  <a:pt x="13380" y="4692"/>
                  <a:pt x="13346" y="4976"/>
                  <a:pt x="13161" y="5003"/>
                </a:cubicBezTo>
                <a:cubicBezTo>
                  <a:pt x="13143" y="5008"/>
                  <a:pt x="13126" y="5011"/>
                  <a:pt x="13109" y="5011"/>
                </a:cubicBezTo>
                <a:cubicBezTo>
                  <a:pt x="12952" y="5011"/>
                  <a:pt x="12849" y="4801"/>
                  <a:pt x="12953" y="4675"/>
                </a:cubicBezTo>
                <a:cubicBezTo>
                  <a:pt x="12989" y="4618"/>
                  <a:pt x="13051" y="4597"/>
                  <a:pt x="13115" y="4597"/>
                </a:cubicBezTo>
                <a:close/>
                <a:moveTo>
                  <a:pt x="21081" y="4809"/>
                </a:moveTo>
                <a:cubicBezTo>
                  <a:pt x="21153" y="4809"/>
                  <a:pt x="21224" y="4835"/>
                  <a:pt x="21267" y="4892"/>
                </a:cubicBezTo>
                <a:cubicBezTo>
                  <a:pt x="21328" y="4953"/>
                  <a:pt x="21313" y="5048"/>
                  <a:pt x="21299" y="5123"/>
                </a:cubicBezTo>
                <a:cubicBezTo>
                  <a:pt x="21260" y="5222"/>
                  <a:pt x="21149" y="5252"/>
                  <a:pt x="21051" y="5252"/>
                </a:cubicBezTo>
                <a:cubicBezTo>
                  <a:pt x="21042" y="5252"/>
                  <a:pt x="21034" y="5252"/>
                  <a:pt x="21026" y="5251"/>
                </a:cubicBezTo>
                <a:cubicBezTo>
                  <a:pt x="20923" y="5199"/>
                  <a:pt x="20832" y="5107"/>
                  <a:pt x="20833" y="4985"/>
                </a:cubicBezTo>
                <a:cubicBezTo>
                  <a:pt x="20854" y="4872"/>
                  <a:pt x="20969" y="4809"/>
                  <a:pt x="21081" y="4809"/>
                </a:cubicBezTo>
                <a:close/>
                <a:moveTo>
                  <a:pt x="9398" y="4985"/>
                </a:moveTo>
                <a:cubicBezTo>
                  <a:pt x="9492" y="4985"/>
                  <a:pt x="9591" y="5016"/>
                  <a:pt x="9599" y="5123"/>
                </a:cubicBezTo>
                <a:cubicBezTo>
                  <a:pt x="9641" y="5249"/>
                  <a:pt x="9530" y="5363"/>
                  <a:pt x="9414" y="5363"/>
                </a:cubicBezTo>
                <a:cubicBezTo>
                  <a:pt x="9384" y="5363"/>
                  <a:pt x="9354" y="5355"/>
                  <a:pt x="9326" y="5339"/>
                </a:cubicBezTo>
                <a:cubicBezTo>
                  <a:pt x="9193" y="5272"/>
                  <a:pt x="9202" y="5076"/>
                  <a:pt x="9313" y="4993"/>
                </a:cubicBezTo>
                <a:cubicBezTo>
                  <a:pt x="9339" y="4988"/>
                  <a:pt x="9369" y="4985"/>
                  <a:pt x="9398" y="4985"/>
                </a:cubicBezTo>
                <a:close/>
                <a:moveTo>
                  <a:pt x="10525" y="5108"/>
                </a:moveTo>
                <a:cubicBezTo>
                  <a:pt x="10554" y="5108"/>
                  <a:pt x="10582" y="5117"/>
                  <a:pt x="10604" y="5139"/>
                </a:cubicBezTo>
                <a:cubicBezTo>
                  <a:pt x="10685" y="5185"/>
                  <a:pt x="10686" y="5312"/>
                  <a:pt x="10606" y="5361"/>
                </a:cubicBezTo>
                <a:cubicBezTo>
                  <a:pt x="10585" y="5382"/>
                  <a:pt x="10558" y="5391"/>
                  <a:pt x="10530" y="5391"/>
                </a:cubicBezTo>
                <a:cubicBezTo>
                  <a:pt x="10450" y="5391"/>
                  <a:pt x="10365" y="5317"/>
                  <a:pt x="10382" y="5233"/>
                </a:cubicBezTo>
                <a:cubicBezTo>
                  <a:pt x="10383" y="5161"/>
                  <a:pt x="10456" y="5108"/>
                  <a:pt x="10525" y="5108"/>
                </a:cubicBezTo>
                <a:close/>
                <a:moveTo>
                  <a:pt x="8248" y="4814"/>
                </a:moveTo>
                <a:cubicBezTo>
                  <a:pt x="8348" y="4814"/>
                  <a:pt x="8433" y="4879"/>
                  <a:pt x="8499" y="4952"/>
                </a:cubicBezTo>
                <a:cubicBezTo>
                  <a:pt x="8530" y="5041"/>
                  <a:pt x="8569" y="5139"/>
                  <a:pt x="8521" y="5230"/>
                </a:cubicBezTo>
                <a:cubicBezTo>
                  <a:pt x="8480" y="5370"/>
                  <a:pt x="8341" y="5437"/>
                  <a:pt x="8203" y="5437"/>
                </a:cubicBezTo>
                <a:cubicBezTo>
                  <a:pt x="8180" y="5437"/>
                  <a:pt x="8157" y="5435"/>
                  <a:pt x="8135" y="5431"/>
                </a:cubicBezTo>
                <a:cubicBezTo>
                  <a:pt x="8064" y="5392"/>
                  <a:pt x="8003" y="5342"/>
                  <a:pt x="7951" y="5280"/>
                </a:cubicBezTo>
                <a:cubicBezTo>
                  <a:pt x="7850" y="5091"/>
                  <a:pt x="7982" y="4817"/>
                  <a:pt x="8206" y="4817"/>
                </a:cubicBezTo>
                <a:cubicBezTo>
                  <a:pt x="8208" y="4817"/>
                  <a:pt x="8210" y="4817"/>
                  <a:pt x="8212" y="4817"/>
                </a:cubicBezTo>
                <a:cubicBezTo>
                  <a:pt x="8224" y="4815"/>
                  <a:pt x="8236" y="4814"/>
                  <a:pt x="8248" y="4814"/>
                </a:cubicBezTo>
                <a:close/>
                <a:moveTo>
                  <a:pt x="18706" y="5326"/>
                </a:moveTo>
                <a:cubicBezTo>
                  <a:pt x="18731" y="5385"/>
                  <a:pt x="18749" y="5446"/>
                  <a:pt x="18737" y="5513"/>
                </a:cubicBezTo>
                <a:cubicBezTo>
                  <a:pt x="18714" y="5513"/>
                  <a:pt x="18665" y="5512"/>
                  <a:pt x="18642" y="5512"/>
                </a:cubicBezTo>
                <a:cubicBezTo>
                  <a:pt x="18620" y="5439"/>
                  <a:pt x="18630" y="5362"/>
                  <a:pt x="18706" y="5326"/>
                </a:cubicBezTo>
                <a:close/>
                <a:moveTo>
                  <a:pt x="14870" y="5424"/>
                </a:moveTo>
                <a:cubicBezTo>
                  <a:pt x="14937" y="5424"/>
                  <a:pt x="15002" y="5436"/>
                  <a:pt x="15047" y="5493"/>
                </a:cubicBezTo>
                <a:cubicBezTo>
                  <a:pt x="15127" y="5563"/>
                  <a:pt x="15129" y="5681"/>
                  <a:pt x="15104" y="5778"/>
                </a:cubicBezTo>
                <a:cubicBezTo>
                  <a:pt x="15054" y="5880"/>
                  <a:pt x="14948" y="5932"/>
                  <a:pt x="14838" y="5932"/>
                </a:cubicBezTo>
                <a:cubicBezTo>
                  <a:pt x="14824" y="5932"/>
                  <a:pt x="14810" y="5932"/>
                  <a:pt x="14795" y="5930"/>
                </a:cubicBezTo>
                <a:cubicBezTo>
                  <a:pt x="14719" y="5882"/>
                  <a:pt x="14639" y="5826"/>
                  <a:pt x="14619" y="5733"/>
                </a:cubicBezTo>
                <a:cubicBezTo>
                  <a:pt x="14583" y="5610"/>
                  <a:pt x="14665" y="5498"/>
                  <a:pt x="14760" y="5429"/>
                </a:cubicBezTo>
                <a:cubicBezTo>
                  <a:pt x="14795" y="5428"/>
                  <a:pt x="14833" y="5424"/>
                  <a:pt x="14870" y="5424"/>
                </a:cubicBezTo>
                <a:close/>
                <a:moveTo>
                  <a:pt x="16058" y="5775"/>
                </a:moveTo>
                <a:cubicBezTo>
                  <a:pt x="16143" y="5775"/>
                  <a:pt x="16222" y="5853"/>
                  <a:pt x="16192" y="5947"/>
                </a:cubicBezTo>
                <a:cubicBezTo>
                  <a:pt x="16178" y="6014"/>
                  <a:pt x="16126" y="6039"/>
                  <a:pt x="16069" y="6039"/>
                </a:cubicBezTo>
                <a:cubicBezTo>
                  <a:pt x="16020" y="6039"/>
                  <a:pt x="15968" y="6021"/>
                  <a:pt x="15932" y="5993"/>
                </a:cubicBezTo>
                <a:cubicBezTo>
                  <a:pt x="15929" y="5921"/>
                  <a:pt x="15899" y="5810"/>
                  <a:pt x="15998" y="5788"/>
                </a:cubicBezTo>
                <a:cubicBezTo>
                  <a:pt x="16018" y="5779"/>
                  <a:pt x="16038" y="5775"/>
                  <a:pt x="16058" y="5775"/>
                </a:cubicBezTo>
                <a:close/>
                <a:moveTo>
                  <a:pt x="19793" y="5823"/>
                </a:moveTo>
                <a:cubicBezTo>
                  <a:pt x="19867" y="5823"/>
                  <a:pt x="19920" y="5900"/>
                  <a:pt x="19930" y="5972"/>
                </a:cubicBezTo>
                <a:cubicBezTo>
                  <a:pt x="19919" y="6004"/>
                  <a:pt x="19908" y="6034"/>
                  <a:pt x="19897" y="6066"/>
                </a:cubicBezTo>
                <a:cubicBezTo>
                  <a:pt x="19868" y="6087"/>
                  <a:pt x="19837" y="6095"/>
                  <a:pt x="19806" y="6095"/>
                </a:cubicBezTo>
                <a:cubicBezTo>
                  <a:pt x="19768" y="6095"/>
                  <a:pt x="19730" y="6083"/>
                  <a:pt x="19694" y="6065"/>
                </a:cubicBezTo>
                <a:cubicBezTo>
                  <a:pt x="19681" y="5985"/>
                  <a:pt x="19653" y="5876"/>
                  <a:pt x="19744" y="5833"/>
                </a:cubicBezTo>
                <a:cubicBezTo>
                  <a:pt x="19761" y="5826"/>
                  <a:pt x="19777" y="5823"/>
                  <a:pt x="19793" y="5823"/>
                </a:cubicBezTo>
                <a:close/>
                <a:moveTo>
                  <a:pt x="10433" y="6034"/>
                </a:moveTo>
                <a:cubicBezTo>
                  <a:pt x="10500" y="6034"/>
                  <a:pt x="10566" y="6050"/>
                  <a:pt x="10596" y="6121"/>
                </a:cubicBezTo>
                <a:cubicBezTo>
                  <a:pt x="10668" y="6219"/>
                  <a:pt x="10595" y="6334"/>
                  <a:pt x="10514" y="6400"/>
                </a:cubicBezTo>
                <a:cubicBezTo>
                  <a:pt x="10502" y="6401"/>
                  <a:pt x="10490" y="6402"/>
                  <a:pt x="10478" y="6402"/>
                </a:cubicBezTo>
                <a:cubicBezTo>
                  <a:pt x="10399" y="6402"/>
                  <a:pt x="10326" y="6375"/>
                  <a:pt x="10270" y="6317"/>
                </a:cubicBezTo>
                <a:cubicBezTo>
                  <a:pt x="10265" y="6251"/>
                  <a:pt x="10265" y="6184"/>
                  <a:pt x="10270" y="6119"/>
                </a:cubicBezTo>
                <a:cubicBezTo>
                  <a:pt x="10300" y="6092"/>
                  <a:pt x="10328" y="6065"/>
                  <a:pt x="10358" y="6039"/>
                </a:cubicBezTo>
                <a:cubicBezTo>
                  <a:pt x="10382" y="6036"/>
                  <a:pt x="10407" y="6034"/>
                  <a:pt x="10433" y="6034"/>
                </a:cubicBezTo>
                <a:close/>
                <a:moveTo>
                  <a:pt x="13980" y="6278"/>
                </a:moveTo>
                <a:cubicBezTo>
                  <a:pt x="13997" y="6301"/>
                  <a:pt x="14015" y="6324"/>
                  <a:pt x="14033" y="6346"/>
                </a:cubicBezTo>
                <a:cubicBezTo>
                  <a:pt x="14034" y="6425"/>
                  <a:pt x="13970" y="6479"/>
                  <a:pt x="13897" y="6479"/>
                </a:cubicBezTo>
                <a:cubicBezTo>
                  <a:pt x="13889" y="6479"/>
                  <a:pt x="13880" y="6478"/>
                  <a:pt x="13872" y="6477"/>
                </a:cubicBezTo>
                <a:cubicBezTo>
                  <a:pt x="13853" y="6457"/>
                  <a:pt x="13837" y="6437"/>
                  <a:pt x="13818" y="6416"/>
                </a:cubicBezTo>
                <a:cubicBezTo>
                  <a:pt x="13822" y="6375"/>
                  <a:pt x="13823" y="6334"/>
                  <a:pt x="13826" y="6295"/>
                </a:cubicBezTo>
                <a:cubicBezTo>
                  <a:pt x="13877" y="6286"/>
                  <a:pt x="13928" y="6281"/>
                  <a:pt x="13980" y="6278"/>
                </a:cubicBezTo>
                <a:close/>
                <a:moveTo>
                  <a:pt x="11258" y="6319"/>
                </a:moveTo>
                <a:cubicBezTo>
                  <a:pt x="11291" y="6370"/>
                  <a:pt x="11357" y="6413"/>
                  <a:pt x="11350" y="6482"/>
                </a:cubicBezTo>
                <a:cubicBezTo>
                  <a:pt x="11357" y="6546"/>
                  <a:pt x="11295" y="6588"/>
                  <a:pt x="11236" y="6588"/>
                </a:cubicBezTo>
                <a:cubicBezTo>
                  <a:pt x="11214" y="6588"/>
                  <a:pt x="11193" y="6583"/>
                  <a:pt x="11176" y="6570"/>
                </a:cubicBezTo>
                <a:cubicBezTo>
                  <a:pt x="11085" y="6496"/>
                  <a:pt x="11175" y="6360"/>
                  <a:pt x="11258" y="6319"/>
                </a:cubicBezTo>
                <a:close/>
                <a:moveTo>
                  <a:pt x="8155" y="6611"/>
                </a:moveTo>
                <a:cubicBezTo>
                  <a:pt x="8176" y="6611"/>
                  <a:pt x="8217" y="6613"/>
                  <a:pt x="8236" y="6613"/>
                </a:cubicBezTo>
                <a:cubicBezTo>
                  <a:pt x="8238" y="6613"/>
                  <a:pt x="8240" y="6613"/>
                  <a:pt x="8243" y="6613"/>
                </a:cubicBezTo>
                <a:cubicBezTo>
                  <a:pt x="8284" y="6613"/>
                  <a:pt x="8275" y="6683"/>
                  <a:pt x="8255" y="6708"/>
                </a:cubicBezTo>
                <a:cubicBezTo>
                  <a:pt x="8246" y="6713"/>
                  <a:pt x="8236" y="6715"/>
                  <a:pt x="8226" y="6715"/>
                </a:cubicBezTo>
                <a:cubicBezTo>
                  <a:pt x="8178" y="6715"/>
                  <a:pt x="8133" y="6660"/>
                  <a:pt x="8155" y="6611"/>
                </a:cubicBezTo>
                <a:close/>
                <a:moveTo>
                  <a:pt x="8902" y="6638"/>
                </a:moveTo>
                <a:cubicBezTo>
                  <a:pt x="8972" y="6638"/>
                  <a:pt x="9033" y="6704"/>
                  <a:pt x="9060" y="6772"/>
                </a:cubicBezTo>
                <a:cubicBezTo>
                  <a:pt x="9024" y="6817"/>
                  <a:pt x="9002" y="6901"/>
                  <a:pt x="8934" y="6901"/>
                </a:cubicBezTo>
                <a:cubicBezTo>
                  <a:pt x="8932" y="6901"/>
                  <a:pt x="8930" y="6901"/>
                  <a:pt x="8927" y="6901"/>
                </a:cubicBezTo>
                <a:cubicBezTo>
                  <a:pt x="8918" y="6903"/>
                  <a:pt x="8910" y="6904"/>
                  <a:pt x="8901" y="6904"/>
                </a:cubicBezTo>
                <a:cubicBezTo>
                  <a:pt x="8788" y="6904"/>
                  <a:pt x="8723" y="6732"/>
                  <a:pt x="8829" y="6665"/>
                </a:cubicBezTo>
                <a:cubicBezTo>
                  <a:pt x="8853" y="6646"/>
                  <a:pt x="8878" y="6638"/>
                  <a:pt x="8902" y="6638"/>
                </a:cubicBezTo>
                <a:close/>
                <a:moveTo>
                  <a:pt x="13261" y="6764"/>
                </a:moveTo>
                <a:cubicBezTo>
                  <a:pt x="13283" y="6774"/>
                  <a:pt x="13324" y="6794"/>
                  <a:pt x="13345" y="6804"/>
                </a:cubicBezTo>
                <a:cubicBezTo>
                  <a:pt x="13346" y="6846"/>
                  <a:pt x="13349" y="6888"/>
                  <a:pt x="13350" y="6931"/>
                </a:cubicBezTo>
                <a:cubicBezTo>
                  <a:pt x="13322" y="6949"/>
                  <a:pt x="13292" y="6958"/>
                  <a:pt x="13261" y="6958"/>
                </a:cubicBezTo>
                <a:cubicBezTo>
                  <a:pt x="13231" y="6958"/>
                  <a:pt x="13200" y="6949"/>
                  <a:pt x="13170" y="6931"/>
                </a:cubicBezTo>
                <a:cubicBezTo>
                  <a:pt x="13171" y="6887"/>
                  <a:pt x="13171" y="6842"/>
                  <a:pt x="13172" y="6799"/>
                </a:cubicBezTo>
                <a:cubicBezTo>
                  <a:pt x="13194" y="6790"/>
                  <a:pt x="13239" y="6773"/>
                  <a:pt x="13261" y="6764"/>
                </a:cubicBezTo>
                <a:close/>
                <a:moveTo>
                  <a:pt x="18589" y="6679"/>
                </a:moveTo>
                <a:cubicBezTo>
                  <a:pt x="18695" y="6679"/>
                  <a:pt x="18758" y="6788"/>
                  <a:pt x="18791" y="6880"/>
                </a:cubicBezTo>
                <a:cubicBezTo>
                  <a:pt x="18763" y="6996"/>
                  <a:pt x="18682" y="7091"/>
                  <a:pt x="18560" y="7111"/>
                </a:cubicBezTo>
                <a:cubicBezTo>
                  <a:pt x="18496" y="7080"/>
                  <a:pt x="18415" y="7056"/>
                  <a:pt x="18390" y="6981"/>
                </a:cubicBezTo>
                <a:cubicBezTo>
                  <a:pt x="18322" y="6862"/>
                  <a:pt x="18412" y="6682"/>
                  <a:pt x="18553" y="6682"/>
                </a:cubicBezTo>
                <a:cubicBezTo>
                  <a:pt x="18555" y="6682"/>
                  <a:pt x="18557" y="6682"/>
                  <a:pt x="18559" y="6682"/>
                </a:cubicBezTo>
                <a:cubicBezTo>
                  <a:pt x="18569" y="6680"/>
                  <a:pt x="18579" y="6679"/>
                  <a:pt x="18589" y="6679"/>
                </a:cubicBezTo>
                <a:close/>
                <a:moveTo>
                  <a:pt x="15221" y="6717"/>
                </a:moveTo>
                <a:cubicBezTo>
                  <a:pt x="15253" y="6718"/>
                  <a:pt x="15316" y="6719"/>
                  <a:pt x="15348" y="6721"/>
                </a:cubicBezTo>
                <a:cubicBezTo>
                  <a:pt x="15491" y="6808"/>
                  <a:pt x="15460" y="7015"/>
                  <a:pt x="15347" y="7113"/>
                </a:cubicBezTo>
                <a:cubicBezTo>
                  <a:pt x="15328" y="7119"/>
                  <a:pt x="15310" y="7121"/>
                  <a:pt x="15293" y="7121"/>
                </a:cubicBezTo>
                <a:cubicBezTo>
                  <a:pt x="15102" y="7121"/>
                  <a:pt x="15031" y="6801"/>
                  <a:pt x="15221" y="6717"/>
                </a:cubicBezTo>
                <a:close/>
                <a:moveTo>
                  <a:pt x="10490" y="6973"/>
                </a:moveTo>
                <a:cubicBezTo>
                  <a:pt x="10514" y="6973"/>
                  <a:pt x="10537" y="6982"/>
                  <a:pt x="10555" y="7006"/>
                </a:cubicBezTo>
                <a:cubicBezTo>
                  <a:pt x="10603" y="7061"/>
                  <a:pt x="10572" y="7126"/>
                  <a:pt x="10550" y="7183"/>
                </a:cubicBezTo>
                <a:cubicBezTo>
                  <a:pt x="10519" y="7183"/>
                  <a:pt x="10459" y="7184"/>
                  <a:pt x="10429" y="7184"/>
                </a:cubicBezTo>
                <a:cubicBezTo>
                  <a:pt x="10358" y="7153"/>
                  <a:pt x="10379" y="7073"/>
                  <a:pt x="10370" y="7014"/>
                </a:cubicBezTo>
                <a:cubicBezTo>
                  <a:pt x="10405" y="6996"/>
                  <a:pt x="10450" y="6973"/>
                  <a:pt x="10490" y="6973"/>
                </a:cubicBezTo>
                <a:close/>
                <a:moveTo>
                  <a:pt x="20335" y="6610"/>
                </a:moveTo>
                <a:cubicBezTo>
                  <a:pt x="20529" y="6610"/>
                  <a:pt x="20709" y="6831"/>
                  <a:pt x="20628" y="7021"/>
                </a:cubicBezTo>
                <a:cubicBezTo>
                  <a:pt x="20605" y="7119"/>
                  <a:pt x="20515" y="7175"/>
                  <a:pt x="20432" y="7219"/>
                </a:cubicBezTo>
                <a:cubicBezTo>
                  <a:pt x="20379" y="7217"/>
                  <a:pt x="20327" y="7217"/>
                  <a:pt x="20273" y="7217"/>
                </a:cubicBezTo>
                <a:cubicBezTo>
                  <a:pt x="20192" y="7171"/>
                  <a:pt x="20098" y="7121"/>
                  <a:pt x="20076" y="7022"/>
                </a:cubicBezTo>
                <a:cubicBezTo>
                  <a:pt x="20014" y="6876"/>
                  <a:pt x="20091" y="6685"/>
                  <a:pt x="20241" y="6629"/>
                </a:cubicBezTo>
                <a:cubicBezTo>
                  <a:pt x="20272" y="6616"/>
                  <a:pt x="20303" y="6610"/>
                  <a:pt x="20335" y="6610"/>
                </a:cubicBezTo>
                <a:close/>
                <a:moveTo>
                  <a:pt x="13769" y="7588"/>
                </a:moveTo>
                <a:cubicBezTo>
                  <a:pt x="13787" y="7588"/>
                  <a:pt x="13827" y="7589"/>
                  <a:pt x="13846" y="7591"/>
                </a:cubicBezTo>
                <a:cubicBezTo>
                  <a:pt x="13865" y="7667"/>
                  <a:pt x="13893" y="7779"/>
                  <a:pt x="13811" y="7826"/>
                </a:cubicBezTo>
                <a:cubicBezTo>
                  <a:pt x="13805" y="7827"/>
                  <a:pt x="13800" y="7828"/>
                  <a:pt x="13795" y="7828"/>
                </a:cubicBezTo>
                <a:cubicBezTo>
                  <a:pt x="13700" y="7828"/>
                  <a:pt x="13699" y="7699"/>
                  <a:pt x="13702" y="7629"/>
                </a:cubicBezTo>
                <a:cubicBezTo>
                  <a:pt x="13724" y="7615"/>
                  <a:pt x="13747" y="7601"/>
                  <a:pt x="13769" y="7588"/>
                </a:cubicBezTo>
                <a:close/>
                <a:moveTo>
                  <a:pt x="9607" y="7830"/>
                </a:moveTo>
                <a:cubicBezTo>
                  <a:pt x="9633" y="7830"/>
                  <a:pt x="9661" y="7832"/>
                  <a:pt x="9686" y="7841"/>
                </a:cubicBezTo>
                <a:cubicBezTo>
                  <a:pt x="9723" y="7891"/>
                  <a:pt x="9712" y="7951"/>
                  <a:pt x="9698" y="8007"/>
                </a:cubicBezTo>
                <a:lnTo>
                  <a:pt x="9556" y="8007"/>
                </a:lnTo>
                <a:cubicBezTo>
                  <a:pt x="9548" y="7948"/>
                  <a:pt x="9551" y="7889"/>
                  <a:pt x="9559" y="7830"/>
                </a:cubicBezTo>
                <a:cubicBezTo>
                  <a:pt x="9564" y="7831"/>
                  <a:pt x="9568" y="7831"/>
                  <a:pt x="9573" y="7831"/>
                </a:cubicBezTo>
                <a:cubicBezTo>
                  <a:pt x="9584" y="7831"/>
                  <a:pt x="9595" y="7830"/>
                  <a:pt x="9607" y="7830"/>
                </a:cubicBezTo>
                <a:close/>
                <a:moveTo>
                  <a:pt x="14864" y="7848"/>
                </a:moveTo>
                <a:cubicBezTo>
                  <a:pt x="14929" y="7848"/>
                  <a:pt x="14903" y="7962"/>
                  <a:pt x="14903" y="8015"/>
                </a:cubicBezTo>
                <a:cubicBezTo>
                  <a:pt x="14883" y="8013"/>
                  <a:pt x="14843" y="8010"/>
                  <a:pt x="14823" y="8008"/>
                </a:cubicBezTo>
                <a:cubicBezTo>
                  <a:pt x="14824" y="7959"/>
                  <a:pt x="14824" y="7907"/>
                  <a:pt x="14828" y="7856"/>
                </a:cubicBezTo>
                <a:cubicBezTo>
                  <a:pt x="14843" y="7850"/>
                  <a:pt x="14854" y="7848"/>
                  <a:pt x="14864" y="7848"/>
                </a:cubicBezTo>
                <a:close/>
                <a:moveTo>
                  <a:pt x="16214" y="7884"/>
                </a:moveTo>
                <a:cubicBezTo>
                  <a:pt x="16225" y="7954"/>
                  <a:pt x="16229" y="8022"/>
                  <a:pt x="16222" y="8092"/>
                </a:cubicBezTo>
                <a:cubicBezTo>
                  <a:pt x="16178" y="8083"/>
                  <a:pt x="16135" y="8074"/>
                  <a:pt x="16091" y="8063"/>
                </a:cubicBezTo>
                <a:cubicBezTo>
                  <a:pt x="16124" y="8000"/>
                  <a:pt x="16136" y="7909"/>
                  <a:pt x="16214" y="7884"/>
                </a:cubicBezTo>
                <a:close/>
                <a:moveTo>
                  <a:pt x="19517" y="7719"/>
                </a:moveTo>
                <a:cubicBezTo>
                  <a:pt x="19524" y="7719"/>
                  <a:pt x="19531" y="7719"/>
                  <a:pt x="19538" y="7720"/>
                </a:cubicBezTo>
                <a:cubicBezTo>
                  <a:pt x="19598" y="7773"/>
                  <a:pt x="19678" y="7826"/>
                  <a:pt x="19665" y="7920"/>
                </a:cubicBezTo>
                <a:cubicBezTo>
                  <a:pt x="19673" y="8028"/>
                  <a:pt x="19571" y="8113"/>
                  <a:pt x="19471" y="8113"/>
                </a:cubicBezTo>
                <a:cubicBezTo>
                  <a:pt x="19435" y="8113"/>
                  <a:pt x="19399" y="8102"/>
                  <a:pt x="19368" y="8077"/>
                </a:cubicBezTo>
                <a:cubicBezTo>
                  <a:pt x="19283" y="8026"/>
                  <a:pt x="19294" y="7923"/>
                  <a:pt x="19293" y="7838"/>
                </a:cubicBezTo>
                <a:cubicBezTo>
                  <a:pt x="19348" y="7764"/>
                  <a:pt x="19426" y="7719"/>
                  <a:pt x="19517" y="7719"/>
                </a:cubicBezTo>
                <a:close/>
                <a:moveTo>
                  <a:pt x="5029" y="7682"/>
                </a:moveTo>
                <a:cubicBezTo>
                  <a:pt x="5042" y="7682"/>
                  <a:pt x="5054" y="7683"/>
                  <a:pt x="5067" y="7686"/>
                </a:cubicBezTo>
                <a:cubicBezTo>
                  <a:pt x="5218" y="7696"/>
                  <a:pt x="5290" y="7862"/>
                  <a:pt x="5258" y="7997"/>
                </a:cubicBezTo>
                <a:cubicBezTo>
                  <a:pt x="5216" y="8083"/>
                  <a:pt x="5119" y="8132"/>
                  <a:pt x="5025" y="8132"/>
                </a:cubicBezTo>
                <a:cubicBezTo>
                  <a:pt x="4945" y="8132"/>
                  <a:pt x="4868" y="8097"/>
                  <a:pt x="4828" y="8021"/>
                </a:cubicBezTo>
                <a:cubicBezTo>
                  <a:pt x="4740" y="7880"/>
                  <a:pt x="4870" y="7682"/>
                  <a:pt x="5029" y="7682"/>
                </a:cubicBezTo>
                <a:close/>
                <a:moveTo>
                  <a:pt x="11219" y="7938"/>
                </a:moveTo>
                <a:cubicBezTo>
                  <a:pt x="11264" y="7938"/>
                  <a:pt x="11313" y="7960"/>
                  <a:pt x="11350" y="7979"/>
                </a:cubicBezTo>
                <a:cubicBezTo>
                  <a:pt x="11355" y="8043"/>
                  <a:pt x="11354" y="8108"/>
                  <a:pt x="11343" y="8171"/>
                </a:cubicBezTo>
                <a:cubicBezTo>
                  <a:pt x="11302" y="8187"/>
                  <a:pt x="11260" y="8204"/>
                  <a:pt x="11217" y="8220"/>
                </a:cubicBezTo>
                <a:cubicBezTo>
                  <a:pt x="11102" y="8205"/>
                  <a:pt x="11050" y="8061"/>
                  <a:pt x="11138" y="7979"/>
                </a:cubicBezTo>
                <a:cubicBezTo>
                  <a:pt x="11160" y="7949"/>
                  <a:pt x="11189" y="7938"/>
                  <a:pt x="11219" y="7938"/>
                </a:cubicBezTo>
                <a:close/>
                <a:moveTo>
                  <a:pt x="8654" y="7971"/>
                </a:moveTo>
                <a:cubicBezTo>
                  <a:pt x="8741" y="8016"/>
                  <a:pt x="8830" y="8096"/>
                  <a:pt x="8810" y="8205"/>
                </a:cubicBezTo>
                <a:cubicBezTo>
                  <a:pt x="8815" y="8333"/>
                  <a:pt x="8689" y="8403"/>
                  <a:pt x="8574" y="8403"/>
                </a:cubicBezTo>
                <a:cubicBezTo>
                  <a:pt x="8560" y="8403"/>
                  <a:pt x="8545" y="8402"/>
                  <a:pt x="8531" y="8400"/>
                </a:cubicBezTo>
                <a:cubicBezTo>
                  <a:pt x="8461" y="8350"/>
                  <a:pt x="8409" y="8283"/>
                  <a:pt x="8377" y="8205"/>
                </a:cubicBezTo>
                <a:cubicBezTo>
                  <a:pt x="8399" y="8139"/>
                  <a:pt x="8426" y="8076"/>
                  <a:pt x="8461" y="8015"/>
                </a:cubicBezTo>
                <a:cubicBezTo>
                  <a:pt x="8523" y="7996"/>
                  <a:pt x="8588" y="7980"/>
                  <a:pt x="8654" y="7971"/>
                </a:cubicBezTo>
                <a:close/>
                <a:moveTo>
                  <a:pt x="17866" y="8034"/>
                </a:moveTo>
                <a:cubicBezTo>
                  <a:pt x="17889" y="8034"/>
                  <a:pt x="17911" y="8038"/>
                  <a:pt x="17933" y="8047"/>
                </a:cubicBezTo>
                <a:cubicBezTo>
                  <a:pt x="18016" y="8088"/>
                  <a:pt x="18066" y="8178"/>
                  <a:pt x="18042" y="8272"/>
                </a:cubicBezTo>
                <a:cubicBezTo>
                  <a:pt x="18028" y="8364"/>
                  <a:pt x="17940" y="8412"/>
                  <a:pt x="17854" y="8412"/>
                </a:cubicBezTo>
                <a:cubicBezTo>
                  <a:pt x="17773" y="8412"/>
                  <a:pt x="17693" y="8369"/>
                  <a:pt x="17679" y="8281"/>
                </a:cubicBezTo>
                <a:cubicBezTo>
                  <a:pt x="17637" y="8155"/>
                  <a:pt x="17747" y="8034"/>
                  <a:pt x="17866" y="8034"/>
                </a:cubicBezTo>
                <a:close/>
                <a:moveTo>
                  <a:pt x="3977" y="8113"/>
                </a:moveTo>
                <a:cubicBezTo>
                  <a:pt x="4007" y="8115"/>
                  <a:pt x="4067" y="8120"/>
                  <a:pt x="4097" y="8123"/>
                </a:cubicBezTo>
                <a:cubicBezTo>
                  <a:pt x="4125" y="8149"/>
                  <a:pt x="4155" y="8175"/>
                  <a:pt x="4185" y="8202"/>
                </a:cubicBezTo>
                <a:cubicBezTo>
                  <a:pt x="4185" y="8269"/>
                  <a:pt x="4210" y="8353"/>
                  <a:pt x="4148" y="8400"/>
                </a:cubicBezTo>
                <a:cubicBezTo>
                  <a:pt x="4119" y="8433"/>
                  <a:pt x="4075" y="8449"/>
                  <a:pt x="4031" y="8449"/>
                </a:cubicBezTo>
                <a:cubicBezTo>
                  <a:pt x="3968" y="8449"/>
                  <a:pt x="3903" y="8415"/>
                  <a:pt x="3882" y="8353"/>
                </a:cubicBezTo>
                <a:cubicBezTo>
                  <a:pt x="3827" y="8258"/>
                  <a:pt x="3903" y="8165"/>
                  <a:pt x="3977" y="8113"/>
                </a:cubicBezTo>
                <a:close/>
                <a:moveTo>
                  <a:pt x="5996" y="8334"/>
                </a:moveTo>
                <a:cubicBezTo>
                  <a:pt x="6047" y="8334"/>
                  <a:pt x="6099" y="8361"/>
                  <a:pt x="6146" y="8378"/>
                </a:cubicBezTo>
                <a:cubicBezTo>
                  <a:pt x="6157" y="8427"/>
                  <a:pt x="6197" y="8478"/>
                  <a:pt x="6173" y="8529"/>
                </a:cubicBezTo>
                <a:cubicBezTo>
                  <a:pt x="6157" y="8596"/>
                  <a:pt x="6093" y="8629"/>
                  <a:pt x="6028" y="8629"/>
                </a:cubicBezTo>
                <a:cubicBezTo>
                  <a:pt x="5960" y="8629"/>
                  <a:pt x="5891" y="8594"/>
                  <a:pt x="5873" y="8528"/>
                </a:cubicBezTo>
                <a:cubicBezTo>
                  <a:pt x="5857" y="8467"/>
                  <a:pt x="5858" y="8378"/>
                  <a:pt x="5929" y="8354"/>
                </a:cubicBezTo>
                <a:cubicBezTo>
                  <a:pt x="5950" y="8340"/>
                  <a:pt x="5973" y="8334"/>
                  <a:pt x="5996" y="8334"/>
                </a:cubicBezTo>
                <a:close/>
                <a:moveTo>
                  <a:pt x="5026" y="8913"/>
                </a:moveTo>
                <a:cubicBezTo>
                  <a:pt x="5049" y="8919"/>
                  <a:pt x="5095" y="8934"/>
                  <a:pt x="5120" y="8941"/>
                </a:cubicBezTo>
                <a:cubicBezTo>
                  <a:pt x="5115" y="8983"/>
                  <a:pt x="5119" y="9028"/>
                  <a:pt x="5102" y="9068"/>
                </a:cubicBezTo>
                <a:cubicBezTo>
                  <a:pt x="5098" y="9068"/>
                  <a:pt x="5094" y="9068"/>
                  <a:pt x="5089" y="9068"/>
                </a:cubicBezTo>
                <a:cubicBezTo>
                  <a:pt x="5061" y="9068"/>
                  <a:pt x="5033" y="9066"/>
                  <a:pt x="5006" y="9063"/>
                </a:cubicBezTo>
                <a:cubicBezTo>
                  <a:pt x="5016" y="9016"/>
                  <a:pt x="4982" y="8948"/>
                  <a:pt x="5026" y="8913"/>
                </a:cubicBezTo>
                <a:close/>
                <a:moveTo>
                  <a:pt x="14973" y="8696"/>
                </a:moveTo>
                <a:cubicBezTo>
                  <a:pt x="15050" y="8696"/>
                  <a:pt x="15124" y="8731"/>
                  <a:pt x="15158" y="8810"/>
                </a:cubicBezTo>
                <a:cubicBezTo>
                  <a:pt x="15227" y="8933"/>
                  <a:pt x="15134" y="9064"/>
                  <a:pt x="15022" y="9118"/>
                </a:cubicBezTo>
                <a:cubicBezTo>
                  <a:pt x="14942" y="9108"/>
                  <a:pt x="14848" y="9098"/>
                  <a:pt x="14803" y="9021"/>
                </a:cubicBezTo>
                <a:cubicBezTo>
                  <a:pt x="14744" y="8931"/>
                  <a:pt x="14776" y="8817"/>
                  <a:pt x="14833" y="8735"/>
                </a:cubicBezTo>
                <a:cubicBezTo>
                  <a:pt x="14875" y="8709"/>
                  <a:pt x="14925" y="8696"/>
                  <a:pt x="14973" y="8696"/>
                </a:cubicBezTo>
                <a:close/>
                <a:moveTo>
                  <a:pt x="17559" y="9062"/>
                </a:moveTo>
                <a:cubicBezTo>
                  <a:pt x="17586" y="9062"/>
                  <a:pt x="17610" y="9075"/>
                  <a:pt x="17614" y="9104"/>
                </a:cubicBezTo>
                <a:cubicBezTo>
                  <a:pt x="17630" y="9153"/>
                  <a:pt x="17589" y="9181"/>
                  <a:pt x="17557" y="9211"/>
                </a:cubicBezTo>
                <a:cubicBezTo>
                  <a:pt x="17538" y="9170"/>
                  <a:pt x="17516" y="9130"/>
                  <a:pt x="17501" y="9087"/>
                </a:cubicBezTo>
                <a:cubicBezTo>
                  <a:pt x="17515" y="9071"/>
                  <a:pt x="17538" y="9062"/>
                  <a:pt x="17559" y="9062"/>
                </a:cubicBezTo>
                <a:close/>
                <a:moveTo>
                  <a:pt x="9028" y="8820"/>
                </a:moveTo>
                <a:cubicBezTo>
                  <a:pt x="9103" y="8820"/>
                  <a:pt x="9177" y="8846"/>
                  <a:pt x="9207" y="8923"/>
                </a:cubicBezTo>
                <a:cubicBezTo>
                  <a:pt x="9287" y="9048"/>
                  <a:pt x="9166" y="9215"/>
                  <a:pt x="9034" y="9215"/>
                </a:cubicBezTo>
                <a:cubicBezTo>
                  <a:pt x="9013" y="9215"/>
                  <a:pt x="8992" y="9211"/>
                  <a:pt x="8971" y="9202"/>
                </a:cubicBezTo>
                <a:cubicBezTo>
                  <a:pt x="8849" y="9170"/>
                  <a:pt x="8819" y="9027"/>
                  <a:pt x="8848" y="8919"/>
                </a:cubicBezTo>
                <a:cubicBezTo>
                  <a:pt x="8876" y="8892"/>
                  <a:pt x="8903" y="8863"/>
                  <a:pt x="8930" y="8833"/>
                </a:cubicBezTo>
                <a:cubicBezTo>
                  <a:pt x="8961" y="8825"/>
                  <a:pt x="8994" y="8820"/>
                  <a:pt x="9028" y="8820"/>
                </a:cubicBezTo>
                <a:close/>
                <a:moveTo>
                  <a:pt x="6736" y="9119"/>
                </a:moveTo>
                <a:lnTo>
                  <a:pt x="6736" y="9119"/>
                </a:lnTo>
                <a:cubicBezTo>
                  <a:pt x="6768" y="9185"/>
                  <a:pt x="6813" y="9302"/>
                  <a:pt x="6711" y="9329"/>
                </a:cubicBezTo>
                <a:cubicBezTo>
                  <a:pt x="6606" y="9293"/>
                  <a:pt x="6654" y="9153"/>
                  <a:pt x="6736" y="9119"/>
                </a:cubicBezTo>
                <a:close/>
                <a:moveTo>
                  <a:pt x="10395" y="9118"/>
                </a:moveTo>
                <a:lnTo>
                  <a:pt x="10477" y="9165"/>
                </a:lnTo>
                <a:lnTo>
                  <a:pt x="10517" y="9244"/>
                </a:lnTo>
                <a:cubicBezTo>
                  <a:pt x="10503" y="9283"/>
                  <a:pt x="10488" y="9323"/>
                  <a:pt x="10475" y="9362"/>
                </a:cubicBezTo>
                <a:cubicBezTo>
                  <a:pt x="10453" y="9367"/>
                  <a:pt x="10431" y="9370"/>
                  <a:pt x="10409" y="9370"/>
                </a:cubicBezTo>
                <a:cubicBezTo>
                  <a:pt x="10360" y="9370"/>
                  <a:pt x="10314" y="9354"/>
                  <a:pt x="10273" y="9319"/>
                </a:cubicBezTo>
                <a:cubicBezTo>
                  <a:pt x="10252" y="9221"/>
                  <a:pt x="10308" y="9150"/>
                  <a:pt x="10395" y="9118"/>
                </a:cubicBezTo>
                <a:close/>
                <a:moveTo>
                  <a:pt x="13599" y="9110"/>
                </a:moveTo>
                <a:cubicBezTo>
                  <a:pt x="13648" y="9110"/>
                  <a:pt x="13697" y="9127"/>
                  <a:pt x="13731" y="9165"/>
                </a:cubicBezTo>
                <a:cubicBezTo>
                  <a:pt x="13829" y="9241"/>
                  <a:pt x="13805" y="9382"/>
                  <a:pt x="13735" y="9468"/>
                </a:cubicBezTo>
                <a:cubicBezTo>
                  <a:pt x="13700" y="9491"/>
                  <a:pt x="13661" y="9502"/>
                  <a:pt x="13622" y="9502"/>
                </a:cubicBezTo>
                <a:cubicBezTo>
                  <a:pt x="13505" y="9502"/>
                  <a:pt x="13394" y="9408"/>
                  <a:pt x="13415" y="9276"/>
                </a:cubicBezTo>
                <a:cubicBezTo>
                  <a:pt x="13410" y="9172"/>
                  <a:pt x="13505" y="9110"/>
                  <a:pt x="13599" y="9110"/>
                </a:cubicBezTo>
                <a:close/>
                <a:moveTo>
                  <a:pt x="4494" y="9428"/>
                </a:moveTo>
                <a:cubicBezTo>
                  <a:pt x="4582" y="9428"/>
                  <a:pt x="4658" y="9559"/>
                  <a:pt x="4584" y="9622"/>
                </a:cubicBezTo>
                <a:cubicBezTo>
                  <a:pt x="4566" y="9645"/>
                  <a:pt x="4544" y="9654"/>
                  <a:pt x="4521" y="9654"/>
                </a:cubicBezTo>
                <a:cubicBezTo>
                  <a:pt x="4480" y="9654"/>
                  <a:pt x="4435" y="9626"/>
                  <a:pt x="4400" y="9608"/>
                </a:cubicBezTo>
                <a:cubicBezTo>
                  <a:pt x="4408" y="9550"/>
                  <a:pt x="4376" y="9451"/>
                  <a:pt x="4457" y="9436"/>
                </a:cubicBezTo>
                <a:cubicBezTo>
                  <a:pt x="4469" y="9430"/>
                  <a:pt x="4481" y="9428"/>
                  <a:pt x="4494" y="9428"/>
                </a:cubicBezTo>
                <a:close/>
                <a:moveTo>
                  <a:pt x="18579" y="9342"/>
                </a:moveTo>
                <a:cubicBezTo>
                  <a:pt x="18626" y="9342"/>
                  <a:pt x="18676" y="9360"/>
                  <a:pt x="18719" y="9380"/>
                </a:cubicBezTo>
                <a:cubicBezTo>
                  <a:pt x="18762" y="9503"/>
                  <a:pt x="18739" y="9654"/>
                  <a:pt x="18598" y="9694"/>
                </a:cubicBezTo>
                <a:cubicBezTo>
                  <a:pt x="18476" y="9662"/>
                  <a:pt x="18375" y="9513"/>
                  <a:pt x="18466" y="9401"/>
                </a:cubicBezTo>
                <a:cubicBezTo>
                  <a:pt x="18495" y="9357"/>
                  <a:pt x="18536" y="9342"/>
                  <a:pt x="18579" y="9342"/>
                </a:cubicBezTo>
                <a:close/>
                <a:moveTo>
                  <a:pt x="11260" y="9373"/>
                </a:moveTo>
                <a:cubicBezTo>
                  <a:pt x="11308" y="9373"/>
                  <a:pt x="11358" y="9393"/>
                  <a:pt x="11402" y="9413"/>
                </a:cubicBezTo>
                <a:lnTo>
                  <a:pt x="11453" y="9490"/>
                </a:lnTo>
                <a:cubicBezTo>
                  <a:pt x="11488" y="9625"/>
                  <a:pt x="11375" y="9744"/>
                  <a:pt x="11248" y="9744"/>
                </a:cubicBezTo>
                <a:cubicBezTo>
                  <a:pt x="11227" y="9744"/>
                  <a:pt x="11207" y="9741"/>
                  <a:pt x="11186" y="9734"/>
                </a:cubicBezTo>
                <a:cubicBezTo>
                  <a:pt x="11035" y="9703"/>
                  <a:pt x="11057" y="9471"/>
                  <a:pt x="11170" y="9405"/>
                </a:cubicBezTo>
                <a:cubicBezTo>
                  <a:pt x="11198" y="9382"/>
                  <a:pt x="11229" y="9373"/>
                  <a:pt x="11260" y="9373"/>
                </a:cubicBezTo>
                <a:close/>
                <a:moveTo>
                  <a:pt x="23682" y="9587"/>
                </a:moveTo>
                <a:cubicBezTo>
                  <a:pt x="23713" y="9587"/>
                  <a:pt x="23744" y="9595"/>
                  <a:pt x="23771" y="9615"/>
                </a:cubicBezTo>
                <a:cubicBezTo>
                  <a:pt x="23832" y="9649"/>
                  <a:pt x="23853" y="9719"/>
                  <a:pt x="23879" y="9779"/>
                </a:cubicBezTo>
                <a:cubicBezTo>
                  <a:pt x="23845" y="9846"/>
                  <a:pt x="23809" y="9934"/>
                  <a:pt x="23725" y="9945"/>
                </a:cubicBezTo>
                <a:cubicBezTo>
                  <a:pt x="23709" y="9949"/>
                  <a:pt x="23693" y="9951"/>
                  <a:pt x="23677" y="9951"/>
                </a:cubicBezTo>
                <a:cubicBezTo>
                  <a:pt x="23596" y="9951"/>
                  <a:pt x="23520" y="9896"/>
                  <a:pt x="23491" y="9820"/>
                </a:cubicBezTo>
                <a:cubicBezTo>
                  <a:pt x="23455" y="9704"/>
                  <a:pt x="23569" y="9587"/>
                  <a:pt x="23682" y="9587"/>
                </a:cubicBezTo>
                <a:close/>
                <a:moveTo>
                  <a:pt x="12568" y="9790"/>
                </a:moveTo>
                <a:lnTo>
                  <a:pt x="12568" y="9790"/>
                </a:lnTo>
                <a:cubicBezTo>
                  <a:pt x="12597" y="9853"/>
                  <a:pt x="12597" y="9920"/>
                  <a:pt x="12563" y="9983"/>
                </a:cubicBezTo>
                <a:cubicBezTo>
                  <a:pt x="12517" y="9979"/>
                  <a:pt x="12472" y="9975"/>
                  <a:pt x="12426" y="9971"/>
                </a:cubicBezTo>
                <a:cubicBezTo>
                  <a:pt x="12422" y="9915"/>
                  <a:pt x="12422" y="9859"/>
                  <a:pt x="12426" y="9803"/>
                </a:cubicBezTo>
                <a:cubicBezTo>
                  <a:pt x="12473" y="9797"/>
                  <a:pt x="12520" y="9792"/>
                  <a:pt x="12568" y="9790"/>
                </a:cubicBezTo>
                <a:close/>
                <a:moveTo>
                  <a:pt x="19445" y="9716"/>
                </a:moveTo>
                <a:cubicBezTo>
                  <a:pt x="19546" y="9716"/>
                  <a:pt x="19649" y="9780"/>
                  <a:pt x="19661" y="9889"/>
                </a:cubicBezTo>
                <a:cubicBezTo>
                  <a:pt x="19688" y="10000"/>
                  <a:pt x="19620" y="10094"/>
                  <a:pt x="19533" y="10152"/>
                </a:cubicBezTo>
                <a:cubicBezTo>
                  <a:pt x="19527" y="10152"/>
                  <a:pt x="19522" y="10152"/>
                  <a:pt x="19516" y="10152"/>
                </a:cubicBezTo>
                <a:cubicBezTo>
                  <a:pt x="19495" y="10152"/>
                  <a:pt x="19473" y="10152"/>
                  <a:pt x="19451" y="10152"/>
                </a:cubicBezTo>
                <a:cubicBezTo>
                  <a:pt x="19424" y="10152"/>
                  <a:pt x="19397" y="10151"/>
                  <a:pt x="19370" y="10147"/>
                </a:cubicBezTo>
                <a:cubicBezTo>
                  <a:pt x="19309" y="10115"/>
                  <a:pt x="19270" y="10057"/>
                  <a:pt x="19225" y="10007"/>
                </a:cubicBezTo>
                <a:cubicBezTo>
                  <a:pt x="19225" y="9930"/>
                  <a:pt x="19224" y="9844"/>
                  <a:pt x="19285" y="9788"/>
                </a:cubicBezTo>
                <a:cubicBezTo>
                  <a:pt x="19325" y="9739"/>
                  <a:pt x="19385" y="9716"/>
                  <a:pt x="19445" y="9716"/>
                </a:cubicBezTo>
                <a:close/>
                <a:moveTo>
                  <a:pt x="5811" y="9941"/>
                </a:moveTo>
                <a:cubicBezTo>
                  <a:pt x="5825" y="9941"/>
                  <a:pt x="5839" y="9943"/>
                  <a:pt x="5852" y="9945"/>
                </a:cubicBezTo>
                <a:cubicBezTo>
                  <a:pt x="5867" y="9965"/>
                  <a:pt x="5895" y="10007"/>
                  <a:pt x="5909" y="10028"/>
                </a:cubicBezTo>
                <a:cubicBezTo>
                  <a:pt x="5884" y="10074"/>
                  <a:pt x="5877" y="10145"/>
                  <a:pt x="5816" y="10159"/>
                </a:cubicBezTo>
                <a:cubicBezTo>
                  <a:pt x="5807" y="10162"/>
                  <a:pt x="5798" y="10163"/>
                  <a:pt x="5790" y="10163"/>
                </a:cubicBezTo>
                <a:cubicBezTo>
                  <a:pt x="5725" y="10163"/>
                  <a:pt x="5675" y="10094"/>
                  <a:pt x="5690" y="10029"/>
                </a:cubicBezTo>
                <a:cubicBezTo>
                  <a:pt x="5690" y="9961"/>
                  <a:pt x="5753" y="9941"/>
                  <a:pt x="5811" y="9941"/>
                </a:cubicBezTo>
                <a:close/>
                <a:moveTo>
                  <a:pt x="7536" y="9975"/>
                </a:moveTo>
                <a:cubicBezTo>
                  <a:pt x="7551" y="9975"/>
                  <a:pt x="7567" y="9975"/>
                  <a:pt x="7582" y="9975"/>
                </a:cubicBezTo>
                <a:cubicBezTo>
                  <a:pt x="7627" y="10043"/>
                  <a:pt x="7623" y="10124"/>
                  <a:pt x="7578" y="10191"/>
                </a:cubicBezTo>
                <a:cubicBezTo>
                  <a:pt x="7520" y="10187"/>
                  <a:pt x="7450" y="10201"/>
                  <a:pt x="7412" y="10144"/>
                </a:cubicBezTo>
                <a:cubicBezTo>
                  <a:pt x="7388" y="10090"/>
                  <a:pt x="7407" y="10032"/>
                  <a:pt x="7411" y="9977"/>
                </a:cubicBezTo>
                <a:cubicBezTo>
                  <a:pt x="7453" y="9976"/>
                  <a:pt x="7495" y="9975"/>
                  <a:pt x="7536" y="9975"/>
                </a:cubicBezTo>
                <a:close/>
                <a:moveTo>
                  <a:pt x="16707" y="9837"/>
                </a:moveTo>
                <a:cubicBezTo>
                  <a:pt x="16825" y="9889"/>
                  <a:pt x="16879" y="10052"/>
                  <a:pt x="16781" y="10149"/>
                </a:cubicBezTo>
                <a:cubicBezTo>
                  <a:pt x="16751" y="10188"/>
                  <a:pt x="16708" y="10197"/>
                  <a:pt x="16663" y="10197"/>
                </a:cubicBezTo>
                <a:cubicBezTo>
                  <a:pt x="16625" y="10197"/>
                  <a:pt x="16586" y="10191"/>
                  <a:pt x="16550" y="10191"/>
                </a:cubicBezTo>
                <a:cubicBezTo>
                  <a:pt x="16485" y="10124"/>
                  <a:pt x="16453" y="10041"/>
                  <a:pt x="16465" y="9947"/>
                </a:cubicBezTo>
                <a:cubicBezTo>
                  <a:pt x="16505" y="9909"/>
                  <a:pt x="16545" y="9873"/>
                  <a:pt x="16586" y="9838"/>
                </a:cubicBezTo>
                <a:cubicBezTo>
                  <a:pt x="16617" y="9838"/>
                  <a:pt x="16677" y="9837"/>
                  <a:pt x="16707" y="9837"/>
                </a:cubicBezTo>
                <a:close/>
                <a:moveTo>
                  <a:pt x="15583" y="10177"/>
                </a:moveTo>
                <a:cubicBezTo>
                  <a:pt x="15587" y="10177"/>
                  <a:pt x="15591" y="10177"/>
                  <a:pt x="15596" y="10178"/>
                </a:cubicBezTo>
                <a:cubicBezTo>
                  <a:pt x="15645" y="10243"/>
                  <a:pt x="15661" y="10320"/>
                  <a:pt x="15648" y="10400"/>
                </a:cubicBezTo>
                <a:cubicBezTo>
                  <a:pt x="15625" y="10409"/>
                  <a:pt x="15578" y="10428"/>
                  <a:pt x="15556" y="10437"/>
                </a:cubicBezTo>
                <a:cubicBezTo>
                  <a:pt x="15532" y="10427"/>
                  <a:pt x="15487" y="10405"/>
                  <a:pt x="15465" y="10394"/>
                </a:cubicBezTo>
                <a:cubicBezTo>
                  <a:pt x="15443" y="10302"/>
                  <a:pt x="15472" y="10177"/>
                  <a:pt x="15583" y="10177"/>
                </a:cubicBezTo>
                <a:close/>
                <a:moveTo>
                  <a:pt x="21377" y="10106"/>
                </a:moveTo>
                <a:cubicBezTo>
                  <a:pt x="21461" y="10106"/>
                  <a:pt x="21542" y="10160"/>
                  <a:pt x="21584" y="10238"/>
                </a:cubicBezTo>
                <a:lnTo>
                  <a:pt x="21584" y="10360"/>
                </a:lnTo>
                <a:cubicBezTo>
                  <a:pt x="21555" y="10396"/>
                  <a:pt x="21529" y="10433"/>
                  <a:pt x="21502" y="10470"/>
                </a:cubicBezTo>
                <a:cubicBezTo>
                  <a:pt x="21460" y="10484"/>
                  <a:pt x="21416" y="10500"/>
                  <a:pt x="21372" y="10500"/>
                </a:cubicBezTo>
                <a:cubicBezTo>
                  <a:pt x="21347" y="10500"/>
                  <a:pt x="21321" y="10495"/>
                  <a:pt x="21297" y="10480"/>
                </a:cubicBezTo>
                <a:cubicBezTo>
                  <a:pt x="21150" y="10431"/>
                  <a:pt x="21145" y="10197"/>
                  <a:pt x="21281" y="10131"/>
                </a:cubicBezTo>
                <a:cubicBezTo>
                  <a:pt x="21313" y="10114"/>
                  <a:pt x="21345" y="10106"/>
                  <a:pt x="21377" y="10106"/>
                </a:cubicBezTo>
                <a:close/>
                <a:moveTo>
                  <a:pt x="9211" y="10260"/>
                </a:moveTo>
                <a:cubicBezTo>
                  <a:pt x="9236" y="10260"/>
                  <a:pt x="9262" y="10267"/>
                  <a:pt x="9285" y="10283"/>
                </a:cubicBezTo>
                <a:cubicBezTo>
                  <a:pt x="9366" y="10325"/>
                  <a:pt x="9375" y="10455"/>
                  <a:pt x="9308" y="10514"/>
                </a:cubicBezTo>
                <a:cubicBezTo>
                  <a:pt x="9282" y="10549"/>
                  <a:pt x="9237" y="10566"/>
                  <a:pt x="9192" y="10566"/>
                </a:cubicBezTo>
                <a:cubicBezTo>
                  <a:pt x="9112" y="10566"/>
                  <a:pt x="9032" y="10514"/>
                  <a:pt x="9051" y="10424"/>
                </a:cubicBezTo>
                <a:cubicBezTo>
                  <a:pt x="9051" y="10336"/>
                  <a:pt x="9129" y="10260"/>
                  <a:pt x="9211" y="10260"/>
                </a:cubicBezTo>
                <a:close/>
                <a:moveTo>
                  <a:pt x="13726" y="10254"/>
                </a:moveTo>
                <a:cubicBezTo>
                  <a:pt x="13788" y="10254"/>
                  <a:pt x="13847" y="10283"/>
                  <a:pt x="13869" y="10349"/>
                </a:cubicBezTo>
                <a:cubicBezTo>
                  <a:pt x="13910" y="10410"/>
                  <a:pt x="13863" y="10479"/>
                  <a:pt x="13846" y="10541"/>
                </a:cubicBezTo>
                <a:cubicBezTo>
                  <a:pt x="13812" y="10566"/>
                  <a:pt x="13769" y="10578"/>
                  <a:pt x="13726" y="10578"/>
                </a:cubicBezTo>
                <a:cubicBezTo>
                  <a:pt x="13639" y="10578"/>
                  <a:pt x="13554" y="10526"/>
                  <a:pt x="13556" y="10427"/>
                </a:cubicBezTo>
                <a:cubicBezTo>
                  <a:pt x="13536" y="10320"/>
                  <a:pt x="13634" y="10254"/>
                  <a:pt x="13726" y="10254"/>
                </a:cubicBezTo>
                <a:close/>
                <a:moveTo>
                  <a:pt x="6793" y="10322"/>
                </a:moveTo>
                <a:cubicBezTo>
                  <a:pt x="6890" y="10322"/>
                  <a:pt x="6983" y="10424"/>
                  <a:pt x="6941" y="10529"/>
                </a:cubicBezTo>
                <a:cubicBezTo>
                  <a:pt x="6921" y="10599"/>
                  <a:pt x="6862" y="10630"/>
                  <a:pt x="6799" y="10630"/>
                </a:cubicBezTo>
                <a:cubicBezTo>
                  <a:pt x="6749" y="10630"/>
                  <a:pt x="6697" y="10610"/>
                  <a:pt x="6659" y="10576"/>
                </a:cubicBezTo>
                <a:cubicBezTo>
                  <a:pt x="6652" y="10497"/>
                  <a:pt x="6627" y="10397"/>
                  <a:pt x="6709" y="10351"/>
                </a:cubicBezTo>
                <a:cubicBezTo>
                  <a:pt x="6735" y="10331"/>
                  <a:pt x="6764" y="10322"/>
                  <a:pt x="6793" y="10322"/>
                </a:cubicBezTo>
                <a:close/>
                <a:moveTo>
                  <a:pt x="11488" y="10287"/>
                </a:moveTo>
                <a:cubicBezTo>
                  <a:pt x="11524" y="10287"/>
                  <a:pt x="11561" y="10294"/>
                  <a:pt x="11593" y="10304"/>
                </a:cubicBezTo>
                <a:cubicBezTo>
                  <a:pt x="11688" y="10367"/>
                  <a:pt x="11701" y="10521"/>
                  <a:pt x="11610" y="10595"/>
                </a:cubicBezTo>
                <a:cubicBezTo>
                  <a:pt x="11580" y="10621"/>
                  <a:pt x="11545" y="10631"/>
                  <a:pt x="11508" y="10631"/>
                </a:cubicBezTo>
                <a:cubicBezTo>
                  <a:pt x="11453" y="10631"/>
                  <a:pt x="11396" y="10608"/>
                  <a:pt x="11352" y="10577"/>
                </a:cubicBezTo>
                <a:cubicBezTo>
                  <a:pt x="11333" y="10508"/>
                  <a:pt x="11301" y="10432"/>
                  <a:pt x="11347" y="10365"/>
                </a:cubicBezTo>
                <a:cubicBezTo>
                  <a:pt x="11373" y="10306"/>
                  <a:pt x="11429" y="10287"/>
                  <a:pt x="11488" y="10287"/>
                </a:cubicBezTo>
                <a:close/>
                <a:moveTo>
                  <a:pt x="17326" y="10404"/>
                </a:moveTo>
                <a:cubicBezTo>
                  <a:pt x="17369" y="10404"/>
                  <a:pt x="17403" y="10438"/>
                  <a:pt x="17437" y="10455"/>
                </a:cubicBezTo>
                <a:cubicBezTo>
                  <a:pt x="17437" y="10508"/>
                  <a:pt x="17435" y="10560"/>
                  <a:pt x="17434" y="10613"/>
                </a:cubicBezTo>
                <a:cubicBezTo>
                  <a:pt x="17393" y="10636"/>
                  <a:pt x="17349" y="10662"/>
                  <a:pt x="17303" y="10662"/>
                </a:cubicBezTo>
                <a:cubicBezTo>
                  <a:pt x="17289" y="10662"/>
                  <a:pt x="17274" y="10659"/>
                  <a:pt x="17259" y="10654"/>
                </a:cubicBezTo>
                <a:cubicBezTo>
                  <a:pt x="17219" y="10624"/>
                  <a:pt x="17204" y="10573"/>
                  <a:pt x="17178" y="10532"/>
                </a:cubicBezTo>
                <a:cubicBezTo>
                  <a:pt x="17211" y="10485"/>
                  <a:pt x="17233" y="10405"/>
                  <a:pt x="17301" y="10405"/>
                </a:cubicBezTo>
                <a:cubicBezTo>
                  <a:pt x="17305" y="10405"/>
                  <a:pt x="17309" y="10405"/>
                  <a:pt x="17313" y="10405"/>
                </a:cubicBezTo>
                <a:cubicBezTo>
                  <a:pt x="17317" y="10405"/>
                  <a:pt x="17322" y="10404"/>
                  <a:pt x="17326" y="10404"/>
                </a:cubicBezTo>
                <a:close/>
                <a:moveTo>
                  <a:pt x="14681" y="10213"/>
                </a:moveTo>
                <a:cubicBezTo>
                  <a:pt x="14706" y="10213"/>
                  <a:pt x="14731" y="10217"/>
                  <a:pt x="14755" y="10226"/>
                </a:cubicBezTo>
                <a:cubicBezTo>
                  <a:pt x="14921" y="10275"/>
                  <a:pt x="14961" y="10523"/>
                  <a:pt x="14823" y="10626"/>
                </a:cubicBezTo>
                <a:cubicBezTo>
                  <a:pt x="14786" y="10663"/>
                  <a:pt x="14738" y="10679"/>
                  <a:pt x="14689" y="10679"/>
                </a:cubicBezTo>
                <a:cubicBezTo>
                  <a:pt x="14571" y="10679"/>
                  <a:pt x="14449" y="10584"/>
                  <a:pt x="14454" y="10459"/>
                </a:cubicBezTo>
                <a:cubicBezTo>
                  <a:pt x="14430" y="10322"/>
                  <a:pt x="14553" y="10213"/>
                  <a:pt x="14681" y="10213"/>
                </a:cubicBezTo>
                <a:close/>
                <a:moveTo>
                  <a:pt x="10462" y="10616"/>
                </a:moveTo>
                <a:cubicBezTo>
                  <a:pt x="10490" y="10616"/>
                  <a:pt x="10517" y="10621"/>
                  <a:pt x="10534" y="10648"/>
                </a:cubicBezTo>
                <a:cubicBezTo>
                  <a:pt x="10577" y="10682"/>
                  <a:pt x="10549" y="10744"/>
                  <a:pt x="10555" y="10791"/>
                </a:cubicBezTo>
                <a:cubicBezTo>
                  <a:pt x="10518" y="10798"/>
                  <a:pt x="10477" y="10825"/>
                  <a:pt x="10439" y="10825"/>
                </a:cubicBezTo>
                <a:cubicBezTo>
                  <a:pt x="10424" y="10825"/>
                  <a:pt x="10409" y="10820"/>
                  <a:pt x="10395" y="10809"/>
                </a:cubicBezTo>
                <a:cubicBezTo>
                  <a:pt x="10352" y="10791"/>
                  <a:pt x="10357" y="10740"/>
                  <a:pt x="10345" y="10701"/>
                </a:cubicBezTo>
                <a:cubicBezTo>
                  <a:pt x="10358" y="10680"/>
                  <a:pt x="10382" y="10638"/>
                  <a:pt x="10395" y="10618"/>
                </a:cubicBezTo>
                <a:cubicBezTo>
                  <a:pt x="10399" y="10618"/>
                  <a:pt x="10404" y="10618"/>
                  <a:pt x="10409" y="10618"/>
                </a:cubicBezTo>
                <a:cubicBezTo>
                  <a:pt x="10426" y="10618"/>
                  <a:pt x="10444" y="10616"/>
                  <a:pt x="10462" y="10616"/>
                </a:cubicBezTo>
                <a:close/>
                <a:moveTo>
                  <a:pt x="19106" y="10759"/>
                </a:moveTo>
                <a:cubicBezTo>
                  <a:pt x="19159" y="10807"/>
                  <a:pt x="19185" y="10911"/>
                  <a:pt x="19097" y="10936"/>
                </a:cubicBezTo>
                <a:cubicBezTo>
                  <a:pt x="19086" y="10939"/>
                  <a:pt x="19077" y="10940"/>
                  <a:pt x="19068" y="10940"/>
                </a:cubicBezTo>
                <a:cubicBezTo>
                  <a:pt x="18993" y="10940"/>
                  <a:pt x="18992" y="10836"/>
                  <a:pt x="19013" y="10776"/>
                </a:cubicBezTo>
                <a:cubicBezTo>
                  <a:pt x="19036" y="10772"/>
                  <a:pt x="19082" y="10763"/>
                  <a:pt x="19106" y="10759"/>
                </a:cubicBezTo>
                <a:close/>
                <a:moveTo>
                  <a:pt x="23906" y="10686"/>
                </a:moveTo>
                <a:cubicBezTo>
                  <a:pt x="23918" y="10686"/>
                  <a:pt x="23930" y="10687"/>
                  <a:pt x="23943" y="10689"/>
                </a:cubicBezTo>
                <a:cubicBezTo>
                  <a:pt x="23982" y="10727"/>
                  <a:pt x="24025" y="10765"/>
                  <a:pt x="24048" y="10817"/>
                </a:cubicBezTo>
                <a:cubicBezTo>
                  <a:pt x="24076" y="10917"/>
                  <a:pt x="23994" y="11031"/>
                  <a:pt x="23890" y="11031"/>
                </a:cubicBezTo>
                <a:cubicBezTo>
                  <a:pt x="23880" y="11031"/>
                  <a:pt x="23869" y="11030"/>
                  <a:pt x="23858" y="11027"/>
                </a:cubicBezTo>
                <a:cubicBezTo>
                  <a:pt x="23765" y="11027"/>
                  <a:pt x="23727" y="10927"/>
                  <a:pt x="23699" y="10854"/>
                </a:cubicBezTo>
                <a:cubicBezTo>
                  <a:pt x="23729" y="10757"/>
                  <a:pt x="23806" y="10686"/>
                  <a:pt x="23906" y="10686"/>
                </a:cubicBezTo>
                <a:close/>
                <a:moveTo>
                  <a:pt x="18467" y="10864"/>
                </a:moveTo>
                <a:cubicBezTo>
                  <a:pt x="18498" y="10864"/>
                  <a:pt x="18530" y="10871"/>
                  <a:pt x="18559" y="10871"/>
                </a:cubicBezTo>
                <a:cubicBezTo>
                  <a:pt x="18563" y="10871"/>
                  <a:pt x="18566" y="10871"/>
                  <a:pt x="18570" y="10870"/>
                </a:cubicBezTo>
                <a:cubicBezTo>
                  <a:pt x="18604" y="10933"/>
                  <a:pt x="18645" y="11027"/>
                  <a:pt x="18574" y="11083"/>
                </a:cubicBezTo>
                <a:cubicBezTo>
                  <a:pt x="18551" y="11109"/>
                  <a:pt x="18524" y="11118"/>
                  <a:pt x="18495" y="11118"/>
                </a:cubicBezTo>
                <a:cubicBezTo>
                  <a:pt x="18451" y="11118"/>
                  <a:pt x="18405" y="11097"/>
                  <a:pt x="18367" y="11078"/>
                </a:cubicBezTo>
                <a:cubicBezTo>
                  <a:pt x="18364" y="11016"/>
                  <a:pt x="18337" y="10939"/>
                  <a:pt x="18390" y="10893"/>
                </a:cubicBezTo>
                <a:cubicBezTo>
                  <a:pt x="18411" y="10870"/>
                  <a:pt x="18438" y="10864"/>
                  <a:pt x="18467" y="10864"/>
                </a:cubicBezTo>
                <a:close/>
                <a:moveTo>
                  <a:pt x="16014" y="10982"/>
                </a:moveTo>
                <a:cubicBezTo>
                  <a:pt x="16064" y="10982"/>
                  <a:pt x="16112" y="10982"/>
                  <a:pt x="16162" y="10983"/>
                </a:cubicBezTo>
                <a:cubicBezTo>
                  <a:pt x="16176" y="11004"/>
                  <a:pt x="16199" y="11047"/>
                  <a:pt x="16212" y="11068"/>
                </a:cubicBezTo>
                <a:cubicBezTo>
                  <a:pt x="16197" y="11108"/>
                  <a:pt x="16182" y="11149"/>
                  <a:pt x="16167" y="11189"/>
                </a:cubicBezTo>
                <a:cubicBezTo>
                  <a:pt x="16116" y="11191"/>
                  <a:pt x="16066" y="11191"/>
                  <a:pt x="16017" y="11191"/>
                </a:cubicBezTo>
                <a:cubicBezTo>
                  <a:pt x="16004" y="11171"/>
                  <a:pt x="15982" y="11127"/>
                  <a:pt x="15968" y="11106"/>
                </a:cubicBezTo>
                <a:cubicBezTo>
                  <a:pt x="15984" y="11064"/>
                  <a:pt x="15998" y="11023"/>
                  <a:pt x="16014" y="10982"/>
                </a:cubicBezTo>
                <a:close/>
                <a:moveTo>
                  <a:pt x="22350" y="10904"/>
                </a:moveTo>
                <a:cubicBezTo>
                  <a:pt x="22375" y="10904"/>
                  <a:pt x="22400" y="10911"/>
                  <a:pt x="22424" y="10929"/>
                </a:cubicBezTo>
                <a:cubicBezTo>
                  <a:pt x="22509" y="10970"/>
                  <a:pt x="22483" y="11072"/>
                  <a:pt x="22482" y="11149"/>
                </a:cubicBezTo>
                <a:cubicBezTo>
                  <a:pt x="22443" y="11180"/>
                  <a:pt x="22387" y="11202"/>
                  <a:pt x="22336" y="11202"/>
                </a:cubicBezTo>
                <a:cubicBezTo>
                  <a:pt x="22289" y="11202"/>
                  <a:pt x="22245" y="11183"/>
                  <a:pt x="22218" y="11137"/>
                </a:cubicBezTo>
                <a:cubicBezTo>
                  <a:pt x="22145" y="11039"/>
                  <a:pt x="22244" y="10904"/>
                  <a:pt x="22350" y="10904"/>
                </a:cubicBezTo>
                <a:close/>
                <a:moveTo>
                  <a:pt x="21240" y="11224"/>
                </a:moveTo>
                <a:cubicBezTo>
                  <a:pt x="21281" y="11228"/>
                  <a:pt x="21322" y="11234"/>
                  <a:pt x="21361" y="11239"/>
                </a:cubicBezTo>
                <a:cubicBezTo>
                  <a:pt x="21375" y="11281"/>
                  <a:pt x="21412" y="11327"/>
                  <a:pt x="21380" y="11370"/>
                </a:cubicBezTo>
                <a:cubicBezTo>
                  <a:pt x="21366" y="11409"/>
                  <a:pt x="21336" y="11420"/>
                  <a:pt x="21302" y="11420"/>
                </a:cubicBezTo>
                <a:cubicBezTo>
                  <a:pt x="21267" y="11420"/>
                  <a:pt x="21227" y="11408"/>
                  <a:pt x="21196" y="11404"/>
                </a:cubicBezTo>
                <a:cubicBezTo>
                  <a:pt x="21191" y="11339"/>
                  <a:pt x="21189" y="11273"/>
                  <a:pt x="21240" y="11224"/>
                </a:cubicBezTo>
                <a:close/>
                <a:moveTo>
                  <a:pt x="19770" y="11262"/>
                </a:moveTo>
                <a:cubicBezTo>
                  <a:pt x="19788" y="11262"/>
                  <a:pt x="19807" y="11264"/>
                  <a:pt x="19825" y="11268"/>
                </a:cubicBezTo>
                <a:cubicBezTo>
                  <a:pt x="19871" y="11304"/>
                  <a:pt x="19884" y="11385"/>
                  <a:pt x="19836" y="11427"/>
                </a:cubicBezTo>
                <a:cubicBezTo>
                  <a:pt x="19822" y="11448"/>
                  <a:pt x="19801" y="11453"/>
                  <a:pt x="19777" y="11453"/>
                </a:cubicBezTo>
                <a:cubicBezTo>
                  <a:pt x="19749" y="11453"/>
                  <a:pt x="19718" y="11445"/>
                  <a:pt x="19691" y="11445"/>
                </a:cubicBezTo>
                <a:cubicBezTo>
                  <a:pt x="19690" y="11445"/>
                  <a:pt x="19688" y="11445"/>
                  <a:pt x="19687" y="11445"/>
                </a:cubicBezTo>
                <a:cubicBezTo>
                  <a:pt x="19680" y="11386"/>
                  <a:pt x="19681" y="11326"/>
                  <a:pt x="19689" y="11267"/>
                </a:cubicBezTo>
                <a:cubicBezTo>
                  <a:pt x="19715" y="11266"/>
                  <a:pt x="19743" y="11262"/>
                  <a:pt x="19770" y="11262"/>
                </a:cubicBezTo>
                <a:close/>
                <a:moveTo>
                  <a:pt x="8944" y="11374"/>
                </a:moveTo>
                <a:cubicBezTo>
                  <a:pt x="9004" y="11374"/>
                  <a:pt x="9054" y="11434"/>
                  <a:pt x="9030" y="11495"/>
                </a:cubicBezTo>
                <a:cubicBezTo>
                  <a:pt x="9023" y="11551"/>
                  <a:pt x="8976" y="11560"/>
                  <a:pt x="8928" y="11560"/>
                </a:cubicBezTo>
                <a:cubicBezTo>
                  <a:pt x="8909" y="11560"/>
                  <a:pt x="8889" y="11559"/>
                  <a:pt x="8872" y="11558"/>
                </a:cubicBezTo>
                <a:cubicBezTo>
                  <a:pt x="8874" y="11498"/>
                  <a:pt x="8844" y="11413"/>
                  <a:pt x="8912" y="11380"/>
                </a:cubicBezTo>
                <a:cubicBezTo>
                  <a:pt x="8923" y="11376"/>
                  <a:pt x="8934" y="11374"/>
                  <a:pt x="8944" y="11374"/>
                </a:cubicBezTo>
                <a:close/>
                <a:moveTo>
                  <a:pt x="7988" y="11080"/>
                </a:moveTo>
                <a:cubicBezTo>
                  <a:pt x="8017" y="11080"/>
                  <a:pt x="8046" y="11083"/>
                  <a:pt x="8075" y="11090"/>
                </a:cubicBezTo>
                <a:cubicBezTo>
                  <a:pt x="8162" y="11152"/>
                  <a:pt x="8256" y="11235"/>
                  <a:pt x="8245" y="11355"/>
                </a:cubicBezTo>
                <a:cubicBezTo>
                  <a:pt x="8269" y="11521"/>
                  <a:pt x="8115" y="11658"/>
                  <a:pt x="7961" y="11658"/>
                </a:cubicBezTo>
                <a:cubicBezTo>
                  <a:pt x="7912" y="11658"/>
                  <a:pt x="7863" y="11644"/>
                  <a:pt x="7820" y="11613"/>
                </a:cubicBezTo>
                <a:cubicBezTo>
                  <a:pt x="7680" y="11545"/>
                  <a:pt x="7674" y="11375"/>
                  <a:pt x="7696" y="11240"/>
                </a:cubicBezTo>
                <a:cubicBezTo>
                  <a:pt x="7763" y="11136"/>
                  <a:pt x="7871" y="11080"/>
                  <a:pt x="7988" y="11080"/>
                </a:cubicBezTo>
                <a:close/>
                <a:moveTo>
                  <a:pt x="13107" y="11346"/>
                </a:moveTo>
                <a:cubicBezTo>
                  <a:pt x="13151" y="11346"/>
                  <a:pt x="13195" y="11357"/>
                  <a:pt x="13238" y="11381"/>
                </a:cubicBezTo>
                <a:cubicBezTo>
                  <a:pt x="13272" y="11463"/>
                  <a:pt x="13305" y="11562"/>
                  <a:pt x="13243" y="11642"/>
                </a:cubicBezTo>
                <a:cubicBezTo>
                  <a:pt x="13213" y="11683"/>
                  <a:pt x="13169" y="11700"/>
                  <a:pt x="13124" y="11700"/>
                </a:cubicBezTo>
                <a:cubicBezTo>
                  <a:pt x="13070" y="11700"/>
                  <a:pt x="13012" y="11676"/>
                  <a:pt x="12970" y="11644"/>
                </a:cubicBezTo>
                <a:cubicBezTo>
                  <a:pt x="12925" y="11560"/>
                  <a:pt x="12925" y="11469"/>
                  <a:pt x="12970" y="11385"/>
                </a:cubicBezTo>
                <a:cubicBezTo>
                  <a:pt x="13014" y="11359"/>
                  <a:pt x="13061" y="11346"/>
                  <a:pt x="13107" y="11346"/>
                </a:cubicBezTo>
                <a:close/>
                <a:moveTo>
                  <a:pt x="10786" y="11442"/>
                </a:moveTo>
                <a:cubicBezTo>
                  <a:pt x="10803" y="11442"/>
                  <a:pt x="10819" y="11444"/>
                  <a:pt x="10836" y="11447"/>
                </a:cubicBezTo>
                <a:cubicBezTo>
                  <a:pt x="10949" y="11489"/>
                  <a:pt x="10949" y="11674"/>
                  <a:pt x="10834" y="11711"/>
                </a:cubicBezTo>
                <a:cubicBezTo>
                  <a:pt x="10811" y="11721"/>
                  <a:pt x="10789" y="11726"/>
                  <a:pt x="10766" y="11726"/>
                </a:cubicBezTo>
                <a:cubicBezTo>
                  <a:pt x="10653" y="11726"/>
                  <a:pt x="10554" y="11604"/>
                  <a:pt x="10554" y="11490"/>
                </a:cubicBezTo>
                <a:cubicBezTo>
                  <a:pt x="10631" y="11474"/>
                  <a:pt x="10708" y="11442"/>
                  <a:pt x="10786" y="11442"/>
                </a:cubicBezTo>
                <a:close/>
                <a:moveTo>
                  <a:pt x="7249" y="11705"/>
                </a:moveTo>
                <a:cubicBezTo>
                  <a:pt x="7337" y="11715"/>
                  <a:pt x="7330" y="11812"/>
                  <a:pt x="7305" y="11874"/>
                </a:cubicBezTo>
                <a:lnTo>
                  <a:pt x="7193" y="11874"/>
                </a:lnTo>
                <a:cubicBezTo>
                  <a:pt x="7191" y="11813"/>
                  <a:pt x="7157" y="11711"/>
                  <a:pt x="7249" y="11705"/>
                </a:cubicBezTo>
                <a:close/>
                <a:moveTo>
                  <a:pt x="14747" y="11698"/>
                </a:moveTo>
                <a:cubicBezTo>
                  <a:pt x="14790" y="11746"/>
                  <a:pt x="14827" y="11814"/>
                  <a:pt x="14773" y="11869"/>
                </a:cubicBezTo>
                <a:cubicBezTo>
                  <a:pt x="14751" y="11874"/>
                  <a:pt x="14729" y="11875"/>
                  <a:pt x="14708" y="11875"/>
                </a:cubicBezTo>
                <a:cubicBezTo>
                  <a:pt x="14686" y="11875"/>
                  <a:pt x="14664" y="11874"/>
                  <a:pt x="14643" y="11874"/>
                </a:cubicBezTo>
                <a:cubicBezTo>
                  <a:pt x="14638" y="11831"/>
                  <a:pt x="14634" y="11788"/>
                  <a:pt x="14631" y="11746"/>
                </a:cubicBezTo>
                <a:cubicBezTo>
                  <a:pt x="14644" y="11735"/>
                  <a:pt x="14669" y="11715"/>
                  <a:pt x="14680" y="11705"/>
                </a:cubicBezTo>
                <a:cubicBezTo>
                  <a:pt x="14698" y="11704"/>
                  <a:pt x="14732" y="11701"/>
                  <a:pt x="14747" y="11698"/>
                </a:cubicBezTo>
                <a:close/>
                <a:moveTo>
                  <a:pt x="23465" y="11750"/>
                </a:moveTo>
                <a:cubicBezTo>
                  <a:pt x="23540" y="11843"/>
                  <a:pt x="23522" y="11974"/>
                  <a:pt x="23474" y="12075"/>
                </a:cubicBezTo>
                <a:cubicBezTo>
                  <a:pt x="23435" y="12088"/>
                  <a:pt x="23396" y="12104"/>
                  <a:pt x="23357" y="12117"/>
                </a:cubicBezTo>
                <a:lnTo>
                  <a:pt x="23245" y="12079"/>
                </a:lnTo>
                <a:cubicBezTo>
                  <a:pt x="23226" y="12029"/>
                  <a:pt x="23192" y="11979"/>
                  <a:pt x="23206" y="11924"/>
                </a:cubicBezTo>
                <a:cubicBezTo>
                  <a:pt x="23258" y="11830"/>
                  <a:pt x="23357" y="11753"/>
                  <a:pt x="23465" y="11750"/>
                </a:cubicBezTo>
                <a:close/>
                <a:moveTo>
                  <a:pt x="11642" y="12060"/>
                </a:moveTo>
                <a:cubicBezTo>
                  <a:pt x="11684" y="12060"/>
                  <a:pt x="11727" y="12061"/>
                  <a:pt x="11768" y="12061"/>
                </a:cubicBezTo>
                <a:cubicBezTo>
                  <a:pt x="11811" y="12125"/>
                  <a:pt x="11811" y="12199"/>
                  <a:pt x="11769" y="12265"/>
                </a:cubicBezTo>
                <a:lnTo>
                  <a:pt x="11642" y="12265"/>
                </a:lnTo>
                <a:cubicBezTo>
                  <a:pt x="11599" y="12199"/>
                  <a:pt x="11595" y="12124"/>
                  <a:pt x="11642" y="12060"/>
                </a:cubicBezTo>
                <a:close/>
                <a:moveTo>
                  <a:pt x="22292" y="11842"/>
                </a:moveTo>
                <a:cubicBezTo>
                  <a:pt x="22395" y="11842"/>
                  <a:pt x="22501" y="11925"/>
                  <a:pt x="22489" y="12035"/>
                </a:cubicBezTo>
                <a:cubicBezTo>
                  <a:pt x="22514" y="12163"/>
                  <a:pt x="22391" y="12237"/>
                  <a:pt x="22285" y="12266"/>
                </a:cubicBezTo>
                <a:cubicBezTo>
                  <a:pt x="22205" y="12237"/>
                  <a:pt x="22138" y="12183"/>
                  <a:pt x="22089" y="12112"/>
                </a:cubicBezTo>
                <a:cubicBezTo>
                  <a:pt x="22083" y="12017"/>
                  <a:pt x="22113" y="11902"/>
                  <a:pt x="22208" y="11863"/>
                </a:cubicBezTo>
                <a:cubicBezTo>
                  <a:pt x="22234" y="11848"/>
                  <a:pt x="22263" y="11842"/>
                  <a:pt x="22292" y="11842"/>
                </a:cubicBezTo>
                <a:close/>
                <a:moveTo>
                  <a:pt x="19670" y="12204"/>
                </a:moveTo>
                <a:cubicBezTo>
                  <a:pt x="19717" y="12301"/>
                  <a:pt x="19630" y="12314"/>
                  <a:pt x="19554" y="12324"/>
                </a:cubicBezTo>
                <a:cubicBezTo>
                  <a:pt x="19554" y="12254"/>
                  <a:pt x="19617" y="12229"/>
                  <a:pt x="19670" y="12204"/>
                </a:cubicBezTo>
                <a:close/>
                <a:moveTo>
                  <a:pt x="17254" y="12007"/>
                </a:moveTo>
                <a:cubicBezTo>
                  <a:pt x="17279" y="12007"/>
                  <a:pt x="17303" y="12012"/>
                  <a:pt x="17325" y="12023"/>
                </a:cubicBezTo>
                <a:cubicBezTo>
                  <a:pt x="17462" y="12086"/>
                  <a:pt x="17435" y="12343"/>
                  <a:pt x="17276" y="12353"/>
                </a:cubicBezTo>
                <a:cubicBezTo>
                  <a:pt x="17267" y="12355"/>
                  <a:pt x="17258" y="12356"/>
                  <a:pt x="17249" y="12356"/>
                </a:cubicBezTo>
                <a:cubicBezTo>
                  <a:pt x="17132" y="12356"/>
                  <a:pt x="17043" y="12214"/>
                  <a:pt x="17097" y="12109"/>
                </a:cubicBezTo>
                <a:cubicBezTo>
                  <a:pt x="17123" y="12044"/>
                  <a:pt x="17189" y="12007"/>
                  <a:pt x="17254" y="12007"/>
                </a:cubicBezTo>
                <a:close/>
                <a:moveTo>
                  <a:pt x="5543" y="12045"/>
                </a:moveTo>
                <a:cubicBezTo>
                  <a:pt x="5573" y="12045"/>
                  <a:pt x="5603" y="12053"/>
                  <a:pt x="5631" y="12071"/>
                </a:cubicBezTo>
                <a:cubicBezTo>
                  <a:pt x="5716" y="12116"/>
                  <a:pt x="5693" y="12219"/>
                  <a:pt x="5693" y="12300"/>
                </a:cubicBezTo>
                <a:cubicBezTo>
                  <a:pt x="5653" y="12355"/>
                  <a:pt x="5582" y="12386"/>
                  <a:pt x="5513" y="12386"/>
                </a:cubicBezTo>
                <a:cubicBezTo>
                  <a:pt x="5443" y="12386"/>
                  <a:pt x="5376" y="12354"/>
                  <a:pt x="5346" y="12284"/>
                </a:cubicBezTo>
                <a:cubicBezTo>
                  <a:pt x="5312" y="12165"/>
                  <a:pt x="5426" y="12045"/>
                  <a:pt x="5543" y="12045"/>
                </a:cubicBezTo>
                <a:close/>
                <a:moveTo>
                  <a:pt x="18544" y="12231"/>
                </a:moveTo>
                <a:cubicBezTo>
                  <a:pt x="18571" y="12231"/>
                  <a:pt x="18592" y="12244"/>
                  <a:pt x="18594" y="12283"/>
                </a:cubicBezTo>
                <a:cubicBezTo>
                  <a:pt x="18603" y="12362"/>
                  <a:pt x="18545" y="12390"/>
                  <a:pt x="18482" y="12390"/>
                </a:cubicBezTo>
                <a:cubicBezTo>
                  <a:pt x="18463" y="12390"/>
                  <a:pt x="18444" y="12387"/>
                  <a:pt x="18426" y="12383"/>
                </a:cubicBezTo>
                <a:cubicBezTo>
                  <a:pt x="18428" y="12343"/>
                  <a:pt x="18430" y="12306"/>
                  <a:pt x="18435" y="12268"/>
                </a:cubicBezTo>
                <a:cubicBezTo>
                  <a:pt x="18461" y="12253"/>
                  <a:pt x="18508" y="12231"/>
                  <a:pt x="18544" y="12231"/>
                </a:cubicBezTo>
                <a:close/>
                <a:moveTo>
                  <a:pt x="20625" y="12016"/>
                </a:moveTo>
                <a:cubicBezTo>
                  <a:pt x="20651" y="12016"/>
                  <a:pt x="20678" y="12022"/>
                  <a:pt x="20705" y="12036"/>
                </a:cubicBezTo>
                <a:cubicBezTo>
                  <a:pt x="20878" y="12107"/>
                  <a:pt x="20828" y="12409"/>
                  <a:pt x="20637" y="12410"/>
                </a:cubicBezTo>
                <a:cubicBezTo>
                  <a:pt x="20626" y="12412"/>
                  <a:pt x="20615" y="12413"/>
                  <a:pt x="20604" y="12413"/>
                </a:cubicBezTo>
                <a:cubicBezTo>
                  <a:pt x="20498" y="12413"/>
                  <a:pt x="20433" y="12311"/>
                  <a:pt x="20407" y="12215"/>
                </a:cubicBezTo>
                <a:cubicBezTo>
                  <a:pt x="20433" y="12114"/>
                  <a:pt x="20522" y="12016"/>
                  <a:pt x="20625" y="12016"/>
                </a:cubicBezTo>
                <a:close/>
                <a:moveTo>
                  <a:pt x="3792" y="12382"/>
                </a:moveTo>
                <a:cubicBezTo>
                  <a:pt x="3805" y="12382"/>
                  <a:pt x="3818" y="12386"/>
                  <a:pt x="3832" y="12397"/>
                </a:cubicBezTo>
                <a:cubicBezTo>
                  <a:pt x="3893" y="12428"/>
                  <a:pt x="3866" y="12497"/>
                  <a:pt x="3862" y="12550"/>
                </a:cubicBezTo>
                <a:cubicBezTo>
                  <a:pt x="3821" y="12551"/>
                  <a:pt x="3780" y="12551"/>
                  <a:pt x="3737" y="12552"/>
                </a:cubicBezTo>
                <a:cubicBezTo>
                  <a:pt x="3720" y="12521"/>
                  <a:pt x="3704" y="12489"/>
                  <a:pt x="3686" y="12456"/>
                </a:cubicBezTo>
                <a:cubicBezTo>
                  <a:pt x="3713" y="12427"/>
                  <a:pt x="3751" y="12382"/>
                  <a:pt x="3792" y="12382"/>
                </a:cubicBezTo>
                <a:close/>
                <a:moveTo>
                  <a:pt x="10341" y="12406"/>
                </a:moveTo>
                <a:cubicBezTo>
                  <a:pt x="10390" y="12406"/>
                  <a:pt x="10440" y="12430"/>
                  <a:pt x="10459" y="12476"/>
                </a:cubicBezTo>
                <a:cubicBezTo>
                  <a:pt x="10504" y="12535"/>
                  <a:pt x="10457" y="12599"/>
                  <a:pt x="10442" y="12658"/>
                </a:cubicBezTo>
                <a:cubicBezTo>
                  <a:pt x="10406" y="12663"/>
                  <a:pt x="10369" y="12665"/>
                  <a:pt x="10333" y="12665"/>
                </a:cubicBezTo>
                <a:cubicBezTo>
                  <a:pt x="10304" y="12665"/>
                  <a:pt x="10276" y="12664"/>
                  <a:pt x="10247" y="12660"/>
                </a:cubicBezTo>
                <a:cubicBezTo>
                  <a:pt x="10235" y="12602"/>
                  <a:pt x="10182" y="12537"/>
                  <a:pt x="10229" y="12479"/>
                </a:cubicBezTo>
                <a:cubicBezTo>
                  <a:pt x="10245" y="12429"/>
                  <a:pt x="10293" y="12406"/>
                  <a:pt x="10341" y="12406"/>
                </a:cubicBezTo>
                <a:close/>
                <a:moveTo>
                  <a:pt x="8840" y="12427"/>
                </a:moveTo>
                <a:cubicBezTo>
                  <a:pt x="8888" y="12427"/>
                  <a:pt x="8919" y="12503"/>
                  <a:pt x="8948" y="12538"/>
                </a:cubicBezTo>
                <a:cubicBezTo>
                  <a:pt x="8922" y="12596"/>
                  <a:pt x="8877" y="12643"/>
                  <a:pt x="8819" y="12669"/>
                </a:cubicBezTo>
                <a:cubicBezTo>
                  <a:pt x="8738" y="12619"/>
                  <a:pt x="8715" y="12504"/>
                  <a:pt x="8798" y="12445"/>
                </a:cubicBezTo>
                <a:cubicBezTo>
                  <a:pt x="8813" y="12432"/>
                  <a:pt x="8827" y="12427"/>
                  <a:pt x="8840" y="12427"/>
                </a:cubicBezTo>
                <a:close/>
                <a:moveTo>
                  <a:pt x="2357" y="12261"/>
                </a:moveTo>
                <a:cubicBezTo>
                  <a:pt x="2409" y="12261"/>
                  <a:pt x="2460" y="12269"/>
                  <a:pt x="2497" y="12311"/>
                </a:cubicBezTo>
                <a:cubicBezTo>
                  <a:pt x="2567" y="12373"/>
                  <a:pt x="2560" y="12478"/>
                  <a:pt x="2542" y="12561"/>
                </a:cubicBezTo>
                <a:cubicBezTo>
                  <a:pt x="2514" y="12645"/>
                  <a:pt x="2421" y="12669"/>
                  <a:pt x="2346" y="12692"/>
                </a:cubicBezTo>
                <a:cubicBezTo>
                  <a:pt x="2299" y="12677"/>
                  <a:pt x="2250" y="12664"/>
                  <a:pt x="2200" y="12651"/>
                </a:cubicBezTo>
                <a:cubicBezTo>
                  <a:pt x="2149" y="12571"/>
                  <a:pt x="2129" y="12479"/>
                  <a:pt x="2139" y="12384"/>
                </a:cubicBezTo>
                <a:cubicBezTo>
                  <a:pt x="2177" y="12343"/>
                  <a:pt x="2214" y="12304"/>
                  <a:pt x="2252" y="12264"/>
                </a:cubicBezTo>
                <a:cubicBezTo>
                  <a:pt x="2256" y="12264"/>
                  <a:pt x="2259" y="12264"/>
                  <a:pt x="2262" y="12264"/>
                </a:cubicBezTo>
                <a:cubicBezTo>
                  <a:pt x="2293" y="12264"/>
                  <a:pt x="2325" y="12261"/>
                  <a:pt x="2357" y="12261"/>
                </a:cubicBezTo>
                <a:close/>
                <a:moveTo>
                  <a:pt x="18067" y="12477"/>
                </a:moveTo>
                <a:cubicBezTo>
                  <a:pt x="18093" y="12477"/>
                  <a:pt x="18120" y="12480"/>
                  <a:pt x="18146" y="12485"/>
                </a:cubicBezTo>
                <a:cubicBezTo>
                  <a:pt x="18164" y="12538"/>
                  <a:pt x="18199" y="12609"/>
                  <a:pt x="18144" y="12655"/>
                </a:cubicBezTo>
                <a:cubicBezTo>
                  <a:pt x="18115" y="12682"/>
                  <a:pt x="18079" y="12694"/>
                  <a:pt x="18043" y="12694"/>
                </a:cubicBezTo>
                <a:cubicBezTo>
                  <a:pt x="17959" y="12694"/>
                  <a:pt x="17875" y="12630"/>
                  <a:pt x="17870" y="12538"/>
                </a:cubicBezTo>
                <a:cubicBezTo>
                  <a:pt x="17930" y="12496"/>
                  <a:pt x="17997" y="12477"/>
                  <a:pt x="18067" y="12477"/>
                </a:cubicBezTo>
                <a:close/>
                <a:moveTo>
                  <a:pt x="13919" y="12529"/>
                </a:moveTo>
                <a:cubicBezTo>
                  <a:pt x="13959" y="12529"/>
                  <a:pt x="14003" y="12551"/>
                  <a:pt x="14041" y="12561"/>
                </a:cubicBezTo>
                <a:cubicBezTo>
                  <a:pt x="14042" y="12629"/>
                  <a:pt x="14064" y="12727"/>
                  <a:pt x="13982" y="12761"/>
                </a:cubicBezTo>
                <a:cubicBezTo>
                  <a:pt x="13967" y="12766"/>
                  <a:pt x="13953" y="12769"/>
                  <a:pt x="13940" y="12769"/>
                </a:cubicBezTo>
                <a:cubicBezTo>
                  <a:pt x="13841" y="12769"/>
                  <a:pt x="13772" y="12628"/>
                  <a:pt x="13854" y="12556"/>
                </a:cubicBezTo>
                <a:cubicBezTo>
                  <a:pt x="13874" y="12536"/>
                  <a:pt x="13896" y="12529"/>
                  <a:pt x="13919" y="12529"/>
                </a:cubicBezTo>
                <a:close/>
                <a:moveTo>
                  <a:pt x="16091" y="12501"/>
                </a:moveTo>
                <a:cubicBezTo>
                  <a:pt x="16148" y="12548"/>
                  <a:pt x="16239" y="12587"/>
                  <a:pt x="16227" y="12680"/>
                </a:cubicBezTo>
                <a:cubicBezTo>
                  <a:pt x="16248" y="12792"/>
                  <a:pt x="16153" y="12866"/>
                  <a:pt x="16054" y="12866"/>
                </a:cubicBezTo>
                <a:cubicBezTo>
                  <a:pt x="16015" y="12866"/>
                  <a:pt x="15975" y="12855"/>
                  <a:pt x="15942" y="12828"/>
                </a:cubicBezTo>
                <a:cubicBezTo>
                  <a:pt x="15896" y="12745"/>
                  <a:pt x="15891" y="12653"/>
                  <a:pt x="15938" y="12568"/>
                </a:cubicBezTo>
                <a:cubicBezTo>
                  <a:pt x="15988" y="12546"/>
                  <a:pt x="16039" y="12523"/>
                  <a:pt x="16091" y="12501"/>
                </a:cubicBezTo>
                <a:close/>
                <a:moveTo>
                  <a:pt x="7612" y="12456"/>
                </a:moveTo>
                <a:cubicBezTo>
                  <a:pt x="7660" y="12456"/>
                  <a:pt x="7709" y="12469"/>
                  <a:pt x="7751" y="12490"/>
                </a:cubicBezTo>
                <a:lnTo>
                  <a:pt x="7835" y="12602"/>
                </a:lnTo>
                <a:cubicBezTo>
                  <a:pt x="7836" y="12653"/>
                  <a:pt x="7836" y="12705"/>
                  <a:pt x="7835" y="12758"/>
                </a:cubicBezTo>
                <a:cubicBezTo>
                  <a:pt x="7784" y="12843"/>
                  <a:pt x="7705" y="12892"/>
                  <a:pt x="7607" y="12906"/>
                </a:cubicBezTo>
                <a:cubicBezTo>
                  <a:pt x="7568" y="12894"/>
                  <a:pt x="7531" y="12880"/>
                  <a:pt x="7492" y="12868"/>
                </a:cubicBezTo>
                <a:cubicBezTo>
                  <a:pt x="7392" y="12787"/>
                  <a:pt x="7361" y="12625"/>
                  <a:pt x="7455" y="12528"/>
                </a:cubicBezTo>
                <a:cubicBezTo>
                  <a:pt x="7494" y="12476"/>
                  <a:pt x="7552" y="12456"/>
                  <a:pt x="7612" y="12456"/>
                </a:cubicBezTo>
                <a:close/>
                <a:moveTo>
                  <a:pt x="12849" y="12725"/>
                </a:moveTo>
                <a:cubicBezTo>
                  <a:pt x="12884" y="12725"/>
                  <a:pt x="12923" y="12739"/>
                  <a:pt x="12956" y="12741"/>
                </a:cubicBezTo>
                <a:cubicBezTo>
                  <a:pt x="12960" y="12797"/>
                  <a:pt x="12964" y="12853"/>
                  <a:pt x="12965" y="12909"/>
                </a:cubicBezTo>
                <a:cubicBezTo>
                  <a:pt x="12929" y="12917"/>
                  <a:pt x="12887" y="12942"/>
                  <a:pt x="12849" y="12942"/>
                </a:cubicBezTo>
                <a:cubicBezTo>
                  <a:pt x="12833" y="12942"/>
                  <a:pt x="12817" y="12938"/>
                  <a:pt x="12802" y="12925"/>
                </a:cubicBezTo>
                <a:cubicBezTo>
                  <a:pt x="12735" y="12890"/>
                  <a:pt x="12723" y="12787"/>
                  <a:pt x="12789" y="12746"/>
                </a:cubicBezTo>
                <a:cubicBezTo>
                  <a:pt x="12807" y="12730"/>
                  <a:pt x="12827" y="12725"/>
                  <a:pt x="12849" y="12725"/>
                </a:cubicBezTo>
                <a:close/>
                <a:moveTo>
                  <a:pt x="6314" y="12829"/>
                </a:moveTo>
                <a:cubicBezTo>
                  <a:pt x="6329" y="12829"/>
                  <a:pt x="6345" y="12831"/>
                  <a:pt x="6361" y="12836"/>
                </a:cubicBezTo>
                <a:cubicBezTo>
                  <a:pt x="6427" y="12904"/>
                  <a:pt x="6444" y="12997"/>
                  <a:pt x="6403" y="13084"/>
                </a:cubicBezTo>
                <a:cubicBezTo>
                  <a:pt x="6366" y="13110"/>
                  <a:pt x="6316" y="13126"/>
                  <a:pt x="6270" y="13126"/>
                </a:cubicBezTo>
                <a:cubicBezTo>
                  <a:pt x="6212" y="13126"/>
                  <a:pt x="6158" y="13101"/>
                  <a:pt x="6135" y="13039"/>
                </a:cubicBezTo>
                <a:cubicBezTo>
                  <a:pt x="6104" y="12924"/>
                  <a:pt x="6206" y="12829"/>
                  <a:pt x="6314" y="12829"/>
                </a:cubicBezTo>
                <a:close/>
                <a:moveTo>
                  <a:pt x="4919" y="12740"/>
                </a:moveTo>
                <a:cubicBezTo>
                  <a:pt x="4960" y="12752"/>
                  <a:pt x="5001" y="12764"/>
                  <a:pt x="5041" y="12776"/>
                </a:cubicBezTo>
                <a:cubicBezTo>
                  <a:pt x="5159" y="12864"/>
                  <a:pt x="5184" y="13050"/>
                  <a:pt x="5064" y="13149"/>
                </a:cubicBezTo>
                <a:cubicBezTo>
                  <a:pt x="5025" y="13189"/>
                  <a:pt x="4975" y="13206"/>
                  <a:pt x="4923" y="13206"/>
                </a:cubicBezTo>
                <a:cubicBezTo>
                  <a:pt x="4799" y="13206"/>
                  <a:pt x="4670" y="13103"/>
                  <a:pt x="4688" y="12966"/>
                </a:cubicBezTo>
                <a:cubicBezTo>
                  <a:pt x="4685" y="12839"/>
                  <a:pt x="4802" y="12756"/>
                  <a:pt x="4919" y="12740"/>
                </a:cubicBezTo>
                <a:close/>
                <a:moveTo>
                  <a:pt x="21242" y="12923"/>
                </a:moveTo>
                <a:cubicBezTo>
                  <a:pt x="21283" y="12923"/>
                  <a:pt x="21326" y="12944"/>
                  <a:pt x="21367" y="12956"/>
                </a:cubicBezTo>
                <a:cubicBezTo>
                  <a:pt x="21422" y="13044"/>
                  <a:pt x="21399" y="13185"/>
                  <a:pt x="21279" y="13202"/>
                </a:cubicBezTo>
                <a:cubicBezTo>
                  <a:pt x="21267" y="13205"/>
                  <a:pt x="21256" y="13207"/>
                  <a:pt x="21244" y="13207"/>
                </a:cubicBezTo>
                <a:cubicBezTo>
                  <a:pt x="21122" y="13207"/>
                  <a:pt x="21061" y="13011"/>
                  <a:pt x="21177" y="12948"/>
                </a:cubicBezTo>
                <a:cubicBezTo>
                  <a:pt x="21198" y="12929"/>
                  <a:pt x="21220" y="12923"/>
                  <a:pt x="21242" y="12923"/>
                </a:cubicBezTo>
                <a:close/>
                <a:moveTo>
                  <a:pt x="19653" y="12842"/>
                </a:moveTo>
                <a:cubicBezTo>
                  <a:pt x="19758" y="12842"/>
                  <a:pt x="19867" y="12923"/>
                  <a:pt x="19866" y="13039"/>
                </a:cubicBezTo>
                <a:cubicBezTo>
                  <a:pt x="19882" y="13173"/>
                  <a:pt x="19749" y="13266"/>
                  <a:pt x="19627" y="13270"/>
                </a:cubicBezTo>
                <a:cubicBezTo>
                  <a:pt x="19483" y="13219"/>
                  <a:pt x="19404" y="13034"/>
                  <a:pt x="19509" y="12910"/>
                </a:cubicBezTo>
                <a:cubicBezTo>
                  <a:pt x="19546" y="12863"/>
                  <a:pt x="19599" y="12842"/>
                  <a:pt x="19653" y="12842"/>
                </a:cubicBezTo>
                <a:close/>
                <a:moveTo>
                  <a:pt x="15033" y="13133"/>
                </a:moveTo>
                <a:cubicBezTo>
                  <a:pt x="15034" y="13178"/>
                  <a:pt x="15035" y="13225"/>
                  <a:pt x="15037" y="13271"/>
                </a:cubicBezTo>
                <a:cubicBezTo>
                  <a:pt x="15002" y="13270"/>
                  <a:pt x="14968" y="13267"/>
                  <a:pt x="14935" y="13266"/>
                </a:cubicBezTo>
                <a:cubicBezTo>
                  <a:pt x="14934" y="13235"/>
                  <a:pt x="14931" y="13205"/>
                  <a:pt x="14929" y="13176"/>
                </a:cubicBezTo>
                <a:cubicBezTo>
                  <a:pt x="14955" y="13166"/>
                  <a:pt x="15007" y="13143"/>
                  <a:pt x="15033" y="13133"/>
                </a:cubicBezTo>
                <a:close/>
                <a:moveTo>
                  <a:pt x="1928" y="12976"/>
                </a:moveTo>
                <a:cubicBezTo>
                  <a:pt x="1970" y="12976"/>
                  <a:pt x="2009" y="12985"/>
                  <a:pt x="2040" y="13018"/>
                </a:cubicBezTo>
                <a:cubicBezTo>
                  <a:pt x="2136" y="13087"/>
                  <a:pt x="2144" y="13247"/>
                  <a:pt x="2056" y="13326"/>
                </a:cubicBezTo>
                <a:cubicBezTo>
                  <a:pt x="2021" y="13367"/>
                  <a:pt x="1968" y="13387"/>
                  <a:pt x="1914" y="13387"/>
                </a:cubicBezTo>
                <a:cubicBezTo>
                  <a:pt x="1850" y="13387"/>
                  <a:pt x="1786" y="13360"/>
                  <a:pt x="1750" y="13308"/>
                </a:cubicBezTo>
                <a:cubicBezTo>
                  <a:pt x="1669" y="13212"/>
                  <a:pt x="1711" y="13063"/>
                  <a:pt x="1801" y="12988"/>
                </a:cubicBezTo>
                <a:cubicBezTo>
                  <a:pt x="1841" y="12985"/>
                  <a:pt x="1886" y="12976"/>
                  <a:pt x="1928" y="12976"/>
                </a:cubicBezTo>
                <a:close/>
                <a:moveTo>
                  <a:pt x="3050" y="13018"/>
                </a:moveTo>
                <a:cubicBezTo>
                  <a:pt x="3113" y="13018"/>
                  <a:pt x="3176" y="13019"/>
                  <a:pt x="3241" y="13023"/>
                </a:cubicBezTo>
                <a:cubicBezTo>
                  <a:pt x="3258" y="13035"/>
                  <a:pt x="3294" y="13056"/>
                  <a:pt x="3314" y="13068"/>
                </a:cubicBezTo>
                <a:cubicBezTo>
                  <a:pt x="3398" y="13148"/>
                  <a:pt x="3414" y="13259"/>
                  <a:pt x="3401" y="13370"/>
                </a:cubicBezTo>
                <a:cubicBezTo>
                  <a:pt x="3346" y="13466"/>
                  <a:pt x="3241" y="13533"/>
                  <a:pt x="3136" y="13533"/>
                </a:cubicBezTo>
                <a:cubicBezTo>
                  <a:pt x="3082" y="13533"/>
                  <a:pt x="3028" y="13515"/>
                  <a:pt x="2981" y="13475"/>
                </a:cubicBezTo>
                <a:cubicBezTo>
                  <a:pt x="2877" y="13407"/>
                  <a:pt x="2891" y="13276"/>
                  <a:pt x="2894" y="13168"/>
                </a:cubicBezTo>
                <a:cubicBezTo>
                  <a:pt x="2942" y="13115"/>
                  <a:pt x="2994" y="13064"/>
                  <a:pt x="3050" y="13018"/>
                </a:cubicBezTo>
                <a:close/>
                <a:moveTo>
                  <a:pt x="12431" y="13367"/>
                </a:moveTo>
                <a:lnTo>
                  <a:pt x="12431" y="13367"/>
                </a:lnTo>
                <a:cubicBezTo>
                  <a:pt x="12428" y="13426"/>
                  <a:pt x="12443" y="13516"/>
                  <a:pt x="12365" y="13531"/>
                </a:cubicBezTo>
                <a:cubicBezTo>
                  <a:pt x="12357" y="13535"/>
                  <a:pt x="12349" y="13537"/>
                  <a:pt x="12342" y="13537"/>
                </a:cubicBezTo>
                <a:cubicBezTo>
                  <a:pt x="12296" y="13537"/>
                  <a:pt x="12264" y="13472"/>
                  <a:pt x="12286" y="13430"/>
                </a:cubicBezTo>
                <a:cubicBezTo>
                  <a:pt x="12299" y="13362"/>
                  <a:pt x="12382" y="13378"/>
                  <a:pt x="12431" y="13367"/>
                </a:cubicBezTo>
                <a:close/>
                <a:moveTo>
                  <a:pt x="10431" y="13393"/>
                </a:moveTo>
                <a:cubicBezTo>
                  <a:pt x="10508" y="13397"/>
                  <a:pt x="10527" y="13485"/>
                  <a:pt x="10561" y="13539"/>
                </a:cubicBezTo>
                <a:cubicBezTo>
                  <a:pt x="10550" y="13559"/>
                  <a:pt x="10528" y="13599"/>
                  <a:pt x="10518" y="13620"/>
                </a:cubicBezTo>
                <a:cubicBezTo>
                  <a:pt x="10502" y="13651"/>
                  <a:pt x="10472" y="13665"/>
                  <a:pt x="10440" y="13665"/>
                </a:cubicBezTo>
                <a:cubicBezTo>
                  <a:pt x="10392" y="13665"/>
                  <a:pt x="10342" y="13633"/>
                  <a:pt x="10339" y="13582"/>
                </a:cubicBezTo>
                <a:cubicBezTo>
                  <a:pt x="10318" y="13505"/>
                  <a:pt x="10365" y="13429"/>
                  <a:pt x="10431" y="13393"/>
                </a:cubicBezTo>
                <a:close/>
                <a:moveTo>
                  <a:pt x="8506" y="13411"/>
                </a:moveTo>
                <a:cubicBezTo>
                  <a:pt x="8530" y="13411"/>
                  <a:pt x="8555" y="13414"/>
                  <a:pt x="8579" y="13421"/>
                </a:cubicBezTo>
                <a:cubicBezTo>
                  <a:pt x="8628" y="13495"/>
                  <a:pt x="8638" y="13583"/>
                  <a:pt x="8587" y="13660"/>
                </a:cubicBezTo>
                <a:cubicBezTo>
                  <a:pt x="8558" y="13670"/>
                  <a:pt x="8528" y="13680"/>
                  <a:pt x="8499" y="13690"/>
                </a:cubicBezTo>
                <a:cubicBezTo>
                  <a:pt x="8459" y="13677"/>
                  <a:pt x="8420" y="13664"/>
                  <a:pt x="8381" y="13651"/>
                </a:cubicBezTo>
                <a:cubicBezTo>
                  <a:pt x="8369" y="13587"/>
                  <a:pt x="8366" y="13520"/>
                  <a:pt x="8369" y="13454"/>
                </a:cubicBezTo>
                <a:cubicBezTo>
                  <a:pt x="8411" y="13424"/>
                  <a:pt x="8458" y="13411"/>
                  <a:pt x="8506" y="13411"/>
                </a:cubicBezTo>
                <a:close/>
                <a:moveTo>
                  <a:pt x="4990" y="13447"/>
                </a:moveTo>
                <a:cubicBezTo>
                  <a:pt x="5096" y="13447"/>
                  <a:pt x="5160" y="13553"/>
                  <a:pt x="5188" y="13648"/>
                </a:cubicBezTo>
                <a:cubicBezTo>
                  <a:pt x="5161" y="13747"/>
                  <a:pt x="5071" y="13844"/>
                  <a:pt x="4970" y="13844"/>
                </a:cubicBezTo>
                <a:cubicBezTo>
                  <a:pt x="4942" y="13844"/>
                  <a:pt x="4913" y="13836"/>
                  <a:pt x="4884" y="13819"/>
                </a:cubicBezTo>
                <a:cubicBezTo>
                  <a:pt x="4714" y="13746"/>
                  <a:pt x="4771" y="13459"/>
                  <a:pt x="4954" y="13451"/>
                </a:cubicBezTo>
                <a:cubicBezTo>
                  <a:pt x="4966" y="13449"/>
                  <a:pt x="4979" y="13447"/>
                  <a:pt x="4990" y="13447"/>
                </a:cubicBezTo>
                <a:close/>
                <a:moveTo>
                  <a:pt x="9476" y="13748"/>
                </a:moveTo>
                <a:cubicBezTo>
                  <a:pt x="9477" y="13775"/>
                  <a:pt x="9479" y="13802"/>
                  <a:pt x="9479" y="13829"/>
                </a:cubicBezTo>
                <a:cubicBezTo>
                  <a:pt x="9413" y="13839"/>
                  <a:pt x="9346" y="13849"/>
                  <a:pt x="9277" y="13854"/>
                </a:cubicBezTo>
                <a:cubicBezTo>
                  <a:pt x="9295" y="13759"/>
                  <a:pt x="9408" y="13773"/>
                  <a:pt x="9476" y="13748"/>
                </a:cubicBezTo>
                <a:close/>
                <a:moveTo>
                  <a:pt x="14463" y="0"/>
                </a:moveTo>
                <a:cubicBezTo>
                  <a:pt x="14265" y="0"/>
                  <a:pt x="14069" y="53"/>
                  <a:pt x="13904" y="173"/>
                </a:cubicBezTo>
                <a:cubicBezTo>
                  <a:pt x="13642" y="360"/>
                  <a:pt x="13402" y="587"/>
                  <a:pt x="13225" y="857"/>
                </a:cubicBezTo>
                <a:cubicBezTo>
                  <a:pt x="12797" y="1533"/>
                  <a:pt x="12609" y="2331"/>
                  <a:pt x="12550" y="3120"/>
                </a:cubicBezTo>
                <a:cubicBezTo>
                  <a:pt x="12459" y="4095"/>
                  <a:pt x="12491" y="5077"/>
                  <a:pt x="12553" y="6054"/>
                </a:cubicBezTo>
                <a:cubicBezTo>
                  <a:pt x="12556" y="6615"/>
                  <a:pt x="12621" y="7175"/>
                  <a:pt x="12648" y="7737"/>
                </a:cubicBezTo>
                <a:cubicBezTo>
                  <a:pt x="12686" y="8166"/>
                  <a:pt x="12718" y="8599"/>
                  <a:pt x="12806" y="9021"/>
                </a:cubicBezTo>
                <a:cubicBezTo>
                  <a:pt x="12791" y="8980"/>
                  <a:pt x="12772" y="8941"/>
                  <a:pt x="12739" y="8912"/>
                </a:cubicBezTo>
                <a:cubicBezTo>
                  <a:pt x="12784" y="8826"/>
                  <a:pt x="12700" y="8725"/>
                  <a:pt x="12684" y="8636"/>
                </a:cubicBezTo>
                <a:cubicBezTo>
                  <a:pt x="12451" y="7804"/>
                  <a:pt x="12174" y="6985"/>
                  <a:pt x="11899" y="6165"/>
                </a:cubicBezTo>
                <a:cubicBezTo>
                  <a:pt x="11569" y="5172"/>
                  <a:pt x="11231" y="4176"/>
                  <a:pt x="10738" y="3249"/>
                </a:cubicBezTo>
                <a:cubicBezTo>
                  <a:pt x="10447" y="2725"/>
                  <a:pt x="10121" y="2208"/>
                  <a:pt x="9681" y="1795"/>
                </a:cubicBezTo>
                <a:cubicBezTo>
                  <a:pt x="9312" y="1461"/>
                  <a:pt x="8874" y="1190"/>
                  <a:pt x="8388" y="1068"/>
                </a:cubicBezTo>
                <a:cubicBezTo>
                  <a:pt x="8251" y="1038"/>
                  <a:pt x="8108" y="1021"/>
                  <a:pt x="7965" y="1021"/>
                </a:cubicBezTo>
                <a:cubicBezTo>
                  <a:pt x="7674" y="1021"/>
                  <a:pt x="7385" y="1092"/>
                  <a:pt x="7148" y="1266"/>
                </a:cubicBezTo>
                <a:cubicBezTo>
                  <a:pt x="6763" y="1549"/>
                  <a:pt x="6508" y="1998"/>
                  <a:pt x="6455" y="2473"/>
                </a:cubicBezTo>
                <a:cubicBezTo>
                  <a:pt x="6400" y="2732"/>
                  <a:pt x="6417" y="2997"/>
                  <a:pt x="6414" y="3259"/>
                </a:cubicBezTo>
                <a:cubicBezTo>
                  <a:pt x="6443" y="4115"/>
                  <a:pt x="6691" y="4942"/>
                  <a:pt x="6942" y="5753"/>
                </a:cubicBezTo>
                <a:cubicBezTo>
                  <a:pt x="7148" y="6445"/>
                  <a:pt x="7417" y="7116"/>
                  <a:pt x="7711" y="7774"/>
                </a:cubicBezTo>
                <a:cubicBezTo>
                  <a:pt x="8044" y="8518"/>
                  <a:pt x="8496" y="9203"/>
                  <a:pt x="8999" y="9842"/>
                </a:cubicBezTo>
                <a:cubicBezTo>
                  <a:pt x="8540" y="9361"/>
                  <a:pt x="8075" y="8886"/>
                  <a:pt x="7588" y="8436"/>
                </a:cubicBezTo>
                <a:cubicBezTo>
                  <a:pt x="7090" y="7976"/>
                  <a:pt x="6567" y="7533"/>
                  <a:pt x="5961" y="7221"/>
                </a:cubicBezTo>
                <a:cubicBezTo>
                  <a:pt x="5602" y="7042"/>
                  <a:pt x="5195" y="6925"/>
                  <a:pt x="4791" y="6925"/>
                </a:cubicBezTo>
                <a:cubicBezTo>
                  <a:pt x="4604" y="6925"/>
                  <a:pt x="4418" y="6950"/>
                  <a:pt x="4237" y="7005"/>
                </a:cubicBezTo>
                <a:cubicBezTo>
                  <a:pt x="3781" y="7128"/>
                  <a:pt x="3407" y="7484"/>
                  <a:pt x="3221" y="7914"/>
                </a:cubicBezTo>
                <a:cubicBezTo>
                  <a:pt x="3047" y="8305"/>
                  <a:pt x="3046" y="8750"/>
                  <a:pt x="3139" y="9162"/>
                </a:cubicBezTo>
                <a:cubicBezTo>
                  <a:pt x="3289" y="9713"/>
                  <a:pt x="3657" y="10172"/>
                  <a:pt x="4079" y="10544"/>
                </a:cubicBezTo>
                <a:cubicBezTo>
                  <a:pt x="4556" y="10947"/>
                  <a:pt x="5093" y="11274"/>
                  <a:pt x="5638" y="11576"/>
                </a:cubicBezTo>
                <a:cubicBezTo>
                  <a:pt x="5598" y="11576"/>
                  <a:pt x="5558" y="11575"/>
                  <a:pt x="5519" y="11575"/>
                </a:cubicBezTo>
                <a:cubicBezTo>
                  <a:pt x="4911" y="11575"/>
                  <a:pt x="4308" y="11653"/>
                  <a:pt x="3705" y="11712"/>
                </a:cubicBezTo>
                <a:cubicBezTo>
                  <a:pt x="3371" y="11758"/>
                  <a:pt x="3032" y="11771"/>
                  <a:pt x="2703" y="11847"/>
                </a:cubicBezTo>
                <a:cubicBezTo>
                  <a:pt x="2267" y="11897"/>
                  <a:pt x="1838" y="11994"/>
                  <a:pt x="1416" y="12111"/>
                </a:cubicBezTo>
                <a:cubicBezTo>
                  <a:pt x="1061" y="12223"/>
                  <a:pt x="701" y="12367"/>
                  <a:pt x="421" y="12620"/>
                </a:cubicBezTo>
                <a:cubicBezTo>
                  <a:pt x="178" y="12853"/>
                  <a:pt x="1" y="13207"/>
                  <a:pt x="103" y="13546"/>
                </a:cubicBezTo>
                <a:cubicBezTo>
                  <a:pt x="162" y="13816"/>
                  <a:pt x="385" y="14009"/>
                  <a:pt x="605" y="14153"/>
                </a:cubicBezTo>
                <a:cubicBezTo>
                  <a:pt x="786" y="14254"/>
                  <a:pt x="972" y="14380"/>
                  <a:pt x="1186" y="14380"/>
                </a:cubicBezTo>
                <a:cubicBezTo>
                  <a:pt x="1190" y="14380"/>
                  <a:pt x="1193" y="14380"/>
                  <a:pt x="1196" y="14380"/>
                </a:cubicBezTo>
                <a:cubicBezTo>
                  <a:pt x="1322" y="14383"/>
                  <a:pt x="1447" y="14384"/>
                  <a:pt x="1572" y="14384"/>
                </a:cubicBezTo>
                <a:cubicBezTo>
                  <a:pt x="1668" y="14384"/>
                  <a:pt x="1763" y="14384"/>
                  <a:pt x="1859" y="14384"/>
                </a:cubicBezTo>
                <a:cubicBezTo>
                  <a:pt x="1912" y="14384"/>
                  <a:pt x="1964" y="14384"/>
                  <a:pt x="2017" y="14384"/>
                </a:cubicBezTo>
                <a:cubicBezTo>
                  <a:pt x="2022" y="14384"/>
                  <a:pt x="2027" y="14384"/>
                  <a:pt x="2032" y="14384"/>
                </a:cubicBezTo>
                <a:cubicBezTo>
                  <a:pt x="2423" y="14384"/>
                  <a:pt x="2814" y="14422"/>
                  <a:pt x="3204" y="14422"/>
                </a:cubicBezTo>
                <a:cubicBezTo>
                  <a:pt x="3227" y="14422"/>
                  <a:pt x="3251" y="14421"/>
                  <a:pt x="3275" y="14421"/>
                </a:cubicBezTo>
                <a:cubicBezTo>
                  <a:pt x="3326" y="14421"/>
                  <a:pt x="3378" y="14420"/>
                  <a:pt x="3429" y="14420"/>
                </a:cubicBezTo>
                <a:cubicBezTo>
                  <a:pt x="4026" y="14420"/>
                  <a:pt x="4624" y="14460"/>
                  <a:pt x="5221" y="14460"/>
                </a:cubicBezTo>
                <a:cubicBezTo>
                  <a:pt x="5228" y="14460"/>
                  <a:pt x="5235" y="14460"/>
                  <a:pt x="5242" y="14460"/>
                </a:cubicBezTo>
                <a:cubicBezTo>
                  <a:pt x="5440" y="14470"/>
                  <a:pt x="5638" y="14474"/>
                  <a:pt x="5836" y="14474"/>
                </a:cubicBezTo>
                <a:cubicBezTo>
                  <a:pt x="6646" y="14474"/>
                  <a:pt x="7456" y="14408"/>
                  <a:pt x="8268" y="14408"/>
                </a:cubicBezTo>
                <a:cubicBezTo>
                  <a:pt x="8369" y="14408"/>
                  <a:pt x="8471" y="14409"/>
                  <a:pt x="8572" y="14411"/>
                </a:cubicBezTo>
                <a:cubicBezTo>
                  <a:pt x="9165" y="14449"/>
                  <a:pt x="9760" y="14455"/>
                  <a:pt x="10355" y="14462"/>
                </a:cubicBezTo>
                <a:cubicBezTo>
                  <a:pt x="10353" y="14440"/>
                  <a:pt x="10346" y="14392"/>
                  <a:pt x="10342" y="14368"/>
                </a:cubicBezTo>
                <a:lnTo>
                  <a:pt x="10342" y="14368"/>
                </a:lnTo>
                <a:cubicBezTo>
                  <a:pt x="11435" y="14378"/>
                  <a:pt x="12528" y="14384"/>
                  <a:pt x="13621" y="14399"/>
                </a:cubicBezTo>
                <a:cubicBezTo>
                  <a:pt x="13787" y="14408"/>
                  <a:pt x="13953" y="14410"/>
                  <a:pt x="14118" y="14410"/>
                </a:cubicBezTo>
                <a:cubicBezTo>
                  <a:pt x="14294" y="14410"/>
                  <a:pt x="14469" y="14407"/>
                  <a:pt x="14645" y="14407"/>
                </a:cubicBezTo>
                <a:cubicBezTo>
                  <a:pt x="14793" y="14407"/>
                  <a:pt x="14941" y="14409"/>
                  <a:pt x="15089" y="14416"/>
                </a:cubicBezTo>
                <a:cubicBezTo>
                  <a:pt x="15507" y="14435"/>
                  <a:pt x="15925" y="14419"/>
                  <a:pt x="16342" y="14440"/>
                </a:cubicBezTo>
                <a:cubicBezTo>
                  <a:pt x="16444" y="14439"/>
                  <a:pt x="16546" y="14439"/>
                  <a:pt x="16648" y="14439"/>
                </a:cubicBezTo>
                <a:cubicBezTo>
                  <a:pt x="17512" y="14439"/>
                  <a:pt x="18377" y="14456"/>
                  <a:pt x="19241" y="14459"/>
                </a:cubicBezTo>
                <a:cubicBezTo>
                  <a:pt x="19263" y="14459"/>
                  <a:pt x="19285" y="14458"/>
                  <a:pt x="19307" y="14458"/>
                </a:cubicBezTo>
                <a:cubicBezTo>
                  <a:pt x="19380" y="14458"/>
                  <a:pt x="19453" y="14461"/>
                  <a:pt x="19526" y="14461"/>
                </a:cubicBezTo>
                <a:cubicBezTo>
                  <a:pt x="19659" y="14461"/>
                  <a:pt x="19792" y="14454"/>
                  <a:pt x="19921" y="14414"/>
                </a:cubicBezTo>
                <a:cubicBezTo>
                  <a:pt x="20408" y="14310"/>
                  <a:pt x="20904" y="14224"/>
                  <a:pt x="21375" y="14050"/>
                </a:cubicBezTo>
                <a:cubicBezTo>
                  <a:pt x="22172" y="13769"/>
                  <a:pt x="22974" y="13434"/>
                  <a:pt x="23613" y="12865"/>
                </a:cubicBezTo>
                <a:cubicBezTo>
                  <a:pt x="23882" y="12641"/>
                  <a:pt x="24125" y="12382"/>
                  <a:pt x="24297" y="12075"/>
                </a:cubicBezTo>
                <a:cubicBezTo>
                  <a:pt x="24572" y="11586"/>
                  <a:pt x="24715" y="11022"/>
                  <a:pt x="24700" y="10462"/>
                </a:cubicBezTo>
                <a:cubicBezTo>
                  <a:pt x="24677" y="10072"/>
                  <a:pt x="24574" y="9664"/>
                  <a:pt x="24302" y="9371"/>
                </a:cubicBezTo>
                <a:cubicBezTo>
                  <a:pt x="24048" y="9101"/>
                  <a:pt x="23676" y="8968"/>
                  <a:pt x="23309" y="8968"/>
                </a:cubicBezTo>
                <a:cubicBezTo>
                  <a:pt x="23290" y="8968"/>
                  <a:pt x="23272" y="8968"/>
                  <a:pt x="23253" y="8969"/>
                </a:cubicBezTo>
                <a:cubicBezTo>
                  <a:pt x="23222" y="8967"/>
                  <a:pt x="23192" y="8966"/>
                  <a:pt x="23161" y="8966"/>
                </a:cubicBezTo>
                <a:cubicBezTo>
                  <a:pt x="22824" y="8966"/>
                  <a:pt x="22493" y="9053"/>
                  <a:pt x="22177" y="9166"/>
                </a:cubicBezTo>
                <a:cubicBezTo>
                  <a:pt x="21576" y="9376"/>
                  <a:pt x="21007" y="9683"/>
                  <a:pt x="20504" y="10073"/>
                </a:cubicBezTo>
                <a:cubicBezTo>
                  <a:pt x="20298" y="10231"/>
                  <a:pt x="20104" y="10402"/>
                  <a:pt x="19912" y="10575"/>
                </a:cubicBezTo>
                <a:cubicBezTo>
                  <a:pt x="20290" y="9873"/>
                  <a:pt x="20623" y="9148"/>
                  <a:pt x="20985" y="8437"/>
                </a:cubicBezTo>
                <a:cubicBezTo>
                  <a:pt x="21288" y="7842"/>
                  <a:pt x="21550" y="7226"/>
                  <a:pt x="21807" y="6610"/>
                </a:cubicBezTo>
                <a:cubicBezTo>
                  <a:pt x="22074" y="5995"/>
                  <a:pt x="22254" y="5347"/>
                  <a:pt x="22380" y="4690"/>
                </a:cubicBezTo>
                <a:cubicBezTo>
                  <a:pt x="22490" y="3976"/>
                  <a:pt x="22533" y="3232"/>
                  <a:pt x="22340" y="2527"/>
                </a:cubicBezTo>
                <a:cubicBezTo>
                  <a:pt x="22202" y="2042"/>
                  <a:pt x="21961" y="1549"/>
                  <a:pt x="21525" y="1266"/>
                </a:cubicBezTo>
                <a:cubicBezTo>
                  <a:pt x="21373" y="1166"/>
                  <a:pt x="21197" y="1126"/>
                  <a:pt x="21018" y="1126"/>
                </a:cubicBezTo>
                <a:cubicBezTo>
                  <a:pt x="20878" y="1126"/>
                  <a:pt x="20736" y="1151"/>
                  <a:pt x="20604" y="1190"/>
                </a:cubicBezTo>
                <a:cubicBezTo>
                  <a:pt x="20306" y="1277"/>
                  <a:pt x="20045" y="1451"/>
                  <a:pt x="19816" y="1656"/>
                </a:cubicBezTo>
                <a:cubicBezTo>
                  <a:pt x="19560" y="1889"/>
                  <a:pt x="19316" y="2137"/>
                  <a:pt x="19114" y="2419"/>
                </a:cubicBezTo>
                <a:cubicBezTo>
                  <a:pt x="18758" y="2915"/>
                  <a:pt x="18493" y="3466"/>
                  <a:pt x="18241" y="4019"/>
                </a:cubicBezTo>
                <a:cubicBezTo>
                  <a:pt x="17539" y="5676"/>
                  <a:pt x="17155" y="7446"/>
                  <a:pt x="16855" y="9213"/>
                </a:cubicBezTo>
                <a:cubicBezTo>
                  <a:pt x="16870" y="8771"/>
                  <a:pt x="16893" y="8328"/>
                  <a:pt x="16889" y="7886"/>
                </a:cubicBezTo>
                <a:cubicBezTo>
                  <a:pt x="16885" y="7193"/>
                  <a:pt x="16897" y="6498"/>
                  <a:pt x="16896" y="5806"/>
                </a:cubicBezTo>
                <a:cubicBezTo>
                  <a:pt x="16882" y="5435"/>
                  <a:pt x="16901" y="5064"/>
                  <a:pt x="16863" y="4694"/>
                </a:cubicBezTo>
                <a:cubicBezTo>
                  <a:pt x="16820" y="3902"/>
                  <a:pt x="16790" y="3098"/>
                  <a:pt x="16557" y="2335"/>
                </a:cubicBezTo>
                <a:cubicBezTo>
                  <a:pt x="16466" y="2024"/>
                  <a:pt x="16347" y="1723"/>
                  <a:pt x="16199" y="1437"/>
                </a:cubicBezTo>
                <a:cubicBezTo>
                  <a:pt x="15972" y="989"/>
                  <a:pt x="15635" y="597"/>
                  <a:pt x="15247" y="278"/>
                </a:cubicBezTo>
                <a:cubicBezTo>
                  <a:pt x="15031" y="106"/>
                  <a:pt x="14744" y="0"/>
                  <a:pt x="1446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theme" Target="../theme/theme2.xml"/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39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16.xml"/><Relationship Id="rId38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6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585955"/>
              </a:buClr>
              <a:buSzPts val="3500"/>
              <a:buFont typeface="Fjalla One"/>
              <a:buNone/>
              <a:defRPr b="1" sz="3500">
                <a:solidFill>
                  <a:srgbClr val="585955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97C74"/>
              </a:buClr>
              <a:buSzPts val="1600"/>
              <a:buFont typeface="Mulish"/>
              <a:buChar char="●"/>
              <a:defRPr sz="1600">
                <a:solidFill>
                  <a:srgbClr val="797C74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indent="-3302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797C74"/>
              </a:buClr>
              <a:buSzPts val="1600"/>
              <a:buFont typeface="Mulish"/>
              <a:buChar char="○"/>
              <a:defRPr sz="1600">
                <a:solidFill>
                  <a:srgbClr val="797C74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indent="-3302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797C74"/>
              </a:buClr>
              <a:buSzPts val="1600"/>
              <a:buFont typeface="Mulish"/>
              <a:buChar char="■"/>
              <a:defRPr sz="1600">
                <a:solidFill>
                  <a:srgbClr val="797C74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indent="-3302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797C74"/>
              </a:buClr>
              <a:buSzPts val="1600"/>
              <a:buFont typeface="Mulish"/>
              <a:buChar char="●"/>
              <a:defRPr sz="1600">
                <a:solidFill>
                  <a:srgbClr val="797C74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indent="-3302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797C74"/>
              </a:buClr>
              <a:buSzPts val="1600"/>
              <a:buFont typeface="Mulish"/>
              <a:buChar char="○"/>
              <a:defRPr sz="1600">
                <a:solidFill>
                  <a:srgbClr val="797C74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indent="-3302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797C74"/>
              </a:buClr>
              <a:buSzPts val="1600"/>
              <a:buFont typeface="Mulish"/>
              <a:buChar char="■"/>
              <a:defRPr sz="1600">
                <a:solidFill>
                  <a:srgbClr val="797C74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indent="-3302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797C74"/>
              </a:buClr>
              <a:buSzPts val="1600"/>
              <a:buFont typeface="Mulish"/>
              <a:buChar char="●"/>
              <a:defRPr sz="1600">
                <a:solidFill>
                  <a:srgbClr val="797C74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indent="-3302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797C74"/>
              </a:buClr>
              <a:buSzPts val="1600"/>
              <a:buFont typeface="Mulish"/>
              <a:buChar char="○"/>
              <a:defRPr sz="1600">
                <a:solidFill>
                  <a:srgbClr val="797C74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indent="-3302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797C74"/>
              </a:buClr>
              <a:buSzPts val="1600"/>
              <a:buFont typeface="Mulish"/>
              <a:buChar char="■"/>
              <a:defRPr sz="1600">
                <a:solidFill>
                  <a:srgbClr val="797C74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3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5.png"/><Relationship Id="rId10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6"/>
        </a:solidFill>
      </p:bgPr>
    </p:bg>
    <p:spTree>
      <p:nvGrpSpPr>
        <p:cNvPr id="1210" name="Shape 1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Google Shape;1211;p41"/>
          <p:cNvSpPr txBox="1"/>
          <p:nvPr>
            <p:ph type="ctrTitle"/>
          </p:nvPr>
        </p:nvSpPr>
        <p:spPr>
          <a:xfrm>
            <a:off x="2040000" y="1313600"/>
            <a:ext cx="5064000" cy="184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Smart Farm</a:t>
            </a:r>
            <a:endParaRPr/>
          </a:p>
        </p:txBody>
      </p:sp>
      <p:sp>
        <p:nvSpPr>
          <p:cNvPr id="1212" name="Google Shape;1212;p41"/>
          <p:cNvSpPr txBox="1"/>
          <p:nvPr>
            <p:ph idx="1" type="subTitle"/>
          </p:nvPr>
        </p:nvSpPr>
        <p:spPr>
          <a:xfrm>
            <a:off x="2040000" y="2810850"/>
            <a:ext cx="5064000" cy="121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Mohammed Ziad</a:t>
            </a:r>
            <a:endParaRPr b="1"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Ahmad Ratrout</a:t>
            </a:r>
            <a:endParaRPr b="1"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Supervised By: Dr. Samer Arandi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9" name="Shape 1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" name="Google Shape;1310;p5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 &amp; Constraints</a:t>
            </a:r>
            <a:endParaRPr/>
          </a:p>
        </p:txBody>
      </p:sp>
      <p:sp>
        <p:nvSpPr>
          <p:cNvPr id="1311" name="Google Shape;1311;p50"/>
          <p:cNvSpPr txBox="1"/>
          <p:nvPr>
            <p:ph idx="1" type="body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Wrong type of rail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Stepper motor torque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Cost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5" name="Shape 1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6" name="Google Shape;1316;p51"/>
          <p:cNvSpPr txBox="1"/>
          <p:nvPr>
            <p:ph type="title"/>
          </p:nvPr>
        </p:nvSpPr>
        <p:spPr>
          <a:xfrm>
            <a:off x="2720100" y="2780675"/>
            <a:ext cx="3703800" cy="79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1317" name="Google Shape;1317;p51"/>
          <p:cNvSpPr txBox="1"/>
          <p:nvPr>
            <p:ph idx="2" type="title"/>
          </p:nvPr>
        </p:nvSpPr>
        <p:spPr>
          <a:xfrm>
            <a:off x="3801000" y="1572325"/>
            <a:ext cx="1542000" cy="126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1" name="Shape 1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" name="Google Shape;1322;p5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1323" name="Google Shape;1323;p52"/>
          <p:cNvSpPr txBox="1"/>
          <p:nvPr>
            <p:ph idx="1" type="body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Adding the </a:t>
            </a:r>
            <a:r>
              <a:rPr lang="en" sz="2400"/>
              <a:t>capability</a:t>
            </a:r>
            <a:r>
              <a:rPr lang="en" sz="2400"/>
              <a:t> to control the grid from the mobile application.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Integrating the cloud in the project like Azure IoT.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Creating an image processor to get information about plants health status.</a:t>
            </a:r>
            <a:endParaRPr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7" name="Shape 1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8" name="Google Shape;1328;p53"/>
          <p:cNvSpPr txBox="1"/>
          <p:nvPr>
            <p:ph type="title"/>
          </p:nvPr>
        </p:nvSpPr>
        <p:spPr>
          <a:xfrm>
            <a:off x="1982400" y="2832688"/>
            <a:ext cx="5179200" cy="73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</a:t>
            </a:r>
            <a:endParaRPr/>
          </a:p>
        </p:txBody>
      </p:sp>
      <p:sp>
        <p:nvSpPr>
          <p:cNvPr id="1329" name="Google Shape;1329;p53"/>
          <p:cNvSpPr txBox="1"/>
          <p:nvPr>
            <p:ph idx="2" type="title"/>
          </p:nvPr>
        </p:nvSpPr>
        <p:spPr>
          <a:xfrm>
            <a:off x="3752400" y="1593425"/>
            <a:ext cx="1639200" cy="12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3" name="Shape 1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" name="Google Shape;1334;p54"/>
          <p:cNvSpPr txBox="1"/>
          <p:nvPr>
            <p:ph type="ctrTitle"/>
          </p:nvPr>
        </p:nvSpPr>
        <p:spPr>
          <a:xfrm>
            <a:off x="3130177" y="1767575"/>
            <a:ext cx="2880300" cy="99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1335" name="Google Shape;1335;p54"/>
          <p:cNvSpPr txBox="1"/>
          <p:nvPr>
            <p:ph idx="1" type="subTitle"/>
          </p:nvPr>
        </p:nvSpPr>
        <p:spPr>
          <a:xfrm>
            <a:off x="3133525" y="2802305"/>
            <a:ext cx="2880300" cy="57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Do you have any questions?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6" name="Shape 1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7" name="Google Shape;1217;p42"/>
          <p:cNvSpPr/>
          <p:nvPr/>
        </p:nvSpPr>
        <p:spPr>
          <a:xfrm>
            <a:off x="4170546" y="1046815"/>
            <a:ext cx="807900" cy="722200"/>
          </a:xfrm>
          <a:custGeom>
            <a:rect b="b" l="l" r="r" t="t"/>
            <a:pathLst>
              <a:path extrusionOk="0" h="28888" w="32316">
                <a:moveTo>
                  <a:pt x="5485" y="1500"/>
                </a:moveTo>
                <a:cubicBezTo>
                  <a:pt x="2715" y="3892"/>
                  <a:pt x="-124" y="10795"/>
                  <a:pt x="4" y="15083"/>
                </a:cubicBezTo>
                <a:cubicBezTo>
                  <a:pt x="132" y="19372"/>
                  <a:pt x="3035" y="25078"/>
                  <a:pt x="6253" y="27231"/>
                </a:cubicBezTo>
                <a:cubicBezTo>
                  <a:pt x="9471" y="29384"/>
                  <a:pt x="15150" y="29215"/>
                  <a:pt x="19310" y="27999"/>
                </a:cubicBezTo>
                <a:cubicBezTo>
                  <a:pt x="23471" y="26783"/>
                  <a:pt x="29166" y="22415"/>
                  <a:pt x="31216" y="19933"/>
                </a:cubicBezTo>
                <a:cubicBezTo>
                  <a:pt x="33267" y="17451"/>
                  <a:pt x="31869" y="15603"/>
                  <a:pt x="31613" y="13107"/>
                </a:cubicBezTo>
                <a:cubicBezTo>
                  <a:pt x="31357" y="10611"/>
                  <a:pt x="32178" y="7019"/>
                  <a:pt x="29680" y="4956"/>
                </a:cubicBezTo>
                <a:cubicBezTo>
                  <a:pt x="27182" y="2893"/>
                  <a:pt x="20656" y="1307"/>
                  <a:pt x="16623" y="731"/>
                </a:cubicBezTo>
                <a:cubicBezTo>
                  <a:pt x="12591" y="155"/>
                  <a:pt x="8255" y="-892"/>
                  <a:pt x="5485" y="150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1218" name="Google Shape;1218;p42"/>
          <p:cNvSpPr/>
          <p:nvPr/>
        </p:nvSpPr>
        <p:spPr>
          <a:xfrm>
            <a:off x="6847240" y="1094896"/>
            <a:ext cx="762725" cy="647875"/>
          </a:xfrm>
          <a:custGeom>
            <a:rect b="b" l="l" r="r" t="t"/>
            <a:pathLst>
              <a:path extrusionOk="0" h="25915" w="30509">
                <a:moveTo>
                  <a:pt x="6534" y="1279"/>
                </a:moveTo>
                <a:cubicBezTo>
                  <a:pt x="3950" y="2248"/>
                  <a:pt x="2509" y="2595"/>
                  <a:pt x="1614" y="6198"/>
                </a:cubicBezTo>
                <a:cubicBezTo>
                  <a:pt x="719" y="9801"/>
                  <a:pt x="-1244" y="19616"/>
                  <a:pt x="1166" y="22896"/>
                </a:cubicBezTo>
                <a:cubicBezTo>
                  <a:pt x="3576" y="26176"/>
                  <a:pt x="11578" y="25928"/>
                  <a:pt x="16075" y="25878"/>
                </a:cubicBezTo>
                <a:cubicBezTo>
                  <a:pt x="20573" y="25828"/>
                  <a:pt x="25915" y="25853"/>
                  <a:pt x="28151" y="22598"/>
                </a:cubicBezTo>
                <a:cubicBezTo>
                  <a:pt x="30387" y="19343"/>
                  <a:pt x="31332" y="10049"/>
                  <a:pt x="29493" y="6347"/>
                </a:cubicBezTo>
                <a:cubicBezTo>
                  <a:pt x="27654" y="2645"/>
                  <a:pt x="20946" y="1229"/>
                  <a:pt x="17119" y="384"/>
                </a:cubicBezTo>
                <a:cubicBezTo>
                  <a:pt x="13293" y="-461"/>
                  <a:pt x="9118" y="310"/>
                  <a:pt x="6534" y="12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19" name="Google Shape;1219;p42"/>
          <p:cNvSpPr/>
          <p:nvPr/>
        </p:nvSpPr>
        <p:spPr>
          <a:xfrm>
            <a:off x="1575672" y="1083087"/>
            <a:ext cx="709550" cy="649675"/>
          </a:xfrm>
          <a:custGeom>
            <a:rect b="b" l="l" r="r" t="t"/>
            <a:pathLst>
              <a:path extrusionOk="0" h="25987" w="28382">
                <a:moveTo>
                  <a:pt x="5727" y="70"/>
                </a:moveTo>
                <a:cubicBezTo>
                  <a:pt x="9106" y="-402"/>
                  <a:pt x="19443" y="2231"/>
                  <a:pt x="23170" y="4393"/>
                </a:cubicBezTo>
                <a:cubicBezTo>
                  <a:pt x="26897" y="6555"/>
                  <a:pt x="27543" y="10058"/>
                  <a:pt x="28090" y="13040"/>
                </a:cubicBezTo>
                <a:cubicBezTo>
                  <a:pt x="28637" y="16022"/>
                  <a:pt x="28488" y="20147"/>
                  <a:pt x="26450" y="22284"/>
                </a:cubicBezTo>
                <a:cubicBezTo>
                  <a:pt x="24413" y="24421"/>
                  <a:pt x="19543" y="25514"/>
                  <a:pt x="15865" y="25862"/>
                </a:cubicBezTo>
                <a:cubicBezTo>
                  <a:pt x="12188" y="26210"/>
                  <a:pt x="7019" y="25787"/>
                  <a:pt x="4385" y="24371"/>
                </a:cubicBezTo>
                <a:cubicBezTo>
                  <a:pt x="1751" y="22955"/>
                  <a:pt x="311" y="20222"/>
                  <a:pt x="62" y="17364"/>
                </a:cubicBezTo>
                <a:cubicBezTo>
                  <a:pt x="-186" y="14507"/>
                  <a:pt x="1950" y="10108"/>
                  <a:pt x="2894" y="7226"/>
                </a:cubicBezTo>
                <a:cubicBezTo>
                  <a:pt x="3838" y="4344"/>
                  <a:pt x="2348" y="542"/>
                  <a:pt x="5727" y="7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1220" name="Google Shape;1220;p42"/>
          <p:cNvSpPr/>
          <p:nvPr/>
        </p:nvSpPr>
        <p:spPr>
          <a:xfrm>
            <a:off x="1544882" y="2939244"/>
            <a:ext cx="736125" cy="657600"/>
          </a:xfrm>
          <a:custGeom>
            <a:rect b="b" l="l" r="r" t="t"/>
            <a:pathLst>
              <a:path extrusionOk="0" h="26304" w="29445">
                <a:moveTo>
                  <a:pt x="6" y="11709"/>
                </a:moveTo>
                <a:cubicBezTo>
                  <a:pt x="-19" y="15710"/>
                  <a:pt x="2243" y="23189"/>
                  <a:pt x="6268" y="25276"/>
                </a:cubicBezTo>
                <a:cubicBezTo>
                  <a:pt x="10293" y="27363"/>
                  <a:pt x="20307" y="25847"/>
                  <a:pt x="24158" y="24232"/>
                </a:cubicBezTo>
                <a:cubicBezTo>
                  <a:pt x="28009" y="22617"/>
                  <a:pt x="29103" y="18666"/>
                  <a:pt x="29376" y="15585"/>
                </a:cubicBezTo>
                <a:cubicBezTo>
                  <a:pt x="29649" y="12504"/>
                  <a:pt x="27637" y="8231"/>
                  <a:pt x="25798" y="5746"/>
                </a:cubicBezTo>
                <a:cubicBezTo>
                  <a:pt x="23959" y="3261"/>
                  <a:pt x="21574" y="1423"/>
                  <a:pt x="18344" y="677"/>
                </a:cubicBezTo>
                <a:cubicBezTo>
                  <a:pt x="15114" y="-68"/>
                  <a:pt x="9473" y="-566"/>
                  <a:pt x="6417" y="1273"/>
                </a:cubicBezTo>
                <a:cubicBezTo>
                  <a:pt x="3361" y="3112"/>
                  <a:pt x="31" y="7709"/>
                  <a:pt x="6" y="1170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1221" name="Google Shape;1221;p42"/>
          <p:cNvSpPr/>
          <p:nvPr/>
        </p:nvSpPr>
        <p:spPr>
          <a:xfrm>
            <a:off x="4143769" y="2950727"/>
            <a:ext cx="821175" cy="634650"/>
          </a:xfrm>
          <a:custGeom>
            <a:rect b="b" l="l" r="r" t="t"/>
            <a:pathLst>
              <a:path extrusionOk="0" h="25386" w="32847">
                <a:moveTo>
                  <a:pt x="4957" y="4678"/>
                </a:moveTo>
                <a:cubicBezTo>
                  <a:pt x="2025" y="7088"/>
                  <a:pt x="-112" y="11338"/>
                  <a:pt x="37" y="14518"/>
                </a:cubicBezTo>
                <a:cubicBezTo>
                  <a:pt x="186" y="17699"/>
                  <a:pt x="1975" y="22022"/>
                  <a:pt x="5851" y="23761"/>
                </a:cubicBezTo>
                <a:cubicBezTo>
                  <a:pt x="9727" y="25500"/>
                  <a:pt x="18896" y="25699"/>
                  <a:pt x="23294" y="24954"/>
                </a:cubicBezTo>
                <a:cubicBezTo>
                  <a:pt x="27692" y="24209"/>
                  <a:pt x="30873" y="21948"/>
                  <a:pt x="32240" y="19289"/>
                </a:cubicBezTo>
                <a:cubicBezTo>
                  <a:pt x="33607" y="16630"/>
                  <a:pt x="32190" y="11661"/>
                  <a:pt x="31494" y="9002"/>
                </a:cubicBezTo>
                <a:cubicBezTo>
                  <a:pt x="30798" y="6343"/>
                  <a:pt x="30376" y="4827"/>
                  <a:pt x="28065" y="3336"/>
                </a:cubicBezTo>
                <a:cubicBezTo>
                  <a:pt x="25754" y="1845"/>
                  <a:pt x="21480" y="-168"/>
                  <a:pt x="17629" y="56"/>
                </a:cubicBezTo>
                <a:cubicBezTo>
                  <a:pt x="13778" y="280"/>
                  <a:pt x="7889" y="2268"/>
                  <a:pt x="4957" y="46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222" name="Google Shape;1222;p42"/>
          <p:cNvSpPr/>
          <p:nvPr/>
        </p:nvSpPr>
        <p:spPr>
          <a:xfrm>
            <a:off x="6811200" y="2953654"/>
            <a:ext cx="809700" cy="628775"/>
          </a:xfrm>
          <a:custGeom>
            <a:rect b="b" l="l" r="r" t="t"/>
            <a:pathLst>
              <a:path extrusionOk="0" h="25151" w="32388">
                <a:moveTo>
                  <a:pt x="0" y="14307"/>
                </a:moveTo>
                <a:cubicBezTo>
                  <a:pt x="0" y="17637"/>
                  <a:pt x="2509" y="22158"/>
                  <a:pt x="6261" y="23848"/>
                </a:cubicBezTo>
                <a:cubicBezTo>
                  <a:pt x="10013" y="25538"/>
                  <a:pt x="18238" y="25364"/>
                  <a:pt x="22512" y="24445"/>
                </a:cubicBezTo>
                <a:cubicBezTo>
                  <a:pt x="26786" y="23526"/>
                  <a:pt x="30587" y="21190"/>
                  <a:pt x="31904" y="18332"/>
                </a:cubicBezTo>
                <a:cubicBezTo>
                  <a:pt x="33221" y="15475"/>
                  <a:pt x="31506" y="10182"/>
                  <a:pt x="30413" y="7300"/>
                </a:cubicBezTo>
                <a:cubicBezTo>
                  <a:pt x="29320" y="4418"/>
                  <a:pt x="28077" y="2206"/>
                  <a:pt x="25344" y="1038"/>
                </a:cubicBezTo>
                <a:cubicBezTo>
                  <a:pt x="22611" y="-130"/>
                  <a:pt x="17195" y="-180"/>
                  <a:pt x="14014" y="292"/>
                </a:cubicBezTo>
                <a:cubicBezTo>
                  <a:pt x="10834" y="764"/>
                  <a:pt x="8597" y="1535"/>
                  <a:pt x="6261" y="3871"/>
                </a:cubicBezTo>
                <a:cubicBezTo>
                  <a:pt x="3925" y="6207"/>
                  <a:pt x="0" y="10978"/>
                  <a:pt x="0" y="143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</p:sp>
      <p:sp>
        <p:nvSpPr>
          <p:cNvPr id="1223" name="Google Shape;1223;p42"/>
          <p:cNvSpPr txBox="1"/>
          <p:nvPr>
            <p:ph type="title"/>
          </p:nvPr>
        </p:nvSpPr>
        <p:spPr>
          <a:xfrm>
            <a:off x="720000" y="1742775"/>
            <a:ext cx="24258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1224" name="Google Shape;1224;p42"/>
          <p:cNvSpPr txBox="1"/>
          <p:nvPr>
            <p:ph idx="2" type="title"/>
          </p:nvPr>
        </p:nvSpPr>
        <p:spPr>
          <a:xfrm>
            <a:off x="1275300" y="1149600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225" name="Google Shape;1225;p42"/>
          <p:cNvSpPr txBox="1"/>
          <p:nvPr>
            <p:ph idx="1" type="subTitle"/>
          </p:nvPr>
        </p:nvSpPr>
        <p:spPr>
          <a:xfrm>
            <a:off x="720041" y="2270475"/>
            <a:ext cx="24258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6" name="Google Shape;1226;p42"/>
          <p:cNvSpPr txBox="1"/>
          <p:nvPr>
            <p:ph idx="3" type="title"/>
          </p:nvPr>
        </p:nvSpPr>
        <p:spPr>
          <a:xfrm>
            <a:off x="3361600" y="1742775"/>
            <a:ext cx="24258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Contribution</a:t>
            </a:r>
            <a:endParaRPr/>
          </a:p>
        </p:txBody>
      </p:sp>
      <p:sp>
        <p:nvSpPr>
          <p:cNvPr id="1227" name="Google Shape;1227;p42"/>
          <p:cNvSpPr txBox="1"/>
          <p:nvPr>
            <p:ph idx="4" type="title"/>
          </p:nvPr>
        </p:nvSpPr>
        <p:spPr>
          <a:xfrm>
            <a:off x="3934350" y="1149600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228" name="Google Shape;1228;p42"/>
          <p:cNvSpPr txBox="1"/>
          <p:nvPr>
            <p:ph idx="5" type="subTitle"/>
          </p:nvPr>
        </p:nvSpPr>
        <p:spPr>
          <a:xfrm>
            <a:off x="3361593" y="2270475"/>
            <a:ext cx="24258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9" name="Google Shape;1229;p42"/>
          <p:cNvSpPr txBox="1"/>
          <p:nvPr>
            <p:ph idx="6" type="title"/>
          </p:nvPr>
        </p:nvSpPr>
        <p:spPr>
          <a:xfrm>
            <a:off x="6000688" y="1742775"/>
            <a:ext cx="2423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Parts</a:t>
            </a:r>
            <a:endParaRPr/>
          </a:p>
        </p:txBody>
      </p:sp>
      <p:sp>
        <p:nvSpPr>
          <p:cNvPr id="1230" name="Google Shape;1230;p42"/>
          <p:cNvSpPr txBox="1"/>
          <p:nvPr>
            <p:ph idx="7" type="title"/>
          </p:nvPr>
        </p:nvSpPr>
        <p:spPr>
          <a:xfrm>
            <a:off x="6593400" y="1149600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231" name="Google Shape;1231;p42"/>
          <p:cNvSpPr txBox="1"/>
          <p:nvPr>
            <p:ph idx="8" type="subTitle"/>
          </p:nvPr>
        </p:nvSpPr>
        <p:spPr>
          <a:xfrm>
            <a:off x="6003145" y="2270475"/>
            <a:ext cx="24258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2" name="Google Shape;1232;p42"/>
          <p:cNvSpPr txBox="1"/>
          <p:nvPr>
            <p:ph idx="9" type="title"/>
          </p:nvPr>
        </p:nvSpPr>
        <p:spPr>
          <a:xfrm>
            <a:off x="279925" y="3596000"/>
            <a:ext cx="33012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1233" name="Google Shape;1233;p42"/>
          <p:cNvSpPr txBox="1"/>
          <p:nvPr>
            <p:ph idx="13" type="title"/>
          </p:nvPr>
        </p:nvSpPr>
        <p:spPr>
          <a:xfrm>
            <a:off x="1272850" y="3002825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1234" name="Google Shape;1234;p42"/>
          <p:cNvSpPr txBox="1"/>
          <p:nvPr>
            <p:ph idx="14" type="subTitle"/>
          </p:nvPr>
        </p:nvSpPr>
        <p:spPr>
          <a:xfrm>
            <a:off x="717550" y="4123700"/>
            <a:ext cx="24258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5" name="Google Shape;1235;p42"/>
          <p:cNvSpPr txBox="1"/>
          <p:nvPr>
            <p:ph idx="15" type="title"/>
          </p:nvPr>
        </p:nvSpPr>
        <p:spPr>
          <a:xfrm>
            <a:off x="3359100" y="3596000"/>
            <a:ext cx="24258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1236" name="Google Shape;1236;p42"/>
          <p:cNvSpPr txBox="1"/>
          <p:nvPr>
            <p:ph idx="16" type="title"/>
          </p:nvPr>
        </p:nvSpPr>
        <p:spPr>
          <a:xfrm>
            <a:off x="3934350" y="3002825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1237" name="Google Shape;1237;p42"/>
          <p:cNvSpPr txBox="1"/>
          <p:nvPr>
            <p:ph idx="17" type="subTitle"/>
          </p:nvPr>
        </p:nvSpPr>
        <p:spPr>
          <a:xfrm>
            <a:off x="3359102" y="4123700"/>
            <a:ext cx="24258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8" name="Google Shape;1238;p42"/>
          <p:cNvSpPr txBox="1"/>
          <p:nvPr>
            <p:ph idx="18" type="title"/>
          </p:nvPr>
        </p:nvSpPr>
        <p:spPr>
          <a:xfrm>
            <a:off x="5998200" y="3596000"/>
            <a:ext cx="2423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</a:t>
            </a:r>
            <a:endParaRPr/>
          </a:p>
        </p:txBody>
      </p:sp>
      <p:sp>
        <p:nvSpPr>
          <p:cNvPr id="1239" name="Google Shape;1239;p42"/>
          <p:cNvSpPr txBox="1"/>
          <p:nvPr>
            <p:ph idx="19" type="title"/>
          </p:nvPr>
        </p:nvSpPr>
        <p:spPr>
          <a:xfrm>
            <a:off x="6590950" y="3002825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1240" name="Google Shape;1240;p42"/>
          <p:cNvSpPr txBox="1"/>
          <p:nvPr>
            <p:ph idx="20" type="subTitle"/>
          </p:nvPr>
        </p:nvSpPr>
        <p:spPr>
          <a:xfrm>
            <a:off x="6000654" y="4123700"/>
            <a:ext cx="24258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1" name="Google Shape;1241;p42"/>
          <p:cNvSpPr txBox="1"/>
          <p:nvPr>
            <p:ph idx="21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5" name="Shape 1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6" name="Google Shape;1246;p43"/>
          <p:cNvGrpSpPr/>
          <p:nvPr/>
        </p:nvGrpSpPr>
        <p:grpSpPr>
          <a:xfrm flipH="1">
            <a:off x="3628880" y="4495084"/>
            <a:ext cx="1410318" cy="659575"/>
            <a:chOff x="3264075" y="1894125"/>
            <a:chExt cx="1130425" cy="528675"/>
          </a:xfrm>
        </p:grpSpPr>
        <p:sp>
          <p:nvSpPr>
            <p:cNvPr id="1247" name="Google Shape;1247;p43"/>
            <p:cNvSpPr/>
            <p:nvPr/>
          </p:nvSpPr>
          <p:spPr>
            <a:xfrm>
              <a:off x="3793500" y="1981250"/>
              <a:ext cx="97300" cy="76250"/>
            </a:xfrm>
            <a:custGeom>
              <a:rect b="b" l="l" r="r" t="t"/>
              <a:pathLst>
                <a:path extrusionOk="0" h="3050" w="3892">
                  <a:moveTo>
                    <a:pt x="1370" y="1"/>
                  </a:moveTo>
                  <a:cubicBezTo>
                    <a:pt x="1000" y="57"/>
                    <a:pt x="559" y="81"/>
                    <a:pt x="309" y="401"/>
                  </a:cubicBezTo>
                  <a:cubicBezTo>
                    <a:pt x="233" y="302"/>
                    <a:pt x="119" y="252"/>
                    <a:pt x="1" y="214"/>
                  </a:cubicBezTo>
                  <a:lnTo>
                    <a:pt x="1" y="214"/>
                  </a:lnTo>
                  <a:cubicBezTo>
                    <a:pt x="65" y="350"/>
                    <a:pt x="130" y="482"/>
                    <a:pt x="196" y="615"/>
                  </a:cubicBezTo>
                  <a:cubicBezTo>
                    <a:pt x="106" y="922"/>
                    <a:pt x="58" y="1252"/>
                    <a:pt x="150" y="1564"/>
                  </a:cubicBezTo>
                  <a:cubicBezTo>
                    <a:pt x="388" y="2437"/>
                    <a:pt x="1271" y="3050"/>
                    <a:pt x="2160" y="3050"/>
                  </a:cubicBezTo>
                  <a:cubicBezTo>
                    <a:pt x="2327" y="3050"/>
                    <a:pt x="2495" y="3028"/>
                    <a:pt x="2659" y="2982"/>
                  </a:cubicBezTo>
                  <a:cubicBezTo>
                    <a:pt x="3084" y="2833"/>
                    <a:pt x="3489" y="2546"/>
                    <a:pt x="3652" y="2112"/>
                  </a:cubicBezTo>
                  <a:cubicBezTo>
                    <a:pt x="3787" y="1779"/>
                    <a:pt x="3891" y="1345"/>
                    <a:pt x="3644" y="1035"/>
                  </a:cubicBezTo>
                  <a:cubicBezTo>
                    <a:pt x="3511" y="839"/>
                    <a:pt x="3277" y="731"/>
                    <a:pt x="3041" y="731"/>
                  </a:cubicBezTo>
                  <a:cubicBezTo>
                    <a:pt x="2993" y="731"/>
                    <a:pt x="2944" y="736"/>
                    <a:pt x="2897" y="745"/>
                  </a:cubicBezTo>
                  <a:cubicBezTo>
                    <a:pt x="2749" y="763"/>
                    <a:pt x="2586" y="813"/>
                    <a:pt x="2431" y="813"/>
                  </a:cubicBezTo>
                  <a:cubicBezTo>
                    <a:pt x="2326" y="813"/>
                    <a:pt x="2226" y="790"/>
                    <a:pt x="2136" y="717"/>
                  </a:cubicBezTo>
                  <a:cubicBezTo>
                    <a:pt x="1892" y="477"/>
                    <a:pt x="1782" y="6"/>
                    <a:pt x="1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8" name="Google Shape;1248;p43"/>
            <p:cNvSpPr/>
            <p:nvPr/>
          </p:nvSpPr>
          <p:spPr>
            <a:xfrm>
              <a:off x="3751450" y="2026125"/>
              <a:ext cx="90650" cy="393425"/>
            </a:xfrm>
            <a:custGeom>
              <a:rect b="b" l="l" r="r" t="t"/>
              <a:pathLst>
                <a:path extrusionOk="0" h="15737" w="3626">
                  <a:moveTo>
                    <a:pt x="3432" y="1"/>
                  </a:moveTo>
                  <a:cubicBezTo>
                    <a:pt x="3398" y="92"/>
                    <a:pt x="1" y="9088"/>
                    <a:pt x="2610" y="15737"/>
                  </a:cubicBezTo>
                  <a:lnTo>
                    <a:pt x="2802" y="15661"/>
                  </a:lnTo>
                  <a:cubicBezTo>
                    <a:pt x="223" y="9088"/>
                    <a:pt x="3590" y="165"/>
                    <a:pt x="3625" y="76"/>
                  </a:cubicBezTo>
                  <a:lnTo>
                    <a:pt x="343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9" name="Google Shape;1249;p43"/>
            <p:cNvSpPr/>
            <p:nvPr/>
          </p:nvSpPr>
          <p:spPr>
            <a:xfrm>
              <a:off x="3271300" y="2234025"/>
              <a:ext cx="1123200" cy="188725"/>
            </a:xfrm>
            <a:custGeom>
              <a:rect b="b" l="l" r="r" t="t"/>
              <a:pathLst>
                <a:path extrusionOk="0" h="7549" w="44928">
                  <a:moveTo>
                    <a:pt x="25662" y="0"/>
                  </a:moveTo>
                  <a:cubicBezTo>
                    <a:pt x="22724" y="0"/>
                    <a:pt x="20048" y="2529"/>
                    <a:pt x="18086" y="4646"/>
                  </a:cubicBezTo>
                  <a:cubicBezTo>
                    <a:pt x="17201" y="5601"/>
                    <a:pt x="16416" y="5958"/>
                    <a:pt x="15612" y="5958"/>
                  </a:cubicBezTo>
                  <a:cubicBezTo>
                    <a:pt x="13846" y="5958"/>
                    <a:pt x="11986" y="4238"/>
                    <a:pt x="8762" y="3353"/>
                  </a:cubicBezTo>
                  <a:cubicBezTo>
                    <a:pt x="8357" y="3242"/>
                    <a:pt x="7948" y="3192"/>
                    <a:pt x="7540" y="3192"/>
                  </a:cubicBezTo>
                  <a:cubicBezTo>
                    <a:pt x="3735" y="3192"/>
                    <a:pt x="0" y="7549"/>
                    <a:pt x="0" y="7549"/>
                  </a:cubicBezTo>
                  <a:lnTo>
                    <a:pt x="44928" y="7475"/>
                  </a:lnTo>
                  <a:cubicBezTo>
                    <a:pt x="44928" y="7475"/>
                    <a:pt x="40072" y="4392"/>
                    <a:pt x="37535" y="4392"/>
                  </a:cubicBezTo>
                  <a:cubicBezTo>
                    <a:pt x="37135" y="4392"/>
                    <a:pt x="36793" y="4468"/>
                    <a:pt x="36536" y="4646"/>
                  </a:cubicBezTo>
                  <a:cubicBezTo>
                    <a:pt x="35887" y="5093"/>
                    <a:pt x="35397" y="5366"/>
                    <a:pt x="34852" y="5366"/>
                  </a:cubicBezTo>
                  <a:cubicBezTo>
                    <a:pt x="33816" y="5366"/>
                    <a:pt x="32581" y="4378"/>
                    <a:pt x="29668" y="1730"/>
                  </a:cubicBezTo>
                  <a:cubicBezTo>
                    <a:pt x="28307" y="493"/>
                    <a:pt x="26959" y="0"/>
                    <a:pt x="256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0" name="Google Shape;1250;p43"/>
            <p:cNvSpPr/>
            <p:nvPr/>
          </p:nvSpPr>
          <p:spPr>
            <a:xfrm>
              <a:off x="3965800" y="1894125"/>
              <a:ext cx="111575" cy="75175"/>
            </a:xfrm>
            <a:custGeom>
              <a:rect b="b" l="l" r="r" t="t"/>
              <a:pathLst>
                <a:path extrusionOk="0" h="3007" w="4463">
                  <a:moveTo>
                    <a:pt x="1557" y="0"/>
                  </a:moveTo>
                  <a:cubicBezTo>
                    <a:pt x="1549" y="0"/>
                    <a:pt x="1541" y="0"/>
                    <a:pt x="1533" y="1"/>
                  </a:cubicBezTo>
                  <a:cubicBezTo>
                    <a:pt x="1120" y="77"/>
                    <a:pt x="624" y="122"/>
                    <a:pt x="359" y="455"/>
                  </a:cubicBezTo>
                  <a:cubicBezTo>
                    <a:pt x="268" y="360"/>
                    <a:pt x="136" y="317"/>
                    <a:pt x="0" y="284"/>
                  </a:cubicBezTo>
                  <a:lnTo>
                    <a:pt x="0" y="284"/>
                  </a:lnTo>
                  <a:cubicBezTo>
                    <a:pt x="81" y="416"/>
                    <a:pt x="163" y="546"/>
                    <a:pt x="244" y="674"/>
                  </a:cubicBezTo>
                  <a:cubicBezTo>
                    <a:pt x="160" y="987"/>
                    <a:pt x="127" y="1318"/>
                    <a:pt x="249" y="1625"/>
                  </a:cubicBezTo>
                  <a:cubicBezTo>
                    <a:pt x="558" y="2451"/>
                    <a:pt x="1524" y="3006"/>
                    <a:pt x="2491" y="3006"/>
                  </a:cubicBezTo>
                  <a:cubicBezTo>
                    <a:pt x="2719" y="3006"/>
                    <a:pt x="2947" y="2975"/>
                    <a:pt x="3166" y="2910"/>
                  </a:cubicBezTo>
                  <a:cubicBezTo>
                    <a:pt x="3636" y="2739"/>
                    <a:pt x="4077" y="2431"/>
                    <a:pt x="4236" y="1987"/>
                  </a:cubicBezTo>
                  <a:cubicBezTo>
                    <a:pt x="4368" y="1648"/>
                    <a:pt x="4462" y="1210"/>
                    <a:pt x="4163" y="914"/>
                  </a:cubicBezTo>
                  <a:cubicBezTo>
                    <a:pt x="4009" y="736"/>
                    <a:pt x="3760" y="641"/>
                    <a:pt x="3510" y="641"/>
                  </a:cubicBezTo>
                  <a:cubicBezTo>
                    <a:pt x="3440" y="641"/>
                    <a:pt x="3370" y="649"/>
                    <a:pt x="3303" y="664"/>
                  </a:cubicBezTo>
                  <a:cubicBezTo>
                    <a:pt x="3123" y="691"/>
                    <a:pt x="2927" y="757"/>
                    <a:pt x="2741" y="757"/>
                  </a:cubicBezTo>
                  <a:cubicBezTo>
                    <a:pt x="2637" y="757"/>
                    <a:pt x="2535" y="736"/>
                    <a:pt x="2441" y="676"/>
                  </a:cubicBezTo>
                  <a:cubicBezTo>
                    <a:pt x="2156" y="452"/>
                    <a:pt x="2005" y="0"/>
                    <a:pt x="15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1" name="Google Shape;1251;p43"/>
            <p:cNvSpPr/>
            <p:nvPr/>
          </p:nvSpPr>
          <p:spPr>
            <a:xfrm>
              <a:off x="3934100" y="1938400"/>
              <a:ext cx="89025" cy="393975"/>
            </a:xfrm>
            <a:custGeom>
              <a:rect b="b" l="l" r="r" t="t"/>
              <a:pathLst>
                <a:path extrusionOk="0" h="15759" w="3561">
                  <a:moveTo>
                    <a:pt x="3337" y="1"/>
                  </a:moveTo>
                  <a:cubicBezTo>
                    <a:pt x="3304" y="93"/>
                    <a:pt x="1" y="9257"/>
                    <a:pt x="3342" y="15758"/>
                  </a:cubicBezTo>
                  <a:lnTo>
                    <a:pt x="3556" y="15672"/>
                  </a:lnTo>
                  <a:cubicBezTo>
                    <a:pt x="251" y="9245"/>
                    <a:pt x="3527" y="155"/>
                    <a:pt x="3561" y="66"/>
                  </a:cubicBezTo>
                  <a:lnTo>
                    <a:pt x="33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2" name="Google Shape;1252;p43"/>
            <p:cNvSpPr/>
            <p:nvPr/>
          </p:nvSpPr>
          <p:spPr>
            <a:xfrm>
              <a:off x="3370650" y="1995800"/>
              <a:ext cx="101525" cy="70650"/>
            </a:xfrm>
            <a:custGeom>
              <a:rect b="b" l="l" r="r" t="t"/>
              <a:pathLst>
                <a:path extrusionOk="0" h="2826" w="4061">
                  <a:moveTo>
                    <a:pt x="1387" y="0"/>
                  </a:moveTo>
                  <a:cubicBezTo>
                    <a:pt x="1349" y="0"/>
                    <a:pt x="1310" y="5"/>
                    <a:pt x="1269" y="15"/>
                  </a:cubicBezTo>
                  <a:cubicBezTo>
                    <a:pt x="926" y="164"/>
                    <a:pt x="506" y="297"/>
                    <a:pt x="346" y="672"/>
                  </a:cubicBezTo>
                  <a:cubicBezTo>
                    <a:pt x="248" y="595"/>
                    <a:pt x="125" y="576"/>
                    <a:pt x="1" y="569"/>
                  </a:cubicBezTo>
                  <a:lnTo>
                    <a:pt x="1" y="569"/>
                  </a:lnTo>
                  <a:cubicBezTo>
                    <a:pt x="96" y="684"/>
                    <a:pt x="195" y="796"/>
                    <a:pt x="290" y="907"/>
                  </a:cubicBezTo>
                  <a:cubicBezTo>
                    <a:pt x="283" y="1228"/>
                    <a:pt x="321" y="1558"/>
                    <a:pt x="489" y="1836"/>
                  </a:cubicBezTo>
                  <a:cubicBezTo>
                    <a:pt x="853" y="2465"/>
                    <a:pt x="1577" y="2826"/>
                    <a:pt x="2293" y="2826"/>
                  </a:cubicBezTo>
                  <a:cubicBezTo>
                    <a:pt x="2635" y="2826"/>
                    <a:pt x="2976" y="2743"/>
                    <a:pt x="3276" y="2568"/>
                  </a:cubicBezTo>
                  <a:cubicBezTo>
                    <a:pt x="3647" y="2316"/>
                    <a:pt x="3967" y="1935"/>
                    <a:pt x="4014" y="1473"/>
                  </a:cubicBezTo>
                  <a:cubicBezTo>
                    <a:pt x="4061" y="1117"/>
                    <a:pt x="4051" y="671"/>
                    <a:pt x="3732" y="439"/>
                  </a:cubicBezTo>
                  <a:cubicBezTo>
                    <a:pt x="3604" y="326"/>
                    <a:pt x="3437" y="272"/>
                    <a:pt x="3270" y="272"/>
                  </a:cubicBezTo>
                  <a:cubicBezTo>
                    <a:pt x="3155" y="272"/>
                    <a:pt x="3039" y="297"/>
                    <a:pt x="2936" y="348"/>
                  </a:cubicBezTo>
                  <a:cubicBezTo>
                    <a:pt x="2754" y="419"/>
                    <a:pt x="2562" y="550"/>
                    <a:pt x="2363" y="550"/>
                  </a:cubicBezTo>
                  <a:cubicBezTo>
                    <a:pt x="2307" y="550"/>
                    <a:pt x="2250" y="540"/>
                    <a:pt x="2193" y="514"/>
                  </a:cubicBezTo>
                  <a:cubicBezTo>
                    <a:pt x="1926" y="360"/>
                    <a:pt x="1716" y="0"/>
                    <a:pt x="13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3" name="Google Shape;1253;p43"/>
            <p:cNvSpPr/>
            <p:nvPr/>
          </p:nvSpPr>
          <p:spPr>
            <a:xfrm>
              <a:off x="3397975" y="2037125"/>
              <a:ext cx="109575" cy="385675"/>
            </a:xfrm>
            <a:custGeom>
              <a:rect b="b" l="l" r="r" t="t"/>
              <a:pathLst>
                <a:path extrusionOk="0" h="15427" w="4383">
                  <a:moveTo>
                    <a:pt x="1003" y="0"/>
                  </a:moveTo>
                  <a:cubicBezTo>
                    <a:pt x="993" y="95"/>
                    <a:pt x="1" y="9662"/>
                    <a:pt x="4216" y="15427"/>
                  </a:cubicBezTo>
                  <a:lnTo>
                    <a:pt x="4383" y="15304"/>
                  </a:lnTo>
                  <a:cubicBezTo>
                    <a:pt x="216" y="9606"/>
                    <a:pt x="1198" y="119"/>
                    <a:pt x="1209" y="23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4" name="Google Shape;1254;p43"/>
            <p:cNvSpPr/>
            <p:nvPr/>
          </p:nvSpPr>
          <p:spPr>
            <a:xfrm>
              <a:off x="3633650" y="1927625"/>
              <a:ext cx="101500" cy="70675"/>
            </a:xfrm>
            <a:custGeom>
              <a:rect b="b" l="l" r="r" t="t"/>
              <a:pathLst>
                <a:path extrusionOk="0" h="2827" w="4060">
                  <a:moveTo>
                    <a:pt x="2673" y="0"/>
                  </a:moveTo>
                  <a:cubicBezTo>
                    <a:pt x="2344" y="0"/>
                    <a:pt x="2135" y="360"/>
                    <a:pt x="1868" y="513"/>
                  </a:cubicBezTo>
                  <a:cubicBezTo>
                    <a:pt x="1810" y="539"/>
                    <a:pt x="1753" y="550"/>
                    <a:pt x="1696" y="550"/>
                  </a:cubicBezTo>
                  <a:cubicBezTo>
                    <a:pt x="1498" y="550"/>
                    <a:pt x="1307" y="418"/>
                    <a:pt x="1125" y="348"/>
                  </a:cubicBezTo>
                  <a:cubicBezTo>
                    <a:pt x="1021" y="298"/>
                    <a:pt x="905" y="272"/>
                    <a:pt x="791" y="272"/>
                  </a:cubicBezTo>
                  <a:cubicBezTo>
                    <a:pt x="623" y="272"/>
                    <a:pt x="457" y="327"/>
                    <a:pt x="328" y="439"/>
                  </a:cubicBezTo>
                  <a:cubicBezTo>
                    <a:pt x="10" y="672"/>
                    <a:pt x="1" y="1118"/>
                    <a:pt x="47" y="1474"/>
                  </a:cubicBezTo>
                  <a:cubicBezTo>
                    <a:pt x="94" y="1935"/>
                    <a:pt x="415" y="2317"/>
                    <a:pt x="786" y="2570"/>
                  </a:cubicBezTo>
                  <a:cubicBezTo>
                    <a:pt x="1086" y="2745"/>
                    <a:pt x="1427" y="2827"/>
                    <a:pt x="1769" y="2827"/>
                  </a:cubicBezTo>
                  <a:cubicBezTo>
                    <a:pt x="2486" y="2827"/>
                    <a:pt x="3209" y="2466"/>
                    <a:pt x="3572" y="1837"/>
                  </a:cubicBezTo>
                  <a:cubicBezTo>
                    <a:pt x="3741" y="1559"/>
                    <a:pt x="3779" y="1228"/>
                    <a:pt x="3770" y="907"/>
                  </a:cubicBezTo>
                  <a:cubicBezTo>
                    <a:pt x="3866" y="795"/>
                    <a:pt x="3963" y="683"/>
                    <a:pt x="4060" y="569"/>
                  </a:cubicBezTo>
                  <a:lnTo>
                    <a:pt x="4060" y="569"/>
                  </a:lnTo>
                  <a:cubicBezTo>
                    <a:pt x="3936" y="576"/>
                    <a:pt x="3813" y="595"/>
                    <a:pt x="3715" y="672"/>
                  </a:cubicBezTo>
                  <a:cubicBezTo>
                    <a:pt x="3555" y="298"/>
                    <a:pt x="3134" y="164"/>
                    <a:pt x="2791" y="15"/>
                  </a:cubicBezTo>
                  <a:cubicBezTo>
                    <a:pt x="2750" y="5"/>
                    <a:pt x="2711" y="0"/>
                    <a:pt x="26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5" name="Google Shape;1255;p43"/>
            <p:cNvSpPr/>
            <p:nvPr/>
          </p:nvSpPr>
          <p:spPr>
            <a:xfrm>
              <a:off x="3590700" y="1990600"/>
              <a:ext cx="109600" cy="385725"/>
            </a:xfrm>
            <a:custGeom>
              <a:rect b="b" l="l" r="r" t="t"/>
              <a:pathLst>
                <a:path extrusionOk="0" h="15429" w="4384">
                  <a:moveTo>
                    <a:pt x="3379" y="0"/>
                  </a:moveTo>
                  <a:lnTo>
                    <a:pt x="3174" y="24"/>
                  </a:lnTo>
                  <a:cubicBezTo>
                    <a:pt x="3185" y="119"/>
                    <a:pt x="4168" y="9606"/>
                    <a:pt x="0" y="15305"/>
                  </a:cubicBezTo>
                  <a:lnTo>
                    <a:pt x="167" y="15428"/>
                  </a:lnTo>
                  <a:cubicBezTo>
                    <a:pt x="4383" y="9663"/>
                    <a:pt x="3391" y="98"/>
                    <a:pt x="33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6" name="Google Shape;1256;p43"/>
            <p:cNvSpPr/>
            <p:nvPr/>
          </p:nvSpPr>
          <p:spPr>
            <a:xfrm>
              <a:off x="3264075" y="2207125"/>
              <a:ext cx="104900" cy="72075"/>
            </a:xfrm>
            <a:custGeom>
              <a:rect b="b" l="l" r="r" t="t"/>
              <a:pathLst>
                <a:path extrusionOk="0" h="2883" w="4196">
                  <a:moveTo>
                    <a:pt x="3245" y="0"/>
                  </a:moveTo>
                  <a:cubicBezTo>
                    <a:pt x="3052" y="0"/>
                    <a:pt x="2860" y="79"/>
                    <a:pt x="2719" y="216"/>
                  </a:cubicBezTo>
                  <a:cubicBezTo>
                    <a:pt x="2537" y="366"/>
                    <a:pt x="2368" y="608"/>
                    <a:pt x="2111" y="608"/>
                  </a:cubicBezTo>
                  <a:cubicBezTo>
                    <a:pt x="2096" y="608"/>
                    <a:pt x="2082" y="607"/>
                    <a:pt x="2067" y="606"/>
                  </a:cubicBezTo>
                  <a:cubicBezTo>
                    <a:pt x="1811" y="554"/>
                    <a:pt x="1549" y="349"/>
                    <a:pt x="1285" y="349"/>
                  </a:cubicBezTo>
                  <a:cubicBezTo>
                    <a:pt x="1201" y="349"/>
                    <a:pt x="1116" y="370"/>
                    <a:pt x="1032" y="423"/>
                  </a:cubicBezTo>
                  <a:cubicBezTo>
                    <a:pt x="754" y="672"/>
                    <a:pt x="396" y="931"/>
                    <a:pt x="361" y="1336"/>
                  </a:cubicBezTo>
                  <a:cubicBezTo>
                    <a:pt x="314" y="1320"/>
                    <a:pt x="267" y="1313"/>
                    <a:pt x="219" y="1313"/>
                  </a:cubicBezTo>
                  <a:cubicBezTo>
                    <a:pt x="147" y="1313"/>
                    <a:pt x="74" y="1329"/>
                    <a:pt x="1" y="1349"/>
                  </a:cubicBezTo>
                  <a:cubicBezTo>
                    <a:pt x="128" y="1427"/>
                    <a:pt x="255" y="1503"/>
                    <a:pt x="381" y="1577"/>
                  </a:cubicBezTo>
                  <a:cubicBezTo>
                    <a:pt x="474" y="1884"/>
                    <a:pt x="614" y="2186"/>
                    <a:pt x="862" y="2397"/>
                  </a:cubicBezTo>
                  <a:cubicBezTo>
                    <a:pt x="1228" y="2723"/>
                    <a:pt x="1710" y="2882"/>
                    <a:pt x="2195" y="2882"/>
                  </a:cubicBezTo>
                  <a:cubicBezTo>
                    <a:pt x="2772" y="2882"/>
                    <a:pt x="3352" y="2656"/>
                    <a:pt x="3737" y="2218"/>
                  </a:cubicBezTo>
                  <a:cubicBezTo>
                    <a:pt x="4012" y="1862"/>
                    <a:pt x="4196" y="1400"/>
                    <a:pt x="4095" y="946"/>
                  </a:cubicBezTo>
                  <a:cubicBezTo>
                    <a:pt x="4028" y="595"/>
                    <a:pt x="3879" y="175"/>
                    <a:pt x="3503" y="51"/>
                  </a:cubicBezTo>
                  <a:cubicBezTo>
                    <a:pt x="3421" y="16"/>
                    <a:pt x="3333" y="0"/>
                    <a:pt x="32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7" name="Google Shape;1257;p43"/>
            <p:cNvSpPr/>
            <p:nvPr/>
          </p:nvSpPr>
          <p:spPr>
            <a:xfrm>
              <a:off x="3313475" y="2241250"/>
              <a:ext cx="43375" cy="162300"/>
            </a:xfrm>
            <a:custGeom>
              <a:rect b="b" l="l" r="r" t="t"/>
              <a:pathLst>
                <a:path extrusionOk="0" h="6492" w="1735">
                  <a:moveTo>
                    <a:pt x="167" y="0"/>
                  </a:moveTo>
                  <a:lnTo>
                    <a:pt x="0" y="122"/>
                  </a:lnTo>
                  <a:cubicBezTo>
                    <a:pt x="16" y="144"/>
                    <a:pt x="1521" y="2267"/>
                    <a:pt x="1228" y="6477"/>
                  </a:cubicBezTo>
                  <a:lnTo>
                    <a:pt x="1435" y="6491"/>
                  </a:lnTo>
                  <a:cubicBezTo>
                    <a:pt x="1735" y="2198"/>
                    <a:pt x="231" y="87"/>
                    <a:pt x="1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8" name="Google Shape;1258;p43"/>
            <p:cNvSpPr/>
            <p:nvPr/>
          </p:nvSpPr>
          <p:spPr>
            <a:xfrm>
              <a:off x="4111575" y="2157825"/>
              <a:ext cx="102150" cy="78400"/>
            </a:xfrm>
            <a:custGeom>
              <a:rect b="b" l="l" r="r" t="t"/>
              <a:pathLst>
                <a:path extrusionOk="0" h="3136" w="4086">
                  <a:moveTo>
                    <a:pt x="2987" y="1"/>
                  </a:moveTo>
                  <a:cubicBezTo>
                    <a:pt x="2737" y="1"/>
                    <a:pt x="2497" y="144"/>
                    <a:pt x="2365" y="357"/>
                  </a:cubicBezTo>
                  <a:cubicBezTo>
                    <a:pt x="2216" y="558"/>
                    <a:pt x="2106" y="853"/>
                    <a:pt x="1825" y="893"/>
                  </a:cubicBezTo>
                  <a:cubicBezTo>
                    <a:pt x="1816" y="894"/>
                    <a:pt x="1806" y="894"/>
                    <a:pt x="1797" y="894"/>
                  </a:cubicBezTo>
                  <a:cubicBezTo>
                    <a:pt x="1594" y="894"/>
                    <a:pt x="1366" y="814"/>
                    <a:pt x="1157" y="814"/>
                  </a:cubicBezTo>
                  <a:cubicBezTo>
                    <a:pt x="1019" y="814"/>
                    <a:pt x="888" y="849"/>
                    <a:pt x="778" y="965"/>
                  </a:cubicBezTo>
                  <a:cubicBezTo>
                    <a:pt x="568" y="1274"/>
                    <a:pt x="282" y="1612"/>
                    <a:pt x="347" y="2013"/>
                  </a:cubicBezTo>
                  <a:cubicBezTo>
                    <a:pt x="334" y="2012"/>
                    <a:pt x="320" y="2011"/>
                    <a:pt x="307" y="2011"/>
                  </a:cubicBezTo>
                  <a:cubicBezTo>
                    <a:pt x="199" y="2011"/>
                    <a:pt x="98" y="2057"/>
                    <a:pt x="0" y="2111"/>
                  </a:cubicBezTo>
                  <a:cubicBezTo>
                    <a:pt x="144" y="2156"/>
                    <a:pt x="286" y="2199"/>
                    <a:pt x="426" y="2241"/>
                  </a:cubicBezTo>
                  <a:cubicBezTo>
                    <a:pt x="590" y="2517"/>
                    <a:pt x="799" y="2775"/>
                    <a:pt x="1090" y="2921"/>
                  </a:cubicBezTo>
                  <a:cubicBezTo>
                    <a:pt x="1367" y="3067"/>
                    <a:pt x="1673" y="3136"/>
                    <a:pt x="1981" y="3136"/>
                  </a:cubicBezTo>
                  <a:cubicBezTo>
                    <a:pt x="2731" y="3136"/>
                    <a:pt x="3488" y="2730"/>
                    <a:pt x="3837" y="2055"/>
                  </a:cubicBezTo>
                  <a:cubicBezTo>
                    <a:pt x="4019" y="1644"/>
                    <a:pt x="4086" y="1151"/>
                    <a:pt x="3879" y="735"/>
                  </a:cubicBezTo>
                  <a:cubicBezTo>
                    <a:pt x="3728" y="411"/>
                    <a:pt x="3482" y="38"/>
                    <a:pt x="3087" y="9"/>
                  </a:cubicBezTo>
                  <a:cubicBezTo>
                    <a:pt x="3054" y="3"/>
                    <a:pt x="3020" y="1"/>
                    <a:pt x="29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9" name="Google Shape;1259;p43"/>
            <p:cNvSpPr/>
            <p:nvPr/>
          </p:nvSpPr>
          <p:spPr>
            <a:xfrm>
              <a:off x="4166725" y="2220100"/>
              <a:ext cx="73150" cy="150750"/>
            </a:xfrm>
            <a:custGeom>
              <a:rect b="b" l="l" r="r" t="t"/>
              <a:pathLst>
                <a:path extrusionOk="0" h="6030" w="2926">
                  <a:moveTo>
                    <a:pt x="133" y="0"/>
                  </a:moveTo>
                  <a:lnTo>
                    <a:pt x="1" y="158"/>
                  </a:lnTo>
                  <a:cubicBezTo>
                    <a:pt x="20" y="175"/>
                    <a:pt x="1995" y="1872"/>
                    <a:pt x="2723" y="6030"/>
                  </a:cubicBezTo>
                  <a:lnTo>
                    <a:pt x="2926" y="5995"/>
                  </a:lnTo>
                  <a:cubicBezTo>
                    <a:pt x="2185" y="1756"/>
                    <a:pt x="216" y="70"/>
                    <a:pt x="13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60" name="Google Shape;1260;p43"/>
          <p:cNvSpPr/>
          <p:nvPr/>
        </p:nvSpPr>
        <p:spPr>
          <a:xfrm rot="2368578">
            <a:off x="4389718" y="5408628"/>
            <a:ext cx="535167" cy="364331"/>
          </a:xfrm>
          <a:custGeom>
            <a:rect b="b" l="l" r="r" t="t"/>
            <a:pathLst>
              <a:path extrusionOk="0" h="8269" w="12147">
                <a:moveTo>
                  <a:pt x="9421" y="1943"/>
                </a:moveTo>
                <a:cubicBezTo>
                  <a:pt x="9699" y="2599"/>
                  <a:pt x="9826" y="3305"/>
                  <a:pt x="9915" y="4008"/>
                </a:cubicBezTo>
                <a:cubicBezTo>
                  <a:pt x="9996" y="4755"/>
                  <a:pt x="10091" y="5524"/>
                  <a:pt x="9911" y="6264"/>
                </a:cubicBezTo>
                <a:cubicBezTo>
                  <a:pt x="9814" y="6623"/>
                  <a:pt x="9671" y="7002"/>
                  <a:pt x="9364" y="7233"/>
                </a:cubicBezTo>
                <a:cubicBezTo>
                  <a:pt x="9341" y="7253"/>
                  <a:pt x="9319" y="7261"/>
                  <a:pt x="9296" y="7261"/>
                </a:cubicBezTo>
                <a:cubicBezTo>
                  <a:pt x="9233" y="7261"/>
                  <a:pt x="9172" y="7197"/>
                  <a:pt x="9137" y="7145"/>
                </a:cubicBezTo>
                <a:cubicBezTo>
                  <a:pt x="8969" y="6894"/>
                  <a:pt x="8913" y="6591"/>
                  <a:pt x="8857" y="6299"/>
                </a:cubicBezTo>
                <a:cubicBezTo>
                  <a:pt x="8703" y="5545"/>
                  <a:pt x="8770" y="4769"/>
                  <a:pt x="8869" y="4013"/>
                </a:cubicBezTo>
                <a:cubicBezTo>
                  <a:pt x="8985" y="3309"/>
                  <a:pt x="9126" y="2599"/>
                  <a:pt x="9421" y="1943"/>
                </a:cubicBezTo>
                <a:close/>
                <a:moveTo>
                  <a:pt x="6416" y="2180"/>
                </a:moveTo>
                <a:cubicBezTo>
                  <a:pt x="6624" y="2762"/>
                  <a:pt x="6746" y="3369"/>
                  <a:pt x="6832" y="3979"/>
                </a:cubicBezTo>
                <a:cubicBezTo>
                  <a:pt x="6933" y="4723"/>
                  <a:pt x="6981" y="5481"/>
                  <a:pt x="6889" y="6229"/>
                </a:cubicBezTo>
                <a:cubicBezTo>
                  <a:pt x="6837" y="6632"/>
                  <a:pt x="6741" y="7034"/>
                  <a:pt x="6560" y="7401"/>
                </a:cubicBezTo>
                <a:cubicBezTo>
                  <a:pt x="6488" y="7529"/>
                  <a:pt x="6422" y="7680"/>
                  <a:pt x="6286" y="7752"/>
                </a:cubicBezTo>
                <a:cubicBezTo>
                  <a:pt x="6183" y="7725"/>
                  <a:pt x="6142" y="7611"/>
                  <a:pt x="6094" y="7527"/>
                </a:cubicBezTo>
                <a:cubicBezTo>
                  <a:pt x="5922" y="7149"/>
                  <a:pt x="5839" y="6736"/>
                  <a:pt x="5783" y="6326"/>
                </a:cubicBezTo>
                <a:cubicBezTo>
                  <a:pt x="5724" y="5938"/>
                  <a:pt x="5750" y="5543"/>
                  <a:pt x="5747" y="5151"/>
                </a:cubicBezTo>
                <a:cubicBezTo>
                  <a:pt x="5825" y="4135"/>
                  <a:pt x="6055" y="3132"/>
                  <a:pt x="6416" y="2180"/>
                </a:cubicBezTo>
                <a:close/>
                <a:moveTo>
                  <a:pt x="3517" y="1589"/>
                </a:moveTo>
                <a:cubicBezTo>
                  <a:pt x="3805" y="2303"/>
                  <a:pt x="3934" y="3071"/>
                  <a:pt x="4046" y="3830"/>
                </a:cubicBezTo>
                <a:cubicBezTo>
                  <a:pt x="4132" y="4641"/>
                  <a:pt x="4161" y="5462"/>
                  <a:pt x="4077" y="6274"/>
                </a:cubicBezTo>
                <a:cubicBezTo>
                  <a:pt x="4025" y="6703"/>
                  <a:pt x="3969" y="7142"/>
                  <a:pt x="3788" y="7538"/>
                </a:cubicBezTo>
                <a:cubicBezTo>
                  <a:pt x="3729" y="7654"/>
                  <a:pt x="3666" y="7782"/>
                  <a:pt x="3548" y="7848"/>
                </a:cubicBezTo>
                <a:cubicBezTo>
                  <a:pt x="3530" y="7858"/>
                  <a:pt x="3512" y="7862"/>
                  <a:pt x="3495" y="7862"/>
                </a:cubicBezTo>
                <a:cubicBezTo>
                  <a:pt x="3430" y="7862"/>
                  <a:pt x="3372" y="7800"/>
                  <a:pt x="3334" y="7751"/>
                </a:cubicBezTo>
                <a:cubicBezTo>
                  <a:pt x="3195" y="7550"/>
                  <a:pt x="3135" y="7307"/>
                  <a:pt x="3073" y="7074"/>
                </a:cubicBezTo>
                <a:cubicBezTo>
                  <a:pt x="2867" y="6160"/>
                  <a:pt x="2880" y="5213"/>
                  <a:pt x="2966" y="4284"/>
                </a:cubicBezTo>
                <a:cubicBezTo>
                  <a:pt x="3024" y="3656"/>
                  <a:pt x="3094" y="3026"/>
                  <a:pt x="3255" y="2415"/>
                </a:cubicBezTo>
                <a:cubicBezTo>
                  <a:pt x="3327" y="2136"/>
                  <a:pt x="3418" y="1861"/>
                  <a:pt x="3517" y="1589"/>
                </a:cubicBezTo>
                <a:close/>
                <a:moveTo>
                  <a:pt x="4844" y="0"/>
                </a:moveTo>
                <a:cubicBezTo>
                  <a:pt x="4576" y="0"/>
                  <a:pt x="4308" y="98"/>
                  <a:pt x="4108" y="279"/>
                </a:cubicBezTo>
                <a:cubicBezTo>
                  <a:pt x="3877" y="482"/>
                  <a:pt x="3684" y="726"/>
                  <a:pt x="3531" y="997"/>
                </a:cubicBezTo>
                <a:cubicBezTo>
                  <a:pt x="3354" y="661"/>
                  <a:pt x="3100" y="348"/>
                  <a:pt x="2753" y="181"/>
                </a:cubicBezTo>
                <a:cubicBezTo>
                  <a:pt x="2614" y="115"/>
                  <a:pt x="2457" y="79"/>
                  <a:pt x="2301" y="79"/>
                </a:cubicBezTo>
                <a:cubicBezTo>
                  <a:pt x="2171" y="79"/>
                  <a:pt x="2042" y="104"/>
                  <a:pt x="1924" y="160"/>
                </a:cubicBezTo>
                <a:cubicBezTo>
                  <a:pt x="1663" y="280"/>
                  <a:pt x="1458" y="497"/>
                  <a:pt x="1316" y="742"/>
                </a:cubicBezTo>
                <a:cubicBezTo>
                  <a:pt x="942" y="1369"/>
                  <a:pt x="730" y="2075"/>
                  <a:pt x="528" y="2773"/>
                </a:cubicBezTo>
                <a:cubicBezTo>
                  <a:pt x="339" y="3502"/>
                  <a:pt x="170" y="4240"/>
                  <a:pt x="89" y="4990"/>
                </a:cubicBezTo>
                <a:cubicBezTo>
                  <a:pt x="1" y="5863"/>
                  <a:pt x="48" y="6746"/>
                  <a:pt x="161" y="7616"/>
                </a:cubicBezTo>
                <a:cubicBezTo>
                  <a:pt x="201" y="7813"/>
                  <a:pt x="202" y="8029"/>
                  <a:pt x="304" y="8208"/>
                </a:cubicBezTo>
                <a:cubicBezTo>
                  <a:pt x="327" y="8249"/>
                  <a:pt x="370" y="8268"/>
                  <a:pt x="414" y="8268"/>
                </a:cubicBezTo>
                <a:cubicBezTo>
                  <a:pt x="484" y="8268"/>
                  <a:pt x="554" y="8219"/>
                  <a:pt x="535" y="8134"/>
                </a:cubicBezTo>
                <a:cubicBezTo>
                  <a:pt x="398" y="7942"/>
                  <a:pt x="413" y="7699"/>
                  <a:pt x="372" y="7479"/>
                </a:cubicBezTo>
                <a:cubicBezTo>
                  <a:pt x="262" y="6490"/>
                  <a:pt x="242" y="5485"/>
                  <a:pt x="402" y="4501"/>
                </a:cubicBezTo>
                <a:cubicBezTo>
                  <a:pt x="510" y="3871"/>
                  <a:pt x="647" y="3246"/>
                  <a:pt x="824" y="2632"/>
                </a:cubicBezTo>
                <a:cubicBezTo>
                  <a:pt x="1019" y="1990"/>
                  <a:pt x="1223" y="1342"/>
                  <a:pt x="1588" y="774"/>
                </a:cubicBezTo>
                <a:cubicBezTo>
                  <a:pt x="1724" y="572"/>
                  <a:pt x="1921" y="397"/>
                  <a:pt x="2161" y="338"/>
                </a:cubicBezTo>
                <a:cubicBezTo>
                  <a:pt x="2207" y="328"/>
                  <a:pt x="2253" y="324"/>
                  <a:pt x="2300" y="324"/>
                </a:cubicBezTo>
                <a:cubicBezTo>
                  <a:pt x="2482" y="324"/>
                  <a:pt x="2664" y="393"/>
                  <a:pt x="2810" y="501"/>
                </a:cubicBezTo>
                <a:cubicBezTo>
                  <a:pt x="3070" y="697"/>
                  <a:pt x="3263" y="976"/>
                  <a:pt x="3384" y="1276"/>
                </a:cubicBezTo>
                <a:cubicBezTo>
                  <a:pt x="3270" y="1523"/>
                  <a:pt x="3190" y="1785"/>
                  <a:pt x="3107" y="2045"/>
                </a:cubicBezTo>
                <a:cubicBezTo>
                  <a:pt x="2863" y="2831"/>
                  <a:pt x="2776" y="3655"/>
                  <a:pt x="2707" y="4471"/>
                </a:cubicBezTo>
                <a:cubicBezTo>
                  <a:pt x="2658" y="4954"/>
                  <a:pt x="2679" y="5438"/>
                  <a:pt x="2675" y="5924"/>
                </a:cubicBezTo>
                <a:cubicBezTo>
                  <a:pt x="2706" y="6390"/>
                  <a:pt x="2753" y="6858"/>
                  <a:pt x="2881" y="7309"/>
                </a:cubicBezTo>
                <a:cubicBezTo>
                  <a:pt x="2941" y="7522"/>
                  <a:pt x="3014" y="7736"/>
                  <a:pt x="3147" y="7916"/>
                </a:cubicBezTo>
                <a:cubicBezTo>
                  <a:pt x="3228" y="8022"/>
                  <a:pt x="3347" y="8117"/>
                  <a:pt x="3487" y="8117"/>
                </a:cubicBezTo>
                <a:cubicBezTo>
                  <a:pt x="3496" y="8117"/>
                  <a:pt x="3506" y="8117"/>
                  <a:pt x="3516" y="8116"/>
                </a:cubicBezTo>
                <a:cubicBezTo>
                  <a:pt x="3664" y="8114"/>
                  <a:pt x="3785" y="8011"/>
                  <a:pt x="3871" y="7899"/>
                </a:cubicBezTo>
                <a:cubicBezTo>
                  <a:pt x="4036" y="7673"/>
                  <a:pt x="4125" y="7402"/>
                  <a:pt x="4192" y="7132"/>
                </a:cubicBezTo>
                <a:cubicBezTo>
                  <a:pt x="4293" y="6701"/>
                  <a:pt x="4337" y="6259"/>
                  <a:pt x="4364" y="5820"/>
                </a:cubicBezTo>
                <a:cubicBezTo>
                  <a:pt x="4361" y="5335"/>
                  <a:pt x="4382" y="4847"/>
                  <a:pt x="4342" y="4363"/>
                </a:cubicBezTo>
                <a:cubicBezTo>
                  <a:pt x="4310" y="3696"/>
                  <a:pt x="4179" y="3039"/>
                  <a:pt x="4034" y="2389"/>
                </a:cubicBezTo>
                <a:cubicBezTo>
                  <a:pt x="3942" y="2008"/>
                  <a:pt x="3807" y="1636"/>
                  <a:pt x="3660" y="1274"/>
                </a:cubicBezTo>
                <a:cubicBezTo>
                  <a:pt x="3829" y="957"/>
                  <a:pt x="4044" y="655"/>
                  <a:pt x="4328" y="430"/>
                </a:cubicBezTo>
                <a:cubicBezTo>
                  <a:pt x="4474" y="318"/>
                  <a:pt x="4661" y="255"/>
                  <a:pt x="4846" y="255"/>
                </a:cubicBezTo>
                <a:cubicBezTo>
                  <a:pt x="4974" y="255"/>
                  <a:pt x="5101" y="285"/>
                  <a:pt x="5213" y="350"/>
                </a:cubicBezTo>
                <a:cubicBezTo>
                  <a:pt x="5429" y="469"/>
                  <a:pt x="5615" y="640"/>
                  <a:pt x="5767" y="834"/>
                </a:cubicBezTo>
                <a:cubicBezTo>
                  <a:pt x="5962" y="1101"/>
                  <a:pt x="6087" y="1413"/>
                  <a:pt x="6234" y="1710"/>
                </a:cubicBezTo>
                <a:cubicBezTo>
                  <a:pt x="6252" y="1766"/>
                  <a:pt x="6304" y="1824"/>
                  <a:pt x="6275" y="1886"/>
                </a:cubicBezTo>
                <a:cubicBezTo>
                  <a:pt x="6050" y="2418"/>
                  <a:pt x="5881" y="2973"/>
                  <a:pt x="5748" y="3534"/>
                </a:cubicBezTo>
                <a:cubicBezTo>
                  <a:pt x="5596" y="4215"/>
                  <a:pt x="5487" y="4909"/>
                  <a:pt x="5491" y="5608"/>
                </a:cubicBezTo>
                <a:cubicBezTo>
                  <a:pt x="5502" y="6268"/>
                  <a:pt x="5585" y="6936"/>
                  <a:pt x="5831" y="7551"/>
                </a:cubicBezTo>
                <a:cubicBezTo>
                  <a:pt x="5906" y="7722"/>
                  <a:pt x="5999" y="7916"/>
                  <a:pt x="6185" y="7988"/>
                </a:cubicBezTo>
                <a:cubicBezTo>
                  <a:pt x="6217" y="7999"/>
                  <a:pt x="6248" y="8004"/>
                  <a:pt x="6278" y="8004"/>
                </a:cubicBezTo>
                <a:cubicBezTo>
                  <a:pt x="6427" y="8004"/>
                  <a:pt x="6560" y="7879"/>
                  <a:pt x="6641" y="7760"/>
                </a:cubicBezTo>
                <a:cubicBezTo>
                  <a:pt x="6969" y="7267"/>
                  <a:pt x="7096" y="6672"/>
                  <a:pt x="7156" y="6090"/>
                </a:cubicBezTo>
                <a:cubicBezTo>
                  <a:pt x="7232" y="5201"/>
                  <a:pt x="7151" y="4304"/>
                  <a:pt x="6995" y="3429"/>
                </a:cubicBezTo>
                <a:cubicBezTo>
                  <a:pt x="6902" y="2890"/>
                  <a:pt x="6753" y="2363"/>
                  <a:pt x="6569" y="1850"/>
                </a:cubicBezTo>
                <a:cubicBezTo>
                  <a:pt x="6800" y="1363"/>
                  <a:pt x="7117" y="896"/>
                  <a:pt x="7572" y="594"/>
                </a:cubicBezTo>
                <a:cubicBezTo>
                  <a:pt x="7717" y="494"/>
                  <a:pt x="7888" y="406"/>
                  <a:pt x="8067" y="406"/>
                </a:cubicBezTo>
                <a:cubicBezTo>
                  <a:pt x="8096" y="406"/>
                  <a:pt x="8125" y="408"/>
                  <a:pt x="8154" y="413"/>
                </a:cubicBezTo>
                <a:cubicBezTo>
                  <a:pt x="8420" y="455"/>
                  <a:pt x="8637" y="641"/>
                  <a:pt x="8802" y="845"/>
                </a:cubicBezTo>
                <a:cubicBezTo>
                  <a:pt x="8997" y="1097"/>
                  <a:pt x="9145" y="1383"/>
                  <a:pt x="9293" y="1665"/>
                </a:cubicBezTo>
                <a:cubicBezTo>
                  <a:pt x="9057" y="2095"/>
                  <a:pt x="8918" y="2569"/>
                  <a:pt x="8808" y="3045"/>
                </a:cubicBezTo>
                <a:cubicBezTo>
                  <a:pt x="8672" y="3624"/>
                  <a:pt x="8576" y="4214"/>
                  <a:pt x="8545" y="4807"/>
                </a:cubicBezTo>
                <a:cubicBezTo>
                  <a:pt x="8480" y="5487"/>
                  <a:pt x="8541" y="6176"/>
                  <a:pt x="8726" y="6833"/>
                </a:cubicBezTo>
                <a:cubicBezTo>
                  <a:pt x="8793" y="7053"/>
                  <a:pt x="8885" y="7280"/>
                  <a:pt x="9065" y="7431"/>
                </a:cubicBezTo>
                <a:cubicBezTo>
                  <a:pt x="9128" y="7485"/>
                  <a:pt x="9208" y="7510"/>
                  <a:pt x="9289" y="7510"/>
                </a:cubicBezTo>
                <a:cubicBezTo>
                  <a:pt x="9366" y="7510"/>
                  <a:pt x="9442" y="7488"/>
                  <a:pt x="9505" y="7444"/>
                </a:cubicBezTo>
                <a:cubicBezTo>
                  <a:pt x="9681" y="7321"/>
                  <a:pt x="9812" y="7142"/>
                  <a:pt x="9916" y="6956"/>
                </a:cubicBezTo>
                <a:cubicBezTo>
                  <a:pt x="10177" y="6469"/>
                  <a:pt x="10257" y="5908"/>
                  <a:pt x="10263" y="5363"/>
                </a:cubicBezTo>
                <a:cubicBezTo>
                  <a:pt x="10252" y="4677"/>
                  <a:pt x="10175" y="3993"/>
                  <a:pt x="10063" y="3317"/>
                </a:cubicBezTo>
                <a:cubicBezTo>
                  <a:pt x="9965" y="2754"/>
                  <a:pt x="9817" y="2194"/>
                  <a:pt x="9575" y="1675"/>
                </a:cubicBezTo>
                <a:cubicBezTo>
                  <a:pt x="9735" y="1434"/>
                  <a:pt x="9912" y="1194"/>
                  <a:pt x="10157" y="1033"/>
                </a:cubicBezTo>
                <a:cubicBezTo>
                  <a:pt x="10281" y="953"/>
                  <a:pt x="10432" y="889"/>
                  <a:pt x="10581" y="889"/>
                </a:cubicBezTo>
                <a:cubicBezTo>
                  <a:pt x="10641" y="889"/>
                  <a:pt x="10700" y="899"/>
                  <a:pt x="10758" y="923"/>
                </a:cubicBezTo>
                <a:cubicBezTo>
                  <a:pt x="11009" y="1012"/>
                  <a:pt x="11178" y="1235"/>
                  <a:pt x="11297" y="1461"/>
                </a:cubicBezTo>
                <a:cubicBezTo>
                  <a:pt x="11485" y="1821"/>
                  <a:pt x="11624" y="2209"/>
                  <a:pt x="11697" y="2609"/>
                </a:cubicBezTo>
                <a:cubicBezTo>
                  <a:pt x="11809" y="3230"/>
                  <a:pt x="11878" y="3861"/>
                  <a:pt x="11886" y="4492"/>
                </a:cubicBezTo>
                <a:cubicBezTo>
                  <a:pt x="11880" y="5339"/>
                  <a:pt x="11827" y="6184"/>
                  <a:pt x="11763" y="7028"/>
                </a:cubicBezTo>
                <a:cubicBezTo>
                  <a:pt x="11757" y="7238"/>
                  <a:pt x="11672" y="7439"/>
                  <a:pt x="11669" y="7648"/>
                </a:cubicBezTo>
                <a:cubicBezTo>
                  <a:pt x="11666" y="7719"/>
                  <a:pt x="11727" y="7757"/>
                  <a:pt x="11789" y="7757"/>
                </a:cubicBezTo>
                <a:cubicBezTo>
                  <a:pt x="11842" y="7757"/>
                  <a:pt x="11896" y="7728"/>
                  <a:pt x="11907" y="7667"/>
                </a:cubicBezTo>
                <a:cubicBezTo>
                  <a:pt x="11951" y="7409"/>
                  <a:pt x="12015" y="7152"/>
                  <a:pt x="12018" y="6890"/>
                </a:cubicBezTo>
                <a:cubicBezTo>
                  <a:pt x="12080" y="6186"/>
                  <a:pt x="12106" y="5479"/>
                  <a:pt x="12131" y="4774"/>
                </a:cubicBezTo>
                <a:cubicBezTo>
                  <a:pt x="12147" y="4078"/>
                  <a:pt x="12076" y="3384"/>
                  <a:pt x="11964" y="2697"/>
                </a:cubicBezTo>
                <a:cubicBezTo>
                  <a:pt x="11886" y="2201"/>
                  <a:pt x="11723" y="1718"/>
                  <a:pt x="11481" y="1279"/>
                </a:cubicBezTo>
                <a:cubicBezTo>
                  <a:pt x="11331" y="1010"/>
                  <a:pt x="11104" y="766"/>
                  <a:pt x="10801" y="674"/>
                </a:cubicBezTo>
                <a:cubicBezTo>
                  <a:pt x="10729" y="650"/>
                  <a:pt x="10655" y="640"/>
                  <a:pt x="10581" y="640"/>
                </a:cubicBezTo>
                <a:cubicBezTo>
                  <a:pt x="10416" y="640"/>
                  <a:pt x="10251" y="693"/>
                  <a:pt x="10107" y="772"/>
                </a:cubicBezTo>
                <a:cubicBezTo>
                  <a:pt x="9831" y="921"/>
                  <a:pt x="9624" y="1166"/>
                  <a:pt x="9447" y="1418"/>
                </a:cubicBezTo>
                <a:cubicBezTo>
                  <a:pt x="9268" y="1095"/>
                  <a:pt x="9094" y="758"/>
                  <a:pt x="8824" y="500"/>
                </a:cubicBezTo>
                <a:cubicBezTo>
                  <a:pt x="8619" y="306"/>
                  <a:pt x="8355" y="153"/>
                  <a:pt x="8066" y="153"/>
                </a:cubicBezTo>
                <a:cubicBezTo>
                  <a:pt x="8060" y="153"/>
                  <a:pt x="8055" y="153"/>
                  <a:pt x="8049" y="153"/>
                </a:cubicBezTo>
                <a:cubicBezTo>
                  <a:pt x="7805" y="156"/>
                  <a:pt x="7584" y="275"/>
                  <a:pt x="7390" y="414"/>
                </a:cubicBezTo>
                <a:cubicBezTo>
                  <a:pt x="6973" y="697"/>
                  <a:pt x="6672" y="1116"/>
                  <a:pt x="6435" y="1554"/>
                </a:cubicBezTo>
                <a:cubicBezTo>
                  <a:pt x="6340" y="1348"/>
                  <a:pt x="6240" y="1143"/>
                  <a:pt x="6133" y="943"/>
                </a:cubicBezTo>
                <a:cubicBezTo>
                  <a:pt x="5969" y="638"/>
                  <a:pt x="5722" y="378"/>
                  <a:pt x="5434" y="187"/>
                </a:cubicBezTo>
                <a:cubicBezTo>
                  <a:pt x="5261" y="60"/>
                  <a:pt x="5053" y="0"/>
                  <a:pt x="484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1" name="Google Shape;1261;p43"/>
          <p:cNvSpPr txBox="1"/>
          <p:nvPr>
            <p:ph type="title"/>
          </p:nvPr>
        </p:nvSpPr>
        <p:spPr>
          <a:xfrm>
            <a:off x="2031750" y="3086375"/>
            <a:ext cx="5080500" cy="591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1262" name="Google Shape;1262;p43"/>
          <p:cNvSpPr txBox="1"/>
          <p:nvPr>
            <p:ph idx="2" type="title"/>
          </p:nvPr>
        </p:nvSpPr>
        <p:spPr>
          <a:xfrm>
            <a:off x="3847800" y="1479200"/>
            <a:ext cx="1448400" cy="133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6" name="Shape 1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7" name="Google Shape;1267;p4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1268" name="Google Shape;1268;p44"/>
          <p:cNvSpPr txBox="1"/>
          <p:nvPr>
            <p:ph idx="1" type="body"/>
          </p:nvPr>
        </p:nvSpPr>
        <p:spPr>
          <a:xfrm>
            <a:off x="720000" y="1117500"/>
            <a:ext cx="7704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The aims of this project is to eliminate the repetitive process in farming to save time using: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Measuring the moisture in the soil and watering the plants.</a:t>
            </a:r>
            <a:endParaRPr sz="18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Turning the light based on the amount of light detected by the sensor.</a:t>
            </a:r>
            <a:endParaRPr sz="18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Turning a fan or a heater which is controlled by the temperature sensor.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2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" name="Google Shape;1273;p45"/>
          <p:cNvSpPr txBox="1"/>
          <p:nvPr>
            <p:ph type="title"/>
          </p:nvPr>
        </p:nvSpPr>
        <p:spPr>
          <a:xfrm>
            <a:off x="2302500" y="2474825"/>
            <a:ext cx="4539000" cy="14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Contribution</a:t>
            </a:r>
            <a:endParaRPr/>
          </a:p>
        </p:txBody>
      </p:sp>
      <p:sp>
        <p:nvSpPr>
          <p:cNvPr id="1274" name="Google Shape;1274;p45"/>
          <p:cNvSpPr txBox="1"/>
          <p:nvPr>
            <p:ph idx="2" type="title"/>
          </p:nvPr>
        </p:nvSpPr>
        <p:spPr>
          <a:xfrm>
            <a:off x="3731400" y="1220850"/>
            <a:ext cx="1681200" cy="137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8" name="Shape 1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9" name="Google Shape;1279;p4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Contribution</a:t>
            </a:r>
            <a:endParaRPr/>
          </a:p>
        </p:txBody>
      </p:sp>
      <p:sp>
        <p:nvSpPr>
          <p:cNvPr id="1280" name="Google Shape;1280;p46"/>
          <p:cNvSpPr txBox="1"/>
          <p:nvPr>
            <p:ph idx="1" type="body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The project consist of the following parts: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 grid x-y that is controlled by stepper motors to water the plants.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 mobile application that control the values for the light and temperature sensor in the system.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Light and fan for the plants which are controlled by the NodeMCU.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4" name="Shape 1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5" name="Google Shape;1285;p47"/>
          <p:cNvSpPr txBox="1"/>
          <p:nvPr>
            <p:ph type="title"/>
          </p:nvPr>
        </p:nvSpPr>
        <p:spPr>
          <a:xfrm>
            <a:off x="2294400" y="2502325"/>
            <a:ext cx="4555200" cy="142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Parts</a:t>
            </a:r>
            <a:endParaRPr/>
          </a:p>
        </p:txBody>
      </p:sp>
      <p:sp>
        <p:nvSpPr>
          <p:cNvPr id="1286" name="Google Shape;1286;p47"/>
          <p:cNvSpPr txBox="1"/>
          <p:nvPr>
            <p:ph idx="2" type="title"/>
          </p:nvPr>
        </p:nvSpPr>
        <p:spPr>
          <a:xfrm>
            <a:off x="3800850" y="1213775"/>
            <a:ext cx="1542300" cy="137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0" name="Shape 1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1" name="Google Shape;1291;p4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Parts</a:t>
            </a:r>
            <a:endParaRPr/>
          </a:p>
        </p:txBody>
      </p:sp>
      <p:pic>
        <p:nvPicPr>
          <p:cNvPr id="1292" name="Google Shape;1292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000" y="1310075"/>
            <a:ext cx="1659300" cy="1302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3" name="Google Shape;1293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74900" y="1191963"/>
            <a:ext cx="1538774" cy="1538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4" name="Google Shape;1294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29374" y="1240113"/>
            <a:ext cx="1923329" cy="144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5" name="Google Shape;1295;p4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85225" y="1191962"/>
            <a:ext cx="1538774" cy="1538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6" name="Google Shape;1296;p4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80263" y="2998300"/>
            <a:ext cx="1538775" cy="153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7" name="Google Shape;1297;p4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782621" y="3056659"/>
            <a:ext cx="1923325" cy="1422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8" name="Google Shape;1298;p48"/>
          <p:cNvPicPr preferRelativeResize="0"/>
          <p:nvPr/>
        </p:nvPicPr>
        <p:blipFill rotWithShape="1">
          <a:blip r:embed="rId9">
            <a:alphaModFix/>
          </a:blip>
          <a:srcRect b="21537" l="0" r="3846" t="0"/>
          <a:stretch/>
        </p:blipFill>
        <p:spPr>
          <a:xfrm>
            <a:off x="4907150" y="2788375"/>
            <a:ext cx="1767775" cy="144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9" name="Google Shape;1299;p4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770725" y="2772348"/>
            <a:ext cx="1767776" cy="1474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3" name="Shape 1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4" name="Google Shape;1304;p49"/>
          <p:cNvSpPr txBox="1"/>
          <p:nvPr>
            <p:ph type="title"/>
          </p:nvPr>
        </p:nvSpPr>
        <p:spPr>
          <a:xfrm>
            <a:off x="2175750" y="2777074"/>
            <a:ext cx="4775700" cy="143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 &amp; Constraints</a:t>
            </a:r>
            <a:endParaRPr/>
          </a:p>
        </p:txBody>
      </p:sp>
      <p:sp>
        <p:nvSpPr>
          <p:cNvPr id="1305" name="Google Shape;1305;p49"/>
          <p:cNvSpPr txBox="1"/>
          <p:nvPr>
            <p:ph idx="2" type="title"/>
          </p:nvPr>
        </p:nvSpPr>
        <p:spPr>
          <a:xfrm>
            <a:off x="3767850" y="1573213"/>
            <a:ext cx="1608300" cy="125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ultry Farming Business Plan by Slidesgo">
  <a:themeElements>
    <a:clrScheme name="Simple Light">
      <a:dk1>
        <a:srgbClr val="585955"/>
      </a:dk1>
      <a:lt1>
        <a:srgbClr val="797C74"/>
      </a:lt1>
      <a:dk2>
        <a:srgbClr val="9666E0"/>
      </a:dk2>
      <a:lt2>
        <a:srgbClr val="82D4E1"/>
      </a:lt2>
      <a:accent1>
        <a:srgbClr val="E06666"/>
      </a:accent1>
      <a:accent2>
        <a:srgbClr val="EA9999"/>
      </a:accent2>
      <a:accent3>
        <a:srgbClr val="F6B26B"/>
      </a:accent3>
      <a:accent4>
        <a:srgbClr val="F1D14D"/>
      </a:accent4>
      <a:accent5>
        <a:srgbClr val="FFFFFF"/>
      </a:accent5>
      <a:accent6>
        <a:srgbClr val="FFFFFF"/>
      </a:accent6>
      <a:hlink>
        <a:srgbClr val="58595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