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2">
  <p:sldMasterIdLst>
    <p:sldMasterId id="2147483792" r:id="rId1"/>
  </p:sldMasterIdLst>
  <p:notesMasterIdLst>
    <p:notesMasterId r:id="rId114"/>
  </p:notesMasterIdLst>
  <p:handoutMasterIdLst>
    <p:handoutMasterId r:id="rId115"/>
  </p:handoutMasterIdLst>
  <p:sldIdLst>
    <p:sldId id="256" r:id="rId2"/>
    <p:sldId id="257" r:id="rId3"/>
    <p:sldId id="259" r:id="rId4"/>
    <p:sldId id="258" r:id="rId5"/>
    <p:sldId id="264" r:id="rId6"/>
    <p:sldId id="261" r:id="rId7"/>
    <p:sldId id="266" r:id="rId8"/>
    <p:sldId id="450" r:id="rId9"/>
    <p:sldId id="273" r:id="rId10"/>
    <p:sldId id="393" r:id="rId11"/>
    <p:sldId id="394" r:id="rId12"/>
    <p:sldId id="395" r:id="rId13"/>
    <p:sldId id="396" r:id="rId14"/>
    <p:sldId id="397" r:id="rId15"/>
    <p:sldId id="400" r:id="rId16"/>
    <p:sldId id="399" r:id="rId17"/>
    <p:sldId id="381" r:id="rId18"/>
    <p:sldId id="292" r:id="rId19"/>
    <p:sldId id="293" r:id="rId20"/>
    <p:sldId id="274" r:id="rId21"/>
    <p:sldId id="428" r:id="rId22"/>
    <p:sldId id="423" r:id="rId23"/>
    <p:sldId id="424" r:id="rId24"/>
    <p:sldId id="425" r:id="rId25"/>
    <p:sldId id="426" r:id="rId26"/>
    <p:sldId id="427" r:id="rId27"/>
    <p:sldId id="276" r:id="rId28"/>
    <p:sldId id="429" r:id="rId29"/>
    <p:sldId id="430" r:id="rId30"/>
    <p:sldId id="431" r:id="rId31"/>
    <p:sldId id="432" r:id="rId32"/>
    <p:sldId id="343" r:id="rId33"/>
    <p:sldId id="344" r:id="rId34"/>
    <p:sldId id="345" r:id="rId35"/>
    <p:sldId id="433" r:id="rId36"/>
    <p:sldId id="434" r:id="rId37"/>
    <p:sldId id="435" r:id="rId38"/>
    <p:sldId id="436" r:id="rId39"/>
    <p:sldId id="437" r:id="rId40"/>
    <p:sldId id="438" r:id="rId41"/>
    <p:sldId id="444" r:id="rId42"/>
    <p:sldId id="439" r:id="rId43"/>
    <p:sldId id="440" r:id="rId44"/>
    <p:sldId id="445" r:id="rId45"/>
    <p:sldId id="446" r:id="rId46"/>
    <p:sldId id="447" r:id="rId47"/>
    <p:sldId id="448" r:id="rId48"/>
    <p:sldId id="449" r:id="rId49"/>
    <p:sldId id="402" r:id="rId50"/>
    <p:sldId id="403" r:id="rId51"/>
    <p:sldId id="441" r:id="rId52"/>
    <p:sldId id="442" r:id="rId53"/>
    <p:sldId id="405" r:id="rId54"/>
    <p:sldId id="443" r:id="rId55"/>
    <p:sldId id="406" r:id="rId56"/>
    <p:sldId id="407" r:id="rId57"/>
    <p:sldId id="408" r:id="rId58"/>
    <p:sldId id="409" r:id="rId59"/>
    <p:sldId id="478" r:id="rId60"/>
    <p:sldId id="479" r:id="rId61"/>
    <p:sldId id="480" r:id="rId62"/>
    <p:sldId id="481" r:id="rId63"/>
    <p:sldId id="482" r:id="rId64"/>
    <p:sldId id="483" r:id="rId65"/>
    <p:sldId id="484" r:id="rId66"/>
    <p:sldId id="485" r:id="rId67"/>
    <p:sldId id="486" r:id="rId68"/>
    <p:sldId id="487" r:id="rId69"/>
    <p:sldId id="488" r:id="rId70"/>
    <p:sldId id="489" r:id="rId71"/>
    <p:sldId id="490" r:id="rId72"/>
    <p:sldId id="491" r:id="rId73"/>
    <p:sldId id="492" r:id="rId74"/>
    <p:sldId id="493" r:id="rId75"/>
    <p:sldId id="494" r:id="rId76"/>
    <p:sldId id="495" r:id="rId77"/>
    <p:sldId id="496" r:id="rId78"/>
    <p:sldId id="497" r:id="rId79"/>
    <p:sldId id="498" r:id="rId80"/>
    <p:sldId id="501" r:id="rId81"/>
    <p:sldId id="451" r:id="rId82"/>
    <p:sldId id="452" r:id="rId83"/>
    <p:sldId id="453" r:id="rId84"/>
    <p:sldId id="454" r:id="rId85"/>
    <p:sldId id="455" r:id="rId86"/>
    <p:sldId id="456" r:id="rId87"/>
    <p:sldId id="457" r:id="rId88"/>
    <p:sldId id="458" r:id="rId89"/>
    <p:sldId id="459" r:id="rId90"/>
    <p:sldId id="460" r:id="rId91"/>
    <p:sldId id="461" r:id="rId92"/>
    <p:sldId id="462" r:id="rId93"/>
    <p:sldId id="464" r:id="rId94"/>
    <p:sldId id="465" r:id="rId95"/>
    <p:sldId id="466" r:id="rId96"/>
    <p:sldId id="467" r:id="rId97"/>
    <p:sldId id="468" r:id="rId98"/>
    <p:sldId id="469" r:id="rId99"/>
    <p:sldId id="499" r:id="rId100"/>
    <p:sldId id="500" r:id="rId101"/>
    <p:sldId id="471" r:id="rId102"/>
    <p:sldId id="472" r:id="rId103"/>
    <p:sldId id="473" r:id="rId104"/>
    <p:sldId id="474" r:id="rId105"/>
    <p:sldId id="475" r:id="rId106"/>
    <p:sldId id="366" r:id="rId107"/>
    <p:sldId id="476" r:id="rId108"/>
    <p:sldId id="477" r:id="rId109"/>
    <p:sldId id="367" r:id="rId110"/>
    <p:sldId id="368" r:id="rId111"/>
    <p:sldId id="380" r:id="rId112"/>
    <p:sldId id="421" r:id="rId1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FFCCCC"/>
    <a:srgbClr val="FF99FF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76" autoAdjust="0"/>
    <p:restoredTop sz="94291" autoAdjust="0"/>
  </p:normalViewPr>
  <p:slideViewPr>
    <p:cSldViewPr>
      <p:cViewPr varScale="1">
        <p:scale>
          <a:sx n="74" d="100"/>
          <a:sy n="74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93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viewProps" Target="viewProp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theme" Target="theme/theme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notesMaster" Target="notesMasters/notesMaster1.xml"/><Relationship Id="rId119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handoutMaster" Target="handoutMasters/handout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image" Target="../media/image116.png"/><Relationship Id="rId4" Type="http://schemas.openxmlformats.org/officeDocument/2006/relationships/image" Target="../media/image119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image" Target="../media/image10.png"/><Relationship Id="rId4" Type="http://schemas.openxmlformats.org/officeDocument/2006/relationships/image" Target="../media/image12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image" Target="../media/image116.png"/><Relationship Id="rId4" Type="http://schemas.openxmlformats.org/officeDocument/2006/relationships/image" Target="../media/image11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71FD90-3ED9-40AC-AC72-8868E9920D57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EAFD5F4-DD82-4317-B624-0305440503B8}">
      <dgm:prSet/>
      <dgm:spPr/>
      <dgm:t>
        <a:bodyPr/>
        <a:lstStyle/>
        <a:p>
          <a:endParaRPr lang="en-US"/>
        </a:p>
      </dgm:t>
    </dgm:pt>
    <dgm:pt modelId="{8B283081-BB0C-4BE5-A7EC-43D62FD7BB06}" type="parTrans" cxnId="{F07B334F-2C9B-4CE2-94DE-E361AD7FE818}">
      <dgm:prSet/>
      <dgm:spPr/>
      <dgm:t>
        <a:bodyPr/>
        <a:lstStyle/>
        <a:p>
          <a:endParaRPr lang="en-US"/>
        </a:p>
      </dgm:t>
    </dgm:pt>
    <dgm:pt modelId="{DF06D02F-1D7A-4853-A00F-309D5B554C6F}" type="sibTrans" cxnId="{F07B334F-2C9B-4CE2-94DE-E361AD7FE818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A4848FB9-C514-4E39-B642-46897D4231A4}">
      <dgm:prSet phldrT="[Text]" phldr="1"/>
      <dgm:spPr/>
      <dgm:t>
        <a:bodyPr/>
        <a:lstStyle/>
        <a:p>
          <a:endParaRPr lang="en-US" dirty="0"/>
        </a:p>
      </dgm:t>
    </dgm:pt>
    <dgm:pt modelId="{A5E1BA7A-BE9E-4673-AB76-0DA9547DA64A}" type="parTrans" cxnId="{7F6CB428-09B8-4C6F-AAE5-194BA3089F95}">
      <dgm:prSet/>
      <dgm:spPr/>
      <dgm:t>
        <a:bodyPr/>
        <a:lstStyle/>
        <a:p>
          <a:endParaRPr lang="en-US"/>
        </a:p>
      </dgm:t>
    </dgm:pt>
    <dgm:pt modelId="{161CA2BE-D27E-4AF3-A549-7A3422EAF9F1}" type="sibTrans" cxnId="{7F6CB428-09B8-4C6F-AAE5-194BA3089F95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  <dgm:t>
        <a:bodyPr/>
        <a:lstStyle/>
        <a:p>
          <a:endParaRPr lang="en-US"/>
        </a:p>
      </dgm:t>
    </dgm:pt>
    <dgm:pt modelId="{F9A1DB97-0733-4EFA-A342-0B8D54298E38}">
      <dgm:prSet phldrT="[Text]" phldr="1"/>
      <dgm:spPr/>
      <dgm:t>
        <a:bodyPr/>
        <a:lstStyle/>
        <a:p>
          <a:endParaRPr lang="en-US"/>
        </a:p>
      </dgm:t>
    </dgm:pt>
    <dgm:pt modelId="{6175BFCC-BC5F-4177-9CDE-02971BF97199}" type="parTrans" cxnId="{09152BC5-1885-491B-B762-B1A8795029C7}">
      <dgm:prSet/>
      <dgm:spPr/>
      <dgm:t>
        <a:bodyPr/>
        <a:lstStyle/>
        <a:p>
          <a:endParaRPr lang="en-US"/>
        </a:p>
      </dgm:t>
    </dgm:pt>
    <dgm:pt modelId="{DD53E037-D3F2-4441-8CE6-3AA5676A8332}" type="sibTrans" cxnId="{09152BC5-1885-491B-B762-B1A8795029C7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en-US"/>
        </a:p>
      </dgm:t>
    </dgm:pt>
    <dgm:pt modelId="{8672F873-A7CD-45FA-B4C1-A57775E9D8B7}">
      <dgm:prSet phldrT="[Text]" phldr="1"/>
      <dgm:spPr/>
      <dgm:t>
        <a:bodyPr/>
        <a:lstStyle/>
        <a:p>
          <a:endParaRPr lang="en-US" dirty="0"/>
        </a:p>
      </dgm:t>
    </dgm:pt>
    <dgm:pt modelId="{C216A2BC-0476-431B-B5B4-98D929CBA97C}" type="sibTrans" cxnId="{76F6204A-C1AF-4DE0-AE14-C8E3FDE2FDE9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en-US"/>
        </a:p>
      </dgm:t>
    </dgm:pt>
    <dgm:pt modelId="{70F6D689-C7FB-4F3A-8A33-ECBF93E84DB4}" type="parTrans" cxnId="{76F6204A-C1AF-4DE0-AE14-C8E3FDE2FDE9}">
      <dgm:prSet/>
      <dgm:spPr/>
      <dgm:t>
        <a:bodyPr/>
        <a:lstStyle/>
        <a:p>
          <a:endParaRPr lang="en-US"/>
        </a:p>
      </dgm:t>
    </dgm:pt>
    <dgm:pt modelId="{92E7E48A-4DFF-41AB-92C0-9B1B08B2DE63}" type="pres">
      <dgm:prSet presAssocID="{0A71FD90-3ED9-40AC-AC72-8868E9920D5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DA083E22-043A-459A-AD26-E7E1595393B9}" type="pres">
      <dgm:prSet presAssocID="{0A71FD90-3ED9-40AC-AC72-8868E9920D57}" presName="Name1" presStyleCnt="0"/>
      <dgm:spPr/>
    </dgm:pt>
    <dgm:pt modelId="{BEB49F4E-BCFD-4B97-8C2E-CFAF4E3D73AF}" type="pres">
      <dgm:prSet presAssocID="{DF06D02F-1D7A-4853-A00F-309D5B554C6F}" presName="picture_1" presStyleCnt="0"/>
      <dgm:spPr/>
    </dgm:pt>
    <dgm:pt modelId="{A5D7F745-A58A-44AE-B353-FA5875021D5B}" type="pres">
      <dgm:prSet presAssocID="{DF06D02F-1D7A-4853-A00F-309D5B554C6F}" presName="pictureRepeatNode" presStyleLbl="alignImgPlace1" presStyleIdx="0" presStyleCnt="4"/>
      <dgm:spPr/>
      <dgm:t>
        <a:bodyPr/>
        <a:lstStyle/>
        <a:p>
          <a:endParaRPr lang="en-US"/>
        </a:p>
      </dgm:t>
    </dgm:pt>
    <dgm:pt modelId="{44B0C2D9-258F-4A03-92B2-A63F06017CB7}" type="pres">
      <dgm:prSet presAssocID="{4EAFD5F4-DD82-4317-B624-0305440503B8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B0645A-763F-4176-BF1F-3FB307DBACF7}" type="pres">
      <dgm:prSet presAssocID="{161CA2BE-D27E-4AF3-A549-7A3422EAF9F1}" presName="picture_2" presStyleCnt="0"/>
      <dgm:spPr/>
    </dgm:pt>
    <dgm:pt modelId="{298758B1-E045-4C97-AB95-EDC1F5693BD2}" type="pres">
      <dgm:prSet presAssocID="{161CA2BE-D27E-4AF3-A549-7A3422EAF9F1}" presName="pictureRepeatNode" presStyleLbl="alignImgPlace1" presStyleIdx="1" presStyleCnt="4"/>
      <dgm:spPr/>
      <dgm:t>
        <a:bodyPr/>
        <a:lstStyle/>
        <a:p>
          <a:endParaRPr lang="en-US"/>
        </a:p>
      </dgm:t>
    </dgm:pt>
    <dgm:pt modelId="{CD608910-D0A8-4B52-9A00-14D30A656666}" type="pres">
      <dgm:prSet presAssocID="{A4848FB9-C514-4E39-B642-46897D4231A4}" presName="line_2" presStyleLbl="parChTrans1D1" presStyleIdx="0" presStyleCnt="3"/>
      <dgm:spPr>
        <a:ln>
          <a:solidFill>
            <a:schemeClr val="bg2"/>
          </a:solidFill>
        </a:ln>
      </dgm:spPr>
    </dgm:pt>
    <dgm:pt modelId="{07700599-DFCA-418B-89E5-19BA4F334190}" type="pres">
      <dgm:prSet presAssocID="{A4848FB9-C514-4E39-B642-46897D4231A4}" presName="textparent_2" presStyleLbl="node1" presStyleIdx="0" presStyleCnt="0"/>
      <dgm:spPr/>
    </dgm:pt>
    <dgm:pt modelId="{E079F5EC-4CAB-46BA-BFE5-2C4A929733B0}" type="pres">
      <dgm:prSet presAssocID="{A4848FB9-C514-4E39-B642-46897D4231A4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41805E-99CD-446D-BB89-D632205020E1}" type="pres">
      <dgm:prSet presAssocID="{C216A2BC-0476-431B-B5B4-98D929CBA97C}" presName="picture_3" presStyleCnt="0"/>
      <dgm:spPr/>
    </dgm:pt>
    <dgm:pt modelId="{3631AF25-24EA-4186-8EA0-D73A7A5C6D2B}" type="pres">
      <dgm:prSet presAssocID="{C216A2BC-0476-431B-B5B4-98D929CBA97C}" presName="pictureRepeatNode" presStyleLbl="alignImgPlace1" presStyleIdx="2" presStyleCnt="4"/>
      <dgm:spPr/>
      <dgm:t>
        <a:bodyPr/>
        <a:lstStyle/>
        <a:p>
          <a:endParaRPr lang="en-US"/>
        </a:p>
      </dgm:t>
    </dgm:pt>
    <dgm:pt modelId="{0095B095-5DCA-4828-947C-6342D9A8C6E2}" type="pres">
      <dgm:prSet presAssocID="{8672F873-A7CD-45FA-B4C1-A57775E9D8B7}" presName="line_3" presStyleLbl="parChTrans1D1" presStyleIdx="1" presStyleCnt="3"/>
      <dgm:spPr>
        <a:ln>
          <a:solidFill>
            <a:schemeClr val="bg2"/>
          </a:solidFill>
        </a:ln>
      </dgm:spPr>
    </dgm:pt>
    <dgm:pt modelId="{51DB8A79-FBE7-4847-9C18-06083724838C}" type="pres">
      <dgm:prSet presAssocID="{8672F873-A7CD-45FA-B4C1-A57775E9D8B7}" presName="textparent_3" presStyleLbl="node1" presStyleIdx="0" presStyleCnt="0"/>
      <dgm:spPr/>
    </dgm:pt>
    <dgm:pt modelId="{E2395D0C-E33C-4047-B526-98864CF35304}" type="pres">
      <dgm:prSet presAssocID="{8672F873-A7CD-45FA-B4C1-A57775E9D8B7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4D47F5-7ED2-4977-99E2-8776F1E89D6C}" type="pres">
      <dgm:prSet presAssocID="{DD53E037-D3F2-4441-8CE6-3AA5676A8332}" presName="picture_4" presStyleCnt="0"/>
      <dgm:spPr/>
    </dgm:pt>
    <dgm:pt modelId="{93720AB9-DB09-4301-A5E3-4B6EC76CF65F}" type="pres">
      <dgm:prSet presAssocID="{DD53E037-D3F2-4441-8CE6-3AA5676A8332}" presName="pictureRepeatNode" presStyleLbl="alignImgPlace1" presStyleIdx="3" presStyleCnt="4" custLinFactNeighborX="-3233"/>
      <dgm:spPr/>
      <dgm:t>
        <a:bodyPr/>
        <a:lstStyle/>
        <a:p>
          <a:endParaRPr lang="en-US"/>
        </a:p>
      </dgm:t>
    </dgm:pt>
    <dgm:pt modelId="{565434D1-C702-4C2A-9AD9-6EDA57FED9AF}" type="pres">
      <dgm:prSet presAssocID="{F9A1DB97-0733-4EFA-A342-0B8D54298E38}" presName="line_4" presStyleLbl="parChTrans1D1" presStyleIdx="2" presStyleCnt="3"/>
      <dgm:spPr>
        <a:ln>
          <a:solidFill>
            <a:schemeClr val="bg2"/>
          </a:solidFill>
        </a:ln>
      </dgm:spPr>
    </dgm:pt>
    <dgm:pt modelId="{1939CE92-DB20-40A4-BF1D-9DE6475F711B}" type="pres">
      <dgm:prSet presAssocID="{F9A1DB97-0733-4EFA-A342-0B8D54298E38}" presName="textparent_4" presStyleLbl="node1" presStyleIdx="0" presStyleCnt="0"/>
      <dgm:spPr/>
    </dgm:pt>
    <dgm:pt modelId="{1F931BA4-D7A0-4B62-B721-4D25F68C6AE9}" type="pres">
      <dgm:prSet presAssocID="{F9A1DB97-0733-4EFA-A342-0B8D54298E38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2671F2-8F73-4B1C-9B44-BDC37E2BBF8C}" type="presOf" srcId="{0A71FD90-3ED9-40AC-AC72-8868E9920D57}" destId="{92E7E48A-4DFF-41AB-92C0-9B1B08B2DE63}" srcOrd="0" destOrd="0" presId="urn:microsoft.com/office/officeart/2008/layout/CircularPictureCallout"/>
    <dgm:cxn modelId="{361F492C-CAF4-45CB-83ED-29C755D9ADBE}" type="presOf" srcId="{8672F873-A7CD-45FA-B4C1-A57775E9D8B7}" destId="{E2395D0C-E33C-4047-B526-98864CF35304}" srcOrd="0" destOrd="0" presId="urn:microsoft.com/office/officeart/2008/layout/CircularPictureCallout"/>
    <dgm:cxn modelId="{B67D644E-5B57-4BCE-BDB7-964916050FC6}" type="presOf" srcId="{F9A1DB97-0733-4EFA-A342-0B8D54298E38}" destId="{1F931BA4-D7A0-4B62-B721-4D25F68C6AE9}" srcOrd="0" destOrd="0" presId="urn:microsoft.com/office/officeart/2008/layout/CircularPictureCallout"/>
    <dgm:cxn modelId="{C90ED593-2DD3-4AD8-8A2D-DA5454C42631}" type="presOf" srcId="{DD53E037-D3F2-4441-8CE6-3AA5676A8332}" destId="{93720AB9-DB09-4301-A5E3-4B6EC76CF65F}" srcOrd="0" destOrd="0" presId="urn:microsoft.com/office/officeart/2008/layout/CircularPictureCallout"/>
    <dgm:cxn modelId="{8BFE1EA8-24F8-477A-92D5-561DECC913E0}" type="presOf" srcId="{4EAFD5F4-DD82-4317-B624-0305440503B8}" destId="{44B0C2D9-258F-4A03-92B2-A63F06017CB7}" srcOrd="0" destOrd="0" presId="urn:microsoft.com/office/officeart/2008/layout/CircularPictureCallout"/>
    <dgm:cxn modelId="{7F6CB428-09B8-4C6F-AAE5-194BA3089F95}" srcId="{0A71FD90-3ED9-40AC-AC72-8868E9920D57}" destId="{A4848FB9-C514-4E39-B642-46897D4231A4}" srcOrd="1" destOrd="0" parTransId="{A5E1BA7A-BE9E-4673-AB76-0DA9547DA64A}" sibTransId="{161CA2BE-D27E-4AF3-A549-7A3422EAF9F1}"/>
    <dgm:cxn modelId="{A01FB4E8-956D-4B94-99D9-E843DF3183B9}" type="presOf" srcId="{C216A2BC-0476-431B-B5B4-98D929CBA97C}" destId="{3631AF25-24EA-4186-8EA0-D73A7A5C6D2B}" srcOrd="0" destOrd="0" presId="urn:microsoft.com/office/officeart/2008/layout/CircularPictureCallout"/>
    <dgm:cxn modelId="{D98B6116-6987-4DC8-AE38-A4B7D824AB66}" type="presOf" srcId="{A4848FB9-C514-4E39-B642-46897D4231A4}" destId="{E079F5EC-4CAB-46BA-BFE5-2C4A929733B0}" srcOrd="0" destOrd="0" presId="urn:microsoft.com/office/officeart/2008/layout/CircularPictureCallout"/>
    <dgm:cxn modelId="{EB9EC1AF-8D5C-4CC5-B67F-D20D036AEECF}" type="presOf" srcId="{DF06D02F-1D7A-4853-A00F-309D5B554C6F}" destId="{A5D7F745-A58A-44AE-B353-FA5875021D5B}" srcOrd="0" destOrd="0" presId="urn:microsoft.com/office/officeart/2008/layout/CircularPictureCallout"/>
    <dgm:cxn modelId="{F07B334F-2C9B-4CE2-94DE-E361AD7FE818}" srcId="{0A71FD90-3ED9-40AC-AC72-8868E9920D57}" destId="{4EAFD5F4-DD82-4317-B624-0305440503B8}" srcOrd="0" destOrd="0" parTransId="{8B283081-BB0C-4BE5-A7EC-43D62FD7BB06}" sibTransId="{DF06D02F-1D7A-4853-A00F-309D5B554C6F}"/>
    <dgm:cxn modelId="{04011D3A-551E-4AFB-B8D7-9E8BB6FC864E}" type="presOf" srcId="{161CA2BE-D27E-4AF3-A549-7A3422EAF9F1}" destId="{298758B1-E045-4C97-AB95-EDC1F5693BD2}" srcOrd="0" destOrd="0" presId="urn:microsoft.com/office/officeart/2008/layout/CircularPictureCallout"/>
    <dgm:cxn modelId="{09152BC5-1885-491B-B762-B1A8795029C7}" srcId="{0A71FD90-3ED9-40AC-AC72-8868E9920D57}" destId="{F9A1DB97-0733-4EFA-A342-0B8D54298E38}" srcOrd="3" destOrd="0" parTransId="{6175BFCC-BC5F-4177-9CDE-02971BF97199}" sibTransId="{DD53E037-D3F2-4441-8CE6-3AA5676A8332}"/>
    <dgm:cxn modelId="{76F6204A-C1AF-4DE0-AE14-C8E3FDE2FDE9}" srcId="{0A71FD90-3ED9-40AC-AC72-8868E9920D57}" destId="{8672F873-A7CD-45FA-B4C1-A57775E9D8B7}" srcOrd="2" destOrd="0" parTransId="{70F6D689-C7FB-4F3A-8A33-ECBF93E84DB4}" sibTransId="{C216A2BC-0476-431B-B5B4-98D929CBA97C}"/>
    <dgm:cxn modelId="{9761DBD3-E2E3-400B-B878-03577C2FA071}" type="presParOf" srcId="{92E7E48A-4DFF-41AB-92C0-9B1B08B2DE63}" destId="{DA083E22-043A-459A-AD26-E7E1595393B9}" srcOrd="0" destOrd="0" presId="urn:microsoft.com/office/officeart/2008/layout/CircularPictureCallout"/>
    <dgm:cxn modelId="{779E7454-490B-41A8-9374-301438266DB8}" type="presParOf" srcId="{DA083E22-043A-459A-AD26-E7E1595393B9}" destId="{BEB49F4E-BCFD-4B97-8C2E-CFAF4E3D73AF}" srcOrd="0" destOrd="0" presId="urn:microsoft.com/office/officeart/2008/layout/CircularPictureCallout"/>
    <dgm:cxn modelId="{02EB829C-385B-4F59-830F-65759B61ADA8}" type="presParOf" srcId="{BEB49F4E-BCFD-4B97-8C2E-CFAF4E3D73AF}" destId="{A5D7F745-A58A-44AE-B353-FA5875021D5B}" srcOrd="0" destOrd="0" presId="urn:microsoft.com/office/officeart/2008/layout/CircularPictureCallout"/>
    <dgm:cxn modelId="{6FD82EC4-469B-4962-A6E1-82C6D8330A47}" type="presParOf" srcId="{DA083E22-043A-459A-AD26-E7E1595393B9}" destId="{44B0C2D9-258F-4A03-92B2-A63F06017CB7}" srcOrd="1" destOrd="0" presId="urn:microsoft.com/office/officeart/2008/layout/CircularPictureCallout"/>
    <dgm:cxn modelId="{6167634D-5F13-426E-8DB2-D7E6353553CF}" type="presParOf" srcId="{DA083E22-043A-459A-AD26-E7E1595393B9}" destId="{BDB0645A-763F-4176-BF1F-3FB307DBACF7}" srcOrd="2" destOrd="0" presId="urn:microsoft.com/office/officeart/2008/layout/CircularPictureCallout"/>
    <dgm:cxn modelId="{328D484F-A12D-41C8-9BE1-286444448108}" type="presParOf" srcId="{BDB0645A-763F-4176-BF1F-3FB307DBACF7}" destId="{298758B1-E045-4C97-AB95-EDC1F5693BD2}" srcOrd="0" destOrd="0" presId="urn:microsoft.com/office/officeart/2008/layout/CircularPictureCallout"/>
    <dgm:cxn modelId="{E3D39C6A-2FCF-4596-9254-E9F2EF93D22B}" type="presParOf" srcId="{DA083E22-043A-459A-AD26-E7E1595393B9}" destId="{CD608910-D0A8-4B52-9A00-14D30A656666}" srcOrd="3" destOrd="0" presId="urn:microsoft.com/office/officeart/2008/layout/CircularPictureCallout"/>
    <dgm:cxn modelId="{08425980-4B57-45F9-B81C-C898D16AF225}" type="presParOf" srcId="{DA083E22-043A-459A-AD26-E7E1595393B9}" destId="{07700599-DFCA-418B-89E5-19BA4F334190}" srcOrd="4" destOrd="0" presId="urn:microsoft.com/office/officeart/2008/layout/CircularPictureCallout"/>
    <dgm:cxn modelId="{7D5A9A59-2BEB-4469-BD1B-9C64D1FD9378}" type="presParOf" srcId="{07700599-DFCA-418B-89E5-19BA4F334190}" destId="{E079F5EC-4CAB-46BA-BFE5-2C4A929733B0}" srcOrd="0" destOrd="0" presId="urn:microsoft.com/office/officeart/2008/layout/CircularPictureCallout"/>
    <dgm:cxn modelId="{0F110B18-C69B-4939-906B-6FEE1EE5E732}" type="presParOf" srcId="{DA083E22-043A-459A-AD26-E7E1595393B9}" destId="{7F41805E-99CD-446D-BB89-D632205020E1}" srcOrd="5" destOrd="0" presId="urn:microsoft.com/office/officeart/2008/layout/CircularPictureCallout"/>
    <dgm:cxn modelId="{82CE7529-3EAB-45E7-9E04-8F591AC721BE}" type="presParOf" srcId="{7F41805E-99CD-446D-BB89-D632205020E1}" destId="{3631AF25-24EA-4186-8EA0-D73A7A5C6D2B}" srcOrd="0" destOrd="0" presId="urn:microsoft.com/office/officeart/2008/layout/CircularPictureCallout"/>
    <dgm:cxn modelId="{2B479F6F-53B6-4119-BAF6-3CFD3EEC072F}" type="presParOf" srcId="{DA083E22-043A-459A-AD26-E7E1595393B9}" destId="{0095B095-5DCA-4828-947C-6342D9A8C6E2}" srcOrd="6" destOrd="0" presId="urn:microsoft.com/office/officeart/2008/layout/CircularPictureCallout"/>
    <dgm:cxn modelId="{DCFCFACB-1E39-4C73-8F37-F9235EB586D5}" type="presParOf" srcId="{DA083E22-043A-459A-AD26-E7E1595393B9}" destId="{51DB8A79-FBE7-4847-9C18-06083724838C}" srcOrd="7" destOrd="0" presId="urn:microsoft.com/office/officeart/2008/layout/CircularPictureCallout"/>
    <dgm:cxn modelId="{2CB774EA-D96F-43B1-AF11-B001279DD909}" type="presParOf" srcId="{51DB8A79-FBE7-4847-9C18-06083724838C}" destId="{E2395D0C-E33C-4047-B526-98864CF35304}" srcOrd="0" destOrd="0" presId="urn:microsoft.com/office/officeart/2008/layout/CircularPictureCallout"/>
    <dgm:cxn modelId="{46F88B8C-BE39-41E9-A6FD-DFB1DB4D10D1}" type="presParOf" srcId="{DA083E22-043A-459A-AD26-E7E1595393B9}" destId="{CB4D47F5-7ED2-4977-99E2-8776F1E89D6C}" srcOrd="8" destOrd="0" presId="urn:microsoft.com/office/officeart/2008/layout/CircularPictureCallout"/>
    <dgm:cxn modelId="{0F648F3D-9047-4B9E-8C1C-E505FF533A99}" type="presParOf" srcId="{CB4D47F5-7ED2-4977-99E2-8776F1E89D6C}" destId="{93720AB9-DB09-4301-A5E3-4B6EC76CF65F}" srcOrd="0" destOrd="0" presId="urn:microsoft.com/office/officeart/2008/layout/CircularPictureCallout"/>
    <dgm:cxn modelId="{EB47D245-8DFE-4668-9A23-6650D75AD49C}" type="presParOf" srcId="{DA083E22-043A-459A-AD26-E7E1595393B9}" destId="{565434D1-C702-4C2A-9AD9-6EDA57FED9AF}" srcOrd="9" destOrd="0" presId="urn:microsoft.com/office/officeart/2008/layout/CircularPictureCallout"/>
    <dgm:cxn modelId="{FCAF47E0-7210-4F19-ABBE-4F3F9CD6E221}" type="presParOf" srcId="{DA083E22-043A-459A-AD26-E7E1595393B9}" destId="{1939CE92-DB20-40A4-BF1D-9DE6475F711B}" srcOrd="10" destOrd="0" presId="urn:microsoft.com/office/officeart/2008/layout/CircularPictureCallout"/>
    <dgm:cxn modelId="{93ED5A03-DCF0-4D3C-9557-C237B49E9F98}" type="presParOf" srcId="{1939CE92-DB20-40A4-BF1D-9DE6475F711B}" destId="{1F931BA4-D7A0-4B62-B721-4D25F68C6AE9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AFCE20-D340-42E9-A73D-9B10125B40B4}" type="doc">
      <dgm:prSet loTypeId="urn:microsoft.com/office/officeart/2011/layout/Tab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F2A5A20-AF5B-4E35-94BB-E07BE086B3C7}">
      <dgm:prSet phldrT="[Text]"/>
      <dgm:spPr/>
      <dgm:t>
        <a:bodyPr/>
        <a:lstStyle/>
        <a:p>
          <a:r>
            <a:rPr lang="en-US" dirty="0"/>
            <a:t>Second basement </a:t>
          </a:r>
        </a:p>
      </dgm:t>
    </dgm:pt>
    <dgm:pt modelId="{526D1D56-1FD7-41E6-89D4-A5D250EAE721}" type="parTrans" cxnId="{FAB9CFE9-BB41-451B-B6FC-D69BCAC3BAA8}">
      <dgm:prSet/>
      <dgm:spPr/>
      <dgm:t>
        <a:bodyPr/>
        <a:lstStyle/>
        <a:p>
          <a:endParaRPr lang="en-US"/>
        </a:p>
      </dgm:t>
    </dgm:pt>
    <dgm:pt modelId="{45F93ECC-52A6-455E-B29A-916F69FC381B}" type="sibTrans" cxnId="{FAB9CFE9-BB41-451B-B6FC-D69BCAC3BAA8}">
      <dgm:prSet/>
      <dgm:spPr/>
      <dgm:t>
        <a:bodyPr/>
        <a:lstStyle/>
        <a:p>
          <a:endParaRPr lang="en-US"/>
        </a:p>
      </dgm:t>
    </dgm:pt>
    <dgm:pt modelId="{855DE42F-C1A8-4F3F-A738-DA67FEB76215}">
      <dgm:prSet phldrT="[Text]"/>
      <dgm:spPr/>
      <dgm:t>
        <a:bodyPr/>
        <a:lstStyle/>
        <a:p>
          <a:r>
            <a:rPr lang="en-US" dirty="0"/>
            <a:t>First basement </a:t>
          </a:r>
        </a:p>
      </dgm:t>
    </dgm:pt>
    <dgm:pt modelId="{53900903-18E5-439C-902B-30B8C5B58400}" type="parTrans" cxnId="{BD820BEA-AF16-4979-A432-5B2CA4C860B1}">
      <dgm:prSet/>
      <dgm:spPr/>
      <dgm:t>
        <a:bodyPr/>
        <a:lstStyle/>
        <a:p>
          <a:endParaRPr lang="en-US"/>
        </a:p>
      </dgm:t>
    </dgm:pt>
    <dgm:pt modelId="{41919C6E-DB54-4B55-8FBB-B13F0B132415}" type="sibTrans" cxnId="{BD820BEA-AF16-4979-A432-5B2CA4C860B1}">
      <dgm:prSet/>
      <dgm:spPr/>
      <dgm:t>
        <a:bodyPr/>
        <a:lstStyle/>
        <a:p>
          <a:endParaRPr lang="en-US"/>
        </a:p>
      </dgm:t>
    </dgm:pt>
    <dgm:pt modelId="{9A7C2B50-760D-4043-92D8-BD1AE52304E3}">
      <dgm:prSet phldrT="[Text]"/>
      <dgm:spPr/>
      <dgm:t>
        <a:bodyPr/>
        <a:lstStyle/>
        <a:p>
          <a:r>
            <a:rPr lang="en-US" dirty="0"/>
            <a:t>Ground floor </a:t>
          </a:r>
        </a:p>
      </dgm:t>
    </dgm:pt>
    <dgm:pt modelId="{66943EFD-A4CD-4417-9DFD-4869F180845A}" type="parTrans" cxnId="{696FEDBE-1A91-4E54-9393-8D505634831C}">
      <dgm:prSet/>
      <dgm:spPr/>
      <dgm:t>
        <a:bodyPr/>
        <a:lstStyle/>
        <a:p>
          <a:endParaRPr lang="en-US"/>
        </a:p>
      </dgm:t>
    </dgm:pt>
    <dgm:pt modelId="{ABA92AB5-8660-4AC4-AF8A-998648935623}" type="sibTrans" cxnId="{696FEDBE-1A91-4E54-9393-8D505634831C}">
      <dgm:prSet/>
      <dgm:spPr/>
      <dgm:t>
        <a:bodyPr/>
        <a:lstStyle/>
        <a:p>
          <a:endParaRPr lang="en-US"/>
        </a:p>
      </dgm:t>
    </dgm:pt>
    <dgm:pt modelId="{548F17CC-BE0D-4B9E-8527-A3C156984FE9}">
      <dgm:prSet phldrT="[Text]"/>
      <dgm:spPr/>
      <dgm:t>
        <a:bodyPr/>
        <a:lstStyle/>
        <a:p>
          <a:r>
            <a:rPr lang="en-US" dirty="0"/>
            <a:t>First floor</a:t>
          </a:r>
        </a:p>
      </dgm:t>
    </dgm:pt>
    <dgm:pt modelId="{E64D9A15-860C-4992-9386-AD4E0567ABBE}" type="parTrans" cxnId="{BEAB9C9D-0E0B-4E7E-84F8-0847A96ADFE4}">
      <dgm:prSet/>
      <dgm:spPr/>
      <dgm:t>
        <a:bodyPr/>
        <a:lstStyle/>
        <a:p>
          <a:endParaRPr lang="en-US"/>
        </a:p>
      </dgm:t>
    </dgm:pt>
    <dgm:pt modelId="{1CC43CE6-3AF1-4A43-8D1A-3A66207FDA8C}" type="sibTrans" cxnId="{BEAB9C9D-0E0B-4E7E-84F8-0847A96ADFE4}">
      <dgm:prSet/>
      <dgm:spPr/>
      <dgm:t>
        <a:bodyPr/>
        <a:lstStyle/>
        <a:p>
          <a:endParaRPr lang="en-US"/>
        </a:p>
      </dgm:t>
    </dgm:pt>
    <dgm:pt modelId="{00ED850C-087F-4B7B-ADB6-1B8B46210B42}">
      <dgm:prSet phldrT="[Text]"/>
      <dgm:spPr/>
      <dgm:t>
        <a:bodyPr/>
        <a:lstStyle/>
        <a:p>
          <a:r>
            <a:rPr lang="en-US" dirty="0"/>
            <a:t>Second floor</a:t>
          </a:r>
        </a:p>
      </dgm:t>
    </dgm:pt>
    <dgm:pt modelId="{0D256496-58FD-499C-8349-38453F4AC243}" type="parTrans" cxnId="{FDD4CFD8-4E82-439A-A44F-25BB11477E2B}">
      <dgm:prSet/>
      <dgm:spPr/>
      <dgm:t>
        <a:bodyPr/>
        <a:lstStyle/>
        <a:p>
          <a:endParaRPr lang="en-US"/>
        </a:p>
      </dgm:t>
    </dgm:pt>
    <dgm:pt modelId="{94A3F217-86B0-4F9E-B118-7639F5B38E1B}" type="sibTrans" cxnId="{FDD4CFD8-4E82-439A-A44F-25BB11477E2B}">
      <dgm:prSet/>
      <dgm:spPr/>
      <dgm:t>
        <a:bodyPr/>
        <a:lstStyle/>
        <a:p>
          <a:endParaRPr lang="en-US"/>
        </a:p>
      </dgm:t>
    </dgm:pt>
    <dgm:pt modelId="{C8BE2B53-1975-4A1D-9D17-06049782E073}">
      <dgm:prSet phldrT="[Text]"/>
      <dgm:spPr/>
      <dgm:t>
        <a:bodyPr/>
        <a:lstStyle/>
        <a:p>
          <a:r>
            <a:rPr lang="en-US" dirty="0"/>
            <a:t>Third floor</a:t>
          </a:r>
        </a:p>
      </dgm:t>
    </dgm:pt>
    <dgm:pt modelId="{647CAA34-BE94-4F43-BD09-2FB6B21484E4}" type="parTrans" cxnId="{2B0371C7-0995-453D-9251-CB2B26DF8C93}">
      <dgm:prSet/>
      <dgm:spPr/>
      <dgm:t>
        <a:bodyPr/>
        <a:lstStyle/>
        <a:p>
          <a:endParaRPr lang="en-US"/>
        </a:p>
      </dgm:t>
    </dgm:pt>
    <dgm:pt modelId="{6206E9F0-EDFA-486C-B85B-56AD12BCDBE2}" type="sibTrans" cxnId="{2B0371C7-0995-453D-9251-CB2B26DF8C93}">
      <dgm:prSet/>
      <dgm:spPr/>
      <dgm:t>
        <a:bodyPr/>
        <a:lstStyle/>
        <a:p>
          <a:endParaRPr lang="en-US"/>
        </a:p>
      </dgm:t>
    </dgm:pt>
    <dgm:pt modelId="{3C751340-4BAA-4153-8732-5575328C7194}">
      <dgm:prSet phldrT="[Text]"/>
      <dgm:spPr/>
      <dgm:t>
        <a:bodyPr/>
        <a:lstStyle/>
        <a:p>
          <a:r>
            <a:rPr lang="en-US" dirty="0"/>
            <a:t>Fourth floor</a:t>
          </a:r>
        </a:p>
      </dgm:t>
    </dgm:pt>
    <dgm:pt modelId="{22C8140D-D3B7-477A-ACAC-3A00CAEE1AE0}" type="parTrans" cxnId="{FA29C78B-30E0-4A5E-B1F9-47E37053C8BF}">
      <dgm:prSet/>
      <dgm:spPr/>
      <dgm:t>
        <a:bodyPr/>
        <a:lstStyle/>
        <a:p>
          <a:endParaRPr lang="en-US"/>
        </a:p>
      </dgm:t>
    </dgm:pt>
    <dgm:pt modelId="{016C52A6-DCC1-4720-9140-258FFD914326}" type="sibTrans" cxnId="{FA29C78B-30E0-4A5E-B1F9-47E37053C8BF}">
      <dgm:prSet/>
      <dgm:spPr/>
      <dgm:t>
        <a:bodyPr/>
        <a:lstStyle/>
        <a:p>
          <a:endParaRPr lang="en-US"/>
        </a:p>
      </dgm:t>
    </dgm:pt>
    <dgm:pt modelId="{CF684D65-CD77-44C2-808E-9DD6D224A761}">
      <dgm:prSet phldrT="[Text]"/>
      <dgm:spPr/>
      <dgm:t>
        <a:bodyPr/>
        <a:lstStyle/>
        <a:p>
          <a:r>
            <a:rPr lang="en-US" dirty="0"/>
            <a:t>Stair Case</a:t>
          </a:r>
        </a:p>
      </dgm:t>
    </dgm:pt>
    <dgm:pt modelId="{48CA5F67-3B41-4D95-9D3A-C940F7A7DAD4}" type="parTrans" cxnId="{5D81EEC1-8215-4268-BB81-7FE83E3D4CE1}">
      <dgm:prSet/>
      <dgm:spPr/>
      <dgm:t>
        <a:bodyPr/>
        <a:lstStyle/>
        <a:p>
          <a:endParaRPr lang="en-US"/>
        </a:p>
      </dgm:t>
    </dgm:pt>
    <dgm:pt modelId="{4D88E582-00E1-45AF-B0C0-47CDB61F4D02}" type="sibTrans" cxnId="{5D81EEC1-8215-4268-BB81-7FE83E3D4CE1}">
      <dgm:prSet/>
      <dgm:spPr/>
      <dgm:t>
        <a:bodyPr/>
        <a:lstStyle/>
        <a:p>
          <a:endParaRPr lang="en-US"/>
        </a:p>
      </dgm:t>
    </dgm:pt>
    <dgm:pt modelId="{AD0C802C-F380-41EB-A730-E0356798477C}">
      <dgm:prSet phldrT="[Text]"/>
      <dgm:spPr/>
      <dgm:t>
        <a:bodyPr/>
        <a:lstStyle/>
        <a:p>
          <a:r>
            <a:rPr lang="en-US" dirty="0"/>
            <a:t>Total area</a:t>
          </a:r>
        </a:p>
      </dgm:t>
    </dgm:pt>
    <dgm:pt modelId="{CA37DB52-D8BE-470E-B56F-0B3BC497754A}" type="parTrans" cxnId="{13B83AFC-83A5-4863-B0CF-ED55043B7772}">
      <dgm:prSet/>
      <dgm:spPr/>
      <dgm:t>
        <a:bodyPr/>
        <a:lstStyle/>
        <a:p>
          <a:endParaRPr lang="en-US"/>
        </a:p>
      </dgm:t>
    </dgm:pt>
    <dgm:pt modelId="{89A6F960-241D-4DED-8E25-B9771F4E4CDF}" type="sibTrans" cxnId="{13B83AFC-83A5-4863-B0CF-ED55043B7772}">
      <dgm:prSet/>
      <dgm:spPr/>
      <dgm:t>
        <a:bodyPr/>
        <a:lstStyle/>
        <a:p>
          <a:endParaRPr lang="en-US"/>
        </a:p>
      </dgm:t>
    </dgm:pt>
    <dgm:pt modelId="{CE155C7C-86CE-4AD5-B60D-7EC6060F160A}" type="pres">
      <dgm:prSet presAssocID="{B2AFCE20-D340-42E9-A73D-9B10125B40B4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BC96F7C-B5F4-4AD2-8221-0446CAFEB16A}" type="pres">
      <dgm:prSet presAssocID="{FF2A5A20-AF5B-4E35-94BB-E07BE086B3C7}" presName="composite" presStyleCnt="0"/>
      <dgm:spPr/>
    </dgm:pt>
    <dgm:pt modelId="{BEF301D4-74B9-4459-887D-5F2DC9D7D402}" type="pres">
      <dgm:prSet presAssocID="{FF2A5A20-AF5B-4E35-94BB-E07BE086B3C7}" presName="FirstChild" presStyleLbl="revTx" presStyleIdx="0" presStyleCnt="9">
        <dgm:presLayoutVars>
          <dgm:chMax val="0"/>
          <dgm:chPref val="0"/>
          <dgm:bulletEnabled val="1"/>
        </dgm:presLayoutVars>
      </dgm:prSet>
      <dgm:spPr/>
    </dgm:pt>
    <dgm:pt modelId="{3D648258-C0B7-49BB-8F6C-D648E2F5D3AC}" type="pres">
      <dgm:prSet presAssocID="{FF2A5A20-AF5B-4E35-94BB-E07BE086B3C7}" presName="Parent" presStyleLbl="alignNode1" presStyleIdx="0" presStyleCnt="9" custScaleX="19278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5B5B21-F69A-4994-8805-559159C8B291}" type="pres">
      <dgm:prSet presAssocID="{FF2A5A20-AF5B-4E35-94BB-E07BE086B3C7}" presName="Accent" presStyleLbl="parChTrans1D1" presStyleIdx="0" presStyleCnt="9"/>
      <dgm:spPr/>
    </dgm:pt>
    <dgm:pt modelId="{435C8C3E-6EE7-4ABA-9FBF-6D101ED3A7B0}" type="pres">
      <dgm:prSet presAssocID="{45F93ECC-52A6-455E-B29A-916F69FC381B}" presName="sibTrans" presStyleCnt="0"/>
      <dgm:spPr/>
    </dgm:pt>
    <dgm:pt modelId="{38B82A6C-A886-4DFF-9C22-FD887BE62BE8}" type="pres">
      <dgm:prSet presAssocID="{855DE42F-C1A8-4F3F-A738-DA67FEB76215}" presName="composite" presStyleCnt="0"/>
      <dgm:spPr/>
    </dgm:pt>
    <dgm:pt modelId="{BA1638E8-7464-45D6-99FA-FAA73163CD6A}" type="pres">
      <dgm:prSet presAssocID="{855DE42F-C1A8-4F3F-A738-DA67FEB76215}" presName="FirstChild" presStyleLbl="revTx" presStyleIdx="1" presStyleCnt="9" custScaleX="59385" custLinFactNeighborX="0" custLinFactNeighborY="-5268">
        <dgm:presLayoutVars>
          <dgm:chMax val="0"/>
          <dgm:chPref val="0"/>
          <dgm:bulletEnabled val="1"/>
        </dgm:presLayoutVars>
      </dgm:prSet>
      <dgm:spPr/>
    </dgm:pt>
    <dgm:pt modelId="{58A1A7CC-6DDA-49ED-8CD3-3B250343E852}" type="pres">
      <dgm:prSet presAssocID="{855DE42F-C1A8-4F3F-A738-DA67FEB76215}" presName="Parent" presStyleLbl="alignNode1" presStyleIdx="1" presStyleCnt="9" custScaleX="19278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B455D7-3C27-4A3C-BD23-6AD76459C25A}" type="pres">
      <dgm:prSet presAssocID="{855DE42F-C1A8-4F3F-A738-DA67FEB76215}" presName="Accent" presStyleLbl="parChTrans1D1" presStyleIdx="1" presStyleCnt="9"/>
      <dgm:spPr/>
    </dgm:pt>
    <dgm:pt modelId="{A5784643-8084-4EFF-B7F5-8AF41744F1C0}" type="pres">
      <dgm:prSet presAssocID="{41919C6E-DB54-4B55-8FBB-B13F0B132415}" presName="sibTrans" presStyleCnt="0"/>
      <dgm:spPr/>
    </dgm:pt>
    <dgm:pt modelId="{0745029C-1056-4610-87A1-1BFB9226143D}" type="pres">
      <dgm:prSet presAssocID="{9A7C2B50-760D-4043-92D8-BD1AE52304E3}" presName="composite" presStyleCnt="0"/>
      <dgm:spPr/>
    </dgm:pt>
    <dgm:pt modelId="{1F839F7F-4211-475C-A080-68DF91CF9416}" type="pres">
      <dgm:prSet presAssocID="{9A7C2B50-760D-4043-92D8-BD1AE52304E3}" presName="FirstChild" presStyleLbl="revTx" presStyleIdx="2" presStyleCnt="9">
        <dgm:presLayoutVars>
          <dgm:chMax val="0"/>
          <dgm:chPref val="0"/>
          <dgm:bulletEnabled val="1"/>
        </dgm:presLayoutVars>
      </dgm:prSet>
      <dgm:spPr/>
    </dgm:pt>
    <dgm:pt modelId="{7962D12F-DE5D-45A4-A7BE-98DFFB2C6119}" type="pres">
      <dgm:prSet presAssocID="{9A7C2B50-760D-4043-92D8-BD1AE52304E3}" presName="Parent" presStyleLbl="alignNode1" presStyleIdx="2" presStyleCnt="9" custScaleX="19278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809CC5-2C23-4293-8FB3-2E03E54AF803}" type="pres">
      <dgm:prSet presAssocID="{9A7C2B50-760D-4043-92D8-BD1AE52304E3}" presName="Accent" presStyleLbl="parChTrans1D1" presStyleIdx="2" presStyleCnt="9"/>
      <dgm:spPr/>
    </dgm:pt>
    <dgm:pt modelId="{9AEF8079-203A-42DF-81DA-7F0500EE7B16}" type="pres">
      <dgm:prSet presAssocID="{ABA92AB5-8660-4AC4-AF8A-998648935623}" presName="sibTrans" presStyleCnt="0"/>
      <dgm:spPr/>
    </dgm:pt>
    <dgm:pt modelId="{329677D9-3068-4710-9FD0-518FD346F10C}" type="pres">
      <dgm:prSet presAssocID="{548F17CC-BE0D-4B9E-8527-A3C156984FE9}" presName="composite" presStyleCnt="0"/>
      <dgm:spPr/>
    </dgm:pt>
    <dgm:pt modelId="{E2685A48-AFCE-42C0-B0A4-DF3FC585E9FD}" type="pres">
      <dgm:prSet presAssocID="{548F17CC-BE0D-4B9E-8527-A3C156984FE9}" presName="FirstChild" presStyleLbl="revTx" presStyleIdx="3" presStyleCnt="9">
        <dgm:presLayoutVars>
          <dgm:chMax val="0"/>
          <dgm:chPref val="0"/>
          <dgm:bulletEnabled val="1"/>
        </dgm:presLayoutVars>
      </dgm:prSet>
      <dgm:spPr/>
    </dgm:pt>
    <dgm:pt modelId="{F9DE4A15-91AD-4E53-8CB0-456AD5F3CAB6}" type="pres">
      <dgm:prSet presAssocID="{548F17CC-BE0D-4B9E-8527-A3C156984FE9}" presName="Parent" presStyleLbl="alignNode1" presStyleIdx="3" presStyleCnt="9" custScaleX="19278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64165C-66DF-4934-999B-130B16663BE7}" type="pres">
      <dgm:prSet presAssocID="{548F17CC-BE0D-4B9E-8527-A3C156984FE9}" presName="Accent" presStyleLbl="parChTrans1D1" presStyleIdx="3" presStyleCnt="9"/>
      <dgm:spPr/>
    </dgm:pt>
    <dgm:pt modelId="{30235C28-BCCA-4905-962E-761EF9D93AAF}" type="pres">
      <dgm:prSet presAssocID="{1CC43CE6-3AF1-4A43-8D1A-3A66207FDA8C}" presName="sibTrans" presStyleCnt="0"/>
      <dgm:spPr/>
    </dgm:pt>
    <dgm:pt modelId="{FDF0CCC3-F611-43CC-90BA-EA11A798C7F6}" type="pres">
      <dgm:prSet presAssocID="{00ED850C-087F-4B7B-ADB6-1B8B46210B42}" presName="composite" presStyleCnt="0"/>
      <dgm:spPr/>
    </dgm:pt>
    <dgm:pt modelId="{3CEB0EB3-1EF2-4BBC-94C7-81D319EAE31A}" type="pres">
      <dgm:prSet presAssocID="{00ED850C-087F-4B7B-ADB6-1B8B46210B42}" presName="FirstChild" presStyleLbl="revTx" presStyleIdx="4" presStyleCnt="9">
        <dgm:presLayoutVars>
          <dgm:chMax val="0"/>
          <dgm:chPref val="0"/>
          <dgm:bulletEnabled val="1"/>
        </dgm:presLayoutVars>
      </dgm:prSet>
      <dgm:spPr/>
    </dgm:pt>
    <dgm:pt modelId="{90339CCC-DFD9-4FB5-B914-E3EEA9E94AFC}" type="pres">
      <dgm:prSet presAssocID="{00ED850C-087F-4B7B-ADB6-1B8B46210B42}" presName="Parent" presStyleLbl="alignNode1" presStyleIdx="4" presStyleCnt="9" custScaleX="19278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A11DCF-0EDC-406B-AF37-F8541B589882}" type="pres">
      <dgm:prSet presAssocID="{00ED850C-087F-4B7B-ADB6-1B8B46210B42}" presName="Accent" presStyleLbl="parChTrans1D1" presStyleIdx="4" presStyleCnt="9"/>
      <dgm:spPr/>
    </dgm:pt>
    <dgm:pt modelId="{4F8A898A-CDD2-4EFE-8F3F-127B22DC7CF7}" type="pres">
      <dgm:prSet presAssocID="{94A3F217-86B0-4F9E-B118-7639F5B38E1B}" presName="sibTrans" presStyleCnt="0"/>
      <dgm:spPr/>
    </dgm:pt>
    <dgm:pt modelId="{820633EC-6FEE-4687-BEBA-5F8EEEA4CCBC}" type="pres">
      <dgm:prSet presAssocID="{C8BE2B53-1975-4A1D-9D17-06049782E073}" presName="composite" presStyleCnt="0"/>
      <dgm:spPr/>
    </dgm:pt>
    <dgm:pt modelId="{F4024C81-6705-402B-9CD4-955F2A02C7AE}" type="pres">
      <dgm:prSet presAssocID="{C8BE2B53-1975-4A1D-9D17-06049782E073}" presName="FirstChild" presStyleLbl="revTx" presStyleIdx="5" presStyleCnt="9">
        <dgm:presLayoutVars>
          <dgm:chMax val="0"/>
          <dgm:chPref val="0"/>
          <dgm:bulletEnabled val="1"/>
        </dgm:presLayoutVars>
      </dgm:prSet>
      <dgm:spPr/>
    </dgm:pt>
    <dgm:pt modelId="{95050465-AA94-4909-9D5A-85EAEE2F18C0}" type="pres">
      <dgm:prSet presAssocID="{C8BE2B53-1975-4A1D-9D17-06049782E073}" presName="Parent" presStyleLbl="alignNode1" presStyleIdx="5" presStyleCnt="9" custScaleX="19278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B849B9-0268-46D8-86D3-1D452611B26A}" type="pres">
      <dgm:prSet presAssocID="{C8BE2B53-1975-4A1D-9D17-06049782E073}" presName="Accent" presStyleLbl="parChTrans1D1" presStyleIdx="5" presStyleCnt="9"/>
      <dgm:spPr/>
    </dgm:pt>
    <dgm:pt modelId="{9498704D-435E-4676-8AF1-E6D531A013B5}" type="pres">
      <dgm:prSet presAssocID="{6206E9F0-EDFA-486C-B85B-56AD12BCDBE2}" presName="sibTrans" presStyleCnt="0"/>
      <dgm:spPr/>
    </dgm:pt>
    <dgm:pt modelId="{B3E449F5-4505-4928-94A7-E69A668A0243}" type="pres">
      <dgm:prSet presAssocID="{3C751340-4BAA-4153-8732-5575328C7194}" presName="composite" presStyleCnt="0"/>
      <dgm:spPr/>
    </dgm:pt>
    <dgm:pt modelId="{2904956C-7CBB-4571-BB61-0D3563B4895A}" type="pres">
      <dgm:prSet presAssocID="{3C751340-4BAA-4153-8732-5575328C7194}" presName="FirstChild" presStyleLbl="revTx" presStyleIdx="6" presStyleCnt="9">
        <dgm:presLayoutVars>
          <dgm:chMax val="0"/>
          <dgm:chPref val="0"/>
          <dgm:bulletEnabled val="1"/>
        </dgm:presLayoutVars>
      </dgm:prSet>
      <dgm:spPr/>
    </dgm:pt>
    <dgm:pt modelId="{4836D7D3-34F1-469B-AA20-2515D7F40385}" type="pres">
      <dgm:prSet presAssocID="{3C751340-4BAA-4153-8732-5575328C7194}" presName="Parent" presStyleLbl="alignNode1" presStyleIdx="6" presStyleCnt="9" custScaleX="19278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2BFEF4-161F-4F42-B589-1313559688A1}" type="pres">
      <dgm:prSet presAssocID="{3C751340-4BAA-4153-8732-5575328C7194}" presName="Accent" presStyleLbl="parChTrans1D1" presStyleIdx="6" presStyleCnt="9"/>
      <dgm:spPr/>
    </dgm:pt>
    <dgm:pt modelId="{37EFA119-820B-43DE-AA54-F98AFBB9EFF3}" type="pres">
      <dgm:prSet presAssocID="{016C52A6-DCC1-4720-9140-258FFD914326}" presName="sibTrans" presStyleCnt="0"/>
      <dgm:spPr/>
    </dgm:pt>
    <dgm:pt modelId="{AA9F94EF-7C03-4DA5-BF69-55B95074D3F9}" type="pres">
      <dgm:prSet presAssocID="{CF684D65-CD77-44C2-808E-9DD6D224A761}" presName="composite" presStyleCnt="0"/>
      <dgm:spPr/>
    </dgm:pt>
    <dgm:pt modelId="{88425E65-1AA6-4C32-A7DB-9717DF7A4474}" type="pres">
      <dgm:prSet presAssocID="{CF684D65-CD77-44C2-808E-9DD6D224A761}" presName="FirstChild" presStyleLbl="revTx" presStyleIdx="7" presStyleCnt="9">
        <dgm:presLayoutVars>
          <dgm:chMax val="0"/>
          <dgm:chPref val="0"/>
          <dgm:bulletEnabled val="1"/>
        </dgm:presLayoutVars>
      </dgm:prSet>
      <dgm:spPr/>
    </dgm:pt>
    <dgm:pt modelId="{7D9D7A2B-CF01-4482-86AE-259887D4B16B}" type="pres">
      <dgm:prSet presAssocID="{CF684D65-CD77-44C2-808E-9DD6D224A761}" presName="Parent" presStyleLbl="alignNode1" presStyleIdx="7" presStyleCnt="9" custScaleX="19278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F5B50A-66E3-4BB4-A26D-B672F2237C41}" type="pres">
      <dgm:prSet presAssocID="{CF684D65-CD77-44C2-808E-9DD6D224A761}" presName="Accent" presStyleLbl="parChTrans1D1" presStyleIdx="7" presStyleCnt="9"/>
      <dgm:spPr/>
    </dgm:pt>
    <dgm:pt modelId="{89C04DD1-32CF-4740-AD26-D84FC7124B19}" type="pres">
      <dgm:prSet presAssocID="{4D88E582-00E1-45AF-B0C0-47CDB61F4D02}" presName="sibTrans" presStyleCnt="0"/>
      <dgm:spPr/>
    </dgm:pt>
    <dgm:pt modelId="{A6462C31-246F-4E59-9DF0-EE08A543A260}" type="pres">
      <dgm:prSet presAssocID="{AD0C802C-F380-41EB-A730-E0356798477C}" presName="composite" presStyleCnt="0"/>
      <dgm:spPr/>
    </dgm:pt>
    <dgm:pt modelId="{D5B59CB9-85E0-4CBD-BF8C-1654BD292DB7}" type="pres">
      <dgm:prSet presAssocID="{AD0C802C-F380-41EB-A730-E0356798477C}" presName="FirstChild" presStyleLbl="revTx" presStyleIdx="8" presStyleCnt="9">
        <dgm:presLayoutVars>
          <dgm:chMax val="0"/>
          <dgm:chPref val="0"/>
          <dgm:bulletEnabled val="1"/>
        </dgm:presLayoutVars>
      </dgm:prSet>
      <dgm:spPr/>
    </dgm:pt>
    <dgm:pt modelId="{F270A462-4071-4134-960B-EE3F9CFD0AE8}" type="pres">
      <dgm:prSet presAssocID="{AD0C802C-F380-41EB-A730-E0356798477C}" presName="Parent" presStyleLbl="alignNode1" presStyleIdx="8" presStyleCnt="9" custScaleX="18863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D861AA-4301-46FB-84E7-22997D65C024}" type="pres">
      <dgm:prSet presAssocID="{AD0C802C-F380-41EB-A730-E0356798477C}" presName="Accent" presStyleLbl="parChTrans1D1" presStyleIdx="8" presStyleCnt="9"/>
      <dgm:spPr/>
    </dgm:pt>
  </dgm:ptLst>
  <dgm:cxnLst>
    <dgm:cxn modelId="{696FEDBE-1A91-4E54-9393-8D505634831C}" srcId="{B2AFCE20-D340-42E9-A73D-9B10125B40B4}" destId="{9A7C2B50-760D-4043-92D8-BD1AE52304E3}" srcOrd="2" destOrd="0" parTransId="{66943EFD-A4CD-4417-9DFD-4869F180845A}" sibTransId="{ABA92AB5-8660-4AC4-AF8A-998648935623}"/>
    <dgm:cxn modelId="{97DCD880-6599-45A9-B793-9C05CA82A977}" type="presOf" srcId="{9A7C2B50-760D-4043-92D8-BD1AE52304E3}" destId="{7962D12F-DE5D-45A4-A7BE-98DFFB2C6119}" srcOrd="0" destOrd="0" presId="urn:microsoft.com/office/officeart/2011/layout/TabList"/>
    <dgm:cxn modelId="{BD820BEA-AF16-4979-A432-5B2CA4C860B1}" srcId="{B2AFCE20-D340-42E9-A73D-9B10125B40B4}" destId="{855DE42F-C1A8-4F3F-A738-DA67FEB76215}" srcOrd="1" destOrd="0" parTransId="{53900903-18E5-439C-902B-30B8C5B58400}" sibTransId="{41919C6E-DB54-4B55-8FBB-B13F0B132415}"/>
    <dgm:cxn modelId="{916FA0AB-AD0A-4C70-A55E-A6F5EFFD735A}" type="presOf" srcId="{548F17CC-BE0D-4B9E-8527-A3C156984FE9}" destId="{F9DE4A15-91AD-4E53-8CB0-456AD5F3CAB6}" srcOrd="0" destOrd="0" presId="urn:microsoft.com/office/officeart/2011/layout/TabList"/>
    <dgm:cxn modelId="{BEAB9C9D-0E0B-4E7E-84F8-0847A96ADFE4}" srcId="{B2AFCE20-D340-42E9-A73D-9B10125B40B4}" destId="{548F17CC-BE0D-4B9E-8527-A3C156984FE9}" srcOrd="3" destOrd="0" parTransId="{E64D9A15-860C-4992-9386-AD4E0567ABBE}" sibTransId="{1CC43CE6-3AF1-4A43-8D1A-3A66207FDA8C}"/>
    <dgm:cxn modelId="{C72AD575-DDFF-440F-84A9-161BD300864F}" type="presOf" srcId="{FF2A5A20-AF5B-4E35-94BB-E07BE086B3C7}" destId="{3D648258-C0B7-49BB-8F6C-D648E2F5D3AC}" srcOrd="0" destOrd="0" presId="urn:microsoft.com/office/officeart/2011/layout/TabList"/>
    <dgm:cxn modelId="{FDD4CFD8-4E82-439A-A44F-25BB11477E2B}" srcId="{B2AFCE20-D340-42E9-A73D-9B10125B40B4}" destId="{00ED850C-087F-4B7B-ADB6-1B8B46210B42}" srcOrd="4" destOrd="0" parTransId="{0D256496-58FD-499C-8349-38453F4AC243}" sibTransId="{94A3F217-86B0-4F9E-B118-7639F5B38E1B}"/>
    <dgm:cxn modelId="{13F5FDC4-CF27-4531-864D-526154D6B32E}" type="presOf" srcId="{00ED850C-087F-4B7B-ADB6-1B8B46210B42}" destId="{90339CCC-DFD9-4FB5-B914-E3EEA9E94AFC}" srcOrd="0" destOrd="0" presId="urn:microsoft.com/office/officeart/2011/layout/TabList"/>
    <dgm:cxn modelId="{E0816979-5114-4D0F-8810-0E52AB4A3DE6}" type="presOf" srcId="{855DE42F-C1A8-4F3F-A738-DA67FEB76215}" destId="{58A1A7CC-6DDA-49ED-8CD3-3B250343E852}" srcOrd="0" destOrd="0" presId="urn:microsoft.com/office/officeart/2011/layout/TabList"/>
    <dgm:cxn modelId="{13B83AFC-83A5-4863-B0CF-ED55043B7772}" srcId="{B2AFCE20-D340-42E9-A73D-9B10125B40B4}" destId="{AD0C802C-F380-41EB-A730-E0356798477C}" srcOrd="8" destOrd="0" parTransId="{CA37DB52-D8BE-470E-B56F-0B3BC497754A}" sibTransId="{89A6F960-241D-4DED-8E25-B9771F4E4CDF}"/>
    <dgm:cxn modelId="{68E266DA-1136-4379-99DF-8EF1F1A555FF}" type="presOf" srcId="{B2AFCE20-D340-42E9-A73D-9B10125B40B4}" destId="{CE155C7C-86CE-4AD5-B60D-7EC6060F160A}" srcOrd="0" destOrd="0" presId="urn:microsoft.com/office/officeart/2011/layout/TabList"/>
    <dgm:cxn modelId="{FA29C78B-30E0-4A5E-B1F9-47E37053C8BF}" srcId="{B2AFCE20-D340-42E9-A73D-9B10125B40B4}" destId="{3C751340-4BAA-4153-8732-5575328C7194}" srcOrd="6" destOrd="0" parTransId="{22C8140D-D3B7-477A-ACAC-3A00CAEE1AE0}" sibTransId="{016C52A6-DCC1-4720-9140-258FFD914326}"/>
    <dgm:cxn modelId="{5D81EEC1-8215-4268-BB81-7FE83E3D4CE1}" srcId="{B2AFCE20-D340-42E9-A73D-9B10125B40B4}" destId="{CF684D65-CD77-44C2-808E-9DD6D224A761}" srcOrd="7" destOrd="0" parTransId="{48CA5F67-3B41-4D95-9D3A-C940F7A7DAD4}" sibTransId="{4D88E582-00E1-45AF-B0C0-47CDB61F4D02}"/>
    <dgm:cxn modelId="{25038A72-6ECC-4EF6-B7DD-8CA7D4DD7BB7}" type="presOf" srcId="{CF684D65-CD77-44C2-808E-9DD6D224A761}" destId="{7D9D7A2B-CF01-4482-86AE-259887D4B16B}" srcOrd="0" destOrd="0" presId="urn:microsoft.com/office/officeart/2011/layout/TabList"/>
    <dgm:cxn modelId="{2B0371C7-0995-453D-9251-CB2B26DF8C93}" srcId="{B2AFCE20-D340-42E9-A73D-9B10125B40B4}" destId="{C8BE2B53-1975-4A1D-9D17-06049782E073}" srcOrd="5" destOrd="0" parTransId="{647CAA34-BE94-4F43-BD09-2FB6B21484E4}" sibTransId="{6206E9F0-EDFA-486C-B85B-56AD12BCDBE2}"/>
    <dgm:cxn modelId="{FAB9CFE9-BB41-451B-B6FC-D69BCAC3BAA8}" srcId="{B2AFCE20-D340-42E9-A73D-9B10125B40B4}" destId="{FF2A5A20-AF5B-4E35-94BB-E07BE086B3C7}" srcOrd="0" destOrd="0" parTransId="{526D1D56-1FD7-41E6-89D4-A5D250EAE721}" sibTransId="{45F93ECC-52A6-455E-B29A-916F69FC381B}"/>
    <dgm:cxn modelId="{2E5A2000-CF99-4C7A-8647-6F095E9F9763}" type="presOf" srcId="{AD0C802C-F380-41EB-A730-E0356798477C}" destId="{F270A462-4071-4134-960B-EE3F9CFD0AE8}" srcOrd="0" destOrd="0" presId="urn:microsoft.com/office/officeart/2011/layout/TabList"/>
    <dgm:cxn modelId="{E3A17A52-E4FC-4086-A14E-014C3FC81810}" type="presOf" srcId="{3C751340-4BAA-4153-8732-5575328C7194}" destId="{4836D7D3-34F1-469B-AA20-2515D7F40385}" srcOrd="0" destOrd="0" presId="urn:microsoft.com/office/officeart/2011/layout/TabList"/>
    <dgm:cxn modelId="{C7388831-0ED2-4103-BAF8-277D05A75C7D}" type="presOf" srcId="{C8BE2B53-1975-4A1D-9D17-06049782E073}" destId="{95050465-AA94-4909-9D5A-85EAEE2F18C0}" srcOrd="0" destOrd="0" presId="urn:microsoft.com/office/officeart/2011/layout/TabList"/>
    <dgm:cxn modelId="{755CAFE1-90DA-4DF9-9970-D8F190C8988D}" type="presParOf" srcId="{CE155C7C-86CE-4AD5-B60D-7EC6060F160A}" destId="{BBC96F7C-B5F4-4AD2-8221-0446CAFEB16A}" srcOrd="0" destOrd="0" presId="urn:microsoft.com/office/officeart/2011/layout/TabList"/>
    <dgm:cxn modelId="{1D16E231-3CAD-461A-841B-C1CE7C2C4E25}" type="presParOf" srcId="{BBC96F7C-B5F4-4AD2-8221-0446CAFEB16A}" destId="{BEF301D4-74B9-4459-887D-5F2DC9D7D402}" srcOrd="0" destOrd="0" presId="urn:microsoft.com/office/officeart/2011/layout/TabList"/>
    <dgm:cxn modelId="{BC909201-AA33-4D33-92A3-51A8A1E66696}" type="presParOf" srcId="{BBC96F7C-B5F4-4AD2-8221-0446CAFEB16A}" destId="{3D648258-C0B7-49BB-8F6C-D648E2F5D3AC}" srcOrd="1" destOrd="0" presId="urn:microsoft.com/office/officeart/2011/layout/TabList"/>
    <dgm:cxn modelId="{5B1DDFDF-F1E1-4924-8EE3-A4D0210FEEAF}" type="presParOf" srcId="{BBC96F7C-B5F4-4AD2-8221-0446CAFEB16A}" destId="{515B5B21-F69A-4994-8805-559159C8B291}" srcOrd="2" destOrd="0" presId="urn:microsoft.com/office/officeart/2011/layout/TabList"/>
    <dgm:cxn modelId="{0D737218-1882-4E24-B77E-1CB0959CBA09}" type="presParOf" srcId="{CE155C7C-86CE-4AD5-B60D-7EC6060F160A}" destId="{435C8C3E-6EE7-4ABA-9FBF-6D101ED3A7B0}" srcOrd="1" destOrd="0" presId="urn:microsoft.com/office/officeart/2011/layout/TabList"/>
    <dgm:cxn modelId="{D962CBBA-1167-4177-8EE2-90FCD7E70D48}" type="presParOf" srcId="{CE155C7C-86CE-4AD5-B60D-7EC6060F160A}" destId="{38B82A6C-A886-4DFF-9C22-FD887BE62BE8}" srcOrd="2" destOrd="0" presId="urn:microsoft.com/office/officeart/2011/layout/TabList"/>
    <dgm:cxn modelId="{935B2F9C-E29F-44B5-ADFF-2E487CD746C8}" type="presParOf" srcId="{38B82A6C-A886-4DFF-9C22-FD887BE62BE8}" destId="{BA1638E8-7464-45D6-99FA-FAA73163CD6A}" srcOrd="0" destOrd="0" presId="urn:microsoft.com/office/officeart/2011/layout/TabList"/>
    <dgm:cxn modelId="{77AE328E-0123-4F26-B793-CDAABA3B00B2}" type="presParOf" srcId="{38B82A6C-A886-4DFF-9C22-FD887BE62BE8}" destId="{58A1A7CC-6DDA-49ED-8CD3-3B250343E852}" srcOrd="1" destOrd="0" presId="urn:microsoft.com/office/officeart/2011/layout/TabList"/>
    <dgm:cxn modelId="{B0B33BE1-9442-4B9A-AFA6-93418A428189}" type="presParOf" srcId="{38B82A6C-A886-4DFF-9C22-FD887BE62BE8}" destId="{8FB455D7-3C27-4A3C-BD23-6AD76459C25A}" srcOrd="2" destOrd="0" presId="urn:microsoft.com/office/officeart/2011/layout/TabList"/>
    <dgm:cxn modelId="{840C85FF-3BFF-435A-BB0C-066B71486D67}" type="presParOf" srcId="{CE155C7C-86CE-4AD5-B60D-7EC6060F160A}" destId="{A5784643-8084-4EFF-B7F5-8AF41744F1C0}" srcOrd="3" destOrd="0" presId="urn:microsoft.com/office/officeart/2011/layout/TabList"/>
    <dgm:cxn modelId="{4008F22C-95F3-4B6A-9E76-AC615D1FAA6A}" type="presParOf" srcId="{CE155C7C-86CE-4AD5-B60D-7EC6060F160A}" destId="{0745029C-1056-4610-87A1-1BFB9226143D}" srcOrd="4" destOrd="0" presId="urn:microsoft.com/office/officeart/2011/layout/TabList"/>
    <dgm:cxn modelId="{8DA3E1CA-1249-4CDE-B543-1498FD763382}" type="presParOf" srcId="{0745029C-1056-4610-87A1-1BFB9226143D}" destId="{1F839F7F-4211-475C-A080-68DF91CF9416}" srcOrd="0" destOrd="0" presId="urn:microsoft.com/office/officeart/2011/layout/TabList"/>
    <dgm:cxn modelId="{1E0E756A-282F-4376-A72E-6297A2084673}" type="presParOf" srcId="{0745029C-1056-4610-87A1-1BFB9226143D}" destId="{7962D12F-DE5D-45A4-A7BE-98DFFB2C6119}" srcOrd="1" destOrd="0" presId="urn:microsoft.com/office/officeart/2011/layout/TabList"/>
    <dgm:cxn modelId="{767CE9E4-1F21-438D-A531-296BF95DDBE8}" type="presParOf" srcId="{0745029C-1056-4610-87A1-1BFB9226143D}" destId="{92809CC5-2C23-4293-8FB3-2E03E54AF803}" srcOrd="2" destOrd="0" presId="urn:microsoft.com/office/officeart/2011/layout/TabList"/>
    <dgm:cxn modelId="{CEBBF9ED-AF83-4642-8EA6-8C046491BE10}" type="presParOf" srcId="{CE155C7C-86CE-4AD5-B60D-7EC6060F160A}" destId="{9AEF8079-203A-42DF-81DA-7F0500EE7B16}" srcOrd="5" destOrd="0" presId="urn:microsoft.com/office/officeart/2011/layout/TabList"/>
    <dgm:cxn modelId="{9057E4BF-22AB-4F74-B654-644075B471B1}" type="presParOf" srcId="{CE155C7C-86CE-4AD5-B60D-7EC6060F160A}" destId="{329677D9-3068-4710-9FD0-518FD346F10C}" srcOrd="6" destOrd="0" presId="urn:microsoft.com/office/officeart/2011/layout/TabList"/>
    <dgm:cxn modelId="{BAFBDAAB-5BA6-43A1-A8E4-589B7F94E0D0}" type="presParOf" srcId="{329677D9-3068-4710-9FD0-518FD346F10C}" destId="{E2685A48-AFCE-42C0-B0A4-DF3FC585E9FD}" srcOrd="0" destOrd="0" presId="urn:microsoft.com/office/officeart/2011/layout/TabList"/>
    <dgm:cxn modelId="{F1FB61B0-48CA-4FDD-B134-B3DEC8BEAD00}" type="presParOf" srcId="{329677D9-3068-4710-9FD0-518FD346F10C}" destId="{F9DE4A15-91AD-4E53-8CB0-456AD5F3CAB6}" srcOrd="1" destOrd="0" presId="urn:microsoft.com/office/officeart/2011/layout/TabList"/>
    <dgm:cxn modelId="{455043D0-2BF4-401D-8A7E-9A7569ED6671}" type="presParOf" srcId="{329677D9-3068-4710-9FD0-518FD346F10C}" destId="{4164165C-66DF-4934-999B-130B16663BE7}" srcOrd="2" destOrd="0" presId="urn:microsoft.com/office/officeart/2011/layout/TabList"/>
    <dgm:cxn modelId="{73F27E8B-EA10-4FA6-835B-6741850791AB}" type="presParOf" srcId="{CE155C7C-86CE-4AD5-B60D-7EC6060F160A}" destId="{30235C28-BCCA-4905-962E-761EF9D93AAF}" srcOrd="7" destOrd="0" presId="urn:microsoft.com/office/officeart/2011/layout/TabList"/>
    <dgm:cxn modelId="{60C0E973-BF66-4F8C-B036-EC617040C827}" type="presParOf" srcId="{CE155C7C-86CE-4AD5-B60D-7EC6060F160A}" destId="{FDF0CCC3-F611-43CC-90BA-EA11A798C7F6}" srcOrd="8" destOrd="0" presId="urn:microsoft.com/office/officeart/2011/layout/TabList"/>
    <dgm:cxn modelId="{236DFA98-432B-42B3-B53D-6E7D431622C0}" type="presParOf" srcId="{FDF0CCC3-F611-43CC-90BA-EA11A798C7F6}" destId="{3CEB0EB3-1EF2-4BBC-94C7-81D319EAE31A}" srcOrd="0" destOrd="0" presId="urn:microsoft.com/office/officeart/2011/layout/TabList"/>
    <dgm:cxn modelId="{0F4FEE96-9875-4591-A694-2D5F90786386}" type="presParOf" srcId="{FDF0CCC3-F611-43CC-90BA-EA11A798C7F6}" destId="{90339CCC-DFD9-4FB5-B914-E3EEA9E94AFC}" srcOrd="1" destOrd="0" presId="urn:microsoft.com/office/officeart/2011/layout/TabList"/>
    <dgm:cxn modelId="{EBF1C1D8-852A-44C9-A23E-A28B3989F6CD}" type="presParOf" srcId="{FDF0CCC3-F611-43CC-90BA-EA11A798C7F6}" destId="{14A11DCF-0EDC-406B-AF37-F8541B589882}" srcOrd="2" destOrd="0" presId="urn:microsoft.com/office/officeart/2011/layout/TabList"/>
    <dgm:cxn modelId="{1BA72651-55D3-4A48-8904-778CCBCE5D63}" type="presParOf" srcId="{CE155C7C-86CE-4AD5-B60D-7EC6060F160A}" destId="{4F8A898A-CDD2-4EFE-8F3F-127B22DC7CF7}" srcOrd="9" destOrd="0" presId="urn:microsoft.com/office/officeart/2011/layout/TabList"/>
    <dgm:cxn modelId="{EDC87FFE-6C54-4202-B755-5929BDC8F1A2}" type="presParOf" srcId="{CE155C7C-86CE-4AD5-B60D-7EC6060F160A}" destId="{820633EC-6FEE-4687-BEBA-5F8EEEA4CCBC}" srcOrd="10" destOrd="0" presId="urn:microsoft.com/office/officeart/2011/layout/TabList"/>
    <dgm:cxn modelId="{FDCEB5A5-0717-43C3-91DA-F1BF29DCE43B}" type="presParOf" srcId="{820633EC-6FEE-4687-BEBA-5F8EEEA4CCBC}" destId="{F4024C81-6705-402B-9CD4-955F2A02C7AE}" srcOrd="0" destOrd="0" presId="urn:microsoft.com/office/officeart/2011/layout/TabList"/>
    <dgm:cxn modelId="{C0DA48A1-58AE-467D-B178-2704FF8AB2AF}" type="presParOf" srcId="{820633EC-6FEE-4687-BEBA-5F8EEEA4CCBC}" destId="{95050465-AA94-4909-9D5A-85EAEE2F18C0}" srcOrd="1" destOrd="0" presId="urn:microsoft.com/office/officeart/2011/layout/TabList"/>
    <dgm:cxn modelId="{F95E1118-6FD9-4B5F-976F-525BC8EF6BE8}" type="presParOf" srcId="{820633EC-6FEE-4687-BEBA-5F8EEEA4CCBC}" destId="{0CB849B9-0268-46D8-86D3-1D452611B26A}" srcOrd="2" destOrd="0" presId="urn:microsoft.com/office/officeart/2011/layout/TabList"/>
    <dgm:cxn modelId="{29CB385A-A64A-4B6B-BECA-A38E0065BA25}" type="presParOf" srcId="{CE155C7C-86CE-4AD5-B60D-7EC6060F160A}" destId="{9498704D-435E-4676-8AF1-E6D531A013B5}" srcOrd="11" destOrd="0" presId="urn:microsoft.com/office/officeart/2011/layout/TabList"/>
    <dgm:cxn modelId="{0D2FDA02-AAC9-4C0F-A8A4-E525201CAE28}" type="presParOf" srcId="{CE155C7C-86CE-4AD5-B60D-7EC6060F160A}" destId="{B3E449F5-4505-4928-94A7-E69A668A0243}" srcOrd="12" destOrd="0" presId="urn:microsoft.com/office/officeart/2011/layout/TabList"/>
    <dgm:cxn modelId="{56679862-3EA5-425E-9BCC-22C2495887C5}" type="presParOf" srcId="{B3E449F5-4505-4928-94A7-E69A668A0243}" destId="{2904956C-7CBB-4571-BB61-0D3563B4895A}" srcOrd="0" destOrd="0" presId="urn:microsoft.com/office/officeart/2011/layout/TabList"/>
    <dgm:cxn modelId="{A4697602-EF45-4C02-8617-5FA89A42476F}" type="presParOf" srcId="{B3E449F5-4505-4928-94A7-E69A668A0243}" destId="{4836D7D3-34F1-469B-AA20-2515D7F40385}" srcOrd="1" destOrd="0" presId="urn:microsoft.com/office/officeart/2011/layout/TabList"/>
    <dgm:cxn modelId="{0E5C2589-FB09-4FDE-8E6B-3ECE6FDB513C}" type="presParOf" srcId="{B3E449F5-4505-4928-94A7-E69A668A0243}" destId="{DB2BFEF4-161F-4F42-B589-1313559688A1}" srcOrd="2" destOrd="0" presId="urn:microsoft.com/office/officeart/2011/layout/TabList"/>
    <dgm:cxn modelId="{A36166D7-7BB9-40CB-BC9B-609381122686}" type="presParOf" srcId="{CE155C7C-86CE-4AD5-B60D-7EC6060F160A}" destId="{37EFA119-820B-43DE-AA54-F98AFBB9EFF3}" srcOrd="13" destOrd="0" presId="urn:microsoft.com/office/officeart/2011/layout/TabList"/>
    <dgm:cxn modelId="{460E9FE7-1D38-4BF2-A9F0-2A8E0D0D9BFB}" type="presParOf" srcId="{CE155C7C-86CE-4AD5-B60D-7EC6060F160A}" destId="{AA9F94EF-7C03-4DA5-BF69-55B95074D3F9}" srcOrd="14" destOrd="0" presId="urn:microsoft.com/office/officeart/2011/layout/TabList"/>
    <dgm:cxn modelId="{F1F7DBE7-45CE-4341-BF4C-909ECE99B6F3}" type="presParOf" srcId="{AA9F94EF-7C03-4DA5-BF69-55B95074D3F9}" destId="{88425E65-1AA6-4C32-A7DB-9717DF7A4474}" srcOrd="0" destOrd="0" presId="urn:microsoft.com/office/officeart/2011/layout/TabList"/>
    <dgm:cxn modelId="{66A0F616-595B-4F73-ACAE-F8BBE435EA03}" type="presParOf" srcId="{AA9F94EF-7C03-4DA5-BF69-55B95074D3F9}" destId="{7D9D7A2B-CF01-4482-86AE-259887D4B16B}" srcOrd="1" destOrd="0" presId="urn:microsoft.com/office/officeart/2011/layout/TabList"/>
    <dgm:cxn modelId="{0F450D9F-D363-47C8-B312-6565C880E410}" type="presParOf" srcId="{AA9F94EF-7C03-4DA5-BF69-55B95074D3F9}" destId="{49F5B50A-66E3-4BB4-A26D-B672F2237C41}" srcOrd="2" destOrd="0" presId="urn:microsoft.com/office/officeart/2011/layout/TabList"/>
    <dgm:cxn modelId="{4D021E6C-8797-40E0-97CF-43D0DBCF624F}" type="presParOf" srcId="{CE155C7C-86CE-4AD5-B60D-7EC6060F160A}" destId="{89C04DD1-32CF-4740-AD26-D84FC7124B19}" srcOrd="15" destOrd="0" presId="urn:microsoft.com/office/officeart/2011/layout/TabList"/>
    <dgm:cxn modelId="{A813CCD7-C0BD-4861-B200-ED40DEC66E9B}" type="presParOf" srcId="{CE155C7C-86CE-4AD5-B60D-7EC6060F160A}" destId="{A6462C31-246F-4E59-9DF0-EE08A543A260}" srcOrd="16" destOrd="0" presId="urn:microsoft.com/office/officeart/2011/layout/TabList"/>
    <dgm:cxn modelId="{836028AC-9073-4C35-97FF-2E44725CE575}" type="presParOf" srcId="{A6462C31-246F-4E59-9DF0-EE08A543A260}" destId="{D5B59CB9-85E0-4CBD-BF8C-1654BD292DB7}" srcOrd="0" destOrd="0" presId="urn:microsoft.com/office/officeart/2011/layout/TabList"/>
    <dgm:cxn modelId="{EFCA3047-D0CC-45FF-B309-A9A896E737C0}" type="presParOf" srcId="{A6462C31-246F-4E59-9DF0-EE08A543A260}" destId="{F270A462-4071-4134-960B-EE3F9CFD0AE8}" srcOrd="1" destOrd="0" presId="urn:microsoft.com/office/officeart/2011/layout/TabList"/>
    <dgm:cxn modelId="{557B9EBF-F90C-464F-9F70-E523676108EB}" type="presParOf" srcId="{A6462C31-246F-4E59-9DF0-EE08A543A260}" destId="{3FD861AA-4301-46FB-84E7-22997D65C024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598FE8-993E-4951-8D53-993763902D5B}" type="doc">
      <dgm:prSet loTypeId="urn:microsoft.com/office/officeart/2008/layout/AccentedPicture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548B95-0A61-43AB-B06F-532C0E0680FB}">
      <dgm:prSet phldrT="[Text]" custT="1"/>
      <dgm:spPr/>
      <dgm:t>
        <a:bodyPr/>
        <a:lstStyle/>
        <a:p>
          <a:r>
            <a:rPr lang="en-US" sz="2000" dirty="0"/>
            <a:t>Energy Simulation and Thermal Comfort</a:t>
          </a:r>
        </a:p>
      </dgm:t>
    </dgm:pt>
    <dgm:pt modelId="{2D422D0D-A356-4B8B-866C-F1062DF4858E}" type="parTrans" cxnId="{E885FACF-1907-46A0-A59F-ED1D878D059F}">
      <dgm:prSet/>
      <dgm:spPr/>
      <dgm:t>
        <a:bodyPr/>
        <a:lstStyle/>
        <a:p>
          <a:endParaRPr lang="en-US"/>
        </a:p>
      </dgm:t>
    </dgm:pt>
    <dgm:pt modelId="{76363C35-C443-48E3-8FA8-3F3A75D41FE8}" type="sibTrans" cxnId="{E885FACF-1907-46A0-A59F-ED1D878D059F}">
      <dgm:prSet/>
      <dgm:spPr/>
      <dgm:t>
        <a:bodyPr/>
        <a:lstStyle/>
        <a:p>
          <a:endParaRPr lang="en-US"/>
        </a:p>
      </dgm:t>
    </dgm:pt>
    <dgm:pt modelId="{E516C7A8-7C00-41E0-BABA-331594FECBF3}">
      <dgm:prSet phldrT="[Text]" custT="1"/>
      <dgm:spPr/>
      <dgm:t>
        <a:bodyPr/>
        <a:lstStyle/>
        <a:p>
          <a:r>
            <a:rPr lang="en-US" sz="2000" dirty="0"/>
            <a:t>Acoustical design</a:t>
          </a:r>
        </a:p>
      </dgm:t>
    </dgm:pt>
    <dgm:pt modelId="{FA4EC4A5-B4FE-4836-BD41-2739D7511644}" type="parTrans" cxnId="{CD25F2FE-8A5D-4E94-A826-FBB423E2B00D}">
      <dgm:prSet/>
      <dgm:spPr/>
      <dgm:t>
        <a:bodyPr/>
        <a:lstStyle/>
        <a:p>
          <a:endParaRPr lang="en-US"/>
        </a:p>
      </dgm:t>
    </dgm:pt>
    <dgm:pt modelId="{909E22A2-691A-4128-A438-22DC789D337A}" type="sibTrans" cxnId="{CD25F2FE-8A5D-4E94-A826-FBB423E2B00D}">
      <dgm:prSet/>
      <dgm:spPr/>
      <dgm:t>
        <a:bodyPr/>
        <a:lstStyle/>
        <a:p>
          <a:endParaRPr lang="en-US"/>
        </a:p>
      </dgm:t>
    </dgm:pt>
    <dgm:pt modelId="{7A15C880-A463-4C20-8CD0-8E16E654B62A}">
      <dgm:prSet custT="1"/>
      <dgm:spPr/>
      <dgm:t>
        <a:bodyPr/>
        <a:lstStyle/>
        <a:p>
          <a:r>
            <a:rPr lang="en-US" sz="2000" dirty="0"/>
            <a:t>Daylighting </a:t>
          </a:r>
          <a:endParaRPr lang="en-GB" sz="2000" dirty="0"/>
        </a:p>
      </dgm:t>
    </dgm:pt>
    <dgm:pt modelId="{DB4E17EE-FF2A-461B-B0E9-64FA59839518}" type="parTrans" cxnId="{2814BD29-8372-4481-9156-D64ED7CB01A8}">
      <dgm:prSet/>
      <dgm:spPr/>
      <dgm:t>
        <a:bodyPr/>
        <a:lstStyle/>
        <a:p>
          <a:endParaRPr lang="en-GB"/>
        </a:p>
      </dgm:t>
    </dgm:pt>
    <dgm:pt modelId="{AC6BAF16-8F05-455C-B817-1B3296BE289B}" type="sibTrans" cxnId="{2814BD29-8372-4481-9156-D64ED7CB01A8}">
      <dgm:prSet/>
      <dgm:spPr/>
      <dgm:t>
        <a:bodyPr/>
        <a:lstStyle/>
        <a:p>
          <a:endParaRPr lang="en-GB"/>
        </a:p>
      </dgm:t>
    </dgm:pt>
    <dgm:pt modelId="{ED86FB2F-51F3-4622-8915-2B467BB5861C}">
      <dgm:prSet custT="1"/>
      <dgm:spPr/>
      <dgm:t>
        <a:bodyPr/>
        <a:lstStyle/>
        <a:p>
          <a:r>
            <a:rPr lang="en-US" sz="2000" dirty="0"/>
            <a:t>Environmental Adjustments</a:t>
          </a:r>
        </a:p>
      </dgm:t>
    </dgm:pt>
    <dgm:pt modelId="{8325E994-6D1A-4F0B-A09D-E95A46891CCB}" type="parTrans" cxnId="{B8C4156E-0011-43FE-B2AB-8CD95F2D45E5}">
      <dgm:prSet/>
      <dgm:spPr/>
      <dgm:t>
        <a:bodyPr/>
        <a:lstStyle/>
        <a:p>
          <a:endParaRPr lang="en-US"/>
        </a:p>
      </dgm:t>
    </dgm:pt>
    <dgm:pt modelId="{F41EA4D9-240D-438C-953A-D96671CDD1FC}" type="sibTrans" cxnId="{B8C4156E-0011-43FE-B2AB-8CD95F2D45E5}">
      <dgm:prSet/>
      <dgm:spPr/>
      <dgm:t>
        <a:bodyPr/>
        <a:lstStyle/>
        <a:p>
          <a:endParaRPr lang="en-US"/>
        </a:p>
      </dgm:t>
    </dgm:pt>
    <dgm:pt modelId="{83F62820-6C0A-4AEE-88E3-FB3746B26ACC}">
      <dgm:prSet/>
      <dgm:spPr/>
      <dgm:t>
        <a:bodyPr/>
        <a:lstStyle/>
        <a:p>
          <a:endParaRPr lang="en-US"/>
        </a:p>
      </dgm:t>
    </dgm:pt>
    <dgm:pt modelId="{196F6AB4-C325-4B4B-B859-3A29B9196D6C}" type="parTrans" cxnId="{C3130028-7C44-4CDE-B428-2216AC865E1F}">
      <dgm:prSet/>
      <dgm:spPr/>
      <dgm:t>
        <a:bodyPr/>
        <a:lstStyle/>
        <a:p>
          <a:endParaRPr lang="en-US"/>
        </a:p>
      </dgm:t>
    </dgm:pt>
    <dgm:pt modelId="{79CBA1C1-FF7B-4F64-9D37-9732EE8B0978}" type="sibTrans" cxnId="{C3130028-7C44-4CDE-B428-2216AC865E1F}">
      <dgm:prSet/>
      <dgm:spPr/>
      <dgm:t>
        <a:bodyPr/>
        <a:lstStyle/>
        <a:p>
          <a:endParaRPr lang="en-US"/>
        </a:p>
      </dgm:t>
    </dgm:pt>
    <dgm:pt modelId="{3B055C96-C943-44CC-A758-090798E3D98B}">
      <dgm:prSet phldrT="[Text]" phldr="1"/>
      <dgm:spPr/>
      <dgm:t>
        <a:bodyPr/>
        <a:lstStyle/>
        <a:p>
          <a:endParaRPr lang="en-US" dirty="0"/>
        </a:p>
      </dgm:t>
    </dgm:pt>
    <dgm:pt modelId="{8462FC64-E17C-4330-9C06-FCC002760187}" type="sibTrans" cxnId="{A59B9D54-6FD5-4C98-99AA-C907F4FAB571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  <dgm:t>
        <a:bodyPr/>
        <a:lstStyle/>
        <a:p>
          <a:endParaRPr lang="en-US"/>
        </a:p>
      </dgm:t>
    </dgm:pt>
    <dgm:pt modelId="{32B92392-D137-412D-86A9-D84F2BBBE4E9}" type="parTrans" cxnId="{A59B9D54-6FD5-4C98-99AA-C907F4FAB571}">
      <dgm:prSet/>
      <dgm:spPr/>
      <dgm:t>
        <a:bodyPr/>
        <a:lstStyle/>
        <a:p>
          <a:endParaRPr lang="en-US"/>
        </a:p>
      </dgm:t>
    </dgm:pt>
    <dgm:pt modelId="{E857BFD7-F33A-4C10-87BF-3A33C83527FE}" type="pres">
      <dgm:prSet presAssocID="{AB598FE8-993E-4951-8D53-993763902D5B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762CF36-2CF0-427A-B0BB-FCD00281B0CB}" type="pres">
      <dgm:prSet presAssocID="{8462FC64-E17C-4330-9C06-FCC002760187}" presName="picture_1" presStyleLbl="bgImgPlace1" presStyleIdx="0" presStyleCnt="1" custScaleX="85725" custScaleY="86008" custLinFactNeighborX="-26310" custLinFactNeighborY="-4125"/>
      <dgm:spPr/>
      <dgm:t>
        <a:bodyPr/>
        <a:lstStyle/>
        <a:p>
          <a:endParaRPr lang="en-US"/>
        </a:p>
      </dgm:t>
    </dgm:pt>
    <dgm:pt modelId="{93F26DE3-6E0D-4BCC-8282-67BDA71EDBA6}" type="pres">
      <dgm:prSet presAssocID="{3B055C96-C943-44CC-A758-090798E3D98B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F08139-259E-40E5-A8C0-02084803EB23}" type="pres">
      <dgm:prSet presAssocID="{AB598FE8-993E-4951-8D53-993763902D5B}" presName="linV" presStyleCnt="0"/>
      <dgm:spPr/>
    </dgm:pt>
    <dgm:pt modelId="{F951ED97-F644-4F1E-A38E-8FB83316069F}" type="pres">
      <dgm:prSet presAssocID="{7D548B95-0A61-43AB-B06F-532C0E0680FB}" presName="pair" presStyleCnt="0"/>
      <dgm:spPr/>
    </dgm:pt>
    <dgm:pt modelId="{AABE158E-5E2E-47AF-BAA8-5E8A1B426DB8}" type="pres">
      <dgm:prSet presAssocID="{7D548B95-0A61-43AB-B06F-532C0E0680FB}" presName="spaceH" presStyleLbl="node1" presStyleIdx="0" presStyleCnt="0"/>
      <dgm:spPr/>
    </dgm:pt>
    <dgm:pt modelId="{24C223C2-5CD5-4AA9-B685-180F30411C2E}" type="pres">
      <dgm:prSet presAssocID="{7D548B95-0A61-43AB-B06F-532C0E0680FB}" presName="desPictures" presStyleLbl="alignImgPlace1" presStyleIdx="0" presStyleCnt="5" custLinFactY="100000" custLinFactNeighborX="6926" custLinFactNeighborY="14453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9ED1234-AA6C-411F-B7AA-6639D9A01CBD}" type="pres">
      <dgm:prSet presAssocID="{7D548B95-0A61-43AB-B06F-532C0E0680FB}" presName="desTextWrapper" presStyleCnt="0"/>
      <dgm:spPr/>
    </dgm:pt>
    <dgm:pt modelId="{26A97847-36D3-4BD0-9F53-94990A1011F1}" type="pres">
      <dgm:prSet presAssocID="{7D548B95-0A61-43AB-B06F-532C0E0680FB}" presName="desText" presStyleLbl="revTx" presStyleIdx="0" presStyleCnt="5" custScaleX="120530" custLinFactY="100000" custLinFactNeighborX="11343" custLinFactNeighborY="1398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51B066-8C49-4252-B121-9A7C8AA1A6A5}" type="pres">
      <dgm:prSet presAssocID="{76363C35-C443-48E3-8FA8-3F3A75D41FE8}" presName="spaceV" presStyleCnt="0"/>
      <dgm:spPr/>
    </dgm:pt>
    <dgm:pt modelId="{6174A467-D604-48EB-9E57-974E3C35F723}" type="pres">
      <dgm:prSet presAssocID="{E516C7A8-7C00-41E0-BABA-331594FECBF3}" presName="pair" presStyleCnt="0"/>
      <dgm:spPr/>
    </dgm:pt>
    <dgm:pt modelId="{FB49DB2D-143B-4A4B-8286-7C90005FBDBD}" type="pres">
      <dgm:prSet presAssocID="{E516C7A8-7C00-41E0-BABA-331594FECBF3}" presName="spaceH" presStyleLbl="node1" presStyleIdx="0" presStyleCnt="0"/>
      <dgm:spPr/>
    </dgm:pt>
    <dgm:pt modelId="{6D862928-BF90-427B-8835-A909F536AD15}" type="pres">
      <dgm:prSet presAssocID="{E516C7A8-7C00-41E0-BABA-331594FECBF3}" presName="desPictures" presStyleLbl="alignImgPlace1" presStyleIdx="1" presStyleCnt="5" custLinFactY="100000" custLinFactNeighborX="6257" custLinFactNeighborY="12860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74C29C3-4DE4-4B6F-A275-6C5646D1B9F5}" type="pres">
      <dgm:prSet presAssocID="{E516C7A8-7C00-41E0-BABA-331594FECBF3}" presName="desTextWrapper" presStyleCnt="0"/>
      <dgm:spPr/>
    </dgm:pt>
    <dgm:pt modelId="{A57C7115-56E8-4656-9F1B-9BEE7628612D}" type="pres">
      <dgm:prSet presAssocID="{E516C7A8-7C00-41E0-BABA-331594FECBF3}" presName="desText" presStyleLbl="revTx" presStyleIdx="1" presStyleCnt="5" custScaleX="118920" custLinFactY="100000" custLinFactNeighborX="11605" custLinFactNeighborY="1199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92D89A-3192-428D-A430-BC0E392BC19E}" type="pres">
      <dgm:prSet presAssocID="{909E22A2-691A-4128-A438-22DC789D337A}" presName="spaceV" presStyleCnt="0"/>
      <dgm:spPr/>
    </dgm:pt>
    <dgm:pt modelId="{1CA85E4C-FDCD-406C-B604-34A0EBF1A73A}" type="pres">
      <dgm:prSet presAssocID="{7A15C880-A463-4C20-8CD0-8E16E654B62A}" presName="pair" presStyleCnt="0"/>
      <dgm:spPr/>
    </dgm:pt>
    <dgm:pt modelId="{E63B4BAD-BE20-4C7F-88BE-199A1C74E68B}" type="pres">
      <dgm:prSet presAssocID="{7A15C880-A463-4C20-8CD0-8E16E654B62A}" presName="spaceH" presStyleLbl="node1" presStyleIdx="0" presStyleCnt="0"/>
      <dgm:spPr/>
    </dgm:pt>
    <dgm:pt modelId="{F52FC174-103A-43F6-9C77-0EB9571D367E}" type="pres">
      <dgm:prSet presAssocID="{7A15C880-A463-4C20-8CD0-8E16E654B62A}" presName="desPictures" presStyleLbl="alignImgPlace1" presStyleIdx="2" presStyleCnt="5" custLinFactY="-10314" custLinFactNeighborX="14575" custLinFactNeighborY="-100000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0BFF422F-194D-40C8-B1AD-247B4688A7CA}" type="pres">
      <dgm:prSet presAssocID="{7A15C880-A463-4C20-8CD0-8E16E654B62A}" presName="desTextWrapper" presStyleCnt="0"/>
      <dgm:spPr/>
    </dgm:pt>
    <dgm:pt modelId="{45002CA3-509A-4DA7-9F5D-CD465F9F63EC}" type="pres">
      <dgm:prSet presAssocID="{7A15C880-A463-4C20-8CD0-8E16E654B62A}" presName="desText" presStyleLbl="revTx" presStyleIdx="2" presStyleCnt="5" custLinFactY="-10314" custLinFactNeighborX="11152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10318C-562F-40D6-A38F-38085809CD4F}" type="pres">
      <dgm:prSet presAssocID="{AC6BAF16-8F05-455C-B817-1B3296BE289B}" presName="spaceV" presStyleCnt="0"/>
      <dgm:spPr/>
    </dgm:pt>
    <dgm:pt modelId="{4F0B00C1-3A4A-4DF7-8CB0-3F7C66BF6E1C}" type="pres">
      <dgm:prSet presAssocID="{ED86FB2F-51F3-4622-8915-2B467BB5861C}" presName="pair" presStyleCnt="0"/>
      <dgm:spPr/>
    </dgm:pt>
    <dgm:pt modelId="{501E9A2A-45F7-4B4C-AB5B-37BD16A61F80}" type="pres">
      <dgm:prSet presAssocID="{ED86FB2F-51F3-4622-8915-2B467BB5861C}" presName="spaceH" presStyleLbl="node1" presStyleIdx="0" presStyleCnt="0"/>
      <dgm:spPr/>
    </dgm:pt>
    <dgm:pt modelId="{38616069-0039-4A08-B8DD-F87D5BD9874B}" type="pres">
      <dgm:prSet presAssocID="{ED86FB2F-51F3-4622-8915-2B467BB5861C}" presName="desPictures" presStyleLbl="alignImgPlace1" presStyleIdx="3" presStyleCnt="5" custLinFactY="-143411" custLinFactNeighborX="8362" custLinFactNeighborY="-200000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07887139-FD77-4EB5-8104-27E93411F6B5}" type="pres">
      <dgm:prSet presAssocID="{ED86FB2F-51F3-4622-8915-2B467BB5861C}" presName="desTextWrapper" presStyleCnt="0"/>
      <dgm:spPr/>
    </dgm:pt>
    <dgm:pt modelId="{E98B359E-5619-4A96-8F32-AAF986C41A84}" type="pres">
      <dgm:prSet presAssocID="{ED86FB2F-51F3-4622-8915-2B467BB5861C}" presName="desText" presStyleLbl="revTx" presStyleIdx="3" presStyleCnt="5" custScaleX="131179" custLinFactY="-141946" custLinFactNeighborX="1129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A239F5-8D7F-4F31-AAD2-21D8FF714531}" type="pres">
      <dgm:prSet presAssocID="{F41EA4D9-240D-438C-953A-D96671CDD1FC}" presName="spaceV" presStyleCnt="0"/>
      <dgm:spPr/>
    </dgm:pt>
    <dgm:pt modelId="{EC6151F5-1D14-414C-899A-E4C1BD694814}" type="pres">
      <dgm:prSet presAssocID="{83F62820-6C0A-4AEE-88E3-FB3746B26ACC}" presName="pair" presStyleCnt="0"/>
      <dgm:spPr/>
    </dgm:pt>
    <dgm:pt modelId="{9FCB2C83-729D-45E0-A3D7-D8221D352390}" type="pres">
      <dgm:prSet presAssocID="{83F62820-6C0A-4AEE-88E3-FB3746B26ACC}" presName="spaceH" presStyleLbl="node1" presStyleIdx="0" presStyleCnt="0"/>
      <dgm:spPr/>
    </dgm:pt>
    <dgm:pt modelId="{5A99E48C-F880-464C-9CD9-5C4DCD0FB4D8}" type="pres">
      <dgm:prSet presAssocID="{83F62820-6C0A-4AEE-88E3-FB3746B26ACC}" presName="desPictures" presStyleLbl="alignImgPlace1" presStyleIdx="4" presStyleCnt="5" custLinFactNeighborX="6257" custLinFactNeighborY="-7565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</dgm:pt>
    <dgm:pt modelId="{8F641ED6-5CC0-4A64-AC5F-D513E353F148}" type="pres">
      <dgm:prSet presAssocID="{83F62820-6C0A-4AEE-88E3-FB3746B26ACC}" presName="desTextWrapper" presStyleCnt="0"/>
      <dgm:spPr/>
    </dgm:pt>
    <dgm:pt modelId="{72B73B55-39FE-44B9-A302-962F6E8C7991}" type="pres">
      <dgm:prSet presAssocID="{83F62820-6C0A-4AEE-88E3-FB3746B26ACC}" presName="desText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F3E63F-5747-48AB-A7FD-6D007988BAB6}" type="pres">
      <dgm:prSet presAssocID="{AB598FE8-993E-4951-8D53-993763902D5B}" presName="maxNode" presStyleCnt="0"/>
      <dgm:spPr/>
    </dgm:pt>
    <dgm:pt modelId="{4CDE1403-E5D0-4991-B855-31AFDCBDA172}" type="pres">
      <dgm:prSet presAssocID="{AB598FE8-993E-4951-8D53-993763902D5B}" presName="Name33" presStyleCnt="0"/>
      <dgm:spPr/>
    </dgm:pt>
  </dgm:ptLst>
  <dgm:cxnLst>
    <dgm:cxn modelId="{8F810E76-392D-474A-8215-8E90171F1E13}" type="presOf" srcId="{7D548B95-0A61-43AB-B06F-532C0E0680FB}" destId="{26A97847-36D3-4BD0-9F53-94990A1011F1}" srcOrd="0" destOrd="0" presId="urn:microsoft.com/office/officeart/2008/layout/AccentedPicture"/>
    <dgm:cxn modelId="{CD25F2FE-8A5D-4E94-A826-FBB423E2B00D}" srcId="{AB598FE8-993E-4951-8D53-993763902D5B}" destId="{E516C7A8-7C00-41E0-BABA-331594FECBF3}" srcOrd="2" destOrd="0" parTransId="{FA4EC4A5-B4FE-4836-BD41-2739D7511644}" sibTransId="{909E22A2-691A-4128-A438-22DC789D337A}"/>
    <dgm:cxn modelId="{2814BD29-8372-4481-9156-D64ED7CB01A8}" srcId="{AB598FE8-993E-4951-8D53-993763902D5B}" destId="{7A15C880-A463-4C20-8CD0-8E16E654B62A}" srcOrd="3" destOrd="0" parTransId="{DB4E17EE-FF2A-461B-B0E9-64FA59839518}" sibTransId="{AC6BAF16-8F05-455C-B817-1B3296BE289B}"/>
    <dgm:cxn modelId="{0EDA3C5D-ED81-4ACE-819E-61B0A7F91691}" type="presOf" srcId="{83F62820-6C0A-4AEE-88E3-FB3746B26ACC}" destId="{72B73B55-39FE-44B9-A302-962F6E8C7991}" srcOrd="0" destOrd="0" presId="urn:microsoft.com/office/officeart/2008/layout/AccentedPicture"/>
    <dgm:cxn modelId="{E885FACF-1907-46A0-A59F-ED1D878D059F}" srcId="{AB598FE8-993E-4951-8D53-993763902D5B}" destId="{7D548B95-0A61-43AB-B06F-532C0E0680FB}" srcOrd="1" destOrd="0" parTransId="{2D422D0D-A356-4B8B-866C-F1062DF4858E}" sibTransId="{76363C35-C443-48E3-8FA8-3F3A75D41FE8}"/>
    <dgm:cxn modelId="{B8C4156E-0011-43FE-B2AB-8CD95F2D45E5}" srcId="{AB598FE8-993E-4951-8D53-993763902D5B}" destId="{ED86FB2F-51F3-4622-8915-2B467BB5861C}" srcOrd="4" destOrd="0" parTransId="{8325E994-6D1A-4F0B-A09D-E95A46891CCB}" sibTransId="{F41EA4D9-240D-438C-953A-D96671CDD1FC}"/>
    <dgm:cxn modelId="{AE302385-5CF4-454C-AA0B-FCC55B8E667F}" type="presOf" srcId="{3B055C96-C943-44CC-A758-090798E3D98B}" destId="{93F26DE3-6E0D-4BCC-8282-67BDA71EDBA6}" srcOrd="0" destOrd="0" presId="urn:microsoft.com/office/officeart/2008/layout/AccentedPicture"/>
    <dgm:cxn modelId="{BF1B5620-034E-4E8E-ABA6-3024DFAC6991}" type="presOf" srcId="{E516C7A8-7C00-41E0-BABA-331594FECBF3}" destId="{A57C7115-56E8-4656-9F1B-9BEE7628612D}" srcOrd="0" destOrd="0" presId="urn:microsoft.com/office/officeart/2008/layout/AccentedPicture"/>
    <dgm:cxn modelId="{E329615D-F17B-4675-8331-3B04734B37EA}" type="presOf" srcId="{ED86FB2F-51F3-4622-8915-2B467BB5861C}" destId="{E98B359E-5619-4A96-8F32-AAF986C41A84}" srcOrd="0" destOrd="0" presId="urn:microsoft.com/office/officeart/2008/layout/AccentedPicture"/>
    <dgm:cxn modelId="{C3130028-7C44-4CDE-B428-2216AC865E1F}" srcId="{AB598FE8-993E-4951-8D53-993763902D5B}" destId="{83F62820-6C0A-4AEE-88E3-FB3746B26ACC}" srcOrd="5" destOrd="0" parTransId="{196F6AB4-C325-4B4B-B859-3A29B9196D6C}" sibTransId="{79CBA1C1-FF7B-4F64-9D37-9732EE8B0978}"/>
    <dgm:cxn modelId="{34205DBD-741F-4631-8F09-73DD7A514B79}" type="presOf" srcId="{7A15C880-A463-4C20-8CD0-8E16E654B62A}" destId="{45002CA3-509A-4DA7-9F5D-CD465F9F63EC}" srcOrd="0" destOrd="0" presId="urn:microsoft.com/office/officeart/2008/layout/AccentedPicture"/>
    <dgm:cxn modelId="{1FC5036B-27E4-44E6-AAB3-0DB6893909EF}" type="presOf" srcId="{AB598FE8-993E-4951-8D53-993763902D5B}" destId="{E857BFD7-F33A-4C10-87BF-3A33C83527FE}" srcOrd="0" destOrd="0" presId="urn:microsoft.com/office/officeart/2008/layout/AccentedPicture"/>
    <dgm:cxn modelId="{A59B9D54-6FD5-4C98-99AA-C907F4FAB571}" srcId="{AB598FE8-993E-4951-8D53-993763902D5B}" destId="{3B055C96-C943-44CC-A758-090798E3D98B}" srcOrd="0" destOrd="0" parTransId="{32B92392-D137-412D-86A9-D84F2BBBE4E9}" sibTransId="{8462FC64-E17C-4330-9C06-FCC002760187}"/>
    <dgm:cxn modelId="{7C069EC4-0454-41DA-9441-2AA822041182}" type="presOf" srcId="{8462FC64-E17C-4330-9C06-FCC002760187}" destId="{B762CF36-2CF0-427A-B0BB-FCD00281B0CB}" srcOrd="0" destOrd="0" presId="urn:microsoft.com/office/officeart/2008/layout/AccentedPicture"/>
    <dgm:cxn modelId="{3BA510A5-F4DD-480E-A64F-B4979B8843CE}" type="presParOf" srcId="{E857BFD7-F33A-4C10-87BF-3A33C83527FE}" destId="{B762CF36-2CF0-427A-B0BB-FCD00281B0CB}" srcOrd="0" destOrd="0" presId="urn:microsoft.com/office/officeart/2008/layout/AccentedPicture"/>
    <dgm:cxn modelId="{4928D1DD-A3B1-4947-89C3-3A28D4CD4318}" type="presParOf" srcId="{E857BFD7-F33A-4C10-87BF-3A33C83527FE}" destId="{93F26DE3-6E0D-4BCC-8282-67BDA71EDBA6}" srcOrd="1" destOrd="0" presId="urn:microsoft.com/office/officeart/2008/layout/AccentedPicture"/>
    <dgm:cxn modelId="{D22B8BFC-FEA9-4491-9B09-31F41D305571}" type="presParOf" srcId="{E857BFD7-F33A-4C10-87BF-3A33C83527FE}" destId="{7AF08139-259E-40E5-A8C0-02084803EB23}" srcOrd="2" destOrd="0" presId="urn:microsoft.com/office/officeart/2008/layout/AccentedPicture"/>
    <dgm:cxn modelId="{8D70516D-EBBB-4E71-8B33-BFCAB15A9B89}" type="presParOf" srcId="{7AF08139-259E-40E5-A8C0-02084803EB23}" destId="{F951ED97-F644-4F1E-A38E-8FB83316069F}" srcOrd="0" destOrd="0" presId="urn:microsoft.com/office/officeart/2008/layout/AccentedPicture"/>
    <dgm:cxn modelId="{EE919E55-D1A8-41E6-8E43-F086DD6388D4}" type="presParOf" srcId="{F951ED97-F644-4F1E-A38E-8FB83316069F}" destId="{AABE158E-5E2E-47AF-BAA8-5E8A1B426DB8}" srcOrd="0" destOrd="0" presId="urn:microsoft.com/office/officeart/2008/layout/AccentedPicture"/>
    <dgm:cxn modelId="{5AF0CD73-4014-4D8B-80D6-1F37E7286EA6}" type="presParOf" srcId="{F951ED97-F644-4F1E-A38E-8FB83316069F}" destId="{24C223C2-5CD5-4AA9-B685-180F30411C2E}" srcOrd="1" destOrd="0" presId="urn:microsoft.com/office/officeart/2008/layout/AccentedPicture"/>
    <dgm:cxn modelId="{695A35F8-B8B2-4663-B329-247806986725}" type="presParOf" srcId="{F951ED97-F644-4F1E-A38E-8FB83316069F}" destId="{49ED1234-AA6C-411F-B7AA-6639D9A01CBD}" srcOrd="2" destOrd="0" presId="urn:microsoft.com/office/officeart/2008/layout/AccentedPicture"/>
    <dgm:cxn modelId="{E06122B9-3004-4080-AE86-71FB7FD3895E}" type="presParOf" srcId="{49ED1234-AA6C-411F-B7AA-6639D9A01CBD}" destId="{26A97847-36D3-4BD0-9F53-94990A1011F1}" srcOrd="0" destOrd="0" presId="urn:microsoft.com/office/officeart/2008/layout/AccentedPicture"/>
    <dgm:cxn modelId="{5579CB8B-35D4-47E8-BAB2-5C6065D0DF8E}" type="presParOf" srcId="{7AF08139-259E-40E5-A8C0-02084803EB23}" destId="{BC51B066-8C49-4252-B121-9A7C8AA1A6A5}" srcOrd="1" destOrd="0" presId="urn:microsoft.com/office/officeart/2008/layout/AccentedPicture"/>
    <dgm:cxn modelId="{B9FE3B3F-36D9-464A-8D8D-682B57E7E0A6}" type="presParOf" srcId="{7AF08139-259E-40E5-A8C0-02084803EB23}" destId="{6174A467-D604-48EB-9E57-974E3C35F723}" srcOrd="2" destOrd="0" presId="urn:microsoft.com/office/officeart/2008/layout/AccentedPicture"/>
    <dgm:cxn modelId="{FF334003-9750-420B-971B-77F2DA72F2CE}" type="presParOf" srcId="{6174A467-D604-48EB-9E57-974E3C35F723}" destId="{FB49DB2D-143B-4A4B-8286-7C90005FBDBD}" srcOrd="0" destOrd="0" presId="urn:microsoft.com/office/officeart/2008/layout/AccentedPicture"/>
    <dgm:cxn modelId="{B1E2DF45-A0F2-4120-B4EA-1C41AA47A551}" type="presParOf" srcId="{6174A467-D604-48EB-9E57-974E3C35F723}" destId="{6D862928-BF90-427B-8835-A909F536AD15}" srcOrd="1" destOrd="0" presId="urn:microsoft.com/office/officeart/2008/layout/AccentedPicture"/>
    <dgm:cxn modelId="{E75A5053-94C9-4A33-BEEB-6867F2AAE416}" type="presParOf" srcId="{6174A467-D604-48EB-9E57-974E3C35F723}" destId="{874C29C3-4DE4-4B6F-A275-6C5646D1B9F5}" srcOrd="2" destOrd="0" presId="urn:microsoft.com/office/officeart/2008/layout/AccentedPicture"/>
    <dgm:cxn modelId="{440A0471-8D09-44ED-9BBD-43C96A877206}" type="presParOf" srcId="{874C29C3-4DE4-4B6F-A275-6C5646D1B9F5}" destId="{A57C7115-56E8-4656-9F1B-9BEE7628612D}" srcOrd="0" destOrd="0" presId="urn:microsoft.com/office/officeart/2008/layout/AccentedPicture"/>
    <dgm:cxn modelId="{0BE0F1D4-3329-4D3C-9F0B-2543EC994476}" type="presParOf" srcId="{7AF08139-259E-40E5-A8C0-02084803EB23}" destId="{3492D89A-3192-428D-A430-BC0E392BC19E}" srcOrd="3" destOrd="0" presId="urn:microsoft.com/office/officeart/2008/layout/AccentedPicture"/>
    <dgm:cxn modelId="{FAD46DB7-31C3-49E5-8BF0-5E78AC86661B}" type="presParOf" srcId="{7AF08139-259E-40E5-A8C0-02084803EB23}" destId="{1CA85E4C-FDCD-406C-B604-34A0EBF1A73A}" srcOrd="4" destOrd="0" presId="urn:microsoft.com/office/officeart/2008/layout/AccentedPicture"/>
    <dgm:cxn modelId="{49614026-7F32-471C-A4BC-40945618CA9B}" type="presParOf" srcId="{1CA85E4C-FDCD-406C-B604-34A0EBF1A73A}" destId="{E63B4BAD-BE20-4C7F-88BE-199A1C74E68B}" srcOrd="0" destOrd="0" presId="urn:microsoft.com/office/officeart/2008/layout/AccentedPicture"/>
    <dgm:cxn modelId="{5118A407-E40D-440B-9A44-30E3C2480E7B}" type="presParOf" srcId="{1CA85E4C-FDCD-406C-B604-34A0EBF1A73A}" destId="{F52FC174-103A-43F6-9C77-0EB9571D367E}" srcOrd="1" destOrd="0" presId="urn:microsoft.com/office/officeart/2008/layout/AccentedPicture"/>
    <dgm:cxn modelId="{6390B840-66DB-40F0-B71B-7DB2EBEDA488}" type="presParOf" srcId="{1CA85E4C-FDCD-406C-B604-34A0EBF1A73A}" destId="{0BFF422F-194D-40C8-B1AD-247B4688A7CA}" srcOrd="2" destOrd="0" presId="urn:microsoft.com/office/officeart/2008/layout/AccentedPicture"/>
    <dgm:cxn modelId="{E42303FA-3DFF-4C17-98F5-A329FE1AA80A}" type="presParOf" srcId="{0BFF422F-194D-40C8-B1AD-247B4688A7CA}" destId="{45002CA3-509A-4DA7-9F5D-CD465F9F63EC}" srcOrd="0" destOrd="0" presId="urn:microsoft.com/office/officeart/2008/layout/AccentedPicture"/>
    <dgm:cxn modelId="{6F95C4F8-33FF-481F-A033-8A2E1ED1F847}" type="presParOf" srcId="{7AF08139-259E-40E5-A8C0-02084803EB23}" destId="{BE10318C-562F-40D6-A38F-38085809CD4F}" srcOrd="5" destOrd="0" presId="urn:microsoft.com/office/officeart/2008/layout/AccentedPicture"/>
    <dgm:cxn modelId="{9978D2A0-D432-498F-B7D9-36CE669953B4}" type="presParOf" srcId="{7AF08139-259E-40E5-A8C0-02084803EB23}" destId="{4F0B00C1-3A4A-4DF7-8CB0-3F7C66BF6E1C}" srcOrd="6" destOrd="0" presId="urn:microsoft.com/office/officeart/2008/layout/AccentedPicture"/>
    <dgm:cxn modelId="{D8E45BB9-368C-4EA5-8F96-C2AB1623311C}" type="presParOf" srcId="{4F0B00C1-3A4A-4DF7-8CB0-3F7C66BF6E1C}" destId="{501E9A2A-45F7-4B4C-AB5B-37BD16A61F80}" srcOrd="0" destOrd="0" presId="urn:microsoft.com/office/officeart/2008/layout/AccentedPicture"/>
    <dgm:cxn modelId="{EA2E996E-8941-42BF-BD5D-F7B16DA7B177}" type="presParOf" srcId="{4F0B00C1-3A4A-4DF7-8CB0-3F7C66BF6E1C}" destId="{38616069-0039-4A08-B8DD-F87D5BD9874B}" srcOrd="1" destOrd="0" presId="urn:microsoft.com/office/officeart/2008/layout/AccentedPicture"/>
    <dgm:cxn modelId="{38DBAF38-1483-4B22-8768-BAAC54BC70E9}" type="presParOf" srcId="{4F0B00C1-3A4A-4DF7-8CB0-3F7C66BF6E1C}" destId="{07887139-FD77-4EB5-8104-27E93411F6B5}" srcOrd="2" destOrd="0" presId="urn:microsoft.com/office/officeart/2008/layout/AccentedPicture"/>
    <dgm:cxn modelId="{DA8AAEF6-8A0E-41AD-89F5-B2E273FEE6ED}" type="presParOf" srcId="{07887139-FD77-4EB5-8104-27E93411F6B5}" destId="{E98B359E-5619-4A96-8F32-AAF986C41A84}" srcOrd="0" destOrd="0" presId="urn:microsoft.com/office/officeart/2008/layout/AccentedPicture"/>
    <dgm:cxn modelId="{0FEB48C8-54F9-49AD-91EF-A1C8D9A6AE03}" type="presParOf" srcId="{7AF08139-259E-40E5-A8C0-02084803EB23}" destId="{D8A239F5-8D7F-4F31-AAD2-21D8FF714531}" srcOrd="7" destOrd="0" presId="urn:microsoft.com/office/officeart/2008/layout/AccentedPicture"/>
    <dgm:cxn modelId="{B7FCFFFA-79B5-45C0-BD0A-08AB3599576D}" type="presParOf" srcId="{7AF08139-259E-40E5-A8C0-02084803EB23}" destId="{EC6151F5-1D14-414C-899A-E4C1BD694814}" srcOrd="8" destOrd="0" presId="urn:microsoft.com/office/officeart/2008/layout/AccentedPicture"/>
    <dgm:cxn modelId="{2C26ABF4-5BE2-4872-BC80-8488D397354A}" type="presParOf" srcId="{EC6151F5-1D14-414C-899A-E4C1BD694814}" destId="{9FCB2C83-729D-45E0-A3D7-D8221D352390}" srcOrd="0" destOrd="0" presId="urn:microsoft.com/office/officeart/2008/layout/AccentedPicture"/>
    <dgm:cxn modelId="{026C3C41-F6B1-465E-9E55-260B52B82BB8}" type="presParOf" srcId="{EC6151F5-1D14-414C-899A-E4C1BD694814}" destId="{5A99E48C-F880-464C-9CD9-5C4DCD0FB4D8}" srcOrd="1" destOrd="0" presId="urn:microsoft.com/office/officeart/2008/layout/AccentedPicture"/>
    <dgm:cxn modelId="{3D92BB09-E512-49BD-AAA7-9EF3105F8A06}" type="presParOf" srcId="{EC6151F5-1D14-414C-899A-E4C1BD694814}" destId="{8F641ED6-5CC0-4A64-AC5F-D513E353F148}" srcOrd="2" destOrd="0" presId="urn:microsoft.com/office/officeart/2008/layout/AccentedPicture"/>
    <dgm:cxn modelId="{A748C71F-8307-40CB-9E50-3969634EDF47}" type="presParOf" srcId="{8F641ED6-5CC0-4A64-AC5F-D513E353F148}" destId="{72B73B55-39FE-44B9-A302-962F6E8C7991}" srcOrd="0" destOrd="0" presId="urn:microsoft.com/office/officeart/2008/layout/AccentedPicture"/>
    <dgm:cxn modelId="{B411666F-37CD-4513-B25F-FC2E11077C7D}" type="presParOf" srcId="{E857BFD7-F33A-4C10-87BF-3A33C83527FE}" destId="{BFF3E63F-5747-48AB-A7FD-6D007988BAB6}" srcOrd="3" destOrd="0" presId="urn:microsoft.com/office/officeart/2008/layout/AccentedPicture"/>
    <dgm:cxn modelId="{7B3FD06F-32AC-4281-B477-14EA646CAFAB}" type="presParOf" srcId="{BFF3E63F-5747-48AB-A7FD-6D007988BAB6}" destId="{4CDE1403-E5D0-4991-B855-31AFDCBDA172}" srcOrd="0" destOrd="0" presId="urn:microsoft.com/office/officeart/2008/layout/AccentedPicture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598FE8-993E-4951-8D53-993763902D5B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104495-197C-4C29-B50A-CF1FE6BB90B5}">
      <dgm:prSet phldrT="[Text]" custT="1"/>
      <dgm:spPr/>
      <dgm:t>
        <a:bodyPr/>
        <a:lstStyle/>
        <a:p>
          <a:r>
            <a:rPr lang="en-US" sz="1800" dirty="0"/>
            <a:t>Socket distribution </a:t>
          </a:r>
        </a:p>
      </dgm:t>
    </dgm:pt>
    <dgm:pt modelId="{F5DD4E7D-81D8-40C0-AA62-F54CE17FD319}" type="parTrans" cxnId="{D7BD1DE8-87B1-48B0-A703-BB064A268E43}">
      <dgm:prSet/>
      <dgm:spPr/>
      <dgm:t>
        <a:bodyPr/>
        <a:lstStyle/>
        <a:p>
          <a:endParaRPr lang="en-US"/>
        </a:p>
      </dgm:t>
    </dgm:pt>
    <dgm:pt modelId="{0FA8F0E2-058E-40D4-A516-CA524853399E}" type="sibTrans" cxnId="{D7BD1DE8-87B1-48B0-A703-BB064A268E43}">
      <dgm:prSet/>
      <dgm:spPr/>
      <dgm:t>
        <a:bodyPr/>
        <a:lstStyle/>
        <a:p>
          <a:endParaRPr lang="en-US"/>
        </a:p>
      </dgm:t>
    </dgm:pt>
    <dgm:pt modelId="{7D548B95-0A61-43AB-B06F-532C0E0680FB}">
      <dgm:prSet phldrT="[Text]" custT="1"/>
      <dgm:spPr/>
      <dgm:t>
        <a:bodyPr/>
        <a:lstStyle/>
        <a:p>
          <a:r>
            <a:rPr lang="en-US" sz="2000" dirty="0"/>
            <a:t>Artificial lighting </a:t>
          </a:r>
        </a:p>
      </dgm:t>
    </dgm:pt>
    <dgm:pt modelId="{2D422D0D-A356-4B8B-866C-F1062DF4858E}" type="parTrans" cxnId="{E885FACF-1907-46A0-A59F-ED1D878D059F}">
      <dgm:prSet/>
      <dgm:spPr/>
      <dgm:t>
        <a:bodyPr/>
        <a:lstStyle/>
        <a:p>
          <a:endParaRPr lang="en-US"/>
        </a:p>
      </dgm:t>
    </dgm:pt>
    <dgm:pt modelId="{76363C35-C443-48E3-8FA8-3F3A75D41FE8}" type="sibTrans" cxnId="{E885FACF-1907-46A0-A59F-ED1D878D059F}">
      <dgm:prSet/>
      <dgm:spPr/>
      <dgm:t>
        <a:bodyPr/>
        <a:lstStyle/>
        <a:p>
          <a:endParaRPr lang="en-US"/>
        </a:p>
      </dgm:t>
    </dgm:pt>
    <dgm:pt modelId="{3B055C96-C943-44CC-A758-090798E3D98B}">
      <dgm:prSet phldrT="[Text]" phldr="1"/>
      <dgm:spPr/>
      <dgm:t>
        <a:bodyPr/>
        <a:lstStyle/>
        <a:p>
          <a:endParaRPr lang="en-US" dirty="0"/>
        </a:p>
      </dgm:t>
    </dgm:pt>
    <dgm:pt modelId="{8462FC64-E17C-4330-9C06-FCC002760187}" type="sibTrans" cxnId="{A59B9D54-6FD5-4C98-99AA-C907F4FAB571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  <dgm:t>
        <a:bodyPr/>
        <a:lstStyle/>
        <a:p>
          <a:endParaRPr lang="en-US"/>
        </a:p>
      </dgm:t>
    </dgm:pt>
    <dgm:pt modelId="{32B92392-D137-412D-86A9-D84F2BBBE4E9}" type="parTrans" cxnId="{A59B9D54-6FD5-4C98-99AA-C907F4FAB571}">
      <dgm:prSet/>
      <dgm:spPr/>
      <dgm:t>
        <a:bodyPr/>
        <a:lstStyle/>
        <a:p>
          <a:endParaRPr lang="en-US"/>
        </a:p>
      </dgm:t>
    </dgm:pt>
    <dgm:pt modelId="{7A15C880-A463-4C20-8CD0-8E16E654B62A}">
      <dgm:prSet custT="1"/>
      <dgm:spPr/>
      <dgm:t>
        <a:bodyPr/>
        <a:lstStyle/>
        <a:p>
          <a:r>
            <a:rPr lang="en-US" sz="2000" dirty="0"/>
            <a:t>board distribution and low voltage</a:t>
          </a:r>
          <a:endParaRPr lang="en-GB" sz="2000" dirty="0"/>
        </a:p>
      </dgm:t>
    </dgm:pt>
    <dgm:pt modelId="{DB4E17EE-FF2A-461B-B0E9-64FA59839518}" type="parTrans" cxnId="{2814BD29-8372-4481-9156-D64ED7CB01A8}">
      <dgm:prSet/>
      <dgm:spPr/>
      <dgm:t>
        <a:bodyPr/>
        <a:lstStyle/>
        <a:p>
          <a:endParaRPr lang="en-GB"/>
        </a:p>
      </dgm:t>
    </dgm:pt>
    <dgm:pt modelId="{AC6BAF16-8F05-455C-B817-1B3296BE289B}" type="sibTrans" cxnId="{2814BD29-8372-4481-9156-D64ED7CB01A8}">
      <dgm:prSet/>
      <dgm:spPr/>
      <dgm:t>
        <a:bodyPr/>
        <a:lstStyle/>
        <a:p>
          <a:endParaRPr lang="en-GB"/>
        </a:p>
      </dgm:t>
    </dgm:pt>
    <dgm:pt modelId="{E857BFD7-F33A-4C10-87BF-3A33C83527FE}" type="pres">
      <dgm:prSet presAssocID="{AB598FE8-993E-4951-8D53-993763902D5B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762CF36-2CF0-427A-B0BB-FCD00281B0CB}" type="pres">
      <dgm:prSet presAssocID="{8462FC64-E17C-4330-9C06-FCC002760187}" presName="picture_1" presStyleLbl="bgImgPlace1" presStyleIdx="0" presStyleCnt="1" custScaleX="85725" custScaleY="86008" custLinFactNeighborX="-26468" custLinFactNeighborY="-1932"/>
      <dgm:spPr/>
      <dgm:t>
        <a:bodyPr/>
        <a:lstStyle/>
        <a:p>
          <a:endParaRPr lang="en-US"/>
        </a:p>
      </dgm:t>
    </dgm:pt>
    <dgm:pt modelId="{93F26DE3-6E0D-4BCC-8282-67BDA71EDBA6}" type="pres">
      <dgm:prSet presAssocID="{3B055C96-C943-44CC-A758-090798E3D98B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F08139-259E-40E5-A8C0-02084803EB23}" type="pres">
      <dgm:prSet presAssocID="{AB598FE8-993E-4951-8D53-993763902D5B}" presName="linV" presStyleCnt="0"/>
      <dgm:spPr/>
    </dgm:pt>
    <dgm:pt modelId="{72566737-FF55-48AC-96DF-A89B42C9155B}" type="pres">
      <dgm:prSet presAssocID="{6E104495-197C-4C29-B50A-CF1FE6BB90B5}" presName="pair" presStyleCnt="0"/>
      <dgm:spPr/>
    </dgm:pt>
    <dgm:pt modelId="{8FD80386-67F9-46B2-81F4-E3D38AFD72B8}" type="pres">
      <dgm:prSet presAssocID="{6E104495-197C-4C29-B50A-CF1FE6BB90B5}" presName="spaceH" presStyleLbl="node1" presStyleIdx="0" presStyleCnt="0"/>
      <dgm:spPr/>
    </dgm:pt>
    <dgm:pt modelId="{E5A2F0EA-E74E-4051-8F85-D75B90C33EBE}" type="pres">
      <dgm:prSet presAssocID="{6E104495-197C-4C29-B50A-CF1FE6BB90B5}" presName="desPictures" presStyleLbl="alignImgPlace1" presStyleIdx="0" presStyleCnt="3" custLinFactNeighborX="-1130" custLinFactNeighborY="-684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ACA8A2E-C7D1-4BFF-B82D-215789DE1B84}" type="pres">
      <dgm:prSet presAssocID="{6E104495-197C-4C29-B50A-CF1FE6BB90B5}" presName="desTextWrapper" presStyleCnt="0"/>
      <dgm:spPr/>
    </dgm:pt>
    <dgm:pt modelId="{E8F3E058-17C7-4C64-B389-7ED426E00F93}" type="pres">
      <dgm:prSet presAssocID="{6E104495-197C-4C29-B50A-CF1FE6BB90B5}" presName="desText" presStyleLbl="revTx" presStyleIdx="0" presStyleCnt="3" custScaleX="214198" custScaleY="105389" custLinFactNeighborX="15768" custLinFactNeighborY="-104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639865-00AD-4CE9-831C-7681834E41B7}" type="pres">
      <dgm:prSet presAssocID="{0FA8F0E2-058E-40D4-A516-CA524853399E}" presName="spaceV" presStyleCnt="0"/>
      <dgm:spPr/>
    </dgm:pt>
    <dgm:pt modelId="{F951ED97-F644-4F1E-A38E-8FB83316069F}" type="pres">
      <dgm:prSet presAssocID="{7D548B95-0A61-43AB-B06F-532C0E0680FB}" presName="pair" presStyleCnt="0"/>
      <dgm:spPr/>
    </dgm:pt>
    <dgm:pt modelId="{AABE158E-5E2E-47AF-BAA8-5E8A1B426DB8}" type="pres">
      <dgm:prSet presAssocID="{7D548B95-0A61-43AB-B06F-532C0E0680FB}" presName="spaceH" presStyleLbl="node1" presStyleIdx="0" presStyleCnt="0"/>
      <dgm:spPr/>
    </dgm:pt>
    <dgm:pt modelId="{24C223C2-5CD5-4AA9-B685-180F30411C2E}" type="pres">
      <dgm:prSet presAssocID="{7D548B95-0A61-43AB-B06F-532C0E0680FB}" presName="desPictures" presStyleLbl="alignImgPlace1" presStyleIdx="1" presStyleCnt="3" custLinFactNeighborX="-1130" custLinFactNeighborY="-2171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49ED1234-AA6C-411F-B7AA-6639D9A01CBD}" type="pres">
      <dgm:prSet presAssocID="{7D548B95-0A61-43AB-B06F-532C0E0680FB}" presName="desTextWrapper" presStyleCnt="0"/>
      <dgm:spPr/>
    </dgm:pt>
    <dgm:pt modelId="{26A97847-36D3-4BD0-9F53-94990A1011F1}" type="pres">
      <dgm:prSet presAssocID="{7D548B95-0A61-43AB-B06F-532C0E0680FB}" presName="desText" presStyleLbl="revTx" presStyleIdx="1" presStyleCnt="3" custScaleX="190436" custLinFactNeighborX="15768" custLinFactNeighborY="-21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51B066-8C49-4252-B121-9A7C8AA1A6A5}" type="pres">
      <dgm:prSet presAssocID="{76363C35-C443-48E3-8FA8-3F3A75D41FE8}" presName="spaceV" presStyleCnt="0"/>
      <dgm:spPr/>
    </dgm:pt>
    <dgm:pt modelId="{1CA85E4C-FDCD-406C-B604-34A0EBF1A73A}" type="pres">
      <dgm:prSet presAssocID="{7A15C880-A463-4C20-8CD0-8E16E654B62A}" presName="pair" presStyleCnt="0"/>
      <dgm:spPr/>
    </dgm:pt>
    <dgm:pt modelId="{E63B4BAD-BE20-4C7F-88BE-199A1C74E68B}" type="pres">
      <dgm:prSet presAssocID="{7A15C880-A463-4C20-8CD0-8E16E654B62A}" presName="spaceH" presStyleLbl="node1" presStyleIdx="0" presStyleCnt="0"/>
      <dgm:spPr/>
    </dgm:pt>
    <dgm:pt modelId="{F52FC174-103A-43F6-9C77-0EB9571D367E}" type="pres">
      <dgm:prSet presAssocID="{7A15C880-A463-4C20-8CD0-8E16E654B62A}" presName="desPictures" presStyleLbl="alignImgPlace1" presStyleIdx="2" presStyleCnt="3" custLinFactNeighborX="-6823" custLinFactNeighborY="15778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  <dgm:pt modelId="{0BFF422F-194D-40C8-B1AD-247B4688A7CA}" type="pres">
      <dgm:prSet presAssocID="{7A15C880-A463-4C20-8CD0-8E16E654B62A}" presName="desTextWrapper" presStyleCnt="0"/>
      <dgm:spPr/>
    </dgm:pt>
    <dgm:pt modelId="{45002CA3-509A-4DA7-9F5D-CD465F9F63EC}" type="pres">
      <dgm:prSet presAssocID="{7A15C880-A463-4C20-8CD0-8E16E654B62A}" presName="desText" presStyleLbl="revTx" presStyleIdx="2" presStyleCnt="3" custScaleX="171488" custLinFactNeighborX="16814" custLinFactNeighborY="130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F3E63F-5747-48AB-A7FD-6D007988BAB6}" type="pres">
      <dgm:prSet presAssocID="{AB598FE8-993E-4951-8D53-993763902D5B}" presName="maxNode" presStyleCnt="0"/>
      <dgm:spPr/>
    </dgm:pt>
    <dgm:pt modelId="{4CDE1403-E5D0-4991-B855-31AFDCBDA172}" type="pres">
      <dgm:prSet presAssocID="{AB598FE8-993E-4951-8D53-993763902D5B}" presName="Name33" presStyleCnt="0"/>
      <dgm:spPr/>
    </dgm:pt>
  </dgm:ptLst>
  <dgm:cxnLst>
    <dgm:cxn modelId="{4A643FC2-C3AB-4755-989E-F3F2D0FC0C97}" type="presOf" srcId="{8462FC64-E17C-4330-9C06-FCC002760187}" destId="{B762CF36-2CF0-427A-B0BB-FCD00281B0CB}" srcOrd="0" destOrd="0" presId="urn:microsoft.com/office/officeart/2008/layout/AccentedPicture"/>
    <dgm:cxn modelId="{D9E26AF1-A481-4193-A3DC-BC5C7AA4F102}" type="presOf" srcId="{7A15C880-A463-4C20-8CD0-8E16E654B62A}" destId="{45002CA3-509A-4DA7-9F5D-CD465F9F63EC}" srcOrd="0" destOrd="0" presId="urn:microsoft.com/office/officeart/2008/layout/AccentedPicture"/>
    <dgm:cxn modelId="{A59B9D54-6FD5-4C98-99AA-C907F4FAB571}" srcId="{AB598FE8-993E-4951-8D53-993763902D5B}" destId="{3B055C96-C943-44CC-A758-090798E3D98B}" srcOrd="0" destOrd="0" parTransId="{32B92392-D137-412D-86A9-D84F2BBBE4E9}" sibTransId="{8462FC64-E17C-4330-9C06-FCC002760187}"/>
    <dgm:cxn modelId="{E885FACF-1907-46A0-A59F-ED1D878D059F}" srcId="{AB598FE8-993E-4951-8D53-993763902D5B}" destId="{7D548B95-0A61-43AB-B06F-532C0E0680FB}" srcOrd="2" destOrd="0" parTransId="{2D422D0D-A356-4B8B-866C-F1062DF4858E}" sibTransId="{76363C35-C443-48E3-8FA8-3F3A75D41FE8}"/>
    <dgm:cxn modelId="{695CA937-059E-492D-9A1B-36EB1345D30C}" type="presOf" srcId="{AB598FE8-993E-4951-8D53-993763902D5B}" destId="{E857BFD7-F33A-4C10-87BF-3A33C83527FE}" srcOrd="0" destOrd="0" presId="urn:microsoft.com/office/officeart/2008/layout/AccentedPicture"/>
    <dgm:cxn modelId="{2814BD29-8372-4481-9156-D64ED7CB01A8}" srcId="{AB598FE8-993E-4951-8D53-993763902D5B}" destId="{7A15C880-A463-4C20-8CD0-8E16E654B62A}" srcOrd="3" destOrd="0" parTransId="{DB4E17EE-FF2A-461B-B0E9-64FA59839518}" sibTransId="{AC6BAF16-8F05-455C-B817-1B3296BE289B}"/>
    <dgm:cxn modelId="{D7BD1DE8-87B1-48B0-A703-BB064A268E43}" srcId="{AB598FE8-993E-4951-8D53-993763902D5B}" destId="{6E104495-197C-4C29-B50A-CF1FE6BB90B5}" srcOrd="1" destOrd="0" parTransId="{F5DD4E7D-81D8-40C0-AA62-F54CE17FD319}" sibTransId="{0FA8F0E2-058E-40D4-A516-CA524853399E}"/>
    <dgm:cxn modelId="{E1BF052D-693F-44FA-8674-B106C77EA42E}" type="presOf" srcId="{3B055C96-C943-44CC-A758-090798E3D98B}" destId="{93F26DE3-6E0D-4BCC-8282-67BDA71EDBA6}" srcOrd="0" destOrd="0" presId="urn:microsoft.com/office/officeart/2008/layout/AccentedPicture"/>
    <dgm:cxn modelId="{F96A8E23-E7B6-4C20-AF8A-C272E247D0BA}" type="presOf" srcId="{7D548B95-0A61-43AB-B06F-532C0E0680FB}" destId="{26A97847-36D3-4BD0-9F53-94990A1011F1}" srcOrd="0" destOrd="0" presId="urn:microsoft.com/office/officeart/2008/layout/AccentedPicture"/>
    <dgm:cxn modelId="{AE42E4CD-E368-4DCF-9D0E-32DEDD19D87F}" type="presOf" srcId="{6E104495-197C-4C29-B50A-CF1FE6BB90B5}" destId="{E8F3E058-17C7-4C64-B389-7ED426E00F93}" srcOrd="0" destOrd="0" presId="urn:microsoft.com/office/officeart/2008/layout/AccentedPicture"/>
    <dgm:cxn modelId="{B9BAC2E3-69A8-463E-AF79-DE5AE7E24185}" type="presParOf" srcId="{E857BFD7-F33A-4C10-87BF-3A33C83527FE}" destId="{B762CF36-2CF0-427A-B0BB-FCD00281B0CB}" srcOrd="0" destOrd="0" presId="urn:microsoft.com/office/officeart/2008/layout/AccentedPicture"/>
    <dgm:cxn modelId="{5DBABAE6-4187-401C-A98E-3B49A6572A8E}" type="presParOf" srcId="{E857BFD7-F33A-4C10-87BF-3A33C83527FE}" destId="{93F26DE3-6E0D-4BCC-8282-67BDA71EDBA6}" srcOrd="1" destOrd="0" presId="urn:microsoft.com/office/officeart/2008/layout/AccentedPicture"/>
    <dgm:cxn modelId="{D674E22C-78BA-48D8-9518-E4E2C52A8396}" type="presParOf" srcId="{E857BFD7-F33A-4C10-87BF-3A33C83527FE}" destId="{7AF08139-259E-40E5-A8C0-02084803EB23}" srcOrd="2" destOrd="0" presId="urn:microsoft.com/office/officeart/2008/layout/AccentedPicture"/>
    <dgm:cxn modelId="{30F6589B-9448-4BDE-BA71-9753EA4DB3F1}" type="presParOf" srcId="{7AF08139-259E-40E5-A8C0-02084803EB23}" destId="{72566737-FF55-48AC-96DF-A89B42C9155B}" srcOrd="0" destOrd="0" presId="urn:microsoft.com/office/officeart/2008/layout/AccentedPicture"/>
    <dgm:cxn modelId="{1DE8F8E5-92B3-4FC2-B16E-567D51846442}" type="presParOf" srcId="{72566737-FF55-48AC-96DF-A89B42C9155B}" destId="{8FD80386-67F9-46B2-81F4-E3D38AFD72B8}" srcOrd="0" destOrd="0" presId="urn:microsoft.com/office/officeart/2008/layout/AccentedPicture"/>
    <dgm:cxn modelId="{420ECF1F-D030-4FF3-9A1D-39EDE8418254}" type="presParOf" srcId="{72566737-FF55-48AC-96DF-A89B42C9155B}" destId="{E5A2F0EA-E74E-4051-8F85-D75B90C33EBE}" srcOrd="1" destOrd="0" presId="urn:microsoft.com/office/officeart/2008/layout/AccentedPicture"/>
    <dgm:cxn modelId="{DC6E9F17-C1B2-4872-B5DF-9816CC866C55}" type="presParOf" srcId="{72566737-FF55-48AC-96DF-A89B42C9155B}" destId="{6ACA8A2E-C7D1-4BFF-B82D-215789DE1B84}" srcOrd="2" destOrd="0" presId="urn:microsoft.com/office/officeart/2008/layout/AccentedPicture"/>
    <dgm:cxn modelId="{E9F08508-30C4-4AC3-9591-B06BB9BA5D50}" type="presParOf" srcId="{6ACA8A2E-C7D1-4BFF-B82D-215789DE1B84}" destId="{E8F3E058-17C7-4C64-B389-7ED426E00F93}" srcOrd="0" destOrd="0" presId="urn:microsoft.com/office/officeart/2008/layout/AccentedPicture"/>
    <dgm:cxn modelId="{B657FC08-29DD-49FD-8691-7DE48E90EF8E}" type="presParOf" srcId="{7AF08139-259E-40E5-A8C0-02084803EB23}" destId="{60639865-00AD-4CE9-831C-7681834E41B7}" srcOrd="1" destOrd="0" presId="urn:microsoft.com/office/officeart/2008/layout/AccentedPicture"/>
    <dgm:cxn modelId="{A0172BC9-B930-4650-A409-9FE4A47B4B85}" type="presParOf" srcId="{7AF08139-259E-40E5-A8C0-02084803EB23}" destId="{F951ED97-F644-4F1E-A38E-8FB83316069F}" srcOrd="2" destOrd="0" presId="urn:microsoft.com/office/officeart/2008/layout/AccentedPicture"/>
    <dgm:cxn modelId="{F6AD6EE4-B3BF-46CF-811D-F9D5655BFA57}" type="presParOf" srcId="{F951ED97-F644-4F1E-A38E-8FB83316069F}" destId="{AABE158E-5E2E-47AF-BAA8-5E8A1B426DB8}" srcOrd="0" destOrd="0" presId="urn:microsoft.com/office/officeart/2008/layout/AccentedPicture"/>
    <dgm:cxn modelId="{704344CE-24C4-4307-B45B-E1B0A5DEB63F}" type="presParOf" srcId="{F951ED97-F644-4F1E-A38E-8FB83316069F}" destId="{24C223C2-5CD5-4AA9-B685-180F30411C2E}" srcOrd="1" destOrd="0" presId="urn:microsoft.com/office/officeart/2008/layout/AccentedPicture"/>
    <dgm:cxn modelId="{B1EEC2AA-4EA7-4A3E-BC7E-BC1FF5B8F408}" type="presParOf" srcId="{F951ED97-F644-4F1E-A38E-8FB83316069F}" destId="{49ED1234-AA6C-411F-B7AA-6639D9A01CBD}" srcOrd="2" destOrd="0" presId="urn:microsoft.com/office/officeart/2008/layout/AccentedPicture"/>
    <dgm:cxn modelId="{ECBC49FE-7E17-4166-8F3F-D45D6328DE7F}" type="presParOf" srcId="{49ED1234-AA6C-411F-B7AA-6639D9A01CBD}" destId="{26A97847-36D3-4BD0-9F53-94990A1011F1}" srcOrd="0" destOrd="0" presId="urn:microsoft.com/office/officeart/2008/layout/AccentedPicture"/>
    <dgm:cxn modelId="{11F5A5D2-545F-4CF7-845B-3C76606CFCA3}" type="presParOf" srcId="{7AF08139-259E-40E5-A8C0-02084803EB23}" destId="{BC51B066-8C49-4252-B121-9A7C8AA1A6A5}" srcOrd="3" destOrd="0" presId="urn:microsoft.com/office/officeart/2008/layout/AccentedPicture"/>
    <dgm:cxn modelId="{A9C694C5-FEF5-4DA3-B87A-F35A8A1A14F6}" type="presParOf" srcId="{7AF08139-259E-40E5-A8C0-02084803EB23}" destId="{1CA85E4C-FDCD-406C-B604-34A0EBF1A73A}" srcOrd="4" destOrd="0" presId="urn:microsoft.com/office/officeart/2008/layout/AccentedPicture"/>
    <dgm:cxn modelId="{AEF770B1-1348-4A1A-8B37-2529817DDA73}" type="presParOf" srcId="{1CA85E4C-FDCD-406C-B604-34A0EBF1A73A}" destId="{E63B4BAD-BE20-4C7F-88BE-199A1C74E68B}" srcOrd="0" destOrd="0" presId="urn:microsoft.com/office/officeart/2008/layout/AccentedPicture"/>
    <dgm:cxn modelId="{3C0FB273-1686-49AA-973A-A893509BAC08}" type="presParOf" srcId="{1CA85E4C-FDCD-406C-B604-34A0EBF1A73A}" destId="{F52FC174-103A-43F6-9C77-0EB9571D367E}" srcOrd="1" destOrd="0" presId="urn:microsoft.com/office/officeart/2008/layout/AccentedPicture"/>
    <dgm:cxn modelId="{010B9D2E-F1CD-466C-AEF7-21B602F29441}" type="presParOf" srcId="{1CA85E4C-FDCD-406C-B604-34A0EBF1A73A}" destId="{0BFF422F-194D-40C8-B1AD-247B4688A7CA}" srcOrd="2" destOrd="0" presId="urn:microsoft.com/office/officeart/2008/layout/AccentedPicture"/>
    <dgm:cxn modelId="{F033DE2D-9FB4-4AAB-8649-5DAAB71C50BF}" type="presParOf" srcId="{0BFF422F-194D-40C8-B1AD-247B4688A7CA}" destId="{45002CA3-509A-4DA7-9F5D-CD465F9F63EC}" srcOrd="0" destOrd="0" presId="urn:microsoft.com/office/officeart/2008/layout/AccentedPicture"/>
    <dgm:cxn modelId="{DAD009E0-1FE8-424B-AAB4-3F1DBA898CAC}" type="presParOf" srcId="{E857BFD7-F33A-4C10-87BF-3A33C83527FE}" destId="{BFF3E63F-5747-48AB-A7FD-6D007988BAB6}" srcOrd="3" destOrd="0" presId="urn:microsoft.com/office/officeart/2008/layout/AccentedPicture"/>
    <dgm:cxn modelId="{8EAA2C5B-3A8D-4084-9FB1-F66B613C58FA}" type="presParOf" srcId="{BFF3E63F-5747-48AB-A7FD-6D007988BAB6}" destId="{4CDE1403-E5D0-4991-B855-31AFDCBDA172}" srcOrd="0" destOrd="0" presId="urn:microsoft.com/office/officeart/2008/layout/AccentedPicture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5E22ED-0624-4141-B59C-BA5D38F4A921}" type="doc">
      <dgm:prSet loTypeId="urn:microsoft.com/office/officeart/2005/8/layout/hList7#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C258CE09-FFDD-4B15-8D69-CBEE67B578AD}" type="pres">
      <dgm:prSet presAssocID="{E25E22ED-0624-4141-B59C-BA5D38F4A9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96F014-6226-4250-85C7-BE9DFC208825}" type="pres">
      <dgm:prSet presAssocID="{E25E22ED-0624-4141-B59C-BA5D38F4A921}" presName="fgShape" presStyleLbl="fgShp" presStyleIdx="0" presStyleCnt="1" custLinFactNeighborX="-1582" custLinFactNeighborY="38095"/>
      <dgm:spPr/>
    </dgm:pt>
    <dgm:pt modelId="{0549F86B-7306-4C75-99CB-BADFB8DCCB18}" type="pres">
      <dgm:prSet presAssocID="{E25E22ED-0624-4141-B59C-BA5D38F4A921}" presName="linComp" presStyleCnt="0"/>
      <dgm:spPr/>
    </dgm:pt>
  </dgm:ptLst>
  <dgm:cxnLst>
    <dgm:cxn modelId="{BAF539F7-B2A8-41ED-ACE1-7EBEE17B6A24}" type="presOf" srcId="{E25E22ED-0624-4141-B59C-BA5D38F4A921}" destId="{C258CE09-FFDD-4B15-8D69-CBEE67B578AD}" srcOrd="0" destOrd="0" presId="urn:microsoft.com/office/officeart/2005/8/layout/hList7#3"/>
    <dgm:cxn modelId="{C3814A23-C5A2-43B7-A4CE-2BBD404F3AE9}" type="presParOf" srcId="{C258CE09-FFDD-4B15-8D69-CBEE67B578AD}" destId="{AB96F014-6226-4250-85C7-BE9DFC208825}" srcOrd="0" destOrd="0" presId="urn:microsoft.com/office/officeart/2005/8/layout/hList7#3"/>
    <dgm:cxn modelId="{DB84F944-6D34-4645-9BEE-772FF44974D3}" type="presParOf" srcId="{C258CE09-FFDD-4B15-8D69-CBEE67B578AD}" destId="{0549F86B-7306-4C75-99CB-BADFB8DCCB18}" srcOrd="1" destOrd="0" presId="urn:microsoft.com/office/officeart/2005/8/layout/hList7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5434D1-C702-4C2A-9AD9-6EDA57FED9AF}">
      <dsp:nvSpPr>
        <dsp:cNvPr id="0" name=""/>
        <dsp:cNvSpPr/>
      </dsp:nvSpPr>
      <dsp:spPr>
        <a:xfrm>
          <a:off x="1998573" y="3098800"/>
          <a:ext cx="3060192" cy="0"/>
        </a:xfrm>
        <a:prstGeom prst="line">
          <a:avLst/>
        </a:pr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95B095-5DCA-4828-947C-6342D9A8C6E2}">
      <dsp:nvSpPr>
        <dsp:cNvPr id="0" name=""/>
        <dsp:cNvSpPr/>
      </dsp:nvSpPr>
      <dsp:spPr>
        <a:xfrm>
          <a:off x="1998573" y="2031999"/>
          <a:ext cx="2621280" cy="0"/>
        </a:xfrm>
        <a:prstGeom prst="line">
          <a:avLst/>
        </a:pr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608910-D0A8-4B52-9A00-14D30A656666}">
      <dsp:nvSpPr>
        <dsp:cNvPr id="0" name=""/>
        <dsp:cNvSpPr/>
      </dsp:nvSpPr>
      <dsp:spPr>
        <a:xfrm>
          <a:off x="1998573" y="965199"/>
          <a:ext cx="3060192" cy="0"/>
        </a:xfrm>
        <a:prstGeom prst="line">
          <a:avLst/>
        </a:pr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D7F745-A58A-44AE-B353-FA5875021D5B}">
      <dsp:nvSpPr>
        <dsp:cNvPr id="0" name=""/>
        <dsp:cNvSpPr/>
      </dsp:nvSpPr>
      <dsp:spPr>
        <a:xfrm>
          <a:off x="474573" y="507999"/>
          <a:ext cx="3048000" cy="304800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B0C2D9-258F-4A03-92B2-A63F06017CB7}">
      <dsp:nvSpPr>
        <dsp:cNvPr id="0" name=""/>
        <dsp:cNvSpPr/>
      </dsp:nvSpPr>
      <dsp:spPr>
        <a:xfrm>
          <a:off x="1023213" y="2126487"/>
          <a:ext cx="1950720" cy="100584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1023213" y="2126487"/>
        <a:ext cx="1950720" cy="1005840"/>
      </dsp:txXfrm>
    </dsp:sp>
    <dsp:sp modelId="{298758B1-E045-4C97-AB95-EDC1F5693BD2}">
      <dsp:nvSpPr>
        <dsp:cNvPr id="0" name=""/>
        <dsp:cNvSpPr/>
      </dsp:nvSpPr>
      <dsp:spPr>
        <a:xfrm>
          <a:off x="4601565" y="507999"/>
          <a:ext cx="914400" cy="91440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79F5EC-4CAB-46BA-BFE5-2C4A929733B0}">
      <dsp:nvSpPr>
        <dsp:cNvPr id="0" name=""/>
        <dsp:cNvSpPr/>
      </dsp:nvSpPr>
      <dsp:spPr>
        <a:xfrm>
          <a:off x="5515965" y="507999"/>
          <a:ext cx="105460" cy="9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5515965" y="507999"/>
        <a:ext cx="105460" cy="914400"/>
      </dsp:txXfrm>
    </dsp:sp>
    <dsp:sp modelId="{3631AF25-24EA-4186-8EA0-D73A7A5C6D2B}">
      <dsp:nvSpPr>
        <dsp:cNvPr id="0" name=""/>
        <dsp:cNvSpPr/>
      </dsp:nvSpPr>
      <dsp:spPr>
        <a:xfrm>
          <a:off x="4162653" y="1574799"/>
          <a:ext cx="914400" cy="91440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395D0C-E33C-4047-B526-98864CF35304}">
      <dsp:nvSpPr>
        <dsp:cNvPr id="0" name=""/>
        <dsp:cNvSpPr/>
      </dsp:nvSpPr>
      <dsp:spPr>
        <a:xfrm>
          <a:off x="5077053" y="1574799"/>
          <a:ext cx="149351" cy="9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5077053" y="1574799"/>
        <a:ext cx="149351" cy="914400"/>
      </dsp:txXfrm>
    </dsp:sp>
    <dsp:sp modelId="{93720AB9-DB09-4301-A5E3-4B6EC76CF65F}">
      <dsp:nvSpPr>
        <dsp:cNvPr id="0" name=""/>
        <dsp:cNvSpPr/>
      </dsp:nvSpPr>
      <dsp:spPr>
        <a:xfrm>
          <a:off x="4572003" y="2641600"/>
          <a:ext cx="914400" cy="914400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931BA4-D7A0-4B62-B721-4D25F68C6AE9}">
      <dsp:nvSpPr>
        <dsp:cNvPr id="0" name=""/>
        <dsp:cNvSpPr/>
      </dsp:nvSpPr>
      <dsp:spPr>
        <a:xfrm>
          <a:off x="5515965" y="2641600"/>
          <a:ext cx="105460" cy="9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15965" y="2641600"/>
        <a:ext cx="105460" cy="914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D861AA-4301-46FB-84E7-22997D65C024}">
      <dsp:nvSpPr>
        <dsp:cNvPr id="0" name=""/>
        <dsp:cNvSpPr/>
      </dsp:nvSpPr>
      <dsp:spPr>
        <a:xfrm>
          <a:off x="175607" y="5049454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F5B50A-66E3-4BB4-A26D-B672F2237C41}">
      <dsp:nvSpPr>
        <dsp:cNvPr id="0" name=""/>
        <dsp:cNvSpPr/>
      </dsp:nvSpPr>
      <dsp:spPr>
        <a:xfrm>
          <a:off x="183829" y="4485713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2BFEF4-161F-4F42-B589-1313559688A1}">
      <dsp:nvSpPr>
        <dsp:cNvPr id="0" name=""/>
        <dsp:cNvSpPr/>
      </dsp:nvSpPr>
      <dsp:spPr>
        <a:xfrm>
          <a:off x="183829" y="3921973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B849B9-0268-46D8-86D3-1D452611B26A}">
      <dsp:nvSpPr>
        <dsp:cNvPr id="0" name=""/>
        <dsp:cNvSpPr/>
      </dsp:nvSpPr>
      <dsp:spPr>
        <a:xfrm>
          <a:off x="183829" y="3358233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A11DCF-0EDC-406B-AF37-F8541B589882}">
      <dsp:nvSpPr>
        <dsp:cNvPr id="0" name=""/>
        <dsp:cNvSpPr/>
      </dsp:nvSpPr>
      <dsp:spPr>
        <a:xfrm>
          <a:off x="183829" y="2794493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64165C-66DF-4934-999B-130B16663BE7}">
      <dsp:nvSpPr>
        <dsp:cNvPr id="0" name=""/>
        <dsp:cNvSpPr/>
      </dsp:nvSpPr>
      <dsp:spPr>
        <a:xfrm>
          <a:off x="183829" y="2230753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809CC5-2C23-4293-8FB3-2E03E54AF803}">
      <dsp:nvSpPr>
        <dsp:cNvPr id="0" name=""/>
        <dsp:cNvSpPr/>
      </dsp:nvSpPr>
      <dsp:spPr>
        <a:xfrm>
          <a:off x="183829" y="1667012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B455D7-3C27-4A3C-BD23-6AD76459C25A}">
      <dsp:nvSpPr>
        <dsp:cNvPr id="0" name=""/>
        <dsp:cNvSpPr/>
      </dsp:nvSpPr>
      <dsp:spPr>
        <a:xfrm>
          <a:off x="183829" y="1103272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5B5B21-F69A-4994-8805-559159C8B291}">
      <dsp:nvSpPr>
        <dsp:cNvPr id="0" name=""/>
        <dsp:cNvSpPr/>
      </dsp:nvSpPr>
      <dsp:spPr>
        <a:xfrm>
          <a:off x="183829" y="539532"/>
          <a:ext cx="30480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301D4-74B9-4459-887D-5F2DC9D7D402}">
      <dsp:nvSpPr>
        <dsp:cNvPr id="0" name=""/>
        <dsp:cNvSpPr/>
      </dsp:nvSpPr>
      <dsp:spPr>
        <a:xfrm>
          <a:off x="976309" y="2636"/>
          <a:ext cx="2255520" cy="5368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48258-C0B7-49BB-8F6C-D648E2F5D3AC}">
      <dsp:nvSpPr>
        <dsp:cNvPr id="0" name=""/>
        <dsp:cNvSpPr/>
      </dsp:nvSpPr>
      <dsp:spPr>
        <a:xfrm>
          <a:off x="-183829" y="2636"/>
          <a:ext cx="1527798" cy="536895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Second basement </a:t>
          </a:r>
        </a:p>
      </dsp:txBody>
      <dsp:txXfrm>
        <a:off x="-157615" y="28850"/>
        <a:ext cx="1475370" cy="510681"/>
      </dsp:txXfrm>
    </dsp:sp>
    <dsp:sp modelId="{BA1638E8-7464-45D6-99FA-FAA73163CD6A}">
      <dsp:nvSpPr>
        <dsp:cNvPr id="0" name=""/>
        <dsp:cNvSpPr/>
      </dsp:nvSpPr>
      <dsp:spPr>
        <a:xfrm>
          <a:off x="1434349" y="538093"/>
          <a:ext cx="1339440" cy="5368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A1A7CC-6DDA-49ED-8CD3-3B250343E852}">
      <dsp:nvSpPr>
        <dsp:cNvPr id="0" name=""/>
        <dsp:cNvSpPr/>
      </dsp:nvSpPr>
      <dsp:spPr>
        <a:xfrm>
          <a:off x="-183829" y="566377"/>
          <a:ext cx="1527798" cy="536895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First basement </a:t>
          </a:r>
        </a:p>
      </dsp:txBody>
      <dsp:txXfrm>
        <a:off x="-157615" y="592591"/>
        <a:ext cx="1475370" cy="510681"/>
      </dsp:txXfrm>
    </dsp:sp>
    <dsp:sp modelId="{1F839F7F-4211-475C-A080-68DF91CF9416}">
      <dsp:nvSpPr>
        <dsp:cNvPr id="0" name=""/>
        <dsp:cNvSpPr/>
      </dsp:nvSpPr>
      <dsp:spPr>
        <a:xfrm>
          <a:off x="976309" y="1130117"/>
          <a:ext cx="2255520" cy="5368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62D12F-DE5D-45A4-A7BE-98DFFB2C6119}">
      <dsp:nvSpPr>
        <dsp:cNvPr id="0" name=""/>
        <dsp:cNvSpPr/>
      </dsp:nvSpPr>
      <dsp:spPr>
        <a:xfrm>
          <a:off x="-183829" y="1130117"/>
          <a:ext cx="1527798" cy="536895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Ground floor </a:t>
          </a:r>
        </a:p>
      </dsp:txBody>
      <dsp:txXfrm>
        <a:off x="-157615" y="1156331"/>
        <a:ext cx="1475370" cy="510681"/>
      </dsp:txXfrm>
    </dsp:sp>
    <dsp:sp modelId="{E2685A48-AFCE-42C0-B0A4-DF3FC585E9FD}">
      <dsp:nvSpPr>
        <dsp:cNvPr id="0" name=""/>
        <dsp:cNvSpPr/>
      </dsp:nvSpPr>
      <dsp:spPr>
        <a:xfrm>
          <a:off x="976309" y="1693857"/>
          <a:ext cx="2255520" cy="5368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DE4A15-91AD-4E53-8CB0-456AD5F3CAB6}">
      <dsp:nvSpPr>
        <dsp:cNvPr id="0" name=""/>
        <dsp:cNvSpPr/>
      </dsp:nvSpPr>
      <dsp:spPr>
        <a:xfrm>
          <a:off x="-183829" y="1693857"/>
          <a:ext cx="1527798" cy="536895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First floor</a:t>
          </a:r>
        </a:p>
      </dsp:txBody>
      <dsp:txXfrm>
        <a:off x="-157615" y="1720071"/>
        <a:ext cx="1475370" cy="510681"/>
      </dsp:txXfrm>
    </dsp:sp>
    <dsp:sp modelId="{3CEB0EB3-1EF2-4BBC-94C7-81D319EAE31A}">
      <dsp:nvSpPr>
        <dsp:cNvPr id="0" name=""/>
        <dsp:cNvSpPr/>
      </dsp:nvSpPr>
      <dsp:spPr>
        <a:xfrm>
          <a:off x="976309" y="2257597"/>
          <a:ext cx="2255520" cy="5368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339CCC-DFD9-4FB5-B914-E3EEA9E94AFC}">
      <dsp:nvSpPr>
        <dsp:cNvPr id="0" name=""/>
        <dsp:cNvSpPr/>
      </dsp:nvSpPr>
      <dsp:spPr>
        <a:xfrm>
          <a:off x="-183829" y="2257597"/>
          <a:ext cx="1527798" cy="536895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Second floor</a:t>
          </a:r>
        </a:p>
      </dsp:txBody>
      <dsp:txXfrm>
        <a:off x="-157615" y="2283811"/>
        <a:ext cx="1475370" cy="510681"/>
      </dsp:txXfrm>
    </dsp:sp>
    <dsp:sp modelId="{F4024C81-6705-402B-9CD4-955F2A02C7AE}">
      <dsp:nvSpPr>
        <dsp:cNvPr id="0" name=""/>
        <dsp:cNvSpPr/>
      </dsp:nvSpPr>
      <dsp:spPr>
        <a:xfrm>
          <a:off x="976309" y="2821337"/>
          <a:ext cx="2255520" cy="5368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050465-AA94-4909-9D5A-85EAEE2F18C0}">
      <dsp:nvSpPr>
        <dsp:cNvPr id="0" name=""/>
        <dsp:cNvSpPr/>
      </dsp:nvSpPr>
      <dsp:spPr>
        <a:xfrm>
          <a:off x="-183829" y="2821337"/>
          <a:ext cx="1527798" cy="536895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Third floor</a:t>
          </a:r>
        </a:p>
      </dsp:txBody>
      <dsp:txXfrm>
        <a:off x="-157615" y="2847551"/>
        <a:ext cx="1475370" cy="510681"/>
      </dsp:txXfrm>
    </dsp:sp>
    <dsp:sp modelId="{2904956C-7CBB-4571-BB61-0D3563B4895A}">
      <dsp:nvSpPr>
        <dsp:cNvPr id="0" name=""/>
        <dsp:cNvSpPr/>
      </dsp:nvSpPr>
      <dsp:spPr>
        <a:xfrm>
          <a:off x="976309" y="3385078"/>
          <a:ext cx="2255520" cy="5368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D7D3-34F1-469B-AA20-2515D7F40385}">
      <dsp:nvSpPr>
        <dsp:cNvPr id="0" name=""/>
        <dsp:cNvSpPr/>
      </dsp:nvSpPr>
      <dsp:spPr>
        <a:xfrm>
          <a:off x="-183829" y="3385078"/>
          <a:ext cx="1527798" cy="536895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Fourth floor</a:t>
          </a:r>
        </a:p>
      </dsp:txBody>
      <dsp:txXfrm>
        <a:off x="-157615" y="3411292"/>
        <a:ext cx="1475370" cy="510681"/>
      </dsp:txXfrm>
    </dsp:sp>
    <dsp:sp modelId="{88425E65-1AA6-4C32-A7DB-9717DF7A4474}">
      <dsp:nvSpPr>
        <dsp:cNvPr id="0" name=""/>
        <dsp:cNvSpPr/>
      </dsp:nvSpPr>
      <dsp:spPr>
        <a:xfrm>
          <a:off x="976309" y="3948818"/>
          <a:ext cx="2255520" cy="5368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9D7A2B-CF01-4482-86AE-259887D4B16B}">
      <dsp:nvSpPr>
        <dsp:cNvPr id="0" name=""/>
        <dsp:cNvSpPr/>
      </dsp:nvSpPr>
      <dsp:spPr>
        <a:xfrm>
          <a:off x="-183829" y="3948818"/>
          <a:ext cx="1527798" cy="536895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Stair Case</a:t>
          </a:r>
        </a:p>
      </dsp:txBody>
      <dsp:txXfrm>
        <a:off x="-157615" y="3975032"/>
        <a:ext cx="1475370" cy="510681"/>
      </dsp:txXfrm>
    </dsp:sp>
    <dsp:sp modelId="{D5B59CB9-85E0-4CBD-BF8C-1654BD292DB7}">
      <dsp:nvSpPr>
        <dsp:cNvPr id="0" name=""/>
        <dsp:cNvSpPr/>
      </dsp:nvSpPr>
      <dsp:spPr>
        <a:xfrm>
          <a:off x="968087" y="4512558"/>
          <a:ext cx="2255520" cy="5368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70A462-4071-4134-960B-EE3F9CFD0AE8}">
      <dsp:nvSpPr>
        <dsp:cNvPr id="0" name=""/>
        <dsp:cNvSpPr/>
      </dsp:nvSpPr>
      <dsp:spPr>
        <a:xfrm>
          <a:off x="-175607" y="4512558"/>
          <a:ext cx="1494910" cy="536895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Total area</a:t>
          </a:r>
        </a:p>
      </dsp:txBody>
      <dsp:txXfrm>
        <a:off x="-149393" y="4538772"/>
        <a:ext cx="1442482" cy="5106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2CF36-2CF0-427A-B0BB-FCD00281B0CB}">
      <dsp:nvSpPr>
        <dsp:cNvPr id="0" name=""/>
        <dsp:cNvSpPr/>
      </dsp:nvSpPr>
      <dsp:spPr>
        <a:xfrm>
          <a:off x="0" y="325230"/>
          <a:ext cx="2765990" cy="3539696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3F26DE3-6E0D-4BCC-8282-67BDA71EDBA6}">
      <dsp:nvSpPr>
        <dsp:cNvPr id="0" name=""/>
        <dsp:cNvSpPr/>
      </dsp:nvSpPr>
      <dsp:spPr>
        <a:xfrm>
          <a:off x="677362" y="1688668"/>
          <a:ext cx="2484470" cy="246932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65100" rIns="165100" bIns="165100" numCol="1" spcCol="1270" anchor="b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677362" y="1688668"/>
        <a:ext cx="2484470" cy="2469325"/>
      </dsp:txXfrm>
    </dsp:sp>
    <dsp:sp modelId="{24C223C2-5CD5-4AA9-B685-180F30411C2E}">
      <dsp:nvSpPr>
        <dsp:cNvPr id="0" name=""/>
        <dsp:cNvSpPr/>
      </dsp:nvSpPr>
      <dsp:spPr>
        <a:xfrm>
          <a:off x="3434136" y="1935715"/>
          <a:ext cx="791076" cy="79107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6A97847-36D3-4BD0-9F53-94990A1011F1}">
      <dsp:nvSpPr>
        <dsp:cNvPr id="0" name=""/>
        <dsp:cNvSpPr/>
      </dsp:nvSpPr>
      <dsp:spPr>
        <a:xfrm>
          <a:off x="4480596" y="1898645"/>
          <a:ext cx="3295881" cy="791076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Energy Simulation and Thermal Comfort</a:t>
          </a:r>
        </a:p>
      </dsp:txBody>
      <dsp:txXfrm>
        <a:off x="4480596" y="1898645"/>
        <a:ext cx="3295881" cy="791076"/>
      </dsp:txXfrm>
    </dsp:sp>
    <dsp:sp modelId="{6D862928-BF90-427B-8835-A909F536AD15}">
      <dsp:nvSpPr>
        <dsp:cNvPr id="0" name=""/>
        <dsp:cNvSpPr/>
      </dsp:nvSpPr>
      <dsp:spPr>
        <a:xfrm>
          <a:off x="3428844" y="2743198"/>
          <a:ext cx="791076" cy="79107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57C7115-56E8-4656-9F1B-9BEE7628612D}">
      <dsp:nvSpPr>
        <dsp:cNvPr id="0" name=""/>
        <dsp:cNvSpPr/>
      </dsp:nvSpPr>
      <dsp:spPr>
        <a:xfrm>
          <a:off x="4487760" y="2674905"/>
          <a:ext cx="3251856" cy="791076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Acoustical design</a:t>
          </a:r>
        </a:p>
      </dsp:txBody>
      <dsp:txXfrm>
        <a:off x="4487760" y="2674905"/>
        <a:ext cx="3251856" cy="791076"/>
      </dsp:txXfrm>
    </dsp:sp>
    <dsp:sp modelId="{F52FC174-103A-43F6-9C77-0EB9571D367E}">
      <dsp:nvSpPr>
        <dsp:cNvPr id="0" name=""/>
        <dsp:cNvSpPr/>
      </dsp:nvSpPr>
      <dsp:spPr>
        <a:xfrm>
          <a:off x="3494646" y="995568"/>
          <a:ext cx="791076" cy="791076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5002CA3-509A-4DA7-9F5D-CD465F9F63EC}">
      <dsp:nvSpPr>
        <dsp:cNvPr id="0" name=""/>
        <dsp:cNvSpPr/>
      </dsp:nvSpPr>
      <dsp:spPr>
        <a:xfrm>
          <a:off x="4475373" y="995568"/>
          <a:ext cx="2734490" cy="791076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Daylighting </a:t>
          </a:r>
          <a:endParaRPr lang="en-GB" sz="2000" kern="1200" dirty="0"/>
        </a:p>
      </dsp:txBody>
      <dsp:txXfrm>
        <a:off x="4475373" y="995568"/>
        <a:ext cx="2734490" cy="791076"/>
      </dsp:txXfrm>
    </dsp:sp>
    <dsp:sp modelId="{38616069-0039-4A08-B8DD-F87D5BD9874B}">
      <dsp:nvSpPr>
        <dsp:cNvPr id="0" name=""/>
        <dsp:cNvSpPr/>
      </dsp:nvSpPr>
      <dsp:spPr>
        <a:xfrm>
          <a:off x="3445496" y="85063"/>
          <a:ext cx="791076" cy="791076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98B359E-5619-4A96-8F32-AAF986C41A84}">
      <dsp:nvSpPr>
        <dsp:cNvPr id="0" name=""/>
        <dsp:cNvSpPr/>
      </dsp:nvSpPr>
      <dsp:spPr>
        <a:xfrm>
          <a:off x="4479366" y="96652"/>
          <a:ext cx="3587077" cy="791076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Environmental Adjustments</a:t>
          </a:r>
        </a:p>
      </dsp:txBody>
      <dsp:txXfrm>
        <a:off x="4479366" y="96652"/>
        <a:ext cx="3587077" cy="791076"/>
      </dsp:txXfrm>
    </dsp:sp>
    <dsp:sp modelId="{5A99E48C-F880-464C-9CD9-5C4DCD0FB4D8}">
      <dsp:nvSpPr>
        <dsp:cNvPr id="0" name=""/>
        <dsp:cNvSpPr/>
      </dsp:nvSpPr>
      <dsp:spPr>
        <a:xfrm>
          <a:off x="3428844" y="3675332"/>
          <a:ext cx="791076" cy="791076"/>
        </a:xfrm>
        <a:prstGeom prst="ellipse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2B73B55-39FE-44B9-A302-962F6E8C7991}">
      <dsp:nvSpPr>
        <dsp:cNvPr id="0" name=""/>
        <dsp:cNvSpPr/>
      </dsp:nvSpPr>
      <dsp:spPr>
        <a:xfrm>
          <a:off x="4170423" y="3735177"/>
          <a:ext cx="2734490" cy="791076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9380" tIns="59690" rIns="119380" bIns="5969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700" kern="1200"/>
        </a:p>
      </dsp:txBody>
      <dsp:txXfrm>
        <a:off x="4170423" y="3735177"/>
        <a:ext cx="2734490" cy="7910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2CF36-2CF0-427A-B0BB-FCD00281B0CB}">
      <dsp:nvSpPr>
        <dsp:cNvPr id="0" name=""/>
        <dsp:cNvSpPr/>
      </dsp:nvSpPr>
      <dsp:spPr>
        <a:xfrm>
          <a:off x="0" y="655959"/>
          <a:ext cx="3025908" cy="3872318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26DE3-6E0D-4BCC-8282-67BDA71EDBA6}">
      <dsp:nvSpPr>
        <dsp:cNvPr id="0" name=""/>
        <dsp:cNvSpPr/>
      </dsp:nvSpPr>
      <dsp:spPr>
        <a:xfrm>
          <a:off x="724407" y="2048783"/>
          <a:ext cx="2717934" cy="27013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65100" rIns="165100" bIns="165100" numCol="1" spcCol="1270" anchor="b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724407" y="2048783"/>
        <a:ext cx="2717934" cy="2701366"/>
      </dsp:txXfrm>
    </dsp:sp>
    <dsp:sp modelId="{E5A2F0EA-E74E-4051-8F85-D75B90C33EBE}">
      <dsp:nvSpPr>
        <dsp:cNvPr id="0" name=""/>
        <dsp:cNvSpPr/>
      </dsp:nvSpPr>
      <dsp:spPr>
        <a:xfrm>
          <a:off x="3491457" y="152396"/>
          <a:ext cx="1215614" cy="1215614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3E058-17C7-4C64-B389-7ED426E00F93}">
      <dsp:nvSpPr>
        <dsp:cNvPr id="0" name=""/>
        <dsp:cNvSpPr/>
      </dsp:nvSpPr>
      <dsp:spPr>
        <a:xfrm>
          <a:off x="4953000" y="76195"/>
          <a:ext cx="3154174" cy="1281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Socket distribution </a:t>
          </a:r>
        </a:p>
      </dsp:txBody>
      <dsp:txXfrm>
        <a:off x="4953000" y="76195"/>
        <a:ext cx="3154174" cy="1281124"/>
      </dsp:txXfrm>
    </dsp:sp>
    <dsp:sp modelId="{24C223C2-5CD5-4AA9-B685-180F30411C2E}">
      <dsp:nvSpPr>
        <dsp:cNvPr id="0" name=""/>
        <dsp:cNvSpPr/>
      </dsp:nvSpPr>
      <dsp:spPr>
        <a:xfrm>
          <a:off x="3491457" y="1676394"/>
          <a:ext cx="1215614" cy="1215614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A97847-36D3-4BD0-9F53-94990A1011F1}">
      <dsp:nvSpPr>
        <dsp:cNvPr id="0" name=""/>
        <dsp:cNvSpPr/>
      </dsp:nvSpPr>
      <dsp:spPr>
        <a:xfrm>
          <a:off x="4953000" y="1676394"/>
          <a:ext cx="2804266" cy="1215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Artificial lighting </a:t>
          </a:r>
        </a:p>
      </dsp:txBody>
      <dsp:txXfrm>
        <a:off x="4953000" y="1676394"/>
        <a:ext cx="2804266" cy="1215614"/>
      </dsp:txXfrm>
    </dsp:sp>
    <dsp:sp modelId="{F52FC174-103A-43F6-9C77-0EB9571D367E}">
      <dsp:nvSpPr>
        <dsp:cNvPr id="0" name=""/>
        <dsp:cNvSpPr/>
      </dsp:nvSpPr>
      <dsp:spPr>
        <a:xfrm>
          <a:off x="3422252" y="3329010"/>
          <a:ext cx="1215614" cy="1215614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02CA3-509A-4DA7-9F5D-CD465F9F63EC}">
      <dsp:nvSpPr>
        <dsp:cNvPr id="0" name=""/>
        <dsp:cNvSpPr/>
      </dsp:nvSpPr>
      <dsp:spPr>
        <a:xfrm>
          <a:off x="4968403" y="3295823"/>
          <a:ext cx="2525247" cy="1215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board distribution and low voltage</a:t>
          </a:r>
          <a:endParaRPr lang="en-GB" sz="2000" kern="1200" dirty="0"/>
        </a:p>
      </dsp:txBody>
      <dsp:txXfrm>
        <a:off x="4968403" y="3295823"/>
        <a:ext cx="2525247" cy="121561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96F014-6226-4250-85C7-BE9DFC208825}">
      <dsp:nvSpPr>
        <dsp:cNvPr id="0" name=""/>
        <dsp:cNvSpPr/>
      </dsp:nvSpPr>
      <dsp:spPr>
        <a:xfrm>
          <a:off x="87672" y="771524"/>
          <a:ext cx="3169853" cy="24003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#3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BA55E3-E2F2-415F-BD46-9C5CEAE6CAC4}" type="datetimeFigureOut">
              <a:rPr lang="en-US" smtClean="0"/>
              <a:t>1/6/2021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3FC9E-7B1F-4027-8EE5-9CE939446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844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446E8-EC23-42BB-99F6-0A2389C9B1C9}" type="datetimeFigureOut">
              <a:rPr lang="en-US" smtClean="0"/>
              <a:pPr/>
              <a:t>1/6/2021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15F13-C1A8-4F5E-95A9-DE57B70BFE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5736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1838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0423708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3CFA6-BF0E-4BE7-8B24-F741C930A14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06015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3CFA6-BF0E-4BE7-8B24-F741C930A14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54917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3CFA6-BF0E-4BE7-8B24-F741C930A14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08107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3CFA6-BF0E-4BE7-8B24-F741C930A14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7544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215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929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961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B15F13-C1A8-4F5E-95A9-DE57B70BFE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4452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7342955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530996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680508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443455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DA6AB-4964-4A66-A93A-F5833EA75E49}" type="datetime1">
              <a:rPr lang="en-US" smtClean="0"/>
              <a:t>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E5564-7A08-4CD8-8C45-6C31384DE4E2}" type="datetime1">
              <a:rPr lang="en-US" smtClean="0"/>
              <a:t>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366B9-2399-487C-AA04-5E553067DC77}" type="datetime1">
              <a:rPr lang="en-US" smtClean="0"/>
              <a:t>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D55F-E0DE-4A0D-B863-4B189B78A756}" type="datetime1">
              <a:rPr lang="en-US" smtClean="0"/>
              <a:t>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70978-30EB-4C0C-BFA4-10570EF33923}" type="datetime1">
              <a:rPr lang="en-US" smtClean="0"/>
              <a:t>1/6/2021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2A7B-83B7-4D19-8FE9-BF4ECFB98D3C}" type="datetime1">
              <a:rPr lang="en-US" smtClean="0"/>
              <a:t>1/6/2021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1CE0-9E32-4F49-B514-D9A8BDDC33C5}" type="datetime1">
              <a:rPr lang="en-US" smtClean="0"/>
              <a:t>1/6/2021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1055-B76D-4B2A-83A0-8DC25A2CE248}" type="datetime1">
              <a:rPr lang="en-US" smtClean="0"/>
              <a:t>1/6/2021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4ADB-0838-40EF-89D8-8AD5D0665CE9}" type="datetime1">
              <a:rPr lang="en-US" smtClean="0"/>
              <a:t>1/6/2021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BBE1-17F5-4494-99E7-B725CBA32D10}" type="datetime1">
              <a:rPr lang="en-US" smtClean="0"/>
              <a:t>1/6/2021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E952-6E8E-4204-B69C-B6658E8F5B98}" type="datetime1">
              <a:rPr lang="en-US" smtClean="0"/>
              <a:t>1/6/2021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0614A2B-0B65-469D-AE98-1977C9806C94}" type="datetime1">
              <a:rPr lang="en-US" smtClean="0"/>
              <a:t>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push dir="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G"/><Relationship Id="rId2" Type="http://schemas.openxmlformats.org/officeDocument/2006/relationships/image" Target="../media/image144.JP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G"/><Relationship Id="rId2" Type="http://schemas.openxmlformats.org/officeDocument/2006/relationships/image" Target="../media/image146.JP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1.JP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JP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JP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JP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JP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G"/><Relationship Id="rId2" Type="http://schemas.openxmlformats.org/officeDocument/2006/relationships/image" Target="../media/image122.JP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g"/><Relationship Id="rId2" Type="http://schemas.openxmlformats.org/officeDocument/2006/relationships/image" Target="../media/image124.JP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g"/><Relationship Id="rId2" Type="http://schemas.openxmlformats.org/officeDocument/2006/relationships/image" Target="../media/image126.JP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G"/><Relationship Id="rId2" Type="http://schemas.openxmlformats.org/officeDocument/2006/relationships/image" Target="../media/image128.JP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jp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131.jp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G"/><Relationship Id="rId2" Type="http://schemas.openxmlformats.org/officeDocument/2006/relationships/image" Target="../media/image138.JP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JP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JP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2777" y="262781"/>
            <a:ext cx="8772623" cy="1261219"/>
          </a:xfr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cap="none" dirty="0">
                <a:ln w="31550" cmpd="sng">
                  <a:gradFill flip="none" rotWithShape="1">
                    <a:gsLst>
                      <a:gs pos="0">
                        <a:schemeClr val="accent2">
                          <a:lumMod val="89000"/>
                        </a:schemeClr>
                      </a:gs>
                      <a:gs pos="23000">
                        <a:schemeClr val="accent2">
                          <a:lumMod val="89000"/>
                        </a:schemeClr>
                      </a:gs>
                      <a:gs pos="69000">
                        <a:schemeClr val="accent2">
                          <a:lumMod val="75000"/>
                        </a:schemeClr>
                      </a:gs>
                      <a:gs pos="97000">
                        <a:schemeClr val="accent2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Directorate Education Building Project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60763" y="1712192"/>
            <a:ext cx="3724619" cy="307776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en-US" sz="1600" dirty="0">
              <a:effectLst/>
            </a:endParaRPr>
          </a:p>
          <a:p>
            <a:pPr algn="ctr"/>
            <a:endParaRPr lang="en-US" sz="1600" dirty="0"/>
          </a:p>
          <a:p>
            <a:pPr algn="ctr"/>
            <a:endParaRPr lang="en-US" sz="1600" dirty="0">
              <a:effectLst/>
            </a:endParaRPr>
          </a:p>
          <a:p>
            <a:pPr algn="ctr"/>
            <a:endParaRPr lang="en-US" sz="1600" dirty="0"/>
          </a:p>
          <a:p>
            <a:pPr algn="ctr"/>
            <a:endParaRPr lang="en-US" sz="1600" dirty="0">
              <a:effectLst/>
            </a:endParaRPr>
          </a:p>
          <a:p>
            <a:pPr algn="ctr"/>
            <a:endParaRPr lang="en-US" sz="1600" b="1" dirty="0">
              <a:effectLst/>
            </a:endParaRPr>
          </a:p>
          <a:p>
            <a:pPr algn="ctr"/>
            <a:r>
              <a:rPr lang="en-US" sz="1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An- Najah National university </a:t>
            </a:r>
          </a:p>
          <a:p>
            <a:pPr algn="ctr"/>
            <a:endParaRPr lang="en-US" sz="16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Faculty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 Engineering</a:t>
            </a:r>
          </a:p>
          <a:p>
            <a:pPr algn="ctr"/>
            <a:endParaRPr lang="en-US" sz="16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158454" y="4789958"/>
            <a:ext cx="3724619" cy="1905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002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lvl="0" algn="ctr" rtl="0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lvl="0" algn="ctr" rtl="0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Luay Dweikat</a:t>
            </a:r>
          </a:p>
          <a:p>
            <a:pPr lvl="0" algn="ctr" rtl="0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</a:t>
            </a:r>
          </a:p>
          <a:p>
            <a:pPr lvl="0" algn="ctr" rtl="0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Majd Dweikat</a:t>
            </a:r>
          </a:p>
          <a:p>
            <a:pPr lvl="0" algn="ctr" rtl="0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Mahmoud Dweikat</a:t>
            </a:r>
          </a:p>
          <a:p>
            <a:pPr lvl="0" algn="ctr" rtl="0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Ameer Dweikat</a:t>
            </a:r>
          </a:p>
          <a:p>
            <a:pPr lvl="0" algn="ctr" rtl="0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Omar Abo Hadba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801664"/>
            <a:ext cx="1447800" cy="14494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AFFA6EF-41CF-4CA2-9616-38B2EAEA74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18" y="1712192"/>
            <a:ext cx="4770582" cy="30777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72048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971800" y="6058594"/>
            <a:ext cx="2767528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for Ground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6C5E400-EAFD-4FF2-9685-76D205BB54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867944"/>
            <a:ext cx="5638800" cy="41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493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600" cap="none" dirty="0"/>
              <a:t>Drainage</a:t>
            </a:r>
            <a:r>
              <a:rPr lang="en-US" dirty="0"/>
              <a:t> </a:t>
            </a:r>
            <a:r>
              <a:rPr lang="en-US" sz="3600" cap="none" dirty="0"/>
              <a:t>system</a:t>
            </a:r>
            <a:r>
              <a:rPr lang="en-US" dirty="0"/>
              <a:t>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100</a:t>
            </a:fld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276600" y="4495800"/>
            <a:ext cx="990600" cy="990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cxnSp>
        <p:nvCxnSpPr>
          <p:cNvPr id="19" name="Elbow Connector 18"/>
          <p:cNvCxnSpPr/>
          <p:nvPr/>
        </p:nvCxnSpPr>
        <p:spPr>
          <a:xfrm flipV="1">
            <a:off x="4267200" y="3429000"/>
            <a:ext cx="1648197" cy="137160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CBB07EAE-CAA6-439D-9991-BDE0B23BE3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71625"/>
            <a:ext cx="4403035" cy="4784725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6D77AAD2-5C14-4A7B-AF0C-69DC2DCB8B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1571625"/>
            <a:ext cx="4267200" cy="478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0785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600" cap="none" dirty="0"/>
              <a:t>Drainage</a:t>
            </a:r>
            <a:r>
              <a:rPr lang="en-US" dirty="0"/>
              <a:t> </a:t>
            </a:r>
            <a:r>
              <a:rPr lang="en-US" sz="3600" cap="none" dirty="0"/>
              <a:t>system</a:t>
            </a:r>
            <a:r>
              <a:rPr lang="en-US" dirty="0"/>
              <a:t>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101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28600" y="180263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Storm water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734C620B-CF88-4F7D-8D3F-BEAD2509CE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2127512"/>
            <a:ext cx="4371975" cy="43148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D81C85B7-C734-4E49-A72D-CFFF7FF62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444" y="2127512"/>
            <a:ext cx="4035425" cy="422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511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dirty="0"/>
              <a:t>HVAC System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102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8600" y="1567933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2390111-9E61-4AEE-8B57-57D3DB9C5BB2}"/>
              </a:ext>
            </a:extLst>
          </p:cNvPr>
          <p:cNvSpPr txBox="1"/>
          <p:nvPr/>
        </p:nvSpPr>
        <p:spPr>
          <a:xfrm>
            <a:off x="228600" y="1999166"/>
            <a:ext cx="457200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From the Design Builder program.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F812AA4-A657-436E-9715-AD6211181F62}"/>
              </a:ext>
            </a:extLst>
          </p:cNvPr>
          <p:cNvSpPr txBox="1"/>
          <p:nvPr/>
        </p:nvSpPr>
        <p:spPr>
          <a:xfrm>
            <a:off x="228600" y="2647229"/>
            <a:ext cx="4572000" cy="1499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Heating Load = 110.16 kW.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Cooling Load = 131.49 kW.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Flowrate = 8000 L/s.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11050C21-3C05-4D12-8215-AD50FF7905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937265"/>
            <a:ext cx="4343400" cy="441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582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dirty="0"/>
              <a:t>HVAC System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103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83C6528-FE1A-40A3-B5ED-C273426969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28" y="1911865"/>
            <a:ext cx="8260672" cy="45377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807AF96-D76D-488D-8B07-EA7788BD36A0}"/>
              </a:ext>
            </a:extLst>
          </p:cNvPr>
          <p:cNvSpPr txBox="1"/>
          <p:nvPr/>
        </p:nvSpPr>
        <p:spPr>
          <a:xfrm>
            <a:off x="304800" y="1542533"/>
            <a:ext cx="4844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 of Indoor Unit and drainage for split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3783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dirty="0"/>
              <a:t>HVAC System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104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845217E-D8EF-407A-8DB8-372104D31A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81200"/>
            <a:ext cx="4352925" cy="43751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D3C1FB0B-16DB-4C0D-A05B-A0C981D8DF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" y="1981200"/>
            <a:ext cx="4114800" cy="43751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E17A8CB-079A-4439-82C6-31B7983C61F0}"/>
              </a:ext>
            </a:extLst>
          </p:cNvPr>
          <p:cNvSpPr txBox="1"/>
          <p:nvPr/>
        </p:nvSpPr>
        <p:spPr>
          <a:xfrm>
            <a:off x="413428" y="1611868"/>
            <a:ext cx="4844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 of Indoor Unit and drainage for split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853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dirty="0"/>
              <a:t>HVAC System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105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D9D1566-9006-4EA9-B33A-9FEBB39804C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" y="2057400"/>
            <a:ext cx="8458200" cy="429895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39DD50A-41B0-48D6-A0C2-DA60B8E78A52}"/>
              </a:ext>
            </a:extLst>
          </p:cNvPr>
          <p:cNvSpPr txBox="1"/>
          <p:nvPr/>
        </p:nvSpPr>
        <p:spPr>
          <a:xfrm>
            <a:off x="-457200" y="168806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1000"/>
              </a:spcAft>
            </a:pPr>
            <a:r>
              <a:rPr lang="en-US" sz="1800" i="1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Outdoor Unit on Roof</a:t>
            </a:r>
          </a:p>
        </p:txBody>
      </p:sp>
    </p:spTree>
    <p:extLst>
      <p:ext uri="{BB962C8B-B14F-4D97-AF65-F5344CB8AC3E}">
        <p14:creationId xmlns:p14="http://schemas.microsoft.com/office/powerpoint/2010/main" val="40553730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Fire Fighting System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106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D55A9D2-8AAC-44A3-BE5A-32AE2A7779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95450"/>
            <a:ext cx="8077200" cy="475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88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Fire Fighting System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107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4F49771-8AD9-4965-9093-CBC287ADF2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651001"/>
            <a:ext cx="4495800" cy="47986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030D848-B9ED-42E6-95EF-F4CBB9A23F9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51000"/>
            <a:ext cx="4038600" cy="4798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8141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Fire Fighting System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108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4D11AE8-1AEF-47AD-9BA4-058FEB124B8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39" y="1752600"/>
            <a:ext cx="3911261" cy="4343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914FD0B-D826-4D47-AB7E-2C5E067E328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599" y="1765300"/>
            <a:ext cx="4368461" cy="433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4301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Emergency Exit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109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85B3B9F-C5D1-4462-A6F8-49CDDA3BB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676400"/>
            <a:ext cx="8229600" cy="477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60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93575" y="6148956"/>
            <a:ext cx="2266394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for First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DCFC511-F94E-4F9A-92F9-10627A8250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676400"/>
            <a:ext cx="5486400" cy="447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7735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Elevators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110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B5FE0F67-AA3A-49FE-8CEF-5213E57DC4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58730"/>
            <a:ext cx="7924800" cy="479089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143000" y="4495800"/>
            <a:ext cx="838200" cy="914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49417" y="1828800"/>
            <a:ext cx="685800" cy="55659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2003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cost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26128" y="1965325"/>
            <a:ext cx="8229600" cy="381000"/>
          </a:xfrm>
        </p:spPr>
        <p:txBody>
          <a:bodyPr>
            <a:normAutofit fontScale="32500" lnSpcReduction="20000"/>
          </a:bodyPr>
          <a:lstStyle/>
          <a:p>
            <a:r>
              <a:rPr lang="en-US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total cost of the project is </a:t>
            </a:r>
            <a:r>
              <a:rPr lang="en-US" sz="4800" b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7019102</a:t>
            </a:r>
            <a:r>
              <a:rPr lang="en-US" sz="4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e-IL" sz="4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₪</a:t>
            </a:r>
            <a:r>
              <a:rPr lang="en-US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And the unit cost is </a:t>
            </a:r>
            <a:r>
              <a:rPr lang="en-US" sz="4800" b="1" i="0" u="sng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1329.88</a:t>
            </a:r>
            <a:r>
              <a:rPr lang="en-US" sz="4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e-IL" sz="4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₪</a:t>
            </a:r>
            <a:r>
              <a:rPr lang="en-US" sz="4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sz="4800" b="1" u="sng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705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CA4DDD2-8F98-46A6-8536-ED672330C616}" type="slidenum">
              <a:rPr lang="en-US" smtClean="0"/>
              <a:pPr/>
              <a:t>111</a:t>
            </a:fld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5FFED21B-AAAC-40E6-86A3-1BED660CDF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976608"/>
              </p:ext>
            </p:extLst>
          </p:nvPr>
        </p:nvGraphicFramePr>
        <p:xfrm>
          <a:off x="426127" y="2362200"/>
          <a:ext cx="8413073" cy="2826237"/>
        </p:xfrm>
        <a:graphic>
          <a:graphicData uri="http://schemas.openxmlformats.org/drawingml/2006/table">
            <a:tbl>
              <a:tblPr firstRow="1" firstCol="1" bandRow="1">
                <a:tableStyleId>{35758FB7-9AC5-4552-8A53-C91805E547FA}</a:tableStyleId>
              </a:tblPr>
              <a:tblGrid>
                <a:gridCol w="2089640">
                  <a:extLst>
                    <a:ext uri="{9D8B030D-6E8A-4147-A177-3AD203B41FA5}">
                      <a16:colId xmlns:a16="http://schemas.microsoft.com/office/drawing/2014/main" xmlns="" val="2755194597"/>
                    </a:ext>
                  </a:extLst>
                </a:gridCol>
                <a:gridCol w="1751432">
                  <a:extLst>
                    <a:ext uri="{9D8B030D-6E8A-4147-A177-3AD203B41FA5}">
                      <a16:colId xmlns:a16="http://schemas.microsoft.com/office/drawing/2014/main" xmlns="" val="1195761755"/>
                    </a:ext>
                  </a:extLst>
                </a:gridCol>
                <a:gridCol w="1919066">
                  <a:extLst>
                    <a:ext uri="{9D8B030D-6E8A-4147-A177-3AD203B41FA5}">
                      <a16:colId xmlns:a16="http://schemas.microsoft.com/office/drawing/2014/main" xmlns="" val="3319304795"/>
                    </a:ext>
                  </a:extLst>
                </a:gridCol>
                <a:gridCol w="2652935">
                  <a:extLst>
                    <a:ext uri="{9D8B030D-6E8A-4147-A177-3AD203B41FA5}">
                      <a16:colId xmlns:a16="http://schemas.microsoft.com/office/drawing/2014/main" xmlns="" val="3892835638"/>
                    </a:ext>
                  </a:extLst>
                </a:gridCol>
              </a:tblGrid>
              <a:tr h="3116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Work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Budget Cost (</a:t>
                      </a:r>
                      <a:r>
                        <a:rPr lang="he-IL" sz="1600" b="1" u="none" dirty="0">
                          <a:solidFill>
                            <a:schemeClr val="tx1"/>
                          </a:solidFill>
                        </a:rPr>
                        <a:t>₪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Unit Cost (</a:t>
                      </a:r>
                      <a:r>
                        <a:rPr lang="he-IL" sz="1600" b="1" u="none" dirty="0">
                          <a:solidFill>
                            <a:schemeClr val="tx1"/>
                          </a:solidFill>
                        </a:rPr>
                        <a:t>₪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en-US" sz="1600" b="1" u="none" dirty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n-US" sz="1600" b="1" u="none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Percentage 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469494761"/>
                  </a:ext>
                </a:extLst>
              </a:tr>
              <a:tr h="3116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Temporary Shoring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438103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6.24%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511182474"/>
                  </a:ext>
                </a:extLst>
              </a:tr>
              <a:tr h="3116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Earth Work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279375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52.93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3.98%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942936590"/>
                  </a:ext>
                </a:extLst>
              </a:tr>
              <a:tr h="3116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Sub-Structure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296002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4.22%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574152751"/>
                  </a:ext>
                </a:extLst>
              </a:tr>
              <a:tr h="3116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Super Structure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1690161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320.23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24.08%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109122093"/>
                  </a:ext>
                </a:extLst>
              </a:tr>
              <a:tr h="3116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Finishing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2601325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492.86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37.06%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124903036"/>
                  </a:ext>
                </a:extLst>
              </a:tr>
              <a:tr h="3116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Mechanical Work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351052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66.51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5.00%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7085326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Electrical Work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1363084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258.26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19.42%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386912949"/>
                  </a:ext>
                </a:extLst>
              </a:tr>
              <a:tr h="3116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 Budget Cost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7019102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1329.88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147579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56652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4E8D939-BAD1-41D5-B38F-78C5524A90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8534399" cy="601510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133600" y="1143000"/>
            <a:ext cx="5277579" cy="46166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Thank you</a:t>
            </a:r>
            <a:br>
              <a:rPr lang="en-US" sz="8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8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for listening</a:t>
            </a:r>
          </a:p>
          <a:p>
            <a:pPr algn="ctr"/>
            <a:r>
              <a:rPr lang="en-US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651846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14400" y="5787838"/>
            <a:ext cx="2743200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Old Design for Ground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0" y="5787838"/>
            <a:ext cx="2743200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New Design for Ground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591CEDB-5078-4792-9BEA-6726EF7272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652" y="2092522"/>
            <a:ext cx="4060748" cy="36224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89338DDF-2EB5-47CA-BA6D-C945D768C1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092522"/>
            <a:ext cx="4060748" cy="3622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061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42061" y="5710193"/>
            <a:ext cx="2491740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Old Design for First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0201" y="5710193"/>
            <a:ext cx="2636521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New Design for First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067F923-6BC4-4163-A30D-8CAAFCE10B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57400"/>
            <a:ext cx="3817172" cy="35184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40D238F-F7D6-4C4C-AF4F-8E5F450663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057400"/>
            <a:ext cx="3962400" cy="346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0903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139550" y="5676954"/>
            <a:ext cx="2827300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New Design for Second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22655" y="5676954"/>
            <a:ext cx="2636521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Old Design for Second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4BC16E6-0AD2-4020-94D4-7D72F1EBB7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316" y="2067606"/>
            <a:ext cx="4387083" cy="34949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12297AE-0BD2-4B1C-93A6-BA42DB9D79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46" y="2061744"/>
            <a:ext cx="4014324" cy="350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4271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615353" y="5854863"/>
            <a:ext cx="2636521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New Design for Third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6907" y="5829431"/>
            <a:ext cx="2636521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Old Design for Third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8352987-B681-4234-B3CF-B0F084D9A4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10" y="2057400"/>
            <a:ext cx="4158690" cy="35960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88E4094-8842-4D35-BA9F-B0F02B0B77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057400"/>
            <a:ext cx="4311090" cy="3596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4330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02623" y="5728187"/>
            <a:ext cx="2636521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New Design for Fourth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4871" y="5729199"/>
            <a:ext cx="2636520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Old Design for Fourth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6DC37A8-6FBF-4B08-942B-013B0B6C23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951833"/>
            <a:ext cx="4022406" cy="36107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A30366F3-EDC2-4E54-962B-83CE5FF3D1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14" y="1951833"/>
            <a:ext cx="4022406" cy="361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7343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724936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Elevations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1600200"/>
            <a:ext cx="1752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East</a:t>
            </a:r>
            <a:r>
              <a:rPr lang="en-GB" b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dirty="0">
                <a:latin typeface="Arial" pitchFamily="34" charset="0"/>
                <a:cs typeface="Arial" pitchFamily="34" charset="0"/>
              </a:rPr>
              <a:t>Elevation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381500" y="1640876"/>
            <a:ext cx="1752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West Elevation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C443DF7-4DD9-4F0E-84E8-FA63E3A004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86000"/>
            <a:ext cx="4419600" cy="38825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205329A2-961F-4E55-87B0-054F5BA8BF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172" y="2285999"/>
            <a:ext cx="4419600" cy="38825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789453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724936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Elevations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3164" y="1676005"/>
            <a:ext cx="2057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South Elevation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02263" y="1682076"/>
            <a:ext cx="1752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North Elevation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E9C079F-B614-4DB5-8799-7656BE3F23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64" y="2195639"/>
            <a:ext cx="4428836" cy="39514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D798E6EA-E9F6-4F51-854A-C45493838C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95639"/>
            <a:ext cx="4428836" cy="39514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784079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724936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SECTIONS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1600200"/>
            <a:ext cx="20828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SECTION 1-1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9172" y="1600200"/>
            <a:ext cx="1752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SECTION 2-2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7C58E44-E01C-4734-899C-ACAE637A3B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69532"/>
            <a:ext cx="4419600" cy="47882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09F8CE0D-4310-4E2C-8DB5-0391E026D3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69532"/>
            <a:ext cx="4419600" cy="478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7539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762000"/>
          </a:xfrm>
        </p:spPr>
        <p:txBody>
          <a:bodyPr>
            <a:normAutofit/>
          </a:bodyPr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OUTLINES</a:t>
            </a:r>
            <a:endParaRPr lang="en-US" sz="36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924800" cy="4648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>
                <a:solidFill>
                  <a:srgbClr val="002060"/>
                </a:solidFill>
              </a:rPr>
              <a:t>Introduction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>
                <a:solidFill>
                  <a:srgbClr val="002060"/>
                </a:solidFill>
              </a:rPr>
              <a:t>Site description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>
                <a:solidFill>
                  <a:srgbClr val="002060"/>
                </a:solidFill>
              </a:rPr>
              <a:t>Architectural design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>
                <a:solidFill>
                  <a:srgbClr val="002060"/>
                </a:solidFill>
              </a:rPr>
              <a:t>Environmental design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>
                <a:solidFill>
                  <a:srgbClr val="002060"/>
                </a:solidFill>
              </a:rPr>
              <a:t>Structural design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>
                <a:solidFill>
                  <a:srgbClr val="002060"/>
                </a:solidFill>
              </a:rPr>
              <a:t>mechanical design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>
                <a:solidFill>
                  <a:srgbClr val="002060"/>
                </a:solidFill>
              </a:rPr>
              <a:t>Electrical design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>
                <a:solidFill>
                  <a:srgbClr val="002060"/>
                </a:solidFill>
              </a:rPr>
              <a:t>Quantity surveying </a:t>
            </a:r>
          </a:p>
          <a:p>
            <a:pPr marL="68580" indent="0">
              <a:buClr>
                <a:srgbClr val="002060"/>
              </a:buClr>
              <a:buNone/>
            </a:pPr>
            <a:endParaRPr lang="en-US" sz="1800" dirty="0"/>
          </a:p>
          <a:p>
            <a:pPr>
              <a:buClr>
                <a:srgbClr val="070909"/>
              </a:buClr>
              <a:buFont typeface="Wingdings 2" panose="05020102010507070707" pitchFamily="18" charset="2"/>
              <a:buChar char=""/>
            </a:pPr>
            <a:endParaRPr lang="en-US" sz="1800" dirty="0"/>
          </a:p>
          <a:p>
            <a:pPr>
              <a:buClr>
                <a:srgbClr val="070909"/>
              </a:buClr>
              <a:buFont typeface="Wingdings 2" panose="05020102010507070707" pitchFamily="18" charset="2"/>
              <a:buChar char=""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CF19FDC-DA46-47F2-96B8-0CEA50BF63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473" y="1770185"/>
            <a:ext cx="3929575" cy="22103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D10C9F2-F743-453F-BF02-907676F98B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479" y="4116372"/>
            <a:ext cx="4162521" cy="234141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4049402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24744" cy="724936"/>
          </a:xfrm>
        </p:spPr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Environmental design</a:t>
            </a:r>
            <a:r>
              <a:rPr lang="en-US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33681836"/>
              </p:ext>
            </p:extLst>
          </p:nvPr>
        </p:nvGraphicFramePr>
        <p:xfrm>
          <a:off x="426272" y="1682754"/>
          <a:ext cx="8305800" cy="4527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1130029-3286-4947-AEA7-396C64BE4FED}"/>
              </a:ext>
            </a:extLst>
          </p:cNvPr>
          <p:cNvSpPr txBox="1"/>
          <p:nvPr/>
        </p:nvSpPr>
        <p:spPr>
          <a:xfrm>
            <a:off x="4876800" y="5486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PV Design</a:t>
            </a:r>
          </a:p>
        </p:txBody>
      </p:sp>
    </p:spTree>
    <p:extLst>
      <p:ext uri="{BB962C8B-B14F-4D97-AF65-F5344CB8AC3E}">
        <p14:creationId xmlns:p14="http://schemas.microsoft.com/office/powerpoint/2010/main" val="31743199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36384D-9060-4BFF-B935-3CAC81334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Adjustments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98EA598-511B-4472-9F2F-9C1DAA9B1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7A6D005-6564-4609-8930-4271C92D6A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164765"/>
            <a:ext cx="4343399" cy="41915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75D9A58-C114-48C3-A034-5F2CFB3979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64764"/>
            <a:ext cx="4457700" cy="419158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1DFA016-D960-4DB6-8169-C9D7719CD12E}"/>
              </a:ext>
            </a:extLst>
          </p:cNvPr>
          <p:cNvSpPr txBox="1"/>
          <p:nvPr/>
        </p:nvSpPr>
        <p:spPr>
          <a:xfrm>
            <a:off x="228601" y="1770032"/>
            <a:ext cx="1752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East Elevation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28296F0-E48D-4767-85F8-ADEBE4E461DB}"/>
              </a:ext>
            </a:extLst>
          </p:cNvPr>
          <p:cNvSpPr txBox="1"/>
          <p:nvPr/>
        </p:nvSpPr>
        <p:spPr>
          <a:xfrm>
            <a:off x="4597400" y="1770032"/>
            <a:ext cx="1879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South Elevation </a:t>
            </a:r>
          </a:p>
        </p:txBody>
      </p:sp>
    </p:spTree>
    <p:extLst>
      <p:ext uri="{BB962C8B-B14F-4D97-AF65-F5344CB8AC3E}">
        <p14:creationId xmlns:p14="http://schemas.microsoft.com/office/powerpoint/2010/main" val="9755072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9274A7-E864-417A-AC89-64B675213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Daylighting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D095E7C-04AE-4044-B0BB-5C4DD1C80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9B40F6C-C185-4206-AD91-B3E44B4DAA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133600"/>
            <a:ext cx="4388528" cy="37535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F74F069-2494-46C8-9507-00245F5E5D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33600"/>
            <a:ext cx="4419600" cy="37535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2C5F75B-8B5A-4CBB-8FC8-B88EF0CFF054}"/>
              </a:ext>
            </a:extLst>
          </p:cNvPr>
          <p:cNvSpPr txBox="1"/>
          <p:nvPr/>
        </p:nvSpPr>
        <p:spPr>
          <a:xfrm>
            <a:off x="914400" y="6046403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Ground Floor Before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122186F-240D-4A27-A29A-3274B8F3422E}"/>
              </a:ext>
            </a:extLst>
          </p:cNvPr>
          <p:cNvSpPr txBox="1"/>
          <p:nvPr/>
        </p:nvSpPr>
        <p:spPr>
          <a:xfrm>
            <a:off x="5410200" y="6046403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Ground Floor After</a:t>
            </a:r>
          </a:p>
        </p:txBody>
      </p:sp>
    </p:spTree>
    <p:extLst>
      <p:ext uri="{BB962C8B-B14F-4D97-AF65-F5344CB8AC3E}">
        <p14:creationId xmlns:p14="http://schemas.microsoft.com/office/powerpoint/2010/main" val="266206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9274A7-E864-417A-AC89-64B675213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Daylighting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D095E7C-04AE-4044-B0BB-5C4DD1C80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2C5F75B-8B5A-4CBB-8FC8-B88EF0CFF054}"/>
              </a:ext>
            </a:extLst>
          </p:cNvPr>
          <p:cNvSpPr txBox="1"/>
          <p:nvPr/>
        </p:nvSpPr>
        <p:spPr>
          <a:xfrm>
            <a:off x="914400" y="6046403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Floor Before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122186F-240D-4A27-A29A-3274B8F3422E}"/>
              </a:ext>
            </a:extLst>
          </p:cNvPr>
          <p:cNvSpPr txBox="1"/>
          <p:nvPr/>
        </p:nvSpPr>
        <p:spPr>
          <a:xfrm>
            <a:off x="5410200" y="6046403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Floor After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F120610-EB6E-4183-BBE4-5EB4FE70C3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33599"/>
            <a:ext cx="4419600" cy="37535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80EBC8BD-1218-42E3-A312-4E4ADE9DD5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133599"/>
            <a:ext cx="4388529" cy="375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70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9274A7-E864-417A-AC89-64B675213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Daylighting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D095E7C-04AE-4044-B0BB-5C4DD1C80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2C5F75B-8B5A-4CBB-8FC8-B88EF0CFF054}"/>
              </a:ext>
            </a:extLst>
          </p:cNvPr>
          <p:cNvSpPr txBox="1"/>
          <p:nvPr/>
        </p:nvSpPr>
        <p:spPr>
          <a:xfrm>
            <a:off x="914400" y="6046403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 Floor Before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122186F-240D-4A27-A29A-3274B8F3422E}"/>
              </a:ext>
            </a:extLst>
          </p:cNvPr>
          <p:cNvSpPr txBox="1"/>
          <p:nvPr/>
        </p:nvSpPr>
        <p:spPr>
          <a:xfrm>
            <a:off x="5410200" y="6046403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 Floor After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313DFBD-40C8-4D3A-ABAB-3249332B9F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133599"/>
            <a:ext cx="4388529" cy="37535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371721B-4742-48E1-9015-7E0C406561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073" y="2133599"/>
            <a:ext cx="4388529" cy="375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1981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9274A7-E864-417A-AC89-64B675213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Daylighting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D095E7C-04AE-4044-B0BB-5C4DD1C80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2C5F75B-8B5A-4CBB-8FC8-B88EF0CFF054}"/>
              </a:ext>
            </a:extLst>
          </p:cNvPr>
          <p:cNvSpPr txBox="1"/>
          <p:nvPr/>
        </p:nvSpPr>
        <p:spPr>
          <a:xfrm>
            <a:off x="914400" y="6046403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Third Floor Before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122186F-240D-4A27-A29A-3274B8F3422E}"/>
              </a:ext>
            </a:extLst>
          </p:cNvPr>
          <p:cNvSpPr txBox="1"/>
          <p:nvPr/>
        </p:nvSpPr>
        <p:spPr>
          <a:xfrm>
            <a:off x="5410200" y="6046403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Third Floor After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E4EEDE0-9C9C-4C89-85CF-4A67109D09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073" y="2133599"/>
            <a:ext cx="4388530" cy="37535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73207028-6430-48C2-AD24-9C605F0FE1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71" y="2133599"/>
            <a:ext cx="4388529" cy="3753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2051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9274A7-E864-417A-AC89-64B675213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Daylighting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D095E7C-04AE-4044-B0BB-5C4DD1C80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2C5F75B-8B5A-4CBB-8FC8-B88EF0CFF054}"/>
              </a:ext>
            </a:extLst>
          </p:cNvPr>
          <p:cNvSpPr txBox="1"/>
          <p:nvPr/>
        </p:nvSpPr>
        <p:spPr>
          <a:xfrm>
            <a:off x="914400" y="6046403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Fourth Floor Before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122186F-240D-4A27-A29A-3274B8F3422E}"/>
              </a:ext>
            </a:extLst>
          </p:cNvPr>
          <p:cNvSpPr txBox="1"/>
          <p:nvPr/>
        </p:nvSpPr>
        <p:spPr>
          <a:xfrm>
            <a:off x="5410200" y="6046403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Fourth Floor After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BB8385C-2B79-42A8-AFC1-85B276DA69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7" y="2133599"/>
            <a:ext cx="4388529" cy="37535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508FBD8E-41DB-4483-974F-D916FAE6DB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074" y="2133598"/>
            <a:ext cx="4388529" cy="375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70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609600" y="2438400"/>
            <a:ext cx="24384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External Wall Without Insulation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791200" y="2438400"/>
            <a:ext cx="22860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External Wall With Insulation 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9246" y="297269"/>
            <a:ext cx="8260672" cy="1039427"/>
          </a:xfrm>
        </p:spPr>
        <p:txBody>
          <a:bodyPr>
            <a:normAutofit fontScale="90000"/>
          </a:bodyPr>
          <a:lstStyle/>
          <a:p>
            <a:pPr marL="68580"/>
            <a:r>
              <a:rPr lang="en-US" sz="3200" dirty="0">
                <a:solidFill>
                  <a:schemeClr val="accent2"/>
                </a:solidFill>
              </a:rPr>
              <a:t>Energy Simulation and thermal comfort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077FB72-349D-4A14-A5F2-7BDCA450C384}"/>
              </a:ext>
            </a:extLst>
          </p:cNvPr>
          <p:cNvSpPr txBox="1"/>
          <p:nvPr/>
        </p:nvSpPr>
        <p:spPr>
          <a:xfrm>
            <a:off x="2271682" y="1706399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Material Properties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7FA0CA0-F963-484F-B70C-FB1739B25D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100137"/>
            <a:ext cx="3891190" cy="31482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A8E86BF-B8F4-4FC0-B0F5-F12DEA6A8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45" y="3100136"/>
            <a:ext cx="4030355" cy="3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448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609600" y="2438400"/>
            <a:ext cx="24384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Flat Roof Without Insulation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791200" y="2438400"/>
            <a:ext cx="22860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Flat Roof With Insulation 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9246" y="297269"/>
            <a:ext cx="8260672" cy="1039427"/>
          </a:xfrm>
        </p:spPr>
        <p:txBody>
          <a:bodyPr>
            <a:normAutofit fontScale="90000"/>
          </a:bodyPr>
          <a:lstStyle/>
          <a:p>
            <a:pPr marL="68580"/>
            <a:r>
              <a:rPr lang="en-US" sz="3200" dirty="0">
                <a:solidFill>
                  <a:schemeClr val="accent2"/>
                </a:solidFill>
              </a:rPr>
              <a:t>Energy Simulation and thermal comfort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077FB72-349D-4A14-A5F2-7BDCA450C384}"/>
              </a:ext>
            </a:extLst>
          </p:cNvPr>
          <p:cNvSpPr txBox="1"/>
          <p:nvPr/>
        </p:nvSpPr>
        <p:spPr>
          <a:xfrm>
            <a:off x="2271682" y="1706399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Material Properties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EDF4446-1387-4D12-B304-741C49362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46" y="3123952"/>
            <a:ext cx="3649354" cy="32323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7A598FD-A61F-48BF-AAF6-F071A7FFC6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123951"/>
            <a:ext cx="3649354" cy="3232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1258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609600" y="2438400"/>
            <a:ext cx="24384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Internal Partitions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791200" y="2438400"/>
            <a:ext cx="22860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Under Ground Wall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9246" y="297269"/>
            <a:ext cx="8260672" cy="1039427"/>
          </a:xfrm>
        </p:spPr>
        <p:txBody>
          <a:bodyPr>
            <a:normAutofit fontScale="90000"/>
          </a:bodyPr>
          <a:lstStyle/>
          <a:p>
            <a:pPr marL="68580"/>
            <a:r>
              <a:rPr lang="en-US" sz="3200" dirty="0">
                <a:solidFill>
                  <a:schemeClr val="accent2"/>
                </a:solidFill>
              </a:rPr>
              <a:t>Energy Simulation and thermal comfort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077FB72-349D-4A14-A5F2-7BDCA450C384}"/>
              </a:ext>
            </a:extLst>
          </p:cNvPr>
          <p:cNvSpPr txBox="1"/>
          <p:nvPr/>
        </p:nvSpPr>
        <p:spPr>
          <a:xfrm>
            <a:off x="2271682" y="1706399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Material Properties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E71568E-6046-45EE-93FA-670CD67CCB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2" y="3147739"/>
            <a:ext cx="3843975" cy="32086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C9414E1-6399-42FD-9127-B264B9FC07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2" y="3147738"/>
            <a:ext cx="3839308" cy="320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907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6096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Introduction</a:t>
            </a:r>
            <a:r>
              <a:rPr lang="en-US" sz="3600" dirty="0">
                <a:solidFill>
                  <a:srgbClr val="002060"/>
                </a:solidFill>
              </a:rPr>
              <a:t> </a:t>
            </a:r>
            <a:br>
              <a:rPr lang="en-US" sz="3600" dirty="0">
                <a:solidFill>
                  <a:srgbClr val="002060"/>
                </a:solidFill>
              </a:rPr>
            </a:b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2B33FDD-1BAF-43BF-8D3E-D65C66CE64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" y="1676400"/>
            <a:ext cx="8669867" cy="487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951913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3300382" y="2541923"/>
            <a:ext cx="24384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Glazing Area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9246" y="297269"/>
            <a:ext cx="8260672" cy="1039427"/>
          </a:xfrm>
        </p:spPr>
        <p:txBody>
          <a:bodyPr>
            <a:normAutofit fontScale="90000"/>
          </a:bodyPr>
          <a:lstStyle/>
          <a:p>
            <a:pPr marL="68580"/>
            <a:r>
              <a:rPr lang="en-US" sz="3200" dirty="0">
                <a:solidFill>
                  <a:schemeClr val="accent2"/>
                </a:solidFill>
              </a:rPr>
              <a:t>Energy Simulation and thermal comfort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077FB72-349D-4A14-A5F2-7BDCA450C384}"/>
              </a:ext>
            </a:extLst>
          </p:cNvPr>
          <p:cNvSpPr txBox="1"/>
          <p:nvPr/>
        </p:nvSpPr>
        <p:spPr>
          <a:xfrm>
            <a:off x="2271682" y="1706399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Material Properties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A124237-2EE6-4364-A30E-7C19DB6ABD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264516"/>
            <a:ext cx="5486399" cy="2298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316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9246" y="297269"/>
            <a:ext cx="8260672" cy="1039427"/>
          </a:xfrm>
        </p:spPr>
        <p:txBody>
          <a:bodyPr>
            <a:normAutofit fontScale="90000"/>
          </a:bodyPr>
          <a:lstStyle/>
          <a:p>
            <a:pPr marL="68580"/>
            <a:r>
              <a:rPr lang="en-US" sz="3200" dirty="0">
                <a:solidFill>
                  <a:schemeClr val="accent2"/>
                </a:solidFill>
              </a:rPr>
              <a:t>Energy Simulation and thermal comfort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077FB72-349D-4A14-A5F2-7BDCA450C384}"/>
              </a:ext>
            </a:extLst>
          </p:cNvPr>
          <p:cNvSpPr txBox="1"/>
          <p:nvPr/>
        </p:nvSpPr>
        <p:spPr>
          <a:xfrm>
            <a:off x="2271682" y="1706399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Material Properties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7F0BF6C2-E4B4-48A4-80A3-CBDC4D4B59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871504"/>
              </p:ext>
            </p:extLst>
          </p:nvPr>
        </p:nvGraphicFramePr>
        <p:xfrm>
          <a:off x="411132" y="2471908"/>
          <a:ext cx="7894668" cy="170307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936924">
                  <a:extLst>
                    <a:ext uri="{9D8B030D-6E8A-4147-A177-3AD203B41FA5}">
                      <a16:colId xmlns:a16="http://schemas.microsoft.com/office/drawing/2014/main" xmlns="" val="2529175212"/>
                    </a:ext>
                  </a:extLst>
                </a:gridCol>
                <a:gridCol w="2317206">
                  <a:extLst>
                    <a:ext uri="{9D8B030D-6E8A-4147-A177-3AD203B41FA5}">
                      <a16:colId xmlns:a16="http://schemas.microsoft.com/office/drawing/2014/main" xmlns="" val="1036810071"/>
                    </a:ext>
                  </a:extLst>
                </a:gridCol>
                <a:gridCol w="2640538">
                  <a:extLst>
                    <a:ext uri="{9D8B030D-6E8A-4147-A177-3AD203B41FA5}">
                      <a16:colId xmlns:a16="http://schemas.microsoft.com/office/drawing/2014/main" xmlns="" val="1012313571"/>
                    </a:ext>
                  </a:extLst>
                </a:gridCol>
              </a:tblGrid>
              <a:tr h="2739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Section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Thickness (mm)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U-value (W/m2.K)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677941969"/>
                  </a:ext>
                </a:extLst>
              </a:tr>
              <a:tr h="2739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External Wall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265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2.387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529016441"/>
                  </a:ext>
                </a:extLst>
              </a:tr>
              <a:tr h="2739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Below grade Wall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49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2.701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293569292"/>
                  </a:ext>
                </a:extLst>
              </a:tr>
              <a:tr h="2739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Roof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1250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0.948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039846598"/>
                  </a:ext>
                </a:extLst>
              </a:tr>
              <a:tr h="2739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Internal Partitions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126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2.204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910516339"/>
                  </a:ext>
                </a:extLst>
              </a:tr>
              <a:tr h="2739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Glazing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18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3.094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97535876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F4CF22FF-53C6-47AB-A51C-CAD7D38F2C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440068"/>
              </p:ext>
            </p:extLst>
          </p:nvPr>
        </p:nvGraphicFramePr>
        <p:xfrm>
          <a:off x="389246" y="4294156"/>
          <a:ext cx="7916554" cy="170307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945066">
                  <a:extLst>
                    <a:ext uri="{9D8B030D-6E8A-4147-A177-3AD203B41FA5}">
                      <a16:colId xmlns:a16="http://schemas.microsoft.com/office/drawing/2014/main" xmlns="" val="2774081810"/>
                    </a:ext>
                  </a:extLst>
                </a:gridCol>
                <a:gridCol w="2323630">
                  <a:extLst>
                    <a:ext uri="{9D8B030D-6E8A-4147-A177-3AD203B41FA5}">
                      <a16:colId xmlns:a16="http://schemas.microsoft.com/office/drawing/2014/main" xmlns="" val="1736975114"/>
                    </a:ext>
                  </a:extLst>
                </a:gridCol>
                <a:gridCol w="2647858">
                  <a:extLst>
                    <a:ext uri="{9D8B030D-6E8A-4147-A177-3AD203B41FA5}">
                      <a16:colId xmlns:a16="http://schemas.microsoft.com/office/drawing/2014/main" xmlns="" val="3836309339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Section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Thickness (mm)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U-value (W/m2.K)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4150305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External Wall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325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0.39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3909512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Below grade Wall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49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2.701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15673033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Roof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1330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0.256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4811418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Internal Partitions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126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2.204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1958213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Glazing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18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3.094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9087879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41123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dirty="0"/>
              <a:t>Thermal analysis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xmlns="" id="{DC472CDB-BB57-4E87-A144-491AF10907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303919"/>
              </p:ext>
            </p:extLst>
          </p:nvPr>
        </p:nvGraphicFramePr>
        <p:xfrm>
          <a:off x="152400" y="2133600"/>
          <a:ext cx="8839199" cy="32766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xmlns="" val="1361251020"/>
                    </a:ext>
                  </a:extLst>
                </a:gridCol>
                <a:gridCol w="3174603">
                  <a:extLst>
                    <a:ext uri="{9D8B030D-6E8A-4147-A177-3AD203B41FA5}">
                      <a16:colId xmlns:a16="http://schemas.microsoft.com/office/drawing/2014/main" xmlns="" val="2989253044"/>
                    </a:ext>
                  </a:extLst>
                </a:gridCol>
                <a:gridCol w="1778397">
                  <a:extLst>
                    <a:ext uri="{9D8B030D-6E8A-4147-A177-3AD203B41FA5}">
                      <a16:colId xmlns:a16="http://schemas.microsoft.com/office/drawing/2014/main" xmlns="" val="1380346228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xmlns="" val="1537069009"/>
                    </a:ext>
                  </a:extLst>
                </a:gridCol>
                <a:gridCol w="1600199">
                  <a:extLst>
                    <a:ext uri="{9D8B030D-6E8A-4147-A177-3AD203B41FA5}">
                      <a16:colId xmlns:a16="http://schemas.microsoft.com/office/drawing/2014/main" xmlns="" val="2288972181"/>
                    </a:ext>
                  </a:extLst>
                </a:gridCol>
              </a:tblGrid>
              <a:tr h="655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Case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Description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Heating Load(kW)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Cooling Load(kW)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Load/Area(w/m2)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354665541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Case 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Without Insulation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191.14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193.62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65.52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502301917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Case 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Manual Calculation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197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66.67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87538499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Case 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With Insulation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88.07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126.96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42.96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931300248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Case 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With Insulation and Environmental Adjustments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88.07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114.34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38.69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958938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9377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93735" y="685800"/>
            <a:ext cx="31736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3600" b="1" dirty="0"/>
              <a:t>Heating load 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A96E9D9-24D1-4783-A76D-93654FD89C52}"/>
              </a:ext>
            </a:extLst>
          </p:cNvPr>
          <p:cNvSpPr txBox="1"/>
          <p:nvPr/>
        </p:nvSpPr>
        <p:spPr>
          <a:xfrm>
            <a:off x="609600" y="178460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Heating Load = 88.07 kW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BB2C8B36-30B5-4E2C-AAF2-036DC5BD36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65" y="2274332"/>
            <a:ext cx="7367635" cy="20690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A0641C2F-47EC-4344-9894-C425F2FF6E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64" y="4343400"/>
            <a:ext cx="7367635" cy="201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0854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93735" y="685800"/>
            <a:ext cx="31736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3600" b="1" dirty="0"/>
              <a:t>Cooling load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4092E55-B7FA-4F00-A2E5-082F63127D7A}"/>
              </a:ext>
            </a:extLst>
          </p:cNvPr>
          <p:cNvSpPr txBox="1"/>
          <p:nvPr/>
        </p:nvSpPr>
        <p:spPr>
          <a:xfrm>
            <a:off x="457200" y="1828800"/>
            <a:ext cx="3733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Cooling Load = 114.34 kW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18A7F2AB-B4B2-4E55-95FD-248EF721E7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99" y="2209800"/>
            <a:ext cx="8068801" cy="21380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5AFAE90F-7059-4441-81D7-27F9192705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99" y="4347856"/>
            <a:ext cx="8068801" cy="219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2499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1" y="6858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3600" b="1" dirty="0"/>
              <a:t>Thermal Comfort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672A970-9AE8-4DB8-97A8-7EFAB456AB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528191"/>
            <a:ext cx="8839200" cy="36768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5DF3F9D-B9BD-4479-B979-73A42A5A5441}"/>
              </a:ext>
            </a:extLst>
          </p:cNvPr>
          <p:cNvSpPr txBox="1"/>
          <p:nvPr/>
        </p:nvSpPr>
        <p:spPr>
          <a:xfrm>
            <a:off x="457201" y="1905000"/>
            <a:ext cx="4648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Thermal Comfort for Building</a:t>
            </a:r>
          </a:p>
        </p:txBody>
      </p:sp>
    </p:spTree>
    <p:extLst>
      <p:ext uri="{BB962C8B-B14F-4D97-AF65-F5344CB8AC3E}">
        <p14:creationId xmlns:p14="http://schemas.microsoft.com/office/powerpoint/2010/main" val="5144312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1" y="6858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3600" b="1" dirty="0"/>
              <a:t>Thermal Comfort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5DF3F9D-B9BD-4479-B979-73A42A5A5441}"/>
              </a:ext>
            </a:extLst>
          </p:cNvPr>
          <p:cNvSpPr txBox="1"/>
          <p:nvPr/>
        </p:nvSpPr>
        <p:spPr>
          <a:xfrm>
            <a:off x="457201" y="1905000"/>
            <a:ext cx="5257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Thermal Comfort for Ground Floor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97E2C24-3745-4515-A40D-A5EA4A9D66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2514600"/>
            <a:ext cx="8839200" cy="365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100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1" y="6858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3600" b="1" dirty="0"/>
              <a:t>Thermal Comfort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5DF3F9D-B9BD-4479-B979-73A42A5A5441}"/>
              </a:ext>
            </a:extLst>
          </p:cNvPr>
          <p:cNvSpPr txBox="1"/>
          <p:nvPr/>
        </p:nvSpPr>
        <p:spPr>
          <a:xfrm>
            <a:off x="457201" y="1905000"/>
            <a:ext cx="5257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Thermal Comfort for First Floor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64BB6E6-5F16-4CC8-83BF-7F75ADF697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2393628"/>
            <a:ext cx="8839200" cy="377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6468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1" y="6858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3600" b="1" dirty="0"/>
              <a:t>Thermal Comfort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5DF3F9D-B9BD-4479-B979-73A42A5A5441}"/>
              </a:ext>
            </a:extLst>
          </p:cNvPr>
          <p:cNvSpPr txBox="1"/>
          <p:nvPr/>
        </p:nvSpPr>
        <p:spPr>
          <a:xfrm>
            <a:off x="457201" y="1905000"/>
            <a:ext cx="5257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Thermal Comfort for Second Floor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3E6C060-7427-499E-BAC6-38B6E964AB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2366665"/>
            <a:ext cx="8839200" cy="380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9805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1" y="6858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3600" b="1" dirty="0"/>
              <a:t>Thermal Comfort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5DF3F9D-B9BD-4479-B979-73A42A5A5441}"/>
              </a:ext>
            </a:extLst>
          </p:cNvPr>
          <p:cNvSpPr txBox="1"/>
          <p:nvPr/>
        </p:nvSpPr>
        <p:spPr>
          <a:xfrm>
            <a:off x="457201" y="1905000"/>
            <a:ext cx="5257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Thermal Comfort for Third Floor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6E44CCB-C4EE-4853-9F7B-7B22DF6708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386594"/>
            <a:ext cx="8839199" cy="378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283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762000"/>
          </a:xfrm>
        </p:spPr>
        <p:txBody>
          <a:bodyPr>
            <a:normAutofit/>
          </a:bodyPr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Site description  </a:t>
            </a:r>
            <a:endParaRPr lang="en-US" sz="36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229600" cy="4485373"/>
          </a:xfrm>
        </p:spPr>
        <p:txBody>
          <a:bodyPr>
            <a:normAutofit/>
          </a:bodyPr>
          <a:lstStyle/>
          <a:p>
            <a:pPr marL="68580" indent="0">
              <a:buClr>
                <a:srgbClr val="070909"/>
              </a:buClr>
              <a:buNone/>
            </a:pPr>
            <a:endParaRPr lang="en-US" sz="1800" dirty="0"/>
          </a:p>
          <a:p>
            <a:pPr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 </a:t>
            </a:r>
            <a:r>
              <a:rPr lang="en-US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Nablus  – Howara Town </a:t>
            </a:r>
            <a:r>
              <a:rPr lang="ar-SA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(32.11"  N , 35.27" E )</a:t>
            </a:r>
            <a:endParaRPr lang="ar-SA" sz="17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Clr>
                <a:schemeClr val="tx1"/>
              </a:buClr>
              <a:buNone/>
            </a:pPr>
            <a:endParaRPr lang="en-US" sz="17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Area:</a:t>
            </a:r>
          </a:p>
          <a:p>
            <a:pPr marL="68580" indent="0">
              <a:buNone/>
            </a:pPr>
            <a:r>
              <a:rPr lang="en-US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area  1570 m2</a:t>
            </a:r>
          </a:p>
          <a:p>
            <a:pPr marL="68580" indent="0">
              <a:buNone/>
            </a:pPr>
            <a:endParaRPr lang="ar-SA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8046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Surrounding</a:t>
            </a:r>
            <a:endParaRPr lang="en-US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streets ( 8 m)</a:t>
            </a:r>
          </a:p>
          <a:p>
            <a:pPr marL="68580" indent="0">
              <a:buNone/>
            </a:pPr>
            <a:r>
              <a:rPr lang="en-US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Residential building from south</a:t>
            </a:r>
          </a:p>
          <a:p>
            <a:pPr marL="68580" indent="0">
              <a:buNone/>
            </a:pPr>
            <a:r>
              <a:rPr lang="en-US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height is  (7 m )</a:t>
            </a:r>
          </a:p>
          <a:p>
            <a:pPr marL="68580" indent="0">
              <a:buNone/>
            </a:pPr>
            <a:r>
              <a:rPr lang="en-US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Residential building</a:t>
            </a:r>
            <a:r>
              <a:rPr lang="ar-SA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7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west height is (11 m)</a:t>
            </a:r>
            <a:endParaRPr lang="ar-SA" sz="17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Clr>
                <a:srgbClr val="070909"/>
              </a:buClr>
              <a:buNone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1306E4B-3E12-4DBD-A29D-0DEDE11613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244" y="2645726"/>
            <a:ext cx="5466667" cy="37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358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1" y="6858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3600" b="1" dirty="0"/>
              <a:t>Thermal Comfort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5DF3F9D-B9BD-4479-B979-73A42A5A5441}"/>
              </a:ext>
            </a:extLst>
          </p:cNvPr>
          <p:cNvSpPr txBox="1"/>
          <p:nvPr/>
        </p:nvSpPr>
        <p:spPr>
          <a:xfrm>
            <a:off x="457201" y="1905000"/>
            <a:ext cx="5257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Thermal Comfort for Fourth Floor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F5C4419-9A37-4B24-AD93-58DD4F9855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366665"/>
            <a:ext cx="8763000" cy="380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1255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1" y="6858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3600" b="1" dirty="0"/>
              <a:t>Thermal Comfort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41</a:t>
            </a:fld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B7D03CC0-61E0-4755-8008-7B2BD5A5FB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846951"/>
              </p:ext>
            </p:extLst>
          </p:nvPr>
        </p:nvGraphicFramePr>
        <p:xfrm>
          <a:off x="457200" y="2590800"/>
          <a:ext cx="8229599" cy="3200400"/>
        </p:xfrm>
        <a:graphic>
          <a:graphicData uri="http://schemas.openxmlformats.org/drawingml/2006/table">
            <a:tbl>
              <a:tblPr firstRow="1" firstCol="1" bandRow="1">
                <a:tableStyleId>{35758FB7-9AC5-4552-8A53-C91805E547FA}</a:tableStyleId>
              </a:tblPr>
              <a:tblGrid>
                <a:gridCol w="5867400">
                  <a:extLst>
                    <a:ext uri="{9D8B030D-6E8A-4147-A177-3AD203B41FA5}">
                      <a16:colId xmlns:a16="http://schemas.microsoft.com/office/drawing/2014/main" xmlns="" val="3119185230"/>
                    </a:ext>
                  </a:extLst>
                </a:gridCol>
                <a:gridCol w="2362199">
                  <a:extLst>
                    <a:ext uri="{9D8B030D-6E8A-4147-A177-3AD203B41FA5}">
                      <a16:colId xmlns:a16="http://schemas.microsoft.com/office/drawing/2014/main" xmlns="" val="2921500498"/>
                    </a:ext>
                  </a:extLst>
                </a:gridCol>
              </a:tblGrid>
              <a:tr h="397245">
                <a:tc>
                  <a:txBody>
                    <a:bodyPr/>
                    <a:lstStyle/>
                    <a:p>
                      <a:endParaRPr lang="en-US" sz="18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Facility [Hours]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19505356"/>
                  </a:ext>
                </a:extLst>
              </a:tr>
              <a:tr h="397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Time Setpoint Not Met During Occupied Heating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223.00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42682386"/>
                  </a:ext>
                </a:extLst>
              </a:tr>
              <a:tr h="397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Time Setpoint Not Met During Occupied Cooling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66737563"/>
                  </a:ext>
                </a:extLst>
              </a:tr>
              <a:tr h="84286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Time Not Comfortable Based on Simple ASHRAE 55-2004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2210.00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31718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93803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1" y="6858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3600" b="1" dirty="0"/>
              <a:t>Energy Consumption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42</a:t>
            </a:fld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882F6332-D0F3-4FC5-BBF8-89100AEF8C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894417"/>
              </p:ext>
            </p:extLst>
          </p:nvPr>
        </p:nvGraphicFramePr>
        <p:xfrm>
          <a:off x="228600" y="1981200"/>
          <a:ext cx="8686800" cy="350519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xmlns="" val="3770181209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xmlns="" val="172454852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419679354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876957700"/>
                    </a:ext>
                  </a:extLst>
                </a:gridCol>
              </a:tblGrid>
              <a:tr h="8729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Case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Description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Annually Energy Consumption(kWh)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Load/Area(kW/m2)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236769646"/>
                  </a:ext>
                </a:extLst>
              </a:tr>
              <a:tr h="4431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Case 1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Without Insulation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274605.94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92.93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96069954"/>
                  </a:ext>
                </a:extLst>
              </a:tr>
              <a:tr h="4431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Case 2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Manual Calculation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270105.22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91.41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073075248"/>
                  </a:ext>
                </a:extLst>
              </a:tr>
              <a:tr h="4431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Case 3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With Insulation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189144.96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64.01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680549046"/>
                  </a:ext>
                </a:extLst>
              </a:tr>
              <a:tr h="130269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Case 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With Insulation and Environmental Adjustments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155236.73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52.53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27429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9812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1" y="6858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3600" b="1" dirty="0"/>
              <a:t>Energy Consumption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830E165-E138-4615-AA7A-87E2419894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752600"/>
            <a:ext cx="7162800" cy="460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9711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1" y="6858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3600" b="1" dirty="0"/>
              <a:t>PV-System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A16D437-57A3-471B-AD3A-A466029219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518" y="1676401"/>
            <a:ext cx="5963482" cy="4038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476FC27-59B7-4FBA-94E7-1DEDFB5A8E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518" y="5715000"/>
            <a:ext cx="5963482" cy="64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9446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1" y="6858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3600" b="1" dirty="0"/>
              <a:t>PV-System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45</a:t>
            </a:fld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6C84C3F2-176D-4FB5-A189-CCBDF156DF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265910"/>
              </p:ext>
            </p:extLst>
          </p:nvPr>
        </p:nvGraphicFramePr>
        <p:xfrm>
          <a:off x="228600" y="1859128"/>
          <a:ext cx="3962401" cy="2248536"/>
        </p:xfrm>
        <a:graphic>
          <a:graphicData uri="http://schemas.openxmlformats.org/drawingml/2006/table">
            <a:tbl>
              <a:tblPr firstRow="1" firstCol="1" bandRow="1">
                <a:tableStyleId>{35758FB7-9AC5-4552-8A53-C91805E547FA}</a:tableStyleId>
              </a:tblPr>
              <a:tblGrid>
                <a:gridCol w="1521597">
                  <a:extLst>
                    <a:ext uri="{9D8B030D-6E8A-4147-A177-3AD203B41FA5}">
                      <a16:colId xmlns:a16="http://schemas.microsoft.com/office/drawing/2014/main" xmlns="" val="4080873019"/>
                    </a:ext>
                  </a:extLst>
                </a:gridCol>
                <a:gridCol w="1137852">
                  <a:extLst>
                    <a:ext uri="{9D8B030D-6E8A-4147-A177-3AD203B41FA5}">
                      <a16:colId xmlns:a16="http://schemas.microsoft.com/office/drawing/2014/main" xmlns="" val="4075906930"/>
                    </a:ext>
                  </a:extLst>
                </a:gridCol>
                <a:gridCol w="1302952">
                  <a:extLst>
                    <a:ext uri="{9D8B030D-6E8A-4147-A177-3AD203B41FA5}">
                      <a16:colId xmlns:a16="http://schemas.microsoft.com/office/drawing/2014/main" xmlns="" val="3272883416"/>
                    </a:ext>
                  </a:extLst>
                </a:gridCol>
              </a:tblGrid>
              <a:tr h="5486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181846.04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kWh/Day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40121608"/>
                  </a:ext>
                </a:extLst>
              </a:tr>
              <a:tr h="2878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5.50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hr./Day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42349096"/>
                  </a:ext>
                </a:extLst>
              </a:tr>
              <a:tr h="2878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Efficiency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03435585"/>
                  </a:ext>
                </a:extLst>
              </a:tr>
              <a:tr h="2878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System Size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82.657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kWp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8060923"/>
                  </a:ext>
                </a:extLst>
              </a:tr>
              <a:tr h="2878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Wpv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440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Wp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41891252"/>
                  </a:ext>
                </a:extLst>
              </a:tr>
              <a:tr h="5486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No. of Module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183.68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Module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50618718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7BF6C1CE-C029-4D6A-9EF1-429EEED7AF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675137"/>
              </p:ext>
            </p:extLst>
          </p:nvPr>
        </p:nvGraphicFramePr>
        <p:xfrm>
          <a:off x="4800601" y="1870799"/>
          <a:ext cx="3886200" cy="2248535"/>
        </p:xfrm>
        <a:graphic>
          <a:graphicData uri="http://schemas.openxmlformats.org/drawingml/2006/table">
            <a:tbl>
              <a:tblPr firstRow="1" firstCol="1" bandRow="1">
                <a:tableStyleId>{35758FB7-9AC5-4552-8A53-C91805E547FA}</a:tableStyleId>
              </a:tblPr>
              <a:tblGrid>
                <a:gridCol w="1475389">
                  <a:extLst>
                    <a:ext uri="{9D8B030D-6E8A-4147-A177-3AD203B41FA5}">
                      <a16:colId xmlns:a16="http://schemas.microsoft.com/office/drawing/2014/main" xmlns="" val="2911336736"/>
                    </a:ext>
                  </a:extLst>
                </a:gridCol>
                <a:gridCol w="1147428">
                  <a:extLst>
                    <a:ext uri="{9D8B030D-6E8A-4147-A177-3AD203B41FA5}">
                      <a16:colId xmlns:a16="http://schemas.microsoft.com/office/drawing/2014/main" xmlns="" val="3005779519"/>
                    </a:ext>
                  </a:extLst>
                </a:gridCol>
                <a:gridCol w="1263383">
                  <a:extLst>
                    <a:ext uri="{9D8B030D-6E8A-4147-A177-3AD203B41FA5}">
                      <a16:colId xmlns:a16="http://schemas.microsoft.com/office/drawing/2014/main" xmlns="" val="3564488648"/>
                    </a:ext>
                  </a:extLst>
                </a:gridCol>
              </a:tblGrid>
              <a:tr h="5419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181846.04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kWh/Year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05312432"/>
                  </a:ext>
                </a:extLst>
              </a:tr>
              <a:tr h="4402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Yearly Total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1750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kWh/kWp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41112692"/>
                  </a:ext>
                </a:extLst>
              </a:tr>
              <a:tr h="4400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System Size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103.91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kWp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05985842"/>
                  </a:ext>
                </a:extLst>
              </a:tr>
              <a:tr h="2842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Wpv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440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Wp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14316835"/>
                  </a:ext>
                </a:extLst>
              </a:tr>
              <a:tr h="5419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No. of Module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236.16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Module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146294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B0E8EBE-D09B-4FA5-9F69-2DCA8AF91309}"/>
              </a:ext>
            </a:extLst>
          </p:cNvPr>
          <p:cNvSpPr txBox="1"/>
          <p:nvPr/>
        </p:nvSpPr>
        <p:spPr>
          <a:xfrm>
            <a:off x="0" y="4634661"/>
            <a:ext cx="9144000" cy="5871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No. of Module = (184+237) / 2 = 211 Module.</a:t>
            </a:r>
            <a:endParaRPr lang="en-US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1078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1" y="6858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3600" b="1" dirty="0"/>
              <a:t>PV-System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766C336-D83A-4B59-B1EE-97AF5A02AD8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57387"/>
            <a:ext cx="8229600" cy="398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000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1" y="6858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3600" b="1" dirty="0"/>
              <a:t>PV-System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9FEB8B5-7B3E-4F89-8335-DBE9465CCC0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199" y="5701958"/>
            <a:ext cx="5943601" cy="8369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230E734B-585C-45AB-BBDD-608D0B7833B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676400"/>
            <a:ext cx="5943600" cy="402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7199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1" y="6858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3600" b="1" dirty="0"/>
              <a:t>PV-System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FD51DA8-45D2-4B5C-A0F3-8FB6AADA48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752600"/>
            <a:ext cx="4419600" cy="441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5BD9B4C-8531-4D0B-8473-CC3FBB4AAA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52600"/>
            <a:ext cx="4419600" cy="441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664176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7634344" cy="572536"/>
          </a:xfrm>
        </p:spPr>
        <p:txBody>
          <a:bodyPr>
            <a:normAutofit/>
          </a:bodyPr>
          <a:lstStyle/>
          <a:p>
            <a:pPr rtl="1"/>
            <a:r>
              <a:rPr lang="en-US" sz="2400" dirty="0"/>
              <a:t>Acoustical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763000" cy="4156229"/>
          </a:xfrm>
        </p:spPr>
        <p:txBody>
          <a:bodyPr/>
          <a:lstStyle/>
          <a:p>
            <a:pPr marL="114300" indent="0">
              <a:buNone/>
            </a:pPr>
            <a:r>
              <a:rPr lang="en-US" dirty="0"/>
              <a:t>Material:</a:t>
            </a:r>
          </a:p>
          <a:p>
            <a:pPr marL="11430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49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F850E058-5887-42C1-94E5-455705AB06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151966"/>
              </p:ext>
            </p:extLst>
          </p:nvPr>
        </p:nvGraphicFramePr>
        <p:xfrm>
          <a:off x="381000" y="2438399"/>
          <a:ext cx="7772400" cy="2559176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177636">
                  <a:extLst>
                    <a:ext uri="{9D8B030D-6E8A-4147-A177-3AD203B41FA5}">
                      <a16:colId xmlns:a16="http://schemas.microsoft.com/office/drawing/2014/main" xmlns="" val="102620781"/>
                    </a:ext>
                  </a:extLst>
                </a:gridCol>
                <a:gridCol w="1964645">
                  <a:extLst>
                    <a:ext uri="{9D8B030D-6E8A-4147-A177-3AD203B41FA5}">
                      <a16:colId xmlns:a16="http://schemas.microsoft.com/office/drawing/2014/main" xmlns="" val="3279716998"/>
                    </a:ext>
                  </a:extLst>
                </a:gridCol>
                <a:gridCol w="738135">
                  <a:extLst>
                    <a:ext uri="{9D8B030D-6E8A-4147-A177-3AD203B41FA5}">
                      <a16:colId xmlns:a16="http://schemas.microsoft.com/office/drawing/2014/main" xmlns="" val="2095070197"/>
                    </a:ext>
                  </a:extLst>
                </a:gridCol>
                <a:gridCol w="738135">
                  <a:extLst>
                    <a:ext uri="{9D8B030D-6E8A-4147-A177-3AD203B41FA5}">
                      <a16:colId xmlns:a16="http://schemas.microsoft.com/office/drawing/2014/main" xmlns="" val="2983404895"/>
                    </a:ext>
                  </a:extLst>
                </a:gridCol>
                <a:gridCol w="738135">
                  <a:extLst>
                    <a:ext uri="{9D8B030D-6E8A-4147-A177-3AD203B41FA5}">
                      <a16:colId xmlns:a16="http://schemas.microsoft.com/office/drawing/2014/main" xmlns="" val="3584025618"/>
                    </a:ext>
                  </a:extLst>
                </a:gridCol>
                <a:gridCol w="805238">
                  <a:extLst>
                    <a:ext uri="{9D8B030D-6E8A-4147-A177-3AD203B41FA5}">
                      <a16:colId xmlns:a16="http://schemas.microsoft.com/office/drawing/2014/main" xmlns="" val="2629656290"/>
                    </a:ext>
                  </a:extLst>
                </a:gridCol>
                <a:gridCol w="805238">
                  <a:extLst>
                    <a:ext uri="{9D8B030D-6E8A-4147-A177-3AD203B41FA5}">
                      <a16:colId xmlns:a16="http://schemas.microsoft.com/office/drawing/2014/main" xmlns="" val="2115374342"/>
                    </a:ext>
                  </a:extLst>
                </a:gridCol>
                <a:gridCol w="805238">
                  <a:extLst>
                    <a:ext uri="{9D8B030D-6E8A-4147-A177-3AD203B41FA5}">
                      <a16:colId xmlns:a16="http://schemas.microsoft.com/office/drawing/2014/main" xmlns="" val="3705777832"/>
                    </a:ext>
                  </a:extLst>
                </a:gridCol>
              </a:tblGrid>
              <a:tr h="390609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Component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Finish Layer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Absorption Coefficient (α)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290247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63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64470902"/>
                  </a:ext>
                </a:extLst>
              </a:tr>
              <a:tr h="43660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Ceiling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Acoustic Tile Suspended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0.78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57089079"/>
                  </a:ext>
                </a:extLst>
              </a:tr>
              <a:tr h="36441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Wall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Plaster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0.12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9039242"/>
                  </a:ext>
                </a:extLst>
              </a:tr>
              <a:tr h="36441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Floor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Tiles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22280329"/>
                  </a:ext>
                </a:extLst>
              </a:tr>
              <a:tr h="36441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Window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Double Glass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50987755"/>
                  </a:ext>
                </a:extLst>
              </a:tr>
              <a:tr h="36441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Door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Hollow Core Plywood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0.14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21626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20695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Site Accessibility  </a:t>
            </a: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en-US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5879830"/>
            <a:ext cx="2767528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Plan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598CF3C-E441-4768-9BFF-380390072D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28" y="1752600"/>
            <a:ext cx="3145516" cy="43735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B147E5A-9278-4AAA-B191-E891DD0513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716" y="1752600"/>
            <a:ext cx="5084084" cy="4373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735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Acoustical analysis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28600" y="2085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5477E78-4DC6-40C9-897D-39EF3E02C19A}"/>
              </a:ext>
            </a:extLst>
          </p:cNvPr>
          <p:cNvSpPr txBox="1"/>
          <p:nvPr/>
        </p:nvSpPr>
        <p:spPr>
          <a:xfrm>
            <a:off x="3200400" y="1824365"/>
            <a:ext cx="2400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Office Room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B1283E93-E8BD-4A83-B525-ED7130AF5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609195"/>
            <a:ext cx="7391400" cy="374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9281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Acoustical analysis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28600" y="2085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5477E78-4DC6-40C9-897D-39EF3E02C19A}"/>
              </a:ext>
            </a:extLst>
          </p:cNvPr>
          <p:cNvSpPr txBox="1"/>
          <p:nvPr/>
        </p:nvSpPr>
        <p:spPr>
          <a:xfrm>
            <a:off x="609600" y="1824365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Reverberation Time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CF78076-048B-402F-BAEC-FCB073BCE3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412459"/>
            <a:ext cx="8839200" cy="394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3715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Acoustical analysis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28600" y="2085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5477E78-4DC6-40C9-897D-39EF3E02C19A}"/>
              </a:ext>
            </a:extLst>
          </p:cNvPr>
          <p:cNvSpPr txBox="1"/>
          <p:nvPr/>
        </p:nvSpPr>
        <p:spPr>
          <a:xfrm>
            <a:off x="609600" y="1824365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Reverberation Time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5D94BB71-A8AA-4374-8574-C3242FEF5D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196207"/>
              </p:ext>
            </p:extLst>
          </p:nvPr>
        </p:nvGraphicFramePr>
        <p:xfrm>
          <a:off x="426128" y="2326122"/>
          <a:ext cx="8260670" cy="452628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52134">
                  <a:extLst>
                    <a:ext uri="{9D8B030D-6E8A-4147-A177-3AD203B41FA5}">
                      <a16:colId xmlns:a16="http://schemas.microsoft.com/office/drawing/2014/main" xmlns="" val="2317528098"/>
                    </a:ext>
                  </a:extLst>
                </a:gridCol>
                <a:gridCol w="1652134">
                  <a:extLst>
                    <a:ext uri="{9D8B030D-6E8A-4147-A177-3AD203B41FA5}">
                      <a16:colId xmlns:a16="http://schemas.microsoft.com/office/drawing/2014/main" xmlns="" val="2814607408"/>
                    </a:ext>
                  </a:extLst>
                </a:gridCol>
                <a:gridCol w="1652134">
                  <a:extLst>
                    <a:ext uri="{9D8B030D-6E8A-4147-A177-3AD203B41FA5}">
                      <a16:colId xmlns:a16="http://schemas.microsoft.com/office/drawing/2014/main" xmlns="" val="657788535"/>
                    </a:ext>
                  </a:extLst>
                </a:gridCol>
                <a:gridCol w="1652134">
                  <a:extLst>
                    <a:ext uri="{9D8B030D-6E8A-4147-A177-3AD203B41FA5}">
                      <a16:colId xmlns:a16="http://schemas.microsoft.com/office/drawing/2014/main" xmlns="" val="2436521692"/>
                    </a:ext>
                  </a:extLst>
                </a:gridCol>
                <a:gridCol w="1652134">
                  <a:extLst>
                    <a:ext uri="{9D8B030D-6E8A-4147-A177-3AD203B41FA5}">
                      <a16:colId xmlns:a16="http://schemas.microsoft.com/office/drawing/2014/main" xmlns="" val="111701109"/>
                    </a:ext>
                  </a:extLst>
                </a:gridCol>
              </a:tblGrid>
              <a:tr h="29765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 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TOTAL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EMPTY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 50%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FULL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0378818"/>
                  </a:ext>
                </a:extLst>
              </a:tr>
              <a:tr h="29781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FREQ. 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ABSPT.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RT (60) (sec)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RT (60) (sec)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RT (60) (sec)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06747355"/>
                  </a:ext>
                </a:extLst>
              </a:tr>
              <a:tr h="29781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63 Hz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11.048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1.31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1.28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1.25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62583555"/>
                  </a:ext>
                </a:extLst>
              </a:tr>
              <a:tr h="29781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125 Hz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8.920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1.46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1.43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1.40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50446256"/>
                  </a:ext>
                </a:extLst>
              </a:tr>
              <a:tr h="29781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250 Hz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9.674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1.25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1.17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1.10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42688784"/>
                  </a:ext>
                </a:extLst>
              </a:tr>
              <a:tr h="29781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500 Hz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17.468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0.78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0.75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0.72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22064195"/>
                  </a:ext>
                </a:extLst>
              </a:tr>
              <a:tr h="29781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1 kHz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32.744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0.44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0.43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0.42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42157429"/>
                  </a:ext>
                </a:extLst>
              </a:tr>
              <a:tr h="29781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2 kHz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34.040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0.40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0.39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0.39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05490247"/>
                  </a:ext>
                </a:extLst>
              </a:tr>
              <a:tr h="29781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4 kHz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30.528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0.39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0.38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0.38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64319340"/>
                  </a:ext>
                </a:extLst>
              </a:tr>
              <a:tr h="29781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8 kHz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28.685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0.31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0.31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0.31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95976677"/>
                  </a:ext>
                </a:extLst>
              </a:tr>
              <a:tr h="29781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 kHz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28.578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0.30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0.30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0.30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51961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6777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629DD1">
                    <a:lumMod val="75000"/>
                  </a:srgbClr>
                </a:solidFill>
              </a:rPr>
              <a:t>Acoustical analysis</a:t>
            </a:r>
            <a:endParaRPr lang="ar-JO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324100" y="6280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13ACA32-47FE-40F7-A82C-B2FE3A101B4B}"/>
              </a:ext>
            </a:extLst>
          </p:cNvPr>
          <p:cNvSpPr txBox="1"/>
          <p:nvPr/>
        </p:nvSpPr>
        <p:spPr>
          <a:xfrm>
            <a:off x="426128" y="168559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STC Calculations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DBA0C93-8C79-4E1A-ABC4-B693EB406FDC}"/>
              </a:ext>
            </a:extLst>
          </p:cNvPr>
          <p:cNvSpPr txBox="1"/>
          <p:nvPr/>
        </p:nvSpPr>
        <p:spPr>
          <a:xfrm>
            <a:off x="412060" y="2208810"/>
            <a:ext cx="614114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STC for office room adjacent to office room and corridor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79FB0010-0913-4453-8DDA-E3C0D6EE41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284" y="2747318"/>
            <a:ext cx="5401429" cy="30088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1E33174C-BB38-4829-989B-18CB704348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284" y="5772004"/>
            <a:ext cx="5401429" cy="58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35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629DD1">
                    <a:lumMod val="75000"/>
                  </a:srgbClr>
                </a:solidFill>
              </a:rPr>
              <a:t>Acoustical analysis</a:t>
            </a:r>
            <a:endParaRPr lang="ar-JO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324100" y="6280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13ACA32-47FE-40F7-A82C-B2FE3A101B4B}"/>
              </a:ext>
            </a:extLst>
          </p:cNvPr>
          <p:cNvSpPr txBox="1"/>
          <p:nvPr/>
        </p:nvSpPr>
        <p:spPr>
          <a:xfrm>
            <a:off x="426128" y="168559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STC Calculations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9577FBE-B6D2-4F31-8753-2E02556A12C3}"/>
              </a:ext>
            </a:extLst>
          </p:cNvPr>
          <p:cNvSpPr txBox="1"/>
          <p:nvPr/>
        </p:nvSpPr>
        <p:spPr>
          <a:xfrm>
            <a:off x="426128" y="2131379"/>
            <a:ext cx="5732584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STC for office room adjacent to outside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8D1ABED-220A-419C-837D-9A4604A67E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249" y="2824749"/>
            <a:ext cx="5582429" cy="30299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6A287D7-EDDE-401C-8CE9-20343AF7BA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249" y="5854681"/>
            <a:ext cx="5582429" cy="56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5937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629DD1">
                    <a:lumMod val="75000"/>
                  </a:srgbClr>
                </a:solidFill>
              </a:rPr>
              <a:t>Acoustical analysis</a:t>
            </a:r>
            <a:endParaRPr lang="ar-JO" dirty="0"/>
          </a:p>
        </p:txBody>
      </p:sp>
      <p:pic>
        <p:nvPicPr>
          <p:cNvPr id="14343" name="صورة 1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362201"/>
            <a:ext cx="5334000" cy="326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صورة 17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629035"/>
            <a:ext cx="5334000" cy="72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324100" y="5938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324100" y="64722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DAF5577-990E-4171-9471-233E6207B2FA}"/>
              </a:ext>
            </a:extLst>
          </p:cNvPr>
          <p:cNvSpPr txBox="1"/>
          <p:nvPr/>
        </p:nvSpPr>
        <p:spPr>
          <a:xfrm>
            <a:off x="426128" y="168559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IIC Calculations</a:t>
            </a:r>
          </a:p>
        </p:txBody>
      </p:sp>
    </p:spTree>
    <p:extLst>
      <p:ext uri="{BB962C8B-B14F-4D97-AF65-F5344CB8AC3E}">
        <p14:creationId xmlns:p14="http://schemas.microsoft.com/office/powerpoint/2010/main" val="6002030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128" y="1673918"/>
            <a:ext cx="8229600" cy="4876800"/>
          </a:xfrm>
        </p:spPr>
        <p:txBody>
          <a:bodyPr/>
          <a:lstStyle/>
          <a:p>
            <a:r>
              <a:rPr lang="en-US" sz="2000" b="1" dirty="0"/>
              <a:t>Codes</a:t>
            </a:r>
            <a:r>
              <a:rPr lang="en-US" sz="2000" dirty="0"/>
              <a:t> </a:t>
            </a:r>
          </a:p>
          <a:p>
            <a:pPr marL="114300" indent="0">
              <a:buNone/>
            </a:pPr>
            <a:r>
              <a:rPr lang="en-US" dirty="0"/>
              <a:t>- ACI 318-14</a:t>
            </a:r>
          </a:p>
          <a:p>
            <a:pPr marL="114300" indent="0">
              <a:buNone/>
            </a:pPr>
            <a:r>
              <a:rPr lang="en-US" dirty="0"/>
              <a:t>- ACI 350 -97</a:t>
            </a:r>
          </a:p>
          <a:p>
            <a:pPr marL="114300" indent="0">
              <a:buNone/>
            </a:pPr>
            <a:r>
              <a:rPr lang="en-US" dirty="0"/>
              <a:t>- ASCE </a:t>
            </a:r>
          </a:p>
          <a:p>
            <a:pPr>
              <a:buFontTx/>
              <a:buChar char="-"/>
            </a:pPr>
            <a:r>
              <a:rPr lang="en-US" dirty="0"/>
              <a:t>UBC -97</a:t>
            </a:r>
          </a:p>
          <a:p>
            <a:pPr>
              <a:buFontTx/>
              <a:buChar char="-"/>
            </a:pPr>
            <a:endParaRPr lang="en-US" sz="2000" dirty="0"/>
          </a:p>
          <a:p>
            <a:r>
              <a:rPr lang="en-US" sz="2000" b="1" dirty="0"/>
              <a:t>Material </a:t>
            </a:r>
          </a:p>
          <a:p>
            <a:pPr marL="114300" indent="0">
              <a:buNone/>
            </a:pPr>
            <a:r>
              <a:rPr lang="en-US" sz="2000" dirty="0"/>
              <a:t>- Compressive strength for slab and beams ( </a:t>
            </a:r>
            <a:r>
              <a:rPr lang="en-US" sz="2000" dirty="0" err="1"/>
              <a:t>fʹc</a:t>
            </a:r>
            <a:r>
              <a:rPr lang="en-US" sz="2000" dirty="0"/>
              <a:t> ) = </a:t>
            </a:r>
            <a:r>
              <a:rPr lang="en-US" sz="2000" b="1" dirty="0"/>
              <a:t>24MPa</a:t>
            </a:r>
          </a:p>
          <a:p>
            <a:pPr>
              <a:buFontTx/>
              <a:buChar char="-"/>
            </a:pPr>
            <a:r>
              <a:rPr lang="en-US" sz="2000" dirty="0"/>
              <a:t>Compressive strength for columns, shear wall and footing              </a:t>
            </a:r>
          </a:p>
          <a:p>
            <a:pPr marL="114300" indent="0">
              <a:buNone/>
            </a:pPr>
            <a:r>
              <a:rPr lang="en-US" sz="2000" dirty="0"/>
              <a:t>    ( </a:t>
            </a:r>
            <a:r>
              <a:rPr lang="en-US" sz="2000" dirty="0" err="1"/>
              <a:t>fʹc</a:t>
            </a:r>
            <a:r>
              <a:rPr lang="en-US" sz="2000" dirty="0"/>
              <a:t> ) = </a:t>
            </a:r>
            <a:r>
              <a:rPr lang="en-US" sz="2000" b="1" dirty="0"/>
              <a:t>28MPa</a:t>
            </a:r>
          </a:p>
          <a:p>
            <a:pPr marL="114300" indent="0">
              <a:buNone/>
            </a:pPr>
            <a:r>
              <a:rPr lang="en-US" sz="2000" dirty="0"/>
              <a:t>- Yielding strength of steel (</a:t>
            </a:r>
            <a:r>
              <a:rPr lang="en-US" sz="2000" dirty="0" err="1"/>
              <a:t>fy</a:t>
            </a:r>
            <a:r>
              <a:rPr lang="en-US" sz="2000" dirty="0"/>
              <a:t>) = </a:t>
            </a:r>
            <a:r>
              <a:rPr lang="en-US" sz="2000" b="1" dirty="0"/>
              <a:t>420 </a:t>
            </a:r>
            <a:r>
              <a:rPr lang="en-US" sz="2000" b="1" dirty="0" err="1"/>
              <a:t>Mpa</a:t>
            </a:r>
            <a:r>
              <a:rPr lang="en-US" sz="2000" b="1" dirty="0"/>
              <a:t>.</a:t>
            </a:r>
          </a:p>
          <a:p>
            <a:pPr>
              <a:buFontTx/>
              <a:buChar char="-"/>
            </a:pPr>
            <a:r>
              <a:rPr lang="en-US" sz="2000" dirty="0"/>
              <a:t>Bearing capacity  =330 </a:t>
            </a:r>
            <a:r>
              <a:rPr lang="en-US" sz="2000" b="1" dirty="0"/>
              <a:t> </a:t>
            </a:r>
            <a:r>
              <a:rPr lang="en-US" sz="2000" b="1" dirty="0" err="1"/>
              <a:t>kN</a:t>
            </a:r>
            <a:r>
              <a:rPr lang="en-US" sz="2000" b="1" dirty="0"/>
              <a:t> /m2</a:t>
            </a:r>
            <a:endParaRPr lang="en-US" sz="2000" b="1" dirty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864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045075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1800" b="1" dirty="0"/>
              <a:t>Designed load </a:t>
            </a:r>
          </a:p>
          <a:p>
            <a:pPr>
              <a:buFontTx/>
              <a:buChar char="-"/>
            </a:pPr>
            <a:r>
              <a:rPr lang="en-US" sz="1800" dirty="0"/>
              <a:t>SID for roof = </a:t>
            </a:r>
            <a:r>
              <a:rPr lang="en-US" sz="1800" b="1" dirty="0"/>
              <a:t>4.5 KN/m2</a:t>
            </a:r>
            <a:r>
              <a:rPr lang="ar-SA" sz="1800" b="1" dirty="0">
                <a:solidFill>
                  <a:schemeClr val="tx1"/>
                </a:solidFill>
              </a:rPr>
              <a:t> </a:t>
            </a:r>
            <a:endParaRPr lang="en-US" sz="18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1800" dirty="0"/>
              <a:t>SID for slab = </a:t>
            </a:r>
            <a:r>
              <a:rPr lang="en-US" sz="1800" b="1" dirty="0"/>
              <a:t>4 KN/m2</a:t>
            </a:r>
            <a:r>
              <a:rPr lang="ar-SA" sz="1800" b="1" dirty="0">
                <a:solidFill>
                  <a:schemeClr val="tx1"/>
                </a:solidFill>
              </a:rPr>
              <a:t> </a:t>
            </a:r>
            <a:endParaRPr lang="en-US" sz="18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1800" dirty="0"/>
              <a:t>Live load for slab = </a:t>
            </a:r>
            <a:r>
              <a:rPr lang="en-US" sz="1800" b="1" dirty="0"/>
              <a:t>3</a:t>
            </a:r>
            <a:r>
              <a:rPr lang="en-US" sz="1800" dirty="0"/>
              <a:t> </a:t>
            </a:r>
            <a:r>
              <a:rPr lang="en-US" sz="1800" b="1" dirty="0"/>
              <a:t>KN/m2</a:t>
            </a:r>
            <a:r>
              <a:rPr lang="ar-SA" sz="1800" b="1" dirty="0">
                <a:solidFill>
                  <a:schemeClr val="tx1"/>
                </a:solidFill>
              </a:rPr>
              <a:t> </a:t>
            </a:r>
            <a:endParaRPr lang="en-US" sz="18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1800" dirty="0"/>
              <a:t>Live load for parking  = </a:t>
            </a:r>
            <a:r>
              <a:rPr lang="en-US" sz="1800" b="1" dirty="0"/>
              <a:t>5</a:t>
            </a:r>
            <a:r>
              <a:rPr lang="en-US" sz="1800" dirty="0"/>
              <a:t> </a:t>
            </a:r>
            <a:r>
              <a:rPr lang="en-US" sz="1800" b="1" dirty="0"/>
              <a:t>KN/m2</a:t>
            </a:r>
            <a:r>
              <a:rPr lang="ar-SA" sz="1800" b="1" dirty="0">
                <a:solidFill>
                  <a:schemeClr val="tx1"/>
                </a:solidFill>
              </a:rPr>
              <a:t> </a:t>
            </a:r>
            <a:endParaRPr lang="en-US" sz="18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2000" b="1" dirty="0">
              <a:solidFill>
                <a:prstClr val="black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EQ Loads (UBC97):</a:t>
            </a:r>
          </a:p>
          <a:p>
            <a:pPr marL="285750" indent="-285750">
              <a:lnSpc>
                <a:spcPct val="200000"/>
              </a:lnSpc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I= 1                                                   </a:t>
            </a:r>
            <a:r>
              <a:rPr lang="en-US" sz="1600" b="1" dirty="0" err="1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Cv</a:t>
            </a: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=0.32</a:t>
            </a:r>
          </a:p>
          <a:p>
            <a:pPr marL="285750" indent="-285750">
              <a:lnSpc>
                <a:spcPct val="200000"/>
              </a:lnSpc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R= 5.5                                             </a:t>
            </a:r>
            <a:r>
              <a:rPr lang="en-US" sz="1600" b="1" dirty="0" err="1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Ca</a:t>
            </a: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=0.24</a:t>
            </a:r>
          </a:p>
          <a:p>
            <a:pPr marL="285750" indent="-285750">
              <a:lnSpc>
                <a:spcPct val="200000"/>
              </a:lnSpc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Z= 0.2                                           Ct= 0.0731</a:t>
            </a:r>
          </a:p>
          <a:p>
            <a:pPr marL="11430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469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534400" cy="49530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b="1" u="sng" dirty="0"/>
              <a:t>Checks </a:t>
            </a:r>
            <a:endParaRPr lang="en-US" sz="1600" dirty="0"/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sz="1600" b="1" dirty="0"/>
              <a:t>Compatibility</a:t>
            </a:r>
            <a:r>
              <a:rPr lang="en-US" sz="1600" dirty="0"/>
              <a:t>  </a:t>
            </a:r>
            <a:r>
              <a:rPr lang="en-US" sz="1600" b="1" dirty="0"/>
              <a:t>check    </a:t>
            </a:r>
          </a:p>
          <a:p>
            <a:pPr marL="114300" indent="0">
              <a:lnSpc>
                <a:spcPct val="160000"/>
              </a:lnSpc>
              <a:buNone/>
            </a:pPr>
            <a:r>
              <a:rPr lang="en-US" sz="1600" b="1" dirty="0"/>
              <a:t>All members moving together so</a:t>
            </a:r>
          </a:p>
          <a:p>
            <a:pPr marL="114300" indent="0">
              <a:lnSpc>
                <a:spcPct val="160000"/>
              </a:lnSpc>
              <a:buNone/>
            </a:pPr>
            <a:r>
              <a:rPr lang="en-US" sz="1600" b="1" dirty="0"/>
              <a:t> the check is OK.</a:t>
            </a:r>
          </a:p>
          <a:p>
            <a:pPr marL="114300" indent="0">
              <a:buNone/>
            </a:pPr>
            <a:endParaRPr lang="ar-JO" sz="1600" dirty="0"/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  <a:p>
            <a:pPr>
              <a:buFont typeface="Wingdings" panose="05000000000000000000" pitchFamily="2" charset="2"/>
              <a:buChar char="Ø"/>
            </a:pPr>
            <a:endParaRPr lang="ar-JO" sz="1600" dirty="0"/>
          </a:p>
          <a:p>
            <a:pPr marL="114300" indent="0">
              <a:buNone/>
            </a:pPr>
            <a:endParaRPr lang="en-US" sz="1600" dirty="0"/>
          </a:p>
          <a:p>
            <a:pPr marL="114300" indent="0">
              <a:buNone/>
            </a:pPr>
            <a:endParaRPr lang="en-US" sz="1600" dirty="0"/>
          </a:p>
        </p:txBody>
      </p:sp>
      <p:sp>
        <p:nvSpPr>
          <p:cNvPr id="7" name="Oval 6"/>
          <p:cNvSpPr/>
          <p:nvPr/>
        </p:nvSpPr>
        <p:spPr>
          <a:xfrm>
            <a:off x="3286985" y="2134217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58</a:t>
            </a:fld>
            <a:endParaRPr lang="en-US"/>
          </a:p>
        </p:txBody>
      </p:sp>
      <p:pic>
        <p:nvPicPr>
          <p:cNvPr id="18" name="Picture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134217"/>
            <a:ext cx="4419601" cy="393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0445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u="sng" dirty="0"/>
              <a:t>Checks </a:t>
            </a:r>
            <a:endParaRPr lang="en-US" sz="1600" dirty="0"/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sz="1800" b="1" dirty="0"/>
              <a:t>Equilibrium  check .      </a:t>
            </a:r>
          </a:p>
          <a:p>
            <a:pPr marL="114300" indent="0">
              <a:lnSpc>
                <a:spcPct val="160000"/>
              </a:lnSpc>
              <a:buNone/>
            </a:pPr>
            <a:r>
              <a:rPr lang="en-US" sz="1600" b="1" dirty="0"/>
              <a:t> </a:t>
            </a:r>
          </a:p>
          <a:p>
            <a:pPr marL="114300" indent="0">
              <a:lnSpc>
                <a:spcPct val="160000"/>
              </a:lnSpc>
              <a:buNone/>
            </a:pPr>
            <a:r>
              <a:rPr lang="en-US" sz="1600" b="1" dirty="0"/>
              <a:t>All %errors less than %5 it’s ok.</a:t>
            </a:r>
            <a:endParaRPr lang="en-US" sz="1600" dirty="0"/>
          </a:p>
          <a:p>
            <a:pPr marL="114300" indent="0">
              <a:lnSpc>
                <a:spcPct val="160000"/>
              </a:lnSpc>
              <a:buNone/>
            </a:pPr>
            <a:r>
              <a:rPr lang="en-US" sz="1600" b="1" dirty="0"/>
              <a:t>                                     </a:t>
            </a:r>
            <a:endParaRPr lang="ar-JO" sz="1600" b="1" dirty="0"/>
          </a:p>
          <a:p>
            <a:pPr marL="11430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59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09800"/>
            <a:ext cx="4114799" cy="12207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3735388"/>
            <a:ext cx="4114798" cy="1065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030788"/>
            <a:ext cx="4114799" cy="1095376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276600" y="2286000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ok</a:t>
            </a:r>
          </a:p>
        </p:txBody>
      </p:sp>
    </p:spTree>
    <p:extLst>
      <p:ext uri="{BB962C8B-B14F-4D97-AF65-F5344CB8AC3E}">
        <p14:creationId xmlns:p14="http://schemas.microsoft.com/office/powerpoint/2010/main" val="10705800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024744" cy="1143000"/>
          </a:xfrm>
        </p:spPr>
        <p:txBody>
          <a:bodyPr/>
          <a:lstStyle/>
          <a:p>
            <a:r>
              <a:rPr lang="en-US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Architectural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6777317" cy="3508977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endParaRPr lang="en-US" sz="2800" dirty="0"/>
          </a:p>
          <a:p>
            <a:pPr marL="68580" indent="0" algn="ctr">
              <a:buNone/>
            </a:pPr>
            <a:endParaRPr lang="en-US" sz="28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23514623"/>
              </p:ext>
            </p:extLst>
          </p:nvPr>
        </p:nvGraphicFramePr>
        <p:xfrm>
          <a:off x="1524000" y="2362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1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664" y="1771157"/>
            <a:ext cx="8229600" cy="4373563"/>
          </a:xfrm>
        </p:spPr>
        <p:txBody>
          <a:bodyPr/>
          <a:lstStyle/>
          <a:p>
            <a:pPr marL="114300" indent="0">
              <a:buNone/>
            </a:pPr>
            <a:r>
              <a:rPr lang="en-US" b="1" u="sng" dirty="0"/>
              <a:t>Checks </a:t>
            </a:r>
            <a:endParaRPr lang="en-US" dirty="0"/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sz="1800" b="1" dirty="0"/>
              <a:t>Stress σ &amp; Strain ɛ check. </a:t>
            </a:r>
          </a:p>
          <a:p>
            <a:pPr marL="114300" indent="0">
              <a:lnSpc>
                <a:spcPct val="160000"/>
              </a:lnSpc>
              <a:buNone/>
            </a:pPr>
            <a:endParaRPr lang="en-US" sz="1600" b="1" dirty="0"/>
          </a:p>
          <a:p>
            <a:pPr marL="114300" indent="0">
              <a:lnSpc>
                <a:spcPct val="160000"/>
              </a:lnSpc>
              <a:buNone/>
            </a:pPr>
            <a:r>
              <a:rPr lang="en-US" sz="1600" b="1" dirty="0"/>
              <a:t>All %errors less than </a:t>
            </a:r>
            <a:r>
              <a:rPr lang="en-US" sz="1600" b="1" dirty="0" smtClean="0"/>
              <a:t>%10 </a:t>
            </a:r>
            <a:r>
              <a:rPr lang="en-US" sz="1600" b="1" dirty="0"/>
              <a:t>it’s ok.</a:t>
            </a:r>
            <a:endParaRPr lang="en-US" sz="1600" dirty="0"/>
          </a:p>
          <a:p>
            <a:pPr marL="114300" indent="0">
              <a:lnSpc>
                <a:spcPct val="160000"/>
              </a:lnSpc>
              <a:buNone/>
            </a:pPr>
            <a:endParaRPr lang="en-US" b="1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733800" y="2327260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ok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114522"/>
            <a:ext cx="3581400" cy="1085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505201"/>
            <a:ext cx="3581400" cy="11429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4953001"/>
            <a:ext cx="3581401" cy="1079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248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76800"/>
          </a:xfrm>
        </p:spPr>
        <p:txBody>
          <a:bodyPr/>
          <a:lstStyle/>
          <a:p>
            <a:pPr marL="114300" indent="0">
              <a:buNone/>
            </a:pPr>
            <a:r>
              <a:rPr lang="en-US" b="1" u="sng" dirty="0"/>
              <a:t>Checks </a:t>
            </a: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800" b="1" dirty="0"/>
              <a:t>Period check.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b="1" dirty="0"/>
          </a:p>
          <a:p>
            <a:pPr>
              <a:buFont typeface="Wingdings" panose="05000000000000000000" pitchFamily="2" charset="2"/>
              <a:buChar char="Ø"/>
            </a:pPr>
            <a:endParaRPr lang="en-US" sz="1800" b="1" dirty="0"/>
          </a:p>
          <a:p>
            <a:pPr>
              <a:buFont typeface="Wingdings" panose="05000000000000000000" pitchFamily="2" charset="2"/>
              <a:buChar char="Ø"/>
            </a:pPr>
            <a:endParaRPr lang="en-US" sz="1800" b="1" dirty="0"/>
          </a:p>
          <a:p>
            <a:pPr>
              <a:buFont typeface="Wingdings" panose="05000000000000000000" pitchFamily="2" charset="2"/>
              <a:buChar char="Ø"/>
            </a:pPr>
            <a:endParaRPr lang="en-US" sz="1800" b="1" dirty="0"/>
          </a:p>
          <a:p>
            <a:pPr marL="114300" indent="0">
              <a:buNone/>
            </a:pPr>
            <a:endParaRPr lang="en-US" sz="1800" b="1" dirty="0"/>
          </a:p>
          <a:p>
            <a:pPr marL="114300" indent="0">
              <a:buNone/>
            </a:pPr>
            <a:r>
              <a:rPr lang="en-US" sz="1800" b="1" dirty="0"/>
              <a:t>  If TB ≤ 1.4 TA check is ok.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61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1" y="1869102"/>
            <a:ext cx="4495800" cy="224569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99532" y="2657489"/>
            <a:ext cx="165462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TB = 0.873 sec.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7335" y="3216206"/>
            <a:ext cx="1978298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1.4 TA = 0.928 sec.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2718662" y="2209800"/>
            <a:ext cx="699655" cy="3302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ok</a:t>
            </a:r>
          </a:p>
        </p:txBody>
      </p:sp>
    </p:spTree>
    <p:extLst>
      <p:ext uri="{BB962C8B-B14F-4D97-AF65-F5344CB8AC3E}">
        <p14:creationId xmlns:p14="http://schemas.microsoft.com/office/powerpoint/2010/main" val="748587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u="sng" dirty="0"/>
              <a:t>Checks </a:t>
            </a:r>
            <a:endParaRPr lang="en-US" dirty="0"/>
          </a:p>
          <a:p>
            <a:pPr lvl="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sz="1600" b="1" dirty="0"/>
              <a:t>Modal mass participation </a:t>
            </a:r>
          </a:p>
          <a:p>
            <a:pPr marL="114300" lvl="0" indent="0">
              <a:lnSpc>
                <a:spcPct val="160000"/>
              </a:lnSpc>
              <a:buNone/>
            </a:pPr>
            <a:r>
              <a:rPr lang="en-US" sz="1600" b="1" dirty="0"/>
              <a:t>     ratio check.  </a:t>
            </a:r>
          </a:p>
          <a:p>
            <a:pPr marL="114300" indent="0">
              <a:buNone/>
            </a:pPr>
            <a:r>
              <a:rPr lang="en-US" sz="1400" dirty="0"/>
              <a:t>     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sum UX= 0.906 </a:t>
            </a:r>
          </a:p>
          <a:p>
            <a:pPr marL="114300" indent="0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sum UY= 0.907</a:t>
            </a:r>
          </a:p>
          <a:p>
            <a:pPr marL="114300" indent="0">
              <a:buNone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If sum of UX and UY ≥ 0.9 check is ok.</a:t>
            </a:r>
          </a:p>
          <a:p>
            <a:pPr marL="114300" indent="0">
              <a:buNone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057400"/>
            <a:ext cx="4648200" cy="339153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590800" y="2667000"/>
            <a:ext cx="699655" cy="3302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ok</a:t>
            </a:r>
          </a:p>
        </p:txBody>
      </p:sp>
    </p:spTree>
    <p:extLst>
      <p:ext uri="{BB962C8B-B14F-4D97-AF65-F5344CB8AC3E}">
        <p14:creationId xmlns:p14="http://schemas.microsoft.com/office/powerpoint/2010/main" val="1792221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u="sng" dirty="0"/>
              <a:t>Checks </a:t>
            </a:r>
            <a:endParaRPr lang="en-US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1600" b="1" dirty="0"/>
              <a:t>Base shear check.</a:t>
            </a:r>
          </a:p>
          <a:p>
            <a:pPr lvl="0">
              <a:buFont typeface="Wingdings" panose="05000000000000000000" pitchFamily="2" charset="2"/>
              <a:buChar char="Ø"/>
            </a:pPr>
            <a:endParaRPr lang="en-US" sz="1600" b="1" dirty="0"/>
          </a:p>
          <a:p>
            <a:pPr marL="114300" lvl="0" indent="0">
              <a:buNone/>
            </a:pPr>
            <a:endParaRPr lang="en-US" sz="1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971800" y="2209800"/>
            <a:ext cx="699655" cy="3302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ok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54970"/>
              </p:ext>
            </p:extLst>
          </p:nvPr>
        </p:nvGraphicFramePr>
        <p:xfrm>
          <a:off x="762000" y="2844830"/>
          <a:ext cx="6991033" cy="13043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51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37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437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70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5076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1548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9411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53092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242668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Manual calculation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501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weight of building (KN)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Cv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TB (sec)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 main (KN)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 secondary (KN)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501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70307.83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0.875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4675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1558.3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390650" y="35274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85800" y="5349809"/>
            <a:ext cx="156613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EQ ≥ V its ok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360346"/>
            <a:ext cx="2247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EQX main = 4687.1 KN 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685800" y="4855077"/>
            <a:ext cx="22401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EQY main = 4931.1 KN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479253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u="sng" dirty="0"/>
              <a:t>Checks 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600" b="1" dirty="0"/>
              <a:t>Drift check.</a:t>
            </a:r>
          </a:p>
          <a:p>
            <a:pPr marL="114300" lvl="0" indent="0">
              <a:buNone/>
            </a:pPr>
            <a:endParaRPr lang="en-US" sz="1600" b="1" dirty="0"/>
          </a:p>
          <a:p>
            <a:pPr lvl="0">
              <a:buFont typeface="Wingdings" panose="05000000000000000000" pitchFamily="2" charset="2"/>
              <a:buChar char="Ø"/>
            </a:pPr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133600" y="2209800"/>
            <a:ext cx="699655" cy="3302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ok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862914"/>
              </p:ext>
            </p:extLst>
          </p:nvPr>
        </p:nvGraphicFramePr>
        <p:xfrm>
          <a:off x="1547495" y="2745104"/>
          <a:ext cx="6072505" cy="23986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67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3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5980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Story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 Floor (mm)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 Building  (sec)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δx elastic  (mm)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δx inelastic   (mm)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 δx inelastic (mm)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Result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roof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2900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47.708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33.5643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Safe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38.99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31.339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Safe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30.85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35.28525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Safe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21.685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33.05225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Safe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27.99335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Safe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5.829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18.4723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Safe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2900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3.7807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Safe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2900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0.18865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Safe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590800" y="5562600"/>
            <a:ext cx="3167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max </a:t>
            </a:r>
            <a:r>
              <a:rPr lang="en-US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δx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inelastic ≥ </a:t>
            </a:r>
            <a:r>
              <a:rPr lang="en-US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δx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inelastic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660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963228"/>
          </a:xfrm>
        </p:spPr>
        <p:txBody>
          <a:bodyPr/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968875"/>
          </a:xfrm>
        </p:spPr>
        <p:txBody>
          <a:bodyPr/>
          <a:lstStyle/>
          <a:p>
            <a:pPr marL="114300" indent="0">
              <a:buNone/>
            </a:pPr>
            <a:r>
              <a:rPr lang="en-US" b="1" u="sng" dirty="0"/>
              <a:t>Checks </a:t>
            </a:r>
            <a:endParaRPr lang="en-US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1600" b="1" dirty="0"/>
              <a:t>P−∆ Effects check.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819400" y="2133600"/>
            <a:ext cx="699655" cy="3302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ok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039680"/>
              </p:ext>
            </p:extLst>
          </p:nvPr>
        </p:nvGraphicFramePr>
        <p:xfrm>
          <a:off x="2667000" y="2540029"/>
          <a:ext cx="6172201" cy="41098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36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01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25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130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9435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253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2570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4642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43779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3555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Story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 Floor   (mm)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 Gravity load combination(</a:t>
                      </a:r>
                      <a:r>
                        <a:rPr lang="en-US" sz="1200" dirty="0" err="1">
                          <a:effectLst/>
                        </a:rPr>
                        <a:t>Kn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Ex   (</a:t>
                      </a:r>
                      <a:r>
                        <a:rPr lang="en-US" sz="1200" dirty="0" err="1">
                          <a:effectLst/>
                        </a:rPr>
                        <a:t>Kn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Ux</a:t>
                      </a:r>
                      <a:r>
                        <a:rPr lang="en-US" sz="1200" dirty="0">
                          <a:effectLst/>
                        </a:rPr>
                        <a:t> (mm)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∆</a:t>
                      </a:r>
                      <a:r>
                        <a:rPr lang="en-US" sz="1200" baseline="-25000" dirty="0">
                          <a:effectLst/>
                        </a:rPr>
                        <a:t>X (mm)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ƟX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Result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roof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2900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319.6235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66.9414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37.772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7.678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0.06219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 P_ Delta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4100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10728.2019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1600.828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30.094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5.856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0.04919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 P_ Delta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20678.1807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2540.824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24.238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7.057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0.04811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 P_ Delta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30628.1596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3185.518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17.181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6.693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0.04029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 P_ Delta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40578.1448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3719.007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10.488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5.72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0.02791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 P_ Delta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52085.3153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4144.964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4.768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3.89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0.01461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 P_ Delta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2900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69888.1735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4445.14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0.687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0.00476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 P_ Delta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2900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84124.6089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4596.275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0.00121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 P_ Delta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13054.6916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1286.024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 P_ Delta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87251" y="3048000"/>
                <a:ext cx="1932965" cy="8264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Ɵ= </m:t>
                    </m:r>
                    <m:f>
                      <m:fPr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24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</m:num>
                      <m:den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den>
                    </m:f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ar-SA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≥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0.1 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251" y="3048000"/>
                <a:ext cx="1932965" cy="826445"/>
              </a:xfrm>
              <a:prstGeom prst="rect">
                <a:avLst/>
              </a:prstGeom>
              <a:blipFill rotWithShape="0">
                <a:blip r:embed="rId2"/>
                <a:stretch>
                  <a:fillRect r="-1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00304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169" y="1676400"/>
            <a:ext cx="4572000" cy="39624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819400"/>
            <a:ext cx="3624993" cy="180923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26128" y="181043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14300" indent="0">
              <a:buNone/>
            </a:pPr>
            <a:r>
              <a:rPr lang="en-US" b="1" u="sng" dirty="0"/>
              <a:t>Detailing 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/>
              <a:t>Slab details.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9341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u="sng" dirty="0"/>
              <a:t>Detailing 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/>
              <a:t>Beam details.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871201"/>
            <a:ext cx="2600688" cy="16677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64" y="2600940"/>
            <a:ext cx="8686800" cy="214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9925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50901"/>
            <a:ext cx="8229600" cy="3276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68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8600" y="172757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14300" indent="0">
              <a:buNone/>
            </a:pPr>
            <a:r>
              <a:rPr lang="en-US" b="1" u="sng" dirty="0"/>
              <a:t>Detailing 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/>
              <a:t>Columns details.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529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u="sng" dirty="0"/>
              <a:t>Detailing 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/>
              <a:t>Columns details.</a:t>
            </a:r>
            <a:endParaRPr lang="en-US" sz="16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69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751046"/>
            <a:ext cx="4753638" cy="477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2191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024744" cy="914400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Project Description </a:t>
            </a: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en-US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6777317" cy="3508977"/>
          </a:xfrm>
        </p:spPr>
        <p:txBody>
          <a:bodyPr>
            <a:normAutofit/>
          </a:bodyPr>
          <a:lstStyle/>
          <a:p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b="1" dirty="0">
                <a:solidFill>
                  <a:schemeClr val="tx1"/>
                </a:solidFill>
              </a:rPr>
              <a:t>5</a:t>
            </a:r>
            <a:r>
              <a:rPr lang="en-US" sz="1600" dirty="0">
                <a:solidFill>
                  <a:schemeClr val="tx1"/>
                </a:solidFill>
              </a:rPr>
              <a:t> floors, </a:t>
            </a:r>
            <a:r>
              <a:rPr lang="en-US" sz="1600" b="1" dirty="0">
                <a:solidFill>
                  <a:schemeClr val="tx1"/>
                </a:solidFill>
              </a:rPr>
              <a:t>in addition </a:t>
            </a:r>
            <a:r>
              <a:rPr lang="en-US" sz="1600" dirty="0">
                <a:solidFill>
                  <a:schemeClr val="tx1"/>
                </a:solidFill>
              </a:rPr>
              <a:t>to two basement as a parking .</a:t>
            </a:r>
          </a:p>
          <a:p>
            <a:r>
              <a:rPr lang="en-US" sz="1600" dirty="0">
                <a:solidFill>
                  <a:schemeClr val="tx1"/>
                </a:solidFill>
              </a:rPr>
              <a:t> Total area  of the building equals to </a:t>
            </a:r>
            <a:r>
              <a:rPr lang="en-US" sz="1600" b="1" dirty="0">
                <a:solidFill>
                  <a:schemeClr val="tx1"/>
                </a:solidFill>
              </a:rPr>
              <a:t>5278 m</a:t>
            </a:r>
            <a:r>
              <a:rPr lang="en-US" sz="1600" dirty="0">
                <a:solidFill>
                  <a:schemeClr val="tx1"/>
                </a:solidFill>
              </a:rPr>
              <a:t>2</a:t>
            </a:r>
          </a:p>
          <a:p>
            <a:r>
              <a:rPr lang="en-US" sz="1600" dirty="0">
                <a:solidFill>
                  <a:schemeClr val="tx1"/>
                </a:solidFill>
              </a:rPr>
              <a:t>Contains approximately </a:t>
            </a:r>
            <a:r>
              <a:rPr lang="en-US" sz="1600" b="1" dirty="0">
                <a:solidFill>
                  <a:schemeClr val="tx1"/>
                </a:solidFill>
              </a:rPr>
              <a:t>130 employee .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52539188"/>
              </p:ext>
            </p:extLst>
          </p:nvPr>
        </p:nvGraphicFramePr>
        <p:xfrm>
          <a:off x="5732262" y="1605881"/>
          <a:ext cx="3048000" cy="5052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7276715" y="1670036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1148</a:t>
            </a:r>
          </a:p>
        </p:txBody>
      </p:sp>
      <p:sp>
        <p:nvSpPr>
          <p:cNvPr id="7" name="Rectangle 6"/>
          <p:cNvSpPr/>
          <p:nvPr/>
        </p:nvSpPr>
        <p:spPr>
          <a:xfrm>
            <a:off x="7247502" y="2806398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591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256261" y="2207166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1148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273356" y="3423582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591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276714" y="4040630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591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299520" y="5090760"/>
            <a:ext cx="5765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591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327248" y="5659635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27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293556" y="6235500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5278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148172" y="1718773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m2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148172" y="2178007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148172" y="2669239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m2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148172" y="3135219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m2</a:t>
            </a:r>
          </a:p>
        </p:txBody>
      </p:sp>
      <p:sp>
        <p:nvSpPr>
          <p:cNvPr id="24" name="Rectangle 23"/>
          <p:cNvSpPr/>
          <p:nvPr/>
        </p:nvSpPr>
        <p:spPr>
          <a:xfrm>
            <a:off x="8162027" y="3576299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m2</a:t>
            </a:r>
          </a:p>
        </p:txBody>
      </p:sp>
      <p:sp>
        <p:nvSpPr>
          <p:cNvPr id="25" name="Rectangle 24"/>
          <p:cNvSpPr/>
          <p:nvPr/>
        </p:nvSpPr>
        <p:spPr>
          <a:xfrm>
            <a:off x="8145916" y="4021529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m2</a:t>
            </a:r>
          </a:p>
        </p:txBody>
      </p:sp>
      <p:sp>
        <p:nvSpPr>
          <p:cNvPr id="26" name="Rectangle 25"/>
          <p:cNvSpPr/>
          <p:nvPr/>
        </p:nvSpPr>
        <p:spPr>
          <a:xfrm>
            <a:off x="8145916" y="4817190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m2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145916" y="5290303"/>
            <a:ext cx="401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151240" y="5803156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m2</a:t>
            </a:r>
          </a:p>
        </p:txBody>
      </p:sp>
      <p:sp>
        <p:nvSpPr>
          <p:cNvPr id="29" name="Rectangle 28"/>
          <p:cNvSpPr/>
          <p:nvPr/>
        </p:nvSpPr>
        <p:spPr>
          <a:xfrm>
            <a:off x="8148172" y="6246267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m2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286419" y="4479891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591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127832" y="4432801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m2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>
          <a:xfrm>
            <a:off x="2390707" y="6403224"/>
            <a:ext cx="2133600" cy="365125"/>
          </a:xfrm>
        </p:spPr>
        <p:txBody>
          <a:bodyPr/>
          <a:lstStyle/>
          <a:p>
            <a:fld id="{ACA4DDD2-8F98-46A6-8536-ED672330C61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5728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91797"/>
          </a:xfrm>
        </p:spPr>
        <p:txBody>
          <a:bodyPr/>
          <a:lstStyle/>
          <a:p>
            <a:pPr marL="114300" indent="0">
              <a:buNone/>
            </a:pPr>
            <a:r>
              <a:rPr lang="en-US" b="1" u="sng" dirty="0"/>
              <a:t>Detailing 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/>
              <a:t>Shear wall details.</a:t>
            </a:r>
            <a:endParaRPr lang="en-US" sz="16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11" y="2667001"/>
            <a:ext cx="4105089" cy="2819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752600"/>
            <a:ext cx="3458058" cy="499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2312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68875"/>
          </a:xfrm>
        </p:spPr>
        <p:txBody>
          <a:bodyPr/>
          <a:lstStyle/>
          <a:p>
            <a:pPr marL="114300" indent="0">
              <a:buNone/>
            </a:pPr>
            <a:r>
              <a:rPr lang="en-US" b="1" u="sng" dirty="0"/>
              <a:t>Detailing 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/>
              <a:t>Single Footing details.</a:t>
            </a:r>
            <a:endParaRPr lang="en-US" sz="1600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71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514601"/>
            <a:ext cx="56388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0187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68875"/>
          </a:xfrm>
        </p:spPr>
        <p:txBody>
          <a:bodyPr/>
          <a:lstStyle/>
          <a:p>
            <a:pPr marL="114300" indent="0">
              <a:buNone/>
            </a:pPr>
            <a:r>
              <a:rPr lang="en-US" b="1" u="sng" dirty="0"/>
              <a:t>Detailing 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/>
              <a:t>Single Footing details.</a:t>
            </a:r>
            <a:endParaRPr lang="en-US" sz="16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538" y="2545041"/>
            <a:ext cx="6639852" cy="369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982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u="sng" dirty="0"/>
              <a:t>Detailing 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/>
              <a:t>Wall Footing details.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28" y="2743200"/>
            <a:ext cx="3620005" cy="28674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133" y="2743200"/>
            <a:ext cx="4640667" cy="286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9882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u="sng" dirty="0"/>
              <a:t>Detailing 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/>
              <a:t>Matt Footing details.</a:t>
            </a:r>
            <a:endParaRPr lang="en-US" sz="1600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28" y="2514600"/>
            <a:ext cx="8260672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7366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u="sng" dirty="0"/>
              <a:t>Detailing 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/>
              <a:t>Septic Tank details.</a:t>
            </a:r>
            <a:endParaRPr lang="en-US" sz="1600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355" y="2590800"/>
            <a:ext cx="3867690" cy="38283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28" y="2590800"/>
            <a:ext cx="4295104" cy="382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3429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Water Tank details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1494"/>
            <a:ext cx="8229600" cy="4373563"/>
          </a:xfrm>
        </p:spPr>
        <p:txBody>
          <a:bodyPr/>
          <a:lstStyle/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791494"/>
            <a:ext cx="7162800" cy="471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4912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Water Tank details</a:t>
            </a:r>
            <a:r>
              <a:rPr lang="en-US" dirty="0"/>
              <a:t>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057400"/>
            <a:ext cx="4191000" cy="403859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057399"/>
            <a:ext cx="4267200" cy="403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55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Basement wall details</a:t>
            </a:r>
            <a:r>
              <a:rPr lang="en-US" dirty="0"/>
              <a:t>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1" y="1752600"/>
            <a:ext cx="5181600" cy="4800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879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STAIRS details</a:t>
            </a:r>
            <a:r>
              <a:rPr lang="en-US" dirty="0"/>
              <a:t>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52600"/>
            <a:ext cx="8534400" cy="46037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723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024744" cy="914400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Bubble diagram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>
          <a:xfrm>
            <a:off x="2390707" y="6403224"/>
            <a:ext cx="2133600" cy="365125"/>
          </a:xfrm>
        </p:spPr>
        <p:txBody>
          <a:bodyPr/>
          <a:lstStyle/>
          <a:p>
            <a:fld id="{ACA4DDD2-8F98-46A6-8536-ED672330C616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E08C83F-B022-4269-B198-8E223ECFD1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07" y="1981200"/>
            <a:ext cx="8534400" cy="4213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0402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Sheet pile </a:t>
            </a:r>
            <a:r>
              <a:rPr lang="en-US" sz="3600" b="1" dirty="0"/>
              <a:t>details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80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1752600"/>
            <a:ext cx="65532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9259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pPr marL="114300" indent="0">
              <a:buNone/>
            </a:pPr>
            <a:endParaRPr lang="en-GB" dirty="0"/>
          </a:p>
          <a:p>
            <a:pPr marL="11430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81</a:t>
            </a:fld>
            <a:endParaRPr lang="en-US"/>
          </a:p>
        </p:txBody>
      </p:sp>
      <p:graphicFrame>
        <p:nvGraphicFramePr>
          <p:cNvPr id="11" name="Content Placeholder 3"/>
          <p:cNvGraphicFramePr>
            <a:graphicFrameLocks/>
          </p:cNvGraphicFramePr>
          <p:nvPr/>
        </p:nvGraphicFramePr>
        <p:xfrm>
          <a:off x="457200" y="1905000"/>
          <a:ext cx="84582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71011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Sockets design </a:t>
            </a:r>
          </a:p>
          <a:p>
            <a:pPr marL="114300" indent="0">
              <a:buNone/>
            </a:pPr>
            <a:endParaRPr lang="en-GB" dirty="0"/>
          </a:p>
          <a:p>
            <a:pPr marL="11430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82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6ACD071-86FB-4D0C-A3A7-13A6C7A229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09799"/>
            <a:ext cx="3886200" cy="43735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E2A71E10-3AAA-449A-BD15-ACFCCE4BDA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91" y="2209798"/>
            <a:ext cx="3634409" cy="4373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7804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r>
              <a:rPr lang="en-GB" dirty="0"/>
              <a:t>Sockets design </a:t>
            </a:r>
          </a:p>
          <a:p>
            <a:pPr marL="114300" indent="0">
              <a:buNone/>
            </a:pPr>
            <a:endParaRPr lang="en-GB" dirty="0"/>
          </a:p>
          <a:p>
            <a:pPr marL="11430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83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8E16BAA-349B-4166-9E65-402DFCD2DD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76" y="2133599"/>
            <a:ext cx="4391023" cy="42973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B0E83979-0AD6-4012-B90F-3A36DFFBF1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4" y="2133599"/>
            <a:ext cx="3886201" cy="429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6901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Electrical design </a:t>
            </a:r>
            <a:br>
              <a:rPr lang="en-GB" dirty="0"/>
            </a:br>
            <a:r>
              <a:rPr lang="en-US" sz="3600" dirty="0"/>
              <a:t>Lighting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Required Illuminance</a:t>
            </a:r>
            <a:endParaRPr lang="en-GB" dirty="0"/>
          </a:p>
          <a:p>
            <a:pPr marL="11430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84</a:t>
            </a:fld>
            <a:endParaRPr lang="en-US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46F8B65E-FCB5-46DD-9214-6DE5C966F032}"/>
              </a:ext>
            </a:extLst>
          </p:cNvPr>
          <p:cNvGraphicFramePr>
            <a:graphicFrameLocks noGrp="1"/>
          </p:cNvGraphicFramePr>
          <p:nvPr/>
        </p:nvGraphicFramePr>
        <p:xfrm>
          <a:off x="613743" y="2351105"/>
          <a:ext cx="3314699" cy="39199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6964">
                  <a:extLst>
                    <a:ext uri="{9D8B030D-6E8A-4147-A177-3AD203B41FA5}">
                      <a16:colId xmlns:a16="http://schemas.microsoft.com/office/drawing/2014/main" xmlns="" val="1819105961"/>
                    </a:ext>
                  </a:extLst>
                </a:gridCol>
                <a:gridCol w="2337735">
                  <a:extLst>
                    <a:ext uri="{9D8B030D-6E8A-4147-A177-3AD203B41FA5}">
                      <a16:colId xmlns:a16="http://schemas.microsoft.com/office/drawing/2014/main" xmlns="" val="866101642"/>
                    </a:ext>
                  </a:extLst>
                </a:gridCol>
              </a:tblGrid>
              <a:tr h="421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Space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 (LUX)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8424344"/>
                  </a:ext>
                </a:extLst>
              </a:tr>
              <a:tr h="4214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Offices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18312016"/>
                  </a:ext>
                </a:extLst>
              </a:tr>
              <a:tr h="4214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Corridors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200-300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61328903"/>
                  </a:ext>
                </a:extLst>
              </a:tr>
              <a:tr h="4214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Kitchen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53694548"/>
                  </a:ext>
                </a:extLst>
              </a:tr>
              <a:tr h="4214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150-300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60961427"/>
                  </a:ext>
                </a:extLst>
              </a:tr>
              <a:tr h="4214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Library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90989775"/>
                  </a:ext>
                </a:extLst>
              </a:tr>
              <a:tr h="4214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Halls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300-500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78069572"/>
                  </a:ext>
                </a:extLst>
              </a:tr>
              <a:tr h="4214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Electrical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200-500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68265751"/>
                  </a:ext>
                </a:extLst>
              </a:tr>
              <a:tr h="4214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Parking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150-300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55544311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0066DE99-E7E4-46B1-85D1-36F023083F9F}"/>
              </a:ext>
            </a:extLst>
          </p:cNvPr>
          <p:cNvGraphicFramePr>
            <a:graphicFrameLocks noGrp="1"/>
          </p:cNvGraphicFramePr>
          <p:nvPr/>
        </p:nvGraphicFramePr>
        <p:xfrm>
          <a:off x="4186031" y="3263106"/>
          <a:ext cx="4734338" cy="7808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2134">
                  <a:extLst>
                    <a:ext uri="{9D8B030D-6E8A-4147-A177-3AD203B41FA5}">
                      <a16:colId xmlns:a16="http://schemas.microsoft.com/office/drawing/2014/main" xmlns="" val="729706544"/>
                    </a:ext>
                  </a:extLst>
                </a:gridCol>
                <a:gridCol w="998894">
                  <a:extLst>
                    <a:ext uri="{9D8B030D-6E8A-4147-A177-3AD203B41FA5}">
                      <a16:colId xmlns:a16="http://schemas.microsoft.com/office/drawing/2014/main" xmlns="" val="4264636412"/>
                    </a:ext>
                  </a:extLst>
                </a:gridCol>
                <a:gridCol w="1545163">
                  <a:extLst>
                    <a:ext uri="{9D8B030D-6E8A-4147-A177-3AD203B41FA5}">
                      <a16:colId xmlns:a16="http://schemas.microsoft.com/office/drawing/2014/main" xmlns="" val="780800523"/>
                    </a:ext>
                  </a:extLst>
                </a:gridCol>
                <a:gridCol w="1108147">
                  <a:extLst>
                    <a:ext uri="{9D8B030D-6E8A-4147-A177-3AD203B41FA5}">
                      <a16:colId xmlns:a16="http://schemas.microsoft.com/office/drawing/2014/main" xmlns="" val="1427448499"/>
                    </a:ext>
                  </a:extLst>
                </a:gridCol>
              </a:tblGrid>
              <a:tr h="27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type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Lm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efficacy(lm/w)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power(w)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314565649"/>
                  </a:ext>
                </a:extLst>
              </a:tr>
              <a:tr h="1677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luminaire 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4900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29.5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652804111"/>
                  </a:ext>
                </a:extLst>
              </a:tr>
              <a:tr h="1677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luminaire 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849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65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992190713"/>
                  </a:ext>
                </a:extLst>
              </a:tr>
            </a:tbl>
          </a:graphicData>
        </a:graphic>
      </p:graphicFrame>
      <p:sp>
        <p:nvSpPr>
          <p:cNvPr id="7" name="Rounded Rectangle 8">
            <a:extLst>
              <a:ext uri="{FF2B5EF4-FFF2-40B4-BE49-F238E27FC236}">
                <a16:creationId xmlns:a16="http://schemas.microsoft.com/office/drawing/2014/main" xmlns="" id="{3AA037D1-46BF-425F-9477-6D7556D8954E}"/>
              </a:ext>
            </a:extLst>
          </p:cNvPr>
          <p:cNvSpPr/>
          <p:nvPr/>
        </p:nvSpPr>
        <p:spPr>
          <a:xfrm>
            <a:off x="4186031" y="2804319"/>
            <a:ext cx="16764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Luminaires</a:t>
            </a:r>
          </a:p>
        </p:txBody>
      </p:sp>
    </p:spTree>
    <p:extLst>
      <p:ext uri="{BB962C8B-B14F-4D97-AF65-F5344CB8AC3E}">
        <p14:creationId xmlns:p14="http://schemas.microsoft.com/office/powerpoint/2010/main" val="16827841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1039427"/>
          </a:xfrm>
        </p:spPr>
        <p:txBody>
          <a:bodyPr>
            <a:normAutofit/>
          </a:bodyPr>
          <a:lstStyle/>
          <a:p>
            <a:r>
              <a:rPr lang="en-US" sz="1800" dirty="0"/>
              <a:t>Lighting and switches </a:t>
            </a:r>
            <a:br>
              <a:rPr lang="en-US" sz="1800" dirty="0"/>
            </a:br>
            <a:r>
              <a:rPr lang="en-US" sz="1800" dirty="0"/>
              <a:t>distribution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85</a:t>
            </a:fld>
            <a:endParaRPr lang="en-US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xmlns="" id="{2D925DB8-0955-4F5C-AADA-42DD78D849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845" y="1752601"/>
            <a:ext cx="4552555" cy="4373562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CF910029-EC42-42A8-8F4F-6DE3CDCBDF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31" y="1752601"/>
            <a:ext cx="3910213" cy="437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8747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Lighting and switches </a:t>
            </a:r>
            <a:br>
              <a:rPr lang="en-US" sz="1800" dirty="0"/>
            </a:br>
            <a:r>
              <a:rPr lang="en-US" sz="1800" dirty="0"/>
              <a:t>distribution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86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A51FE75C-D9CE-4A19-A08B-15BAD4C343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191" y="1752600"/>
            <a:ext cx="4238625" cy="424815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F6B36BE-E04B-46E7-9F2F-F269F2E3DD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84" y="1752600"/>
            <a:ext cx="4238626" cy="424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7654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Lighting and switches </a:t>
            </a:r>
            <a:br>
              <a:rPr lang="en-US" sz="1800" dirty="0"/>
            </a:br>
            <a:r>
              <a:rPr lang="en-US" sz="1800" dirty="0"/>
              <a:t>distribution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87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60C18823-FCCD-4530-AF03-C24713470F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28" y="1828799"/>
            <a:ext cx="4145872" cy="4620829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27F5BBBB-3371-43D9-8038-A6AD65B6DB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828800"/>
            <a:ext cx="4267200" cy="462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7366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Electrical design </a:t>
            </a:r>
            <a:br>
              <a:rPr lang="en-GB" dirty="0"/>
            </a:br>
            <a:r>
              <a:rPr lang="en-GB" sz="2200" dirty="0"/>
              <a:t>Artificial lighting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018" y="1752600"/>
            <a:ext cx="8493782" cy="4953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US" dirty="0"/>
              <a:t>multipurpose hall </a:t>
            </a:r>
          </a:p>
          <a:p>
            <a:pPr marL="114300" indent="0">
              <a:buNone/>
            </a:pPr>
            <a:endParaRPr lang="en-GB" dirty="0"/>
          </a:p>
          <a:p>
            <a:pPr marL="114300" indent="0">
              <a:buNone/>
            </a:pPr>
            <a:r>
              <a:rPr lang="en-GB" dirty="0"/>
              <a:t> </a:t>
            </a:r>
          </a:p>
          <a:p>
            <a:pPr marL="114300" indent="0">
              <a:buNone/>
            </a:pPr>
            <a:r>
              <a:rPr lang="en-GB" dirty="0"/>
              <a:t>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88</a:t>
            </a:fld>
            <a:endParaRPr lang="en-US"/>
          </a:p>
        </p:txBody>
      </p:sp>
      <p:graphicFrame>
        <p:nvGraphicFramePr>
          <p:cNvPr id="11" name="Diagram 10"/>
          <p:cNvGraphicFramePr/>
          <p:nvPr/>
        </p:nvGraphicFramePr>
        <p:xfrm>
          <a:off x="745507" y="2819400"/>
          <a:ext cx="3445493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DC20F9DD-A0F1-4446-85BF-260520FD97F9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121" y="2308225"/>
            <a:ext cx="3886200" cy="40481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82E6F485-D0F0-4B65-9DDD-EA4DE2C419C5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28" y="2308225"/>
            <a:ext cx="4543425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4778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734628"/>
          </a:xfrm>
        </p:spPr>
        <p:txBody>
          <a:bodyPr>
            <a:normAutofit/>
          </a:bodyPr>
          <a:lstStyle/>
          <a:p>
            <a:pPr lvl="0"/>
            <a:r>
              <a:rPr lang="en-US" sz="2800" dirty="0"/>
              <a:t>low voltage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73563"/>
          </a:xfrm>
        </p:spPr>
        <p:txBody>
          <a:bodyPr/>
          <a:lstStyle/>
          <a:p>
            <a:pPr marL="11430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89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9F8FF2A-A6F6-4A51-A9B2-96626751BF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676400"/>
            <a:ext cx="4743450" cy="50768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30E5C5C-1BD8-464E-9BC0-A67DD8FEBD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44650"/>
            <a:ext cx="3962400" cy="50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335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18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34991" y="5915570"/>
            <a:ext cx="2977224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for First Basement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44967" y="5921386"/>
            <a:ext cx="310226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for Second Basement Floor </a:t>
            </a:r>
            <a:endParaRPr lang="ar-SA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D73FFF7-47F2-47EE-9503-DCAE17D8AF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86000"/>
            <a:ext cx="4267199" cy="3505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CE912064-1A2D-4BAA-8DDA-88AF932DFA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599" y="2286000"/>
            <a:ext cx="4190999" cy="3500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8301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734628"/>
          </a:xfrm>
        </p:spPr>
        <p:txBody>
          <a:bodyPr>
            <a:normAutofit/>
          </a:bodyPr>
          <a:lstStyle/>
          <a:p>
            <a:pPr lvl="0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Current Calculation 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73563"/>
          </a:xfrm>
        </p:spPr>
        <p:txBody>
          <a:bodyPr/>
          <a:lstStyle/>
          <a:p>
            <a:pPr marL="11430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90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0C08EE21-A669-40E2-9665-33E3013F57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49885"/>
              </p:ext>
            </p:extLst>
          </p:nvPr>
        </p:nvGraphicFramePr>
        <p:xfrm>
          <a:off x="265043" y="1905001"/>
          <a:ext cx="4475233" cy="21124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2714">
                  <a:extLst>
                    <a:ext uri="{9D8B030D-6E8A-4147-A177-3AD203B41FA5}">
                      <a16:colId xmlns:a16="http://schemas.microsoft.com/office/drawing/2014/main" xmlns="" val="1540576423"/>
                    </a:ext>
                  </a:extLst>
                </a:gridCol>
                <a:gridCol w="1220519">
                  <a:extLst>
                    <a:ext uri="{9D8B030D-6E8A-4147-A177-3AD203B41FA5}">
                      <a16:colId xmlns:a16="http://schemas.microsoft.com/office/drawing/2014/main" xmlns="" val="3670847481"/>
                    </a:ext>
                  </a:extLst>
                </a:gridCol>
                <a:gridCol w="1147924">
                  <a:extLst>
                    <a:ext uri="{9D8B030D-6E8A-4147-A177-3AD203B41FA5}">
                      <a16:colId xmlns:a16="http://schemas.microsoft.com/office/drawing/2014/main" xmlns="" val="224556270"/>
                    </a:ext>
                  </a:extLst>
                </a:gridCol>
                <a:gridCol w="854076">
                  <a:extLst>
                    <a:ext uri="{9D8B030D-6E8A-4147-A177-3AD203B41FA5}">
                      <a16:colId xmlns:a16="http://schemas.microsoft.com/office/drawing/2014/main" xmlns="" val="871126446"/>
                    </a:ext>
                  </a:extLst>
                </a:gridCol>
              </a:tblGrid>
              <a:tr h="3978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Socket Power (W)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Lighting Power (W)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85903022"/>
                  </a:ext>
                </a:extLst>
              </a:tr>
              <a:tr h="1938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22015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68307523"/>
                  </a:ext>
                </a:extLst>
              </a:tr>
              <a:tr h="1938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22108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11302601"/>
                  </a:ext>
                </a:extLst>
              </a:tr>
              <a:tr h="1938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Ground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29500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2197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31697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04802160"/>
                  </a:ext>
                </a:extLst>
              </a:tr>
              <a:tr h="1938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First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2140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33140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53568094"/>
                  </a:ext>
                </a:extLst>
              </a:tr>
              <a:tr h="1938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Second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31250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33421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34103968"/>
                  </a:ext>
                </a:extLst>
              </a:tr>
              <a:tr h="1938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Third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30250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32452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10989975"/>
                  </a:ext>
                </a:extLst>
              </a:tr>
              <a:tr h="1938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Fourth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29202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67511068"/>
                  </a:ext>
                </a:extLst>
              </a:tr>
              <a:tr h="3445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189000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15035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204035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66894790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AD675EBF-6491-44EE-9F7B-A54A983DCE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642994"/>
            <a:ext cx="28236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u="none" strike="noStrike" cap="none" normalizeH="0" baseline="0" dirty="0" bmk="_Toc57217481">
                <a:ln>
                  <a:noFill/>
                </a:ln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Socket and Lighting Power Calculations</a:t>
            </a:r>
            <a:endParaRPr kumimoji="0" lang="en-US" altLang="en-US" sz="12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AC1A8AA-2369-4E77-9269-A5FC21E1A2BC}"/>
              </a:ext>
            </a:extLst>
          </p:cNvPr>
          <p:cNvSpPr txBox="1"/>
          <p:nvPr/>
        </p:nvSpPr>
        <p:spPr>
          <a:xfrm>
            <a:off x="5410200" y="1673291"/>
            <a:ext cx="3733800" cy="981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Demand Factor for Socket = 0.65.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Demand Factor for Lighting = 0.80.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xmlns="" id="{60E6AE14-8765-4972-BDCF-32E5FDE8EE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822677"/>
              </p:ext>
            </p:extLst>
          </p:nvPr>
        </p:nvGraphicFramePr>
        <p:xfrm>
          <a:off x="228600" y="4300605"/>
          <a:ext cx="4511676" cy="1977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4221">
                  <a:extLst>
                    <a:ext uri="{9D8B030D-6E8A-4147-A177-3AD203B41FA5}">
                      <a16:colId xmlns:a16="http://schemas.microsoft.com/office/drawing/2014/main" xmlns="" val="4139581059"/>
                    </a:ext>
                  </a:extLst>
                </a:gridCol>
                <a:gridCol w="1056355">
                  <a:extLst>
                    <a:ext uri="{9D8B030D-6E8A-4147-A177-3AD203B41FA5}">
                      <a16:colId xmlns:a16="http://schemas.microsoft.com/office/drawing/2014/main" xmlns="" val="1322073386"/>
                    </a:ext>
                  </a:extLst>
                </a:gridCol>
                <a:gridCol w="1185550">
                  <a:extLst>
                    <a:ext uri="{9D8B030D-6E8A-4147-A177-3AD203B41FA5}">
                      <a16:colId xmlns:a16="http://schemas.microsoft.com/office/drawing/2014/main" xmlns="" val="4185968404"/>
                    </a:ext>
                  </a:extLst>
                </a:gridCol>
                <a:gridCol w="1185550">
                  <a:extLst>
                    <a:ext uri="{9D8B030D-6E8A-4147-A177-3AD203B41FA5}">
                      <a16:colId xmlns:a16="http://schemas.microsoft.com/office/drawing/2014/main" xmlns="" val="2668879128"/>
                    </a:ext>
                  </a:extLst>
                </a:gridCol>
              </a:tblGrid>
              <a:tr h="4485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Load Current (A)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C.B Current (A)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Cable Current (A)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583808411"/>
                  </a:ext>
                </a:extLst>
              </a:tr>
              <a:tr h="2184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39.62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49.52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310952664"/>
                  </a:ext>
                </a:extLst>
              </a:tr>
              <a:tr h="2184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31.86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39.82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49.78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140757629"/>
                  </a:ext>
                </a:extLst>
              </a:tr>
              <a:tr h="2184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Ground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37.60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58.75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376298383"/>
                  </a:ext>
                </a:extLst>
              </a:tr>
              <a:tr h="2184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First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39.21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49.02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61.27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240051117"/>
                  </a:ext>
                </a:extLst>
              </a:tr>
              <a:tr h="2184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Second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49.44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61.80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78110952"/>
                  </a:ext>
                </a:extLst>
              </a:tr>
              <a:tr h="2184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Third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38.46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417510609"/>
                  </a:ext>
                </a:extLst>
              </a:tr>
              <a:tr h="2184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Fourth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43.44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54.29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02923612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CC6EACC-C0C5-4A54-87BC-4F63D0671D19}"/>
              </a:ext>
            </a:extLst>
          </p:cNvPr>
          <p:cNvSpPr txBox="1"/>
          <p:nvPr/>
        </p:nvSpPr>
        <p:spPr>
          <a:xfrm>
            <a:off x="168276" y="3976168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Current Calculations for Socket and Lighting</a:t>
            </a:r>
            <a:endParaRPr lang="en-US" sz="1200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A2ABD57B-02C9-41FE-B943-A693A50118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115613"/>
              </p:ext>
            </p:extLst>
          </p:nvPr>
        </p:nvGraphicFramePr>
        <p:xfrm>
          <a:off x="4932432" y="3089884"/>
          <a:ext cx="4043291" cy="22205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4968">
                  <a:extLst>
                    <a:ext uri="{9D8B030D-6E8A-4147-A177-3AD203B41FA5}">
                      <a16:colId xmlns:a16="http://schemas.microsoft.com/office/drawing/2014/main" xmlns="" val="338288238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379928494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390102768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2661261017"/>
                    </a:ext>
                  </a:extLst>
                </a:gridCol>
                <a:gridCol w="746123">
                  <a:extLst>
                    <a:ext uri="{9D8B030D-6E8A-4147-A177-3AD203B41FA5}">
                      <a16:colId xmlns:a16="http://schemas.microsoft.com/office/drawing/2014/main" xmlns="" val="2871084615"/>
                    </a:ext>
                  </a:extLst>
                </a:gridCol>
              </a:tblGrid>
              <a:tr h="7584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Equipment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Power (W)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Load Current (A)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C.B Current (A)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Cable Current (A)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81791530"/>
                  </a:ext>
                </a:extLst>
              </a:tr>
              <a:tr h="20935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Lifts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32000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51.18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63.97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79.97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85872956"/>
                  </a:ext>
                </a:extLst>
              </a:tr>
              <a:tr h="44421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Pumps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26851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42.94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53.68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67.10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576516760"/>
                  </a:ext>
                </a:extLst>
              </a:tr>
              <a:tr h="67906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 System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49000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78.37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97.96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122.45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082637463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C6C580A-8DC2-47A9-86BD-6E4007E90045}"/>
              </a:ext>
            </a:extLst>
          </p:cNvPr>
          <p:cNvSpPr txBox="1"/>
          <p:nvPr/>
        </p:nvSpPr>
        <p:spPr>
          <a:xfrm>
            <a:off x="4740276" y="2770730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1200" i="1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Current Calculation for Other Electrical Equipment’s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F4C13482-7616-45B3-81D6-8D77B67CEA5A}"/>
              </a:ext>
            </a:extLst>
          </p:cNvPr>
          <p:cNvSpPr txBox="1"/>
          <p:nvPr/>
        </p:nvSpPr>
        <p:spPr>
          <a:xfrm>
            <a:off x="5029200" y="5274693"/>
            <a:ext cx="4658138" cy="15604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Summary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Load Current Needed for Building = 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312.54 A.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Circuit Breaker Current = 390.68 A.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Cable Current = 488.35 A.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ar-SA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6827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734628"/>
          </a:xfrm>
        </p:spPr>
        <p:txBody>
          <a:bodyPr>
            <a:normAutofit/>
          </a:bodyPr>
          <a:lstStyle/>
          <a:p>
            <a:pPr lvl="0"/>
            <a:r>
              <a:rPr lang="en-US" sz="2800" dirty="0"/>
              <a:t>board distribution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73563"/>
          </a:xfrm>
        </p:spPr>
        <p:txBody>
          <a:bodyPr/>
          <a:lstStyle/>
          <a:p>
            <a:pPr marL="11430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91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EE1A65C-FC0B-4C35-88BA-35533AEF53B3}"/>
              </a:ext>
            </a:extLst>
          </p:cNvPr>
          <p:cNvSpPr txBox="1"/>
          <p:nvPr/>
        </p:nvSpPr>
        <p:spPr>
          <a:xfrm>
            <a:off x="228600" y="1565485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Main Distribution Board for ground floor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C43F19C-369A-4208-A517-EE688BEB27C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201" y="1934817"/>
            <a:ext cx="7467600" cy="451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16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734628"/>
          </a:xfrm>
        </p:spPr>
        <p:txBody>
          <a:bodyPr>
            <a:normAutofit/>
          </a:bodyPr>
          <a:lstStyle/>
          <a:p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Risers Distribution</a:t>
            </a:r>
            <a:endParaRPr lang="en-US" sz="1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4817"/>
            <a:ext cx="8229600" cy="4373563"/>
          </a:xfrm>
        </p:spPr>
        <p:txBody>
          <a:bodyPr/>
          <a:lstStyle/>
          <a:p>
            <a:pPr marL="11430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92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2ED1181-93BB-44F1-81F0-2F90A10C57B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4400" y="1600201"/>
            <a:ext cx="7162800" cy="475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4516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734628"/>
          </a:xfrm>
        </p:spPr>
        <p:txBody>
          <a:bodyPr>
            <a:norm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Camera Riser</a:t>
            </a:r>
            <a:endParaRPr lang="en-US" sz="1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4817"/>
            <a:ext cx="8229600" cy="4373563"/>
          </a:xfrm>
        </p:spPr>
        <p:txBody>
          <a:bodyPr/>
          <a:lstStyle/>
          <a:p>
            <a:pPr marL="11430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93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5178E9B-06A5-4573-A27E-2387B8F4C27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52600"/>
            <a:ext cx="8610600" cy="469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0470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Mechanical</a:t>
            </a:r>
            <a:r>
              <a:rPr lang="en-US" dirty="0"/>
              <a:t> </a:t>
            </a:r>
            <a:r>
              <a:rPr lang="en-US" sz="29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design</a:t>
            </a:r>
            <a:r>
              <a:rPr lang="en-US" dirty="0"/>
              <a:t> 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6138" y="1952970"/>
            <a:ext cx="6163862" cy="437356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393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914400" y="372311"/>
            <a:ext cx="7024744" cy="1143000"/>
          </a:xfrm>
        </p:spPr>
        <p:txBody>
          <a:bodyPr>
            <a:normAutofit/>
          </a:bodyPr>
          <a:lstStyle/>
          <a:p>
            <a:pPr algn="l"/>
            <a:r>
              <a:rPr lang="en-GB" sz="3200" cap="none" dirty="0"/>
              <a:t>Water System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95</a:t>
            </a:fld>
            <a:endParaRPr lang="en-US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5714708" y="5495469"/>
          <a:ext cx="3263280" cy="74168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1750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Vertical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Horizontal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Branch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ar-SA" sz="1400" kern="1200" dirty="0">
                          <a:effectLst/>
                        </a:rPr>
                        <a:t>2</a:t>
                      </a:r>
                      <a:r>
                        <a:rPr kumimoji="0" lang="en-US" sz="1400" kern="1200" dirty="0">
                          <a:effectLst/>
                        </a:rPr>
                        <a:t> ''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dirty="0">
                          <a:effectLst/>
                        </a:rPr>
                        <a:t>1.</a:t>
                      </a:r>
                      <a:r>
                        <a:rPr kumimoji="0" lang="ar-SA" sz="1400" kern="1200" dirty="0">
                          <a:effectLst/>
                        </a:rPr>
                        <a:t>2</a:t>
                      </a:r>
                      <a:r>
                        <a:rPr kumimoji="0" lang="en-US" sz="1400" kern="1200" dirty="0">
                          <a:effectLst/>
                        </a:rPr>
                        <a:t>5'' 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dirty="0">
                          <a:effectLst/>
                        </a:rPr>
                        <a:t>0.75''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0" name="Rectangle 19"/>
          <p:cNvSpPr/>
          <p:nvPr/>
        </p:nvSpPr>
        <p:spPr>
          <a:xfrm>
            <a:off x="6477000" y="5014775"/>
            <a:ext cx="19191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Diameter Of Pipes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276600" y="4592567"/>
            <a:ext cx="1295400" cy="127374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cxnSp>
        <p:nvCxnSpPr>
          <p:cNvPr id="23" name="Elbow Connector 22"/>
          <p:cNvCxnSpPr/>
          <p:nvPr/>
        </p:nvCxnSpPr>
        <p:spPr>
          <a:xfrm flipV="1">
            <a:off x="4572000" y="3657600"/>
            <a:ext cx="1524000" cy="1242744"/>
          </a:xfrm>
          <a:prstGeom prst="bentConnector3">
            <a:avLst>
              <a:gd name="adj1" fmla="val 42727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A7CA8993-2AC5-469A-9101-E61F1FA61E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33" y="1676400"/>
            <a:ext cx="5010767" cy="4373563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850D2B9-5C48-4D89-9A2C-67405EF06C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676400"/>
            <a:ext cx="3639167" cy="3313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4830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914400" y="372311"/>
            <a:ext cx="7024744" cy="1143000"/>
          </a:xfrm>
        </p:spPr>
        <p:txBody>
          <a:bodyPr>
            <a:normAutofit/>
          </a:bodyPr>
          <a:lstStyle/>
          <a:p>
            <a:pPr algn="l"/>
            <a:r>
              <a:rPr lang="en-GB" sz="3200" cap="none" dirty="0"/>
              <a:t>Water System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96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88E067C-41D4-4CA8-B33B-4B71F474E682}"/>
              </a:ext>
            </a:extLst>
          </p:cNvPr>
          <p:cNvSpPr txBox="1"/>
          <p:nvPr/>
        </p:nvSpPr>
        <p:spPr>
          <a:xfrm>
            <a:off x="228600" y="167640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distribution fixture units for Ground Floor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512A0399-BCEC-4B3A-892F-F45F549720B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45732"/>
            <a:ext cx="8686800" cy="43106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6858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600" cap="none" dirty="0"/>
              <a:t>Drainage</a:t>
            </a:r>
            <a:r>
              <a:rPr lang="en-US" dirty="0"/>
              <a:t> </a:t>
            </a:r>
            <a:r>
              <a:rPr lang="en-US" sz="3600" cap="none" dirty="0"/>
              <a:t>system</a:t>
            </a:r>
            <a:r>
              <a:rPr lang="en-US" dirty="0"/>
              <a:t>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97</a:t>
            </a:fld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276600" y="4495800"/>
            <a:ext cx="990600" cy="990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cxnSp>
        <p:nvCxnSpPr>
          <p:cNvPr id="19" name="Elbow Connector 18"/>
          <p:cNvCxnSpPr/>
          <p:nvPr/>
        </p:nvCxnSpPr>
        <p:spPr>
          <a:xfrm flipV="1">
            <a:off x="4267200" y="3429000"/>
            <a:ext cx="1648197" cy="137160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9624EE83-2BC2-4AF8-A09B-80262005D7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99469"/>
            <a:ext cx="6553200" cy="4801331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087638C-06EB-45C4-8EB5-A01F0259A546}"/>
              </a:ext>
            </a:extLst>
          </p:cNvPr>
          <p:cNvSpPr txBox="1"/>
          <p:nvPr/>
        </p:nvSpPr>
        <p:spPr>
          <a:xfrm>
            <a:off x="6858000" y="241275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1800" i="1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Pipe Diameter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xmlns="" id="{7C95B2F1-7ACF-47E5-B291-4FF18CFE76F9}"/>
              </a:ext>
            </a:extLst>
          </p:cNvPr>
          <p:cNvGraphicFramePr>
            <a:graphicFrameLocks noGrp="1"/>
          </p:cNvGraphicFramePr>
          <p:nvPr/>
        </p:nvGraphicFramePr>
        <p:xfrm>
          <a:off x="6905997" y="2898841"/>
          <a:ext cx="2069542" cy="28096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31928">
                  <a:extLst>
                    <a:ext uri="{9D8B030D-6E8A-4147-A177-3AD203B41FA5}">
                      <a16:colId xmlns:a16="http://schemas.microsoft.com/office/drawing/2014/main" xmlns="" val="282272960"/>
                    </a:ext>
                  </a:extLst>
                </a:gridCol>
                <a:gridCol w="837614">
                  <a:extLst>
                    <a:ext uri="{9D8B030D-6E8A-4147-A177-3AD203B41FA5}">
                      <a16:colId xmlns:a16="http://schemas.microsoft.com/office/drawing/2014/main" xmlns="" val="2732251966"/>
                    </a:ext>
                  </a:extLst>
                </a:gridCol>
              </a:tblGrid>
              <a:tr h="64475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Type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Diameter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23390952"/>
                  </a:ext>
                </a:extLst>
              </a:tr>
              <a:tr h="30403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 inches.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42961174"/>
                  </a:ext>
                </a:extLst>
              </a:tr>
              <a:tr h="30403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Lavatory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 inches.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24740988"/>
                  </a:ext>
                </a:extLst>
              </a:tr>
              <a:tr h="30403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Kitchen Sink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 inches.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01367644"/>
                  </a:ext>
                </a:extLst>
              </a:tr>
              <a:tr h="30403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Vents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 inches.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10157167"/>
                  </a:ext>
                </a:extLst>
              </a:tr>
              <a:tr h="30403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Main Stack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 inches.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61594744"/>
                  </a:ext>
                </a:extLst>
              </a:tr>
              <a:tr h="64475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Between Manholes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 inches.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12325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51827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600" cap="none" dirty="0"/>
              <a:t>Drainage</a:t>
            </a:r>
            <a:r>
              <a:rPr lang="en-US" dirty="0"/>
              <a:t> </a:t>
            </a:r>
            <a:r>
              <a:rPr lang="en-US" sz="3600" cap="none" dirty="0"/>
              <a:t>system</a:t>
            </a:r>
            <a:r>
              <a:rPr lang="en-US" dirty="0"/>
              <a:t>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98</a:t>
            </a:fld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276600" y="4495800"/>
            <a:ext cx="990600" cy="990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01DB7F32-F855-4218-A410-EF3F557FD6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34378"/>
            <a:ext cx="7848600" cy="4666422"/>
          </a:xfrm>
        </p:spPr>
      </p:pic>
    </p:spTree>
    <p:extLst>
      <p:ext uri="{BB962C8B-B14F-4D97-AF65-F5344CB8AC3E}">
        <p14:creationId xmlns:p14="http://schemas.microsoft.com/office/powerpoint/2010/main" val="29491761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600" cap="none" dirty="0"/>
              <a:t>Drainage</a:t>
            </a:r>
            <a:r>
              <a:rPr lang="en-US" dirty="0"/>
              <a:t> </a:t>
            </a:r>
            <a:r>
              <a:rPr lang="en-US" sz="3600" cap="none" dirty="0"/>
              <a:t>system</a:t>
            </a:r>
            <a:r>
              <a:rPr lang="en-US" dirty="0"/>
              <a:t>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99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875DB9A-4444-49C8-9D6F-58588CBD5C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1752600"/>
            <a:ext cx="78867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0873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10976</TotalTime>
  <Words>2156</Words>
  <Application>Microsoft Office PowerPoint</Application>
  <PresentationFormat>On-screen Show (4:3)</PresentationFormat>
  <Paragraphs>1084</Paragraphs>
  <Slides>112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112</vt:i4>
      </vt:variant>
    </vt:vector>
  </HeadingPairs>
  <TitlesOfParts>
    <vt:vector size="126" baseType="lpstr">
      <vt:lpstr>Arial Unicode MS</vt:lpstr>
      <vt:lpstr>Arial</vt:lpstr>
      <vt:lpstr>Book Antiqua</vt:lpstr>
      <vt:lpstr>Calibri</vt:lpstr>
      <vt:lpstr>Cambria</vt:lpstr>
      <vt:lpstr>Cambria Math</vt:lpstr>
      <vt:lpstr>Century Gothic</vt:lpstr>
      <vt:lpstr>Gisha</vt:lpstr>
      <vt:lpstr>Symbol</vt:lpstr>
      <vt:lpstr>Tahoma</vt:lpstr>
      <vt:lpstr>Times New Roman</vt:lpstr>
      <vt:lpstr>Wingdings</vt:lpstr>
      <vt:lpstr>Wingdings 2</vt:lpstr>
      <vt:lpstr>Apothecary</vt:lpstr>
      <vt:lpstr>Directorate Education Building Project</vt:lpstr>
      <vt:lpstr>OUTLINES</vt:lpstr>
      <vt:lpstr> Introduction   </vt:lpstr>
      <vt:lpstr>Site description  </vt:lpstr>
      <vt:lpstr>Site Accessibility   </vt:lpstr>
      <vt:lpstr>Architectural Design </vt:lpstr>
      <vt:lpstr>Project Description  </vt:lpstr>
      <vt:lpstr>Bubble diagram</vt:lpstr>
      <vt:lpstr>Architectural Design  </vt:lpstr>
      <vt:lpstr>Architectural Design  </vt:lpstr>
      <vt:lpstr>Architectural Design  </vt:lpstr>
      <vt:lpstr>Architectural Design  </vt:lpstr>
      <vt:lpstr>Architectural Design  </vt:lpstr>
      <vt:lpstr>Architectural Design  </vt:lpstr>
      <vt:lpstr>Architectural Design  </vt:lpstr>
      <vt:lpstr>Architectural Design  </vt:lpstr>
      <vt:lpstr>Elevations </vt:lpstr>
      <vt:lpstr>Elevations </vt:lpstr>
      <vt:lpstr>SECTIONS</vt:lpstr>
      <vt:lpstr>Environmental design </vt:lpstr>
      <vt:lpstr>Environmental Adjustments</vt:lpstr>
      <vt:lpstr>Daylighting </vt:lpstr>
      <vt:lpstr>Daylighting </vt:lpstr>
      <vt:lpstr>Daylighting </vt:lpstr>
      <vt:lpstr>Daylighting </vt:lpstr>
      <vt:lpstr>Daylighting </vt:lpstr>
      <vt:lpstr>Energy Simulation and thermal comfort</vt:lpstr>
      <vt:lpstr>Energy Simulation and thermal comfort</vt:lpstr>
      <vt:lpstr>Energy Simulation and thermal comfort</vt:lpstr>
      <vt:lpstr>Energy Simulation and thermal comfort</vt:lpstr>
      <vt:lpstr>Energy Simulation and thermal comfort</vt:lpstr>
      <vt:lpstr>Thermal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Acoustical analysis</vt:lpstr>
      <vt:lpstr>Acoustical analysis</vt:lpstr>
      <vt:lpstr>Acoustical analysis</vt:lpstr>
      <vt:lpstr>Acoustical analysis</vt:lpstr>
      <vt:lpstr>Acoustical analysis</vt:lpstr>
      <vt:lpstr>Acoustical analysis</vt:lpstr>
      <vt:lpstr>Acoustical analysis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Structural analysis </vt:lpstr>
      <vt:lpstr>Water Tank details </vt:lpstr>
      <vt:lpstr>Water Tank details </vt:lpstr>
      <vt:lpstr>Basement wall details </vt:lpstr>
      <vt:lpstr>STAIRS details </vt:lpstr>
      <vt:lpstr>Sheet pile details </vt:lpstr>
      <vt:lpstr>Electrical design </vt:lpstr>
      <vt:lpstr>Electrical design </vt:lpstr>
      <vt:lpstr>Electrical design </vt:lpstr>
      <vt:lpstr>Electrical design  Lighting</vt:lpstr>
      <vt:lpstr>Lighting and switches  distribution</vt:lpstr>
      <vt:lpstr>Lighting and switches  distribution</vt:lpstr>
      <vt:lpstr>Lighting and switches  distribution</vt:lpstr>
      <vt:lpstr> Electrical design  Artificial lighting </vt:lpstr>
      <vt:lpstr>low voltage</vt:lpstr>
      <vt:lpstr>Current Calculation </vt:lpstr>
      <vt:lpstr>board distribution</vt:lpstr>
      <vt:lpstr>Risers Distribution</vt:lpstr>
      <vt:lpstr>Camera Riser</vt:lpstr>
      <vt:lpstr>Mechanical design </vt:lpstr>
      <vt:lpstr>Water System </vt:lpstr>
      <vt:lpstr>Water System </vt:lpstr>
      <vt:lpstr>  Drainage system  </vt:lpstr>
      <vt:lpstr>  Drainage system  </vt:lpstr>
      <vt:lpstr>  Drainage system  </vt:lpstr>
      <vt:lpstr>  Drainage system  </vt:lpstr>
      <vt:lpstr>  Drainage system  </vt:lpstr>
      <vt:lpstr>HVAC System </vt:lpstr>
      <vt:lpstr>HVAC System </vt:lpstr>
      <vt:lpstr>HVAC System </vt:lpstr>
      <vt:lpstr>HVAC System </vt:lpstr>
      <vt:lpstr>Fire Fighting System </vt:lpstr>
      <vt:lpstr>Fire Fighting System </vt:lpstr>
      <vt:lpstr>Fire Fighting System </vt:lpstr>
      <vt:lpstr>Emergency Exit </vt:lpstr>
      <vt:lpstr>Elevators</vt:lpstr>
      <vt:lpstr>Project cost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hostel design</dc:title>
  <dc:creator>Administrator</dc:creator>
  <cp:lastModifiedBy>Microsoft account</cp:lastModifiedBy>
  <cp:revision>485</cp:revision>
  <dcterms:created xsi:type="dcterms:W3CDTF">2019-05-12T07:53:35Z</dcterms:created>
  <dcterms:modified xsi:type="dcterms:W3CDTF">2021-01-06T11:58:12Z</dcterms:modified>
</cp:coreProperties>
</file>