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Oswald Regular"/>
      <p:regular r:id="rId24"/>
      <p:bold r:id="rId25"/>
    </p:embeddedFont>
    <p:embeddedFont>
      <p:font typeface="Marck Script"/>
      <p:regular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OswaldRegular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arckScript-regular.fntdata"/><Relationship Id="rId25" Type="http://schemas.openxmlformats.org/officeDocument/2006/relationships/font" Target="fonts/OswaldRegular-bold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3" name="Shape 2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Google Shape;269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5" name="Google Shape;269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3" name="Shape 2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4" name="Google Shape;2854;gde15292414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5" name="Google Shape;2855;gde15292414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7" name="Shape 2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Google Shape;2908;gd3694ab675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9" name="Google Shape;2909;gd3694ab675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0" name="Shape 2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1" name="Google Shape;2921;gd3694ab675_0_6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2" name="Google Shape;2922;gd3694ab675_0_6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1" name="Shape 2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2" name="Google Shape;2932;gd3694ab675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3" name="Google Shape;2933;gd3694ab675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1" name="Shape 2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2" name="Google Shape;2962;gd3694ab675_0_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3" name="Google Shape;2963;gd3694ab675_0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1" name="Shape 3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2" name="Google Shape;3032;gd3694ab675_0_1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3" name="Google Shape;3033;gd3694ab675_0_1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0" name="Shape 2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1" name="Google Shape;2701;gcd4889075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2" name="Google Shape;2702;gcd4889075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5" name="Shape 2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6" name="Google Shape;2726;gcd4889075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7" name="Google Shape;2727;gcd4889075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4" name="Shape 2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5" name="Google Shape;2745;gcd4889075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6" name="Google Shape;2746;gcd4889075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1" name="Shape 2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2" name="Google Shape;2752;gd3694ab675_0_5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3" name="Google Shape;2753;gd3694ab675_0_5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2" name="Shape 2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3" name="Google Shape;2773;gd3694ab675_0_8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4" name="Google Shape;2774;gd3694ab675_0_8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7" name="Shape 2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8" name="Google Shape;2798;gd3694ab675_0_7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9" name="Google Shape;2799;gd3694ab675_0_7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8" name="Shape 2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9" name="Google Shape;2819;gd3694ab675_0_9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0" name="Google Shape;2820;gd3694ab675_0_9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2" name="Shape 2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3" name="Google Shape;2833;gd3694ab675_0_1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4" name="Google Shape;2834;gd3694ab675_0_1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 flipH="1" rot="-54583">
            <a:off x="-337642" y="-36553"/>
            <a:ext cx="1470814" cy="5428959"/>
            <a:chOff x="2941375" y="1990075"/>
            <a:chExt cx="443950" cy="1638675"/>
          </a:xfrm>
        </p:grpSpPr>
        <p:sp>
          <p:nvSpPr>
            <p:cNvPr id="10" name="Google Shape;10;p2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" name="Google Shape;17;p2"/>
          <p:cNvGrpSpPr/>
          <p:nvPr/>
        </p:nvGrpSpPr>
        <p:grpSpPr>
          <a:xfrm flipH="1" rot="-99163">
            <a:off x="-444170" y="-31044"/>
            <a:ext cx="1225520" cy="4058325"/>
            <a:chOff x="4036325" y="1109225"/>
            <a:chExt cx="1129250" cy="3739525"/>
          </a:xfrm>
        </p:grpSpPr>
        <p:sp>
          <p:nvSpPr>
            <p:cNvPr id="18" name="Google Shape;18;p2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2"/>
          <p:cNvSpPr/>
          <p:nvPr/>
        </p:nvSpPr>
        <p:spPr>
          <a:xfrm>
            <a:off x="-2007800" y="3505836"/>
            <a:ext cx="2689486" cy="3168207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2"/>
          <p:cNvSpPr/>
          <p:nvPr/>
        </p:nvSpPr>
        <p:spPr>
          <a:xfrm>
            <a:off x="8011000" y="211"/>
            <a:ext cx="2689486" cy="3168207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2"/>
          <p:cNvSpPr/>
          <p:nvPr/>
        </p:nvSpPr>
        <p:spPr>
          <a:xfrm flipH="1">
            <a:off x="7451916" y="2049824"/>
            <a:ext cx="1738816" cy="3093666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6" name="Google Shape;66;p2"/>
          <p:cNvGrpSpPr/>
          <p:nvPr/>
        </p:nvGrpSpPr>
        <p:grpSpPr>
          <a:xfrm flipH="1">
            <a:off x="8154800" y="1456445"/>
            <a:ext cx="1035912" cy="1944440"/>
            <a:chOff x="2038025" y="3292025"/>
            <a:chExt cx="918525" cy="1724100"/>
          </a:xfrm>
        </p:grpSpPr>
        <p:sp>
          <p:nvSpPr>
            <p:cNvPr id="67" name="Google Shape;67;p2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1" name="Google Shape;121;p2"/>
          <p:cNvSpPr txBox="1"/>
          <p:nvPr>
            <p:ph type="ctrTitle"/>
          </p:nvPr>
        </p:nvSpPr>
        <p:spPr>
          <a:xfrm>
            <a:off x="748950" y="2001150"/>
            <a:ext cx="7646100" cy="173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8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2" name="Google Shape;122;p2"/>
          <p:cNvSpPr txBox="1"/>
          <p:nvPr>
            <p:ph idx="1" type="subTitle"/>
          </p:nvPr>
        </p:nvSpPr>
        <p:spPr>
          <a:xfrm>
            <a:off x="3317100" y="3753575"/>
            <a:ext cx="2509800" cy="7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19191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23" name="Google Shape;123;p2"/>
          <p:cNvSpPr txBox="1"/>
          <p:nvPr>
            <p:ph idx="2" type="ctrTitle"/>
          </p:nvPr>
        </p:nvSpPr>
        <p:spPr>
          <a:xfrm>
            <a:off x="3179100" y="1065750"/>
            <a:ext cx="2785800" cy="75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b="0" sz="5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4" name="Google Shape;124;p2"/>
          <p:cNvSpPr/>
          <p:nvPr/>
        </p:nvSpPr>
        <p:spPr>
          <a:xfrm rot="-5971658">
            <a:off x="2173528" y="-1414288"/>
            <a:ext cx="3054998" cy="3598779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"/>
          <p:cNvSpPr/>
          <p:nvPr/>
        </p:nvSpPr>
        <p:spPr>
          <a:xfrm rot="-5971658">
            <a:off x="3029763" y="-2095956"/>
            <a:ext cx="1899503" cy="3454315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11"/>
          <p:cNvSpPr txBox="1"/>
          <p:nvPr>
            <p:ph hasCustomPrompt="1" type="title"/>
          </p:nvPr>
        </p:nvSpPr>
        <p:spPr>
          <a:xfrm>
            <a:off x="1284000" y="1851154"/>
            <a:ext cx="6576000" cy="15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14" name="Google Shape;714;p11"/>
          <p:cNvSpPr txBox="1"/>
          <p:nvPr>
            <p:ph idx="1" type="subTitle"/>
          </p:nvPr>
        </p:nvSpPr>
        <p:spPr>
          <a:xfrm>
            <a:off x="2047925" y="3260745"/>
            <a:ext cx="50481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15" name="Google Shape;715;p11"/>
          <p:cNvSpPr txBox="1"/>
          <p:nvPr>
            <p:ph idx="2" type="title"/>
          </p:nvPr>
        </p:nvSpPr>
        <p:spPr>
          <a:xfrm>
            <a:off x="1886750" y="1250203"/>
            <a:ext cx="5322900" cy="12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0" sz="4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16" name="Google Shape;716;p11"/>
          <p:cNvSpPr/>
          <p:nvPr/>
        </p:nvSpPr>
        <p:spPr>
          <a:xfrm>
            <a:off x="-1985600" y="2151147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11"/>
          <p:cNvSpPr/>
          <p:nvPr/>
        </p:nvSpPr>
        <p:spPr>
          <a:xfrm>
            <a:off x="-468600" y="3955641"/>
            <a:ext cx="1540463" cy="2743157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8" name="Google Shape;718;p11"/>
          <p:cNvGrpSpPr/>
          <p:nvPr/>
        </p:nvGrpSpPr>
        <p:grpSpPr>
          <a:xfrm flipH="1">
            <a:off x="-39325" y="3694550"/>
            <a:ext cx="918525" cy="1724100"/>
            <a:chOff x="2038025" y="3292025"/>
            <a:chExt cx="918525" cy="1724100"/>
          </a:xfrm>
        </p:grpSpPr>
        <p:sp>
          <p:nvSpPr>
            <p:cNvPr id="719" name="Google Shape;719;p11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11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11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11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1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1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1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1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11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1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1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1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1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1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1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11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11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11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11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1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1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1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1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11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11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1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1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1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11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1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1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1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1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1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1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1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1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1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11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1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1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1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1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1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1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11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11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11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11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11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11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11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1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11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3" name="Google Shape;773;p11"/>
          <p:cNvSpPr/>
          <p:nvPr/>
        </p:nvSpPr>
        <p:spPr>
          <a:xfrm rot="1772103">
            <a:off x="-1446817" y="1545430"/>
            <a:ext cx="1638427" cy="2979540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74" name="Google Shape;774;p11"/>
          <p:cNvGrpSpPr/>
          <p:nvPr/>
        </p:nvGrpSpPr>
        <p:grpSpPr>
          <a:xfrm flipH="1" rot="-479736">
            <a:off x="7992885" y="51919"/>
            <a:ext cx="1129274" cy="3739605"/>
            <a:chOff x="4036325" y="1109225"/>
            <a:chExt cx="1129250" cy="3739525"/>
          </a:xfrm>
        </p:grpSpPr>
        <p:sp>
          <p:nvSpPr>
            <p:cNvPr id="775" name="Google Shape;775;p11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11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11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11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11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1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11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11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11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11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11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11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1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1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1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1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11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1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1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11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1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11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11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1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1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11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11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11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11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1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1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11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11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11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11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11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11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11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11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11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11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11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11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11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11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20" name="Google Shape;820;p11"/>
          <p:cNvGrpSpPr/>
          <p:nvPr/>
        </p:nvGrpSpPr>
        <p:grpSpPr>
          <a:xfrm flipH="1" rot="-435379">
            <a:off x="8676540" y="-31889"/>
            <a:ext cx="1355313" cy="5002629"/>
            <a:chOff x="2941375" y="1990075"/>
            <a:chExt cx="443950" cy="1638675"/>
          </a:xfrm>
        </p:grpSpPr>
        <p:sp>
          <p:nvSpPr>
            <p:cNvPr id="821" name="Google Shape;821;p11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11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11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11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11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11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11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Google Shape;830;p13"/>
          <p:cNvGrpSpPr/>
          <p:nvPr/>
        </p:nvGrpSpPr>
        <p:grpSpPr>
          <a:xfrm rot="-1927509">
            <a:off x="8210812" y="-1075646"/>
            <a:ext cx="1355300" cy="5002583"/>
            <a:chOff x="2941375" y="1990075"/>
            <a:chExt cx="443950" cy="1638675"/>
          </a:xfrm>
        </p:grpSpPr>
        <p:sp>
          <p:nvSpPr>
            <p:cNvPr id="831" name="Google Shape;831;p13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13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13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13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13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13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13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8" name="Google Shape;838;p13"/>
          <p:cNvGrpSpPr/>
          <p:nvPr/>
        </p:nvGrpSpPr>
        <p:grpSpPr>
          <a:xfrm rot="-1883118">
            <a:off x="8297021" y="-1245797"/>
            <a:ext cx="1129271" cy="3739593"/>
            <a:chOff x="4036325" y="1109225"/>
            <a:chExt cx="1129250" cy="3739525"/>
          </a:xfrm>
        </p:grpSpPr>
        <p:sp>
          <p:nvSpPr>
            <p:cNvPr id="839" name="Google Shape;839;p13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13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13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13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13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13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13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13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13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13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13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13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13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13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13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13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13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3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13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13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13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13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13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13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13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13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13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13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13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13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13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13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13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13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3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3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13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13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13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13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13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13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13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13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13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4" name="Google Shape;884;p13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5" name="Google Shape;885;p13"/>
          <p:cNvSpPr txBox="1"/>
          <p:nvPr>
            <p:ph type="title"/>
          </p:nvPr>
        </p:nvSpPr>
        <p:spPr>
          <a:xfrm>
            <a:off x="7200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86" name="Google Shape;886;p13"/>
          <p:cNvSpPr txBox="1"/>
          <p:nvPr>
            <p:ph hasCustomPrompt="1" idx="2" type="title"/>
          </p:nvPr>
        </p:nvSpPr>
        <p:spPr>
          <a:xfrm>
            <a:off x="7200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7" name="Google Shape;887;p13"/>
          <p:cNvSpPr txBox="1"/>
          <p:nvPr>
            <p:ph idx="1" type="subTitle"/>
          </p:nvPr>
        </p:nvSpPr>
        <p:spPr>
          <a:xfrm>
            <a:off x="7200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888" name="Google Shape;888;p13"/>
          <p:cNvSpPr txBox="1"/>
          <p:nvPr>
            <p:ph idx="3" type="title"/>
          </p:nvPr>
        </p:nvSpPr>
        <p:spPr>
          <a:xfrm>
            <a:off x="34038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89" name="Google Shape;889;p13"/>
          <p:cNvSpPr txBox="1"/>
          <p:nvPr>
            <p:ph hasCustomPrompt="1" idx="4" type="title"/>
          </p:nvPr>
        </p:nvSpPr>
        <p:spPr>
          <a:xfrm>
            <a:off x="34038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0" name="Google Shape;890;p13"/>
          <p:cNvSpPr txBox="1"/>
          <p:nvPr>
            <p:ph idx="5" type="subTitle"/>
          </p:nvPr>
        </p:nvSpPr>
        <p:spPr>
          <a:xfrm>
            <a:off x="34038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891" name="Google Shape;891;p13"/>
          <p:cNvSpPr txBox="1"/>
          <p:nvPr>
            <p:ph idx="6" type="title"/>
          </p:nvPr>
        </p:nvSpPr>
        <p:spPr>
          <a:xfrm>
            <a:off x="60876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92" name="Google Shape;892;p13"/>
          <p:cNvSpPr txBox="1"/>
          <p:nvPr>
            <p:ph hasCustomPrompt="1" idx="7" type="title"/>
          </p:nvPr>
        </p:nvSpPr>
        <p:spPr>
          <a:xfrm>
            <a:off x="60876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3" name="Google Shape;893;p13"/>
          <p:cNvSpPr txBox="1"/>
          <p:nvPr>
            <p:ph idx="8" type="subTitle"/>
          </p:nvPr>
        </p:nvSpPr>
        <p:spPr>
          <a:xfrm>
            <a:off x="60876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894" name="Google Shape;894;p13"/>
          <p:cNvSpPr txBox="1"/>
          <p:nvPr>
            <p:ph idx="9" type="title"/>
          </p:nvPr>
        </p:nvSpPr>
        <p:spPr>
          <a:xfrm>
            <a:off x="7200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95" name="Google Shape;895;p13"/>
          <p:cNvSpPr txBox="1"/>
          <p:nvPr>
            <p:ph hasCustomPrompt="1" idx="13" type="title"/>
          </p:nvPr>
        </p:nvSpPr>
        <p:spPr>
          <a:xfrm>
            <a:off x="7200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6" name="Google Shape;896;p13"/>
          <p:cNvSpPr txBox="1"/>
          <p:nvPr>
            <p:ph idx="14" type="subTitle"/>
          </p:nvPr>
        </p:nvSpPr>
        <p:spPr>
          <a:xfrm>
            <a:off x="720000" y="388538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897" name="Google Shape;897;p13"/>
          <p:cNvSpPr txBox="1"/>
          <p:nvPr>
            <p:ph idx="15" type="title"/>
          </p:nvPr>
        </p:nvSpPr>
        <p:spPr>
          <a:xfrm>
            <a:off x="34038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98" name="Google Shape;898;p13"/>
          <p:cNvSpPr txBox="1"/>
          <p:nvPr>
            <p:ph hasCustomPrompt="1" idx="16" type="title"/>
          </p:nvPr>
        </p:nvSpPr>
        <p:spPr>
          <a:xfrm>
            <a:off x="34038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9" name="Google Shape;899;p13"/>
          <p:cNvSpPr txBox="1"/>
          <p:nvPr>
            <p:ph idx="17" type="subTitle"/>
          </p:nvPr>
        </p:nvSpPr>
        <p:spPr>
          <a:xfrm>
            <a:off x="3403800" y="388538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900" name="Google Shape;900;p13"/>
          <p:cNvSpPr txBox="1"/>
          <p:nvPr>
            <p:ph idx="18" type="title"/>
          </p:nvPr>
        </p:nvSpPr>
        <p:spPr>
          <a:xfrm>
            <a:off x="60876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01" name="Google Shape;901;p13"/>
          <p:cNvSpPr txBox="1"/>
          <p:nvPr>
            <p:ph hasCustomPrompt="1" idx="19" type="title"/>
          </p:nvPr>
        </p:nvSpPr>
        <p:spPr>
          <a:xfrm>
            <a:off x="60876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02" name="Google Shape;902;p13"/>
          <p:cNvSpPr txBox="1"/>
          <p:nvPr>
            <p:ph idx="20" type="subTitle"/>
          </p:nvPr>
        </p:nvSpPr>
        <p:spPr>
          <a:xfrm>
            <a:off x="6087600" y="388538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903" name="Google Shape;903;p13"/>
          <p:cNvSpPr txBox="1"/>
          <p:nvPr>
            <p:ph idx="21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14"/>
          <p:cNvSpPr txBox="1"/>
          <p:nvPr>
            <p:ph type="title"/>
          </p:nvPr>
        </p:nvSpPr>
        <p:spPr>
          <a:xfrm>
            <a:off x="3121950" y="3115944"/>
            <a:ext cx="4563900" cy="5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06" name="Google Shape;906;p14"/>
          <p:cNvSpPr txBox="1"/>
          <p:nvPr>
            <p:ph idx="1" type="subTitle"/>
          </p:nvPr>
        </p:nvSpPr>
        <p:spPr>
          <a:xfrm>
            <a:off x="1458150" y="1800454"/>
            <a:ext cx="6227700" cy="14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3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907" name="Google Shape;907;p14"/>
          <p:cNvSpPr/>
          <p:nvPr/>
        </p:nvSpPr>
        <p:spPr>
          <a:xfrm>
            <a:off x="7358375" y="3328972"/>
            <a:ext cx="3054937" cy="3598708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14"/>
          <p:cNvSpPr/>
          <p:nvPr/>
        </p:nvSpPr>
        <p:spPr>
          <a:xfrm>
            <a:off x="7840916" y="3261150"/>
            <a:ext cx="1899465" cy="3454247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9" name="Google Shape;909;p14"/>
          <p:cNvGrpSpPr/>
          <p:nvPr/>
        </p:nvGrpSpPr>
        <p:grpSpPr>
          <a:xfrm>
            <a:off x="-631997" y="-72437"/>
            <a:ext cx="3259302" cy="2560212"/>
            <a:chOff x="-631997" y="-72437"/>
            <a:chExt cx="3259302" cy="2560212"/>
          </a:xfrm>
        </p:grpSpPr>
        <p:grpSp>
          <p:nvGrpSpPr>
            <p:cNvPr id="910" name="Google Shape;910;p14"/>
            <p:cNvGrpSpPr/>
            <p:nvPr/>
          </p:nvGrpSpPr>
          <p:grpSpPr>
            <a:xfrm>
              <a:off x="-631997" y="90326"/>
              <a:ext cx="1974304" cy="2397449"/>
              <a:chOff x="2000725" y="1240300"/>
              <a:chExt cx="1406500" cy="1707950"/>
            </a:xfrm>
          </p:grpSpPr>
          <p:sp>
            <p:nvSpPr>
              <p:cNvPr id="911" name="Google Shape;911;p14"/>
              <p:cNvSpPr/>
              <p:nvPr/>
            </p:nvSpPr>
            <p:spPr>
              <a:xfrm>
                <a:off x="3008950" y="1250375"/>
                <a:ext cx="325675" cy="185525"/>
              </a:xfrm>
              <a:custGeom>
                <a:rect b="b" l="l" r="r" t="t"/>
                <a:pathLst>
                  <a:path extrusionOk="0" h="7421" w="13027">
                    <a:moveTo>
                      <a:pt x="2783" y="283"/>
                    </a:moveTo>
                    <a:cubicBezTo>
                      <a:pt x="1694" y="888"/>
                      <a:pt x="726" y="1815"/>
                      <a:pt x="1" y="2823"/>
                    </a:cubicBezTo>
                    <a:cubicBezTo>
                      <a:pt x="928" y="3186"/>
                      <a:pt x="1735" y="3590"/>
                      <a:pt x="2420" y="4114"/>
                    </a:cubicBezTo>
                    <a:cubicBezTo>
                      <a:pt x="3630" y="5001"/>
                      <a:pt x="4719" y="6090"/>
                      <a:pt x="5405" y="7421"/>
                    </a:cubicBezTo>
                    <a:cubicBezTo>
                      <a:pt x="5828" y="7360"/>
                      <a:pt x="6272" y="7330"/>
                      <a:pt x="6715" y="7330"/>
                    </a:cubicBezTo>
                    <a:cubicBezTo>
                      <a:pt x="7159" y="7330"/>
                      <a:pt x="7603" y="7360"/>
                      <a:pt x="8026" y="7421"/>
                    </a:cubicBezTo>
                    <a:cubicBezTo>
                      <a:pt x="9115" y="5445"/>
                      <a:pt x="10889" y="3872"/>
                      <a:pt x="13027" y="3025"/>
                    </a:cubicBezTo>
                    <a:cubicBezTo>
                      <a:pt x="10446" y="0"/>
                      <a:pt x="6574" y="646"/>
                      <a:pt x="2783" y="283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2" name="Google Shape;912;p14"/>
              <p:cNvSpPr/>
              <p:nvPr/>
            </p:nvSpPr>
            <p:spPr>
              <a:xfrm>
                <a:off x="2756900" y="13595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0"/>
                    </a:moveTo>
                    <a:cubicBezTo>
                      <a:pt x="4111" y="0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4" y="8097"/>
                    </a:cubicBezTo>
                    <a:cubicBezTo>
                      <a:pt x="5828" y="8037"/>
                      <a:pt x="6271" y="8006"/>
                      <a:pt x="6715" y="8006"/>
                    </a:cubicBezTo>
                    <a:cubicBezTo>
                      <a:pt x="7159" y="8006"/>
                      <a:pt x="7602" y="8037"/>
                      <a:pt x="8026" y="8097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6" y="2774"/>
                      <a:pt x="12301" y="2128"/>
                      <a:pt x="11615" y="1644"/>
                    </a:cubicBezTo>
                    <a:cubicBezTo>
                      <a:pt x="10214" y="530"/>
                      <a:pt x="8486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3" name="Google Shape;913;p14"/>
              <p:cNvSpPr/>
              <p:nvPr/>
            </p:nvSpPr>
            <p:spPr>
              <a:xfrm>
                <a:off x="3261000" y="1371350"/>
                <a:ext cx="125050" cy="175475"/>
              </a:xfrm>
              <a:custGeom>
                <a:rect b="b" l="l" r="r" t="t"/>
                <a:pathLst>
                  <a:path extrusionOk="0" h="7019" w="5002">
                    <a:moveTo>
                      <a:pt x="4034" y="1"/>
                    </a:moveTo>
                    <a:cubicBezTo>
                      <a:pt x="3227" y="243"/>
                      <a:pt x="2542" y="606"/>
                      <a:pt x="1816" y="1170"/>
                    </a:cubicBezTo>
                    <a:cubicBezTo>
                      <a:pt x="1130" y="1695"/>
                      <a:pt x="525" y="2380"/>
                      <a:pt x="1" y="3066"/>
                    </a:cubicBezTo>
                    <a:cubicBezTo>
                      <a:pt x="2017" y="3792"/>
                      <a:pt x="3832" y="5203"/>
                      <a:pt x="5002" y="7018"/>
                    </a:cubicBezTo>
                    <a:cubicBezTo>
                      <a:pt x="4719" y="4397"/>
                      <a:pt x="5002" y="2219"/>
                      <a:pt x="4034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4" name="Google Shape;914;p14"/>
              <p:cNvSpPr/>
              <p:nvPr/>
            </p:nvSpPr>
            <p:spPr>
              <a:xfrm>
                <a:off x="3009950" y="1485550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2179" y="4305"/>
                      <a:pt x="4114" y="5878"/>
                      <a:pt x="5284" y="7895"/>
                    </a:cubicBezTo>
                    <a:cubicBezTo>
                      <a:pt x="5324" y="7935"/>
                      <a:pt x="5324" y="797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5" name="Google Shape;915;p14"/>
              <p:cNvSpPr/>
              <p:nvPr/>
            </p:nvSpPr>
            <p:spPr>
              <a:xfrm>
                <a:off x="3261000" y="1614350"/>
                <a:ext cx="139175" cy="199650"/>
              </a:xfrm>
              <a:custGeom>
                <a:rect b="b" l="l" r="r" t="t"/>
                <a:pathLst>
                  <a:path extrusionOk="0" h="7986" w="5567">
                    <a:moveTo>
                      <a:pt x="5163" y="0"/>
                    </a:moveTo>
                    <a:cubicBezTo>
                      <a:pt x="4235" y="162"/>
                      <a:pt x="3308" y="56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2259" y="4235"/>
                      <a:pt x="4195" y="5848"/>
                      <a:pt x="5405" y="7985"/>
                    </a:cubicBezTo>
                    <a:lnTo>
                      <a:pt x="5566" y="7985"/>
                    </a:lnTo>
                    <a:cubicBezTo>
                      <a:pt x="5445" y="5203"/>
                      <a:pt x="5284" y="2662"/>
                      <a:pt x="516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6" name="Google Shape;916;p14"/>
              <p:cNvSpPr/>
              <p:nvPr/>
            </p:nvSpPr>
            <p:spPr>
              <a:xfrm>
                <a:off x="2756900" y="1611325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7" name="Google Shape;917;p14"/>
              <p:cNvSpPr/>
              <p:nvPr/>
            </p:nvSpPr>
            <p:spPr>
              <a:xfrm>
                <a:off x="3010975" y="1735825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1"/>
                    </a:moveTo>
                    <a:cubicBezTo>
                      <a:pt x="4053" y="1"/>
                      <a:pt x="1452" y="1191"/>
                      <a:pt x="0" y="3570"/>
                    </a:cubicBezTo>
                    <a:cubicBezTo>
                      <a:pt x="2259" y="4377"/>
                      <a:pt x="4154" y="5990"/>
                      <a:pt x="5364" y="8087"/>
                    </a:cubicBezTo>
                    <a:cubicBezTo>
                      <a:pt x="5787" y="8047"/>
                      <a:pt x="6231" y="8026"/>
                      <a:pt x="6675" y="8026"/>
                    </a:cubicBezTo>
                    <a:cubicBezTo>
                      <a:pt x="7118" y="8026"/>
                      <a:pt x="7562" y="8047"/>
                      <a:pt x="7985" y="8087"/>
                    </a:cubicBezTo>
                    <a:cubicBezTo>
                      <a:pt x="8792" y="6635"/>
                      <a:pt x="10082" y="5344"/>
                      <a:pt x="11575" y="4417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1"/>
                      <a:pt x="9266" y="1"/>
                      <a:pt x="666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8" name="Google Shape;918;p14"/>
              <p:cNvSpPr/>
              <p:nvPr/>
            </p:nvSpPr>
            <p:spPr>
              <a:xfrm>
                <a:off x="2758900" y="1861875"/>
                <a:ext cx="333750" cy="202150"/>
              </a:xfrm>
              <a:custGeom>
                <a:rect b="b" l="l" r="r" t="t"/>
                <a:pathLst>
                  <a:path extrusionOk="0" h="8086" w="13350">
                    <a:moveTo>
                      <a:pt x="6660" y="0"/>
                    </a:moveTo>
                    <a:cubicBezTo>
                      <a:pt x="4054" y="0"/>
                      <a:pt x="1453" y="1190"/>
                      <a:pt x="1" y="3569"/>
                    </a:cubicBezTo>
                    <a:cubicBezTo>
                      <a:pt x="2259" y="4376"/>
                      <a:pt x="4155" y="5989"/>
                      <a:pt x="5365" y="8086"/>
                    </a:cubicBezTo>
                    <a:cubicBezTo>
                      <a:pt x="5808" y="8046"/>
                      <a:pt x="6252" y="8026"/>
                      <a:pt x="6691" y="8026"/>
                    </a:cubicBezTo>
                    <a:cubicBezTo>
                      <a:pt x="7129" y="8026"/>
                      <a:pt x="7563" y="8046"/>
                      <a:pt x="7986" y="8086"/>
                    </a:cubicBezTo>
                    <a:cubicBezTo>
                      <a:pt x="8793" y="6634"/>
                      <a:pt x="10083" y="5344"/>
                      <a:pt x="11575" y="4416"/>
                    </a:cubicBezTo>
                    <a:cubicBezTo>
                      <a:pt x="12140" y="4053"/>
                      <a:pt x="12745" y="3811"/>
                      <a:pt x="13350" y="3569"/>
                    </a:cubicBezTo>
                    <a:cubicBezTo>
                      <a:pt x="11878" y="119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9" name="Google Shape;919;p14"/>
              <p:cNvSpPr/>
              <p:nvPr/>
            </p:nvSpPr>
            <p:spPr>
              <a:xfrm>
                <a:off x="3261000" y="1864375"/>
                <a:ext cx="146225" cy="201675"/>
              </a:xfrm>
              <a:custGeom>
                <a:rect b="b" l="l" r="r" t="t"/>
                <a:pathLst>
                  <a:path extrusionOk="0" h="8067" w="5849">
                    <a:moveTo>
                      <a:pt x="5647" y="1"/>
                    </a:moveTo>
                    <a:cubicBezTo>
                      <a:pt x="5203" y="41"/>
                      <a:pt x="4719" y="202"/>
                      <a:pt x="4235" y="323"/>
                    </a:cubicBezTo>
                    <a:cubicBezTo>
                      <a:pt x="2542" y="888"/>
                      <a:pt x="1009" y="2058"/>
                      <a:pt x="1" y="3509"/>
                    </a:cubicBezTo>
                    <a:cubicBezTo>
                      <a:pt x="2259" y="4316"/>
                      <a:pt x="4195" y="5929"/>
                      <a:pt x="5405" y="8067"/>
                    </a:cubicBezTo>
                    <a:cubicBezTo>
                      <a:pt x="5566" y="8067"/>
                      <a:pt x="5687" y="7986"/>
                      <a:pt x="5849" y="7986"/>
                    </a:cubicBezTo>
                    <a:cubicBezTo>
                      <a:pt x="5808" y="5284"/>
                      <a:pt x="5768" y="2542"/>
                      <a:pt x="564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0" name="Google Shape;920;p14"/>
              <p:cNvSpPr/>
              <p:nvPr/>
            </p:nvSpPr>
            <p:spPr>
              <a:xfrm>
                <a:off x="3010975" y="198790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69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4"/>
                      <a:pt x="10082" y="5344"/>
                      <a:pt x="11575" y="4416"/>
                    </a:cubicBezTo>
                    <a:cubicBezTo>
                      <a:pt x="12139" y="4053"/>
                      <a:pt x="12744" y="3811"/>
                      <a:pt x="13349" y="3569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1" name="Google Shape;921;p14"/>
              <p:cNvSpPr/>
              <p:nvPr/>
            </p:nvSpPr>
            <p:spPr>
              <a:xfrm>
                <a:off x="3261000" y="2116450"/>
                <a:ext cx="146225" cy="201650"/>
              </a:xfrm>
              <a:custGeom>
                <a:rect b="b" l="l" r="r" t="t"/>
                <a:pathLst>
                  <a:path extrusionOk="0" h="8066" w="5849">
                    <a:moveTo>
                      <a:pt x="5849" y="0"/>
                    </a:moveTo>
                    <a:cubicBezTo>
                      <a:pt x="4719" y="81"/>
                      <a:pt x="3469" y="484"/>
                      <a:pt x="2461" y="1129"/>
                    </a:cubicBezTo>
                    <a:cubicBezTo>
                      <a:pt x="1735" y="1613"/>
                      <a:pt x="1009" y="2218"/>
                      <a:pt x="444" y="2904"/>
                    </a:cubicBezTo>
                    <a:lnTo>
                      <a:pt x="1" y="3509"/>
                    </a:lnTo>
                    <a:cubicBezTo>
                      <a:pt x="2259" y="4315"/>
                      <a:pt x="4195" y="5928"/>
                      <a:pt x="5405" y="8066"/>
                    </a:cubicBezTo>
                    <a:cubicBezTo>
                      <a:pt x="5566" y="8066"/>
                      <a:pt x="5687" y="7985"/>
                      <a:pt x="5808" y="7985"/>
                    </a:cubicBezTo>
                    <a:cubicBezTo>
                      <a:pt x="5849" y="5485"/>
                      <a:pt x="5849" y="2622"/>
                      <a:pt x="584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2" name="Google Shape;922;p14"/>
              <p:cNvSpPr/>
              <p:nvPr/>
            </p:nvSpPr>
            <p:spPr>
              <a:xfrm>
                <a:off x="3010975" y="223995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70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5"/>
                      <a:pt x="10082" y="5344"/>
                      <a:pt x="11575" y="4416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3" name="Google Shape;923;p14"/>
              <p:cNvSpPr/>
              <p:nvPr/>
            </p:nvSpPr>
            <p:spPr>
              <a:xfrm>
                <a:off x="3262025" y="2368500"/>
                <a:ext cx="145200" cy="201675"/>
              </a:xfrm>
              <a:custGeom>
                <a:rect b="b" l="l" r="r" t="t"/>
                <a:pathLst>
                  <a:path extrusionOk="0" h="8067" w="5808">
                    <a:moveTo>
                      <a:pt x="5808" y="0"/>
                    </a:moveTo>
                    <a:cubicBezTo>
                      <a:pt x="4557" y="121"/>
                      <a:pt x="3428" y="525"/>
                      <a:pt x="2420" y="1130"/>
                    </a:cubicBezTo>
                    <a:cubicBezTo>
                      <a:pt x="1492" y="1735"/>
                      <a:pt x="645" y="2541"/>
                      <a:pt x="0" y="3509"/>
                    </a:cubicBezTo>
                    <a:cubicBezTo>
                      <a:pt x="2299" y="4316"/>
                      <a:pt x="4194" y="5929"/>
                      <a:pt x="5404" y="8066"/>
                    </a:cubicBezTo>
                    <a:lnTo>
                      <a:pt x="5445" y="8066"/>
                    </a:lnTo>
                    <a:cubicBezTo>
                      <a:pt x="5606" y="5687"/>
                      <a:pt x="5727" y="3025"/>
                      <a:pt x="580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4" name="Google Shape;924;p14"/>
              <p:cNvSpPr/>
              <p:nvPr/>
            </p:nvSpPr>
            <p:spPr>
              <a:xfrm>
                <a:off x="3009950" y="2493775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888" y="3862"/>
                      <a:pt x="1695" y="4265"/>
                      <a:pt x="2380" y="4789"/>
                    </a:cubicBezTo>
                    <a:cubicBezTo>
                      <a:pt x="3590" y="5677"/>
                      <a:pt x="4679" y="676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5" name="Google Shape;925;p14"/>
              <p:cNvSpPr/>
              <p:nvPr/>
            </p:nvSpPr>
            <p:spPr>
              <a:xfrm>
                <a:off x="3261000" y="2622575"/>
                <a:ext cx="132100" cy="174450"/>
              </a:xfrm>
              <a:custGeom>
                <a:rect b="b" l="l" r="r" t="t"/>
                <a:pathLst>
                  <a:path extrusionOk="0" h="6978" w="5284">
                    <a:moveTo>
                      <a:pt x="5284" y="0"/>
                    </a:moveTo>
                    <a:cubicBezTo>
                      <a:pt x="4356" y="162"/>
                      <a:pt x="3348" y="52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1937" y="4074"/>
                      <a:pt x="3550" y="5364"/>
                      <a:pt x="4760" y="6977"/>
                    </a:cubicBezTo>
                    <a:cubicBezTo>
                      <a:pt x="4961" y="5162"/>
                      <a:pt x="5203" y="2218"/>
                      <a:pt x="528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6" name="Google Shape;926;p14"/>
              <p:cNvSpPr/>
              <p:nvPr/>
            </p:nvSpPr>
            <p:spPr>
              <a:xfrm>
                <a:off x="2756900" y="2619550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7" name="Google Shape;927;p14"/>
              <p:cNvSpPr/>
              <p:nvPr/>
            </p:nvSpPr>
            <p:spPr>
              <a:xfrm>
                <a:off x="3008950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1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31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8" name="Google Shape;928;p14"/>
              <p:cNvSpPr/>
              <p:nvPr/>
            </p:nvSpPr>
            <p:spPr>
              <a:xfrm>
                <a:off x="2846625" y="1247350"/>
                <a:ext cx="155300" cy="62525"/>
              </a:xfrm>
              <a:custGeom>
                <a:rect b="b" l="l" r="r" t="t"/>
                <a:pathLst>
                  <a:path extrusionOk="0" h="2501" w="6212">
                    <a:moveTo>
                      <a:pt x="1" y="0"/>
                    </a:moveTo>
                    <a:lnTo>
                      <a:pt x="1" y="0"/>
                    </a:lnTo>
                    <a:cubicBezTo>
                      <a:pt x="646" y="767"/>
                      <a:pt x="1331" y="1573"/>
                      <a:pt x="1856" y="2501"/>
                    </a:cubicBezTo>
                    <a:cubicBezTo>
                      <a:pt x="2299" y="2440"/>
                      <a:pt x="2743" y="2410"/>
                      <a:pt x="3182" y="2410"/>
                    </a:cubicBezTo>
                    <a:cubicBezTo>
                      <a:pt x="3620" y="2410"/>
                      <a:pt x="4054" y="2440"/>
                      <a:pt x="4477" y="2501"/>
                    </a:cubicBezTo>
                    <a:cubicBezTo>
                      <a:pt x="4961" y="1694"/>
                      <a:pt x="5566" y="928"/>
                      <a:pt x="6211" y="242"/>
                    </a:cubicBezTo>
                    <a:cubicBezTo>
                      <a:pt x="4154" y="162"/>
                      <a:pt x="2057" y="121"/>
                      <a:pt x="1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9" name="Google Shape;929;p14"/>
              <p:cNvSpPr/>
              <p:nvPr/>
            </p:nvSpPr>
            <p:spPr>
              <a:xfrm>
                <a:off x="2506850" y="1240300"/>
                <a:ext cx="333750" cy="195600"/>
              </a:xfrm>
              <a:custGeom>
                <a:rect b="b" l="l" r="r" t="t"/>
                <a:pathLst>
                  <a:path extrusionOk="0" h="7824" w="13350">
                    <a:moveTo>
                      <a:pt x="6682" y="0"/>
                    </a:moveTo>
                    <a:cubicBezTo>
                      <a:pt x="4008" y="0"/>
                      <a:pt x="1338" y="1099"/>
                      <a:pt x="1" y="3267"/>
                    </a:cubicBezTo>
                    <a:cubicBezTo>
                      <a:pt x="848" y="3589"/>
                      <a:pt x="1654" y="3993"/>
                      <a:pt x="2340" y="4517"/>
                    </a:cubicBezTo>
                    <a:cubicBezTo>
                      <a:pt x="3550" y="5404"/>
                      <a:pt x="4639" y="6493"/>
                      <a:pt x="5324" y="7824"/>
                    </a:cubicBezTo>
                    <a:cubicBezTo>
                      <a:pt x="5748" y="7763"/>
                      <a:pt x="6191" y="7733"/>
                      <a:pt x="6635" y="7733"/>
                    </a:cubicBezTo>
                    <a:cubicBezTo>
                      <a:pt x="7078" y="7733"/>
                      <a:pt x="7522" y="7763"/>
                      <a:pt x="7946" y="7824"/>
                    </a:cubicBezTo>
                    <a:cubicBezTo>
                      <a:pt x="9115" y="5687"/>
                      <a:pt x="11091" y="4073"/>
                      <a:pt x="13350" y="3267"/>
                    </a:cubicBezTo>
                    <a:cubicBezTo>
                      <a:pt x="11985" y="1079"/>
                      <a:pt x="9331" y="0"/>
                      <a:pt x="668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0" name="Google Shape;930;p14"/>
              <p:cNvSpPr/>
              <p:nvPr/>
            </p:nvSpPr>
            <p:spPr>
              <a:xfrm>
                <a:off x="2252775" y="13595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0"/>
                    </a:moveTo>
                    <a:cubicBezTo>
                      <a:pt x="4112" y="0"/>
                      <a:pt x="1465" y="1246"/>
                      <a:pt x="1" y="3540"/>
                    </a:cubicBezTo>
                    <a:cubicBezTo>
                      <a:pt x="2300" y="4347"/>
                      <a:pt x="4195" y="5960"/>
                      <a:pt x="5405" y="8097"/>
                    </a:cubicBezTo>
                    <a:cubicBezTo>
                      <a:pt x="5828" y="8037"/>
                      <a:pt x="6272" y="8006"/>
                      <a:pt x="6716" y="8006"/>
                    </a:cubicBezTo>
                    <a:cubicBezTo>
                      <a:pt x="7159" y="8006"/>
                      <a:pt x="7603" y="8037"/>
                      <a:pt x="8026" y="8097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8"/>
                      <a:pt x="11616" y="1644"/>
                    </a:cubicBezTo>
                    <a:cubicBezTo>
                      <a:pt x="10214" y="530"/>
                      <a:pt x="8487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1" name="Google Shape;931;p14"/>
              <p:cNvSpPr/>
              <p:nvPr/>
            </p:nvSpPr>
            <p:spPr>
              <a:xfrm>
                <a:off x="2504850" y="1483800"/>
                <a:ext cx="335750" cy="204175"/>
              </a:xfrm>
              <a:custGeom>
                <a:rect b="b" l="l" r="r" t="t"/>
                <a:pathLst>
                  <a:path extrusionOk="0" h="8167" w="13430">
                    <a:moveTo>
                      <a:pt x="6643" y="1"/>
                    </a:moveTo>
                    <a:cubicBezTo>
                      <a:pt x="4008" y="1"/>
                      <a:pt x="1473" y="1380"/>
                      <a:pt x="0" y="3609"/>
                    </a:cubicBezTo>
                    <a:cubicBezTo>
                      <a:pt x="2299" y="4416"/>
                      <a:pt x="4194" y="6029"/>
                      <a:pt x="5404" y="8166"/>
                    </a:cubicBezTo>
                    <a:cubicBezTo>
                      <a:pt x="5828" y="8106"/>
                      <a:pt x="6271" y="8076"/>
                      <a:pt x="6715" y="8076"/>
                    </a:cubicBezTo>
                    <a:cubicBezTo>
                      <a:pt x="7158" y="8076"/>
                      <a:pt x="7602" y="8106"/>
                      <a:pt x="8026" y="8166"/>
                    </a:cubicBezTo>
                    <a:cubicBezTo>
                      <a:pt x="9195" y="6029"/>
                      <a:pt x="11171" y="4416"/>
                      <a:pt x="13430" y="3609"/>
                    </a:cubicBezTo>
                    <a:cubicBezTo>
                      <a:pt x="12058" y="1552"/>
                      <a:pt x="9679" y="181"/>
                      <a:pt x="7179" y="20"/>
                    </a:cubicBezTo>
                    <a:cubicBezTo>
                      <a:pt x="7000" y="7"/>
                      <a:pt x="6821" y="1"/>
                      <a:pt x="6643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2" name="Google Shape;932;p14"/>
              <p:cNvSpPr/>
              <p:nvPr/>
            </p:nvSpPr>
            <p:spPr>
              <a:xfrm>
                <a:off x="2507875" y="1737600"/>
                <a:ext cx="333725" cy="202425"/>
              </a:xfrm>
              <a:custGeom>
                <a:rect b="b" l="l" r="r" t="t"/>
                <a:pathLst>
                  <a:path extrusionOk="0" h="8097" w="13349">
                    <a:moveTo>
                      <a:pt x="6674" y="0"/>
                    </a:moveTo>
                    <a:cubicBezTo>
                      <a:pt x="4063" y="0"/>
                      <a:pt x="1452" y="1180"/>
                      <a:pt x="0" y="3539"/>
                    </a:cubicBezTo>
                    <a:cubicBezTo>
                      <a:pt x="2218" y="4346"/>
                      <a:pt x="4114" y="5959"/>
                      <a:pt x="5323" y="8097"/>
                    </a:cubicBezTo>
                    <a:cubicBezTo>
                      <a:pt x="5767" y="8036"/>
                      <a:pt x="6211" y="8006"/>
                      <a:pt x="6649" y="8006"/>
                    </a:cubicBezTo>
                    <a:cubicBezTo>
                      <a:pt x="7088" y="8006"/>
                      <a:pt x="7521" y="8036"/>
                      <a:pt x="7945" y="8097"/>
                    </a:cubicBezTo>
                    <a:cubicBezTo>
                      <a:pt x="9114" y="5959"/>
                      <a:pt x="11091" y="4346"/>
                      <a:pt x="13349" y="3539"/>
                    </a:cubicBezTo>
                    <a:cubicBezTo>
                      <a:pt x="11897" y="1180"/>
                      <a:pt x="9286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3" name="Google Shape;933;p14"/>
              <p:cNvSpPr/>
              <p:nvPr/>
            </p:nvSpPr>
            <p:spPr>
              <a:xfrm>
                <a:off x="2504850" y="1989125"/>
                <a:ext cx="335750" cy="202950"/>
              </a:xfrm>
              <a:custGeom>
                <a:rect b="b" l="l" r="r" t="t"/>
                <a:pathLst>
                  <a:path extrusionOk="0" h="8118" w="13430">
                    <a:moveTo>
                      <a:pt x="6667" y="0"/>
                    </a:moveTo>
                    <a:cubicBezTo>
                      <a:pt x="4941" y="0"/>
                      <a:pt x="3215" y="527"/>
                      <a:pt x="1815" y="1625"/>
                    </a:cubicBezTo>
                    <a:cubicBezTo>
                      <a:pt x="1129" y="2189"/>
                      <a:pt x="524" y="2875"/>
                      <a:pt x="0" y="3561"/>
                    </a:cubicBezTo>
                    <a:cubicBezTo>
                      <a:pt x="2299" y="4367"/>
                      <a:pt x="4194" y="5980"/>
                      <a:pt x="5404" y="8118"/>
                    </a:cubicBezTo>
                    <a:cubicBezTo>
                      <a:pt x="5828" y="8057"/>
                      <a:pt x="6271" y="8027"/>
                      <a:pt x="6715" y="8027"/>
                    </a:cubicBezTo>
                    <a:cubicBezTo>
                      <a:pt x="7158" y="8027"/>
                      <a:pt x="7602" y="8057"/>
                      <a:pt x="8026" y="8118"/>
                    </a:cubicBezTo>
                    <a:cubicBezTo>
                      <a:pt x="9195" y="5980"/>
                      <a:pt x="11171" y="4367"/>
                      <a:pt x="13430" y="3561"/>
                    </a:cubicBezTo>
                    <a:cubicBezTo>
                      <a:pt x="11964" y="1241"/>
                      <a:pt x="9317" y="0"/>
                      <a:pt x="666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4" name="Google Shape;934;p14"/>
              <p:cNvSpPr/>
              <p:nvPr/>
            </p:nvSpPr>
            <p:spPr>
              <a:xfrm>
                <a:off x="2758900" y="2115425"/>
                <a:ext cx="334775" cy="202675"/>
              </a:xfrm>
              <a:custGeom>
                <a:rect b="b" l="l" r="r" t="t"/>
                <a:pathLst>
                  <a:path extrusionOk="0" h="8107" w="13391">
                    <a:moveTo>
                      <a:pt x="6650" y="1"/>
                    </a:moveTo>
                    <a:cubicBezTo>
                      <a:pt x="4297" y="1"/>
                      <a:pt x="1948" y="965"/>
                      <a:pt x="445" y="2945"/>
                    </a:cubicBezTo>
                    <a:lnTo>
                      <a:pt x="1" y="3550"/>
                    </a:lnTo>
                    <a:cubicBezTo>
                      <a:pt x="2259" y="4356"/>
                      <a:pt x="4155" y="5969"/>
                      <a:pt x="5365" y="8107"/>
                    </a:cubicBezTo>
                    <a:cubicBezTo>
                      <a:pt x="5808" y="8046"/>
                      <a:pt x="6252" y="8016"/>
                      <a:pt x="6691" y="8016"/>
                    </a:cubicBezTo>
                    <a:cubicBezTo>
                      <a:pt x="7129" y="8016"/>
                      <a:pt x="7563" y="8046"/>
                      <a:pt x="7986" y="8107"/>
                    </a:cubicBezTo>
                    <a:cubicBezTo>
                      <a:pt x="9196" y="5969"/>
                      <a:pt x="11132" y="4356"/>
                      <a:pt x="13390" y="3550"/>
                    </a:cubicBezTo>
                    <a:cubicBezTo>
                      <a:pt x="11921" y="1207"/>
                      <a:pt x="9282" y="1"/>
                      <a:pt x="665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5" name="Google Shape;935;p14"/>
              <p:cNvSpPr/>
              <p:nvPr/>
            </p:nvSpPr>
            <p:spPr>
              <a:xfrm>
                <a:off x="2506850" y="2241725"/>
                <a:ext cx="334750" cy="202425"/>
              </a:xfrm>
              <a:custGeom>
                <a:rect b="b" l="l" r="r" t="t"/>
                <a:pathLst>
                  <a:path extrusionOk="0" h="8097" w="13390">
                    <a:moveTo>
                      <a:pt x="6665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259" y="4345"/>
                      <a:pt x="4155" y="5959"/>
                      <a:pt x="5364" y="8096"/>
                    </a:cubicBezTo>
                    <a:cubicBezTo>
                      <a:pt x="5808" y="8036"/>
                      <a:pt x="6252" y="8005"/>
                      <a:pt x="6690" y="8005"/>
                    </a:cubicBezTo>
                    <a:cubicBezTo>
                      <a:pt x="7129" y="8005"/>
                      <a:pt x="7562" y="8036"/>
                      <a:pt x="7986" y="8096"/>
                    </a:cubicBezTo>
                    <a:cubicBezTo>
                      <a:pt x="9155" y="5959"/>
                      <a:pt x="11132" y="4345"/>
                      <a:pt x="13390" y="3539"/>
                    </a:cubicBezTo>
                    <a:cubicBezTo>
                      <a:pt x="11898" y="1180"/>
                      <a:pt x="9276" y="0"/>
                      <a:pt x="6665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6" name="Google Shape;936;p14"/>
              <p:cNvSpPr/>
              <p:nvPr/>
            </p:nvSpPr>
            <p:spPr>
              <a:xfrm>
                <a:off x="2758900" y="2367750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138" y="4305"/>
                      <a:pt x="4074" y="5878"/>
                      <a:pt x="5244" y="7895"/>
                    </a:cubicBezTo>
                    <a:cubicBezTo>
                      <a:pt x="5284" y="7935"/>
                      <a:pt x="5284" y="7975"/>
                      <a:pt x="5324" y="8096"/>
                    </a:cubicBezTo>
                    <a:cubicBezTo>
                      <a:pt x="5748" y="8036"/>
                      <a:pt x="6191" y="8005"/>
                      <a:pt x="6635" y="8005"/>
                    </a:cubicBezTo>
                    <a:cubicBezTo>
                      <a:pt x="7079" y="8005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14"/>
              <p:cNvSpPr/>
              <p:nvPr/>
            </p:nvSpPr>
            <p:spPr>
              <a:xfrm>
                <a:off x="2506850" y="2493775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848" y="3862"/>
                      <a:pt x="1654" y="4265"/>
                      <a:pt x="2340" y="4789"/>
                    </a:cubicBezTo>
                    <a:cubicBezTo>
                      <a:pt x="3550" y="5677"/>
                      <a:pt x="4639" y="6765"/>
                      <a:pt x="5324" y="8096"/>
                    </a:cubicBezTo>
                    <a:cubicBezTo>
                      <a:pt x="5748" y="8036"/>
                      <a:pt x="6191" y="8006"/>
                      <a:pt x="6635" y="8006"/>
                    </a:cubicBezTo>
                    <a:cubicBezTo>
                      <a:pt x="7078" y="8006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8" name="Google Shape;938;p14"/>
              <p:cNvSpPr/>
              <p:nvPr/>
            </p:nvSpPr>
            <p:spPr>
              <a:xfrm>
                <a:off x="2252775" y="2619550"/>
                <a:ext cx="335775" cy="202675"/>
              </a:xfrm>
              <a:custGeom>
                <a:rect b="b" l="l" r="r" t="t"/>
                <a:pathLst>
                  <a:path extrusionOk="0" h="8107" w="13431">
                    <a:moveTo>
                      <a:pt x="6674" y="0"/>
                    </a:moveTo>
                    <a:cubicBezTo>
                      <a:pt x="4317" y="0"/>
                      <a:pt x="1969" y="965"/>
                      <a:pt x="485" y="2944"/>
                    </a:cubicBezTo>
                    <a:lnTo>
                      <a:pt x="1" y="3549"/>
                    </a:lnTo>
                    <a:cubicBezTo>
                      <a:pt x="2300" y="4356"/>
                      <a:pt x="4195" y="5969"/>
                      <a:pt x="5405" y="8106"/>
                    </a:cubicBezTo>
                    <a:cubicBezTo>
                      <a:pt x="5828" y="8046"/>
                      <a:pt x="6272" y="8016"/>
                      <a:pt x="6716" y="8016"/>
                    </a:cubicBezTo>
                    <a:cubicBezTo>
                      <a:pt x="7159" y="8016"/>
                      <a:pt x="7603" y="8046"/>
                      <a:pt x="8026" y="8106"/>
                    </a:cubicBezTo>
                    <a:cubicBezTo>
                      <a:pt x="9236" y="5969"/>
                      <a:pt x="11172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9" name="Google Shape;939;p14"/>
              <p:cNvSpPr/>
              <p:nvPr/>
            </p:nvSpPr>
            <p:spPr>
              <a:xfrm>
                <a:off x="2504850" y="27458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4" y="5960"/>
                      <a:pt x="5404" y="8098"/>
                    </a:cubicBezTo>
                    <a:cubicBezTo>
                      <a:pt x="5828" y="8037"/>
                      <a:pt x="6271" y="8007"/>
                      <a:pt x="6715" y="8007"/>
                    </a:cubicBezTo>
                    <a:cubicBezTo>
                      <a:pt x="7158" y="8007"/>
                      <a:pt x="7602" y="8037"/>
                      <a:pt x="8026" y="8098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5" y="2774"/>
                      <a:pt x="12300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0" name="Google Shape;940;p14"/>
              <p:cNvSpPr/>
              <p:nvPr/>
            </p:nvSpPr>
            <p:spPr>
              <a:xfrm>
                <a:off x="2357625" y="1250375"/>
                <a:ext cx="142200" cy="59500"/>
              </a:xfrm>
              <a:custGeom>
                <a:rect b="b" l="l" r="r" t="t"/>
                <a:pathLst>
                  <a:path extrusionOk="0" h="2380" w="5688">
                    <a:moveTo>
                      <a:pt x="5687" y="0"/>
                    </a:moveTo>
                    <a:lnTo>
                      <a:pt x="5687" y="0"/>
                    </a:lnTo>
                    <a:cubicBezTo>
                      <a:pt x="3711" y="81"/>
                      <a:pt x="1775" y="283"/>
                      <a:pt x="1" y="646"/>
                    </a:cubicBezTo>
                    <a:cubicBezTo>
                      <a:pt x="445" y="1170"/>
                      <a:pt x="848" y="1775"/>
                      <a:pt x="1211" y="2380"/>
                    </a:cubicBezTo>
                    <a:cubicBezTo>
                      <a:pt x="1654" y="2299"/>
                      <a:pt x="2138" y="2259"/>
                      <a:pt x="2501" y="2259"/>
                    </a:cubicBezTo>
                    <a:cubicBezTo>
                      <a:pt x="2985" y="2259"/>
                      <a:pt x="3389" y="2299"/>
                      <a:pt x="3832" y="2380"/>
                    </a:cubicBezTo>
                    <a:cubicBezTo>
                      <a:pt x="4316" y="1493"/>
                      <a:pt x="4961" y="686"/>
                      <a:pt x="568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1" name="Google Shape;941;p14"/>
              <p:cNvSpPr/>
              <p:nvPr/>
            </p:nvSpPr>
            <p:spPr>
              <a:xfrm>
                <a:off x="2208425" y="1285650"/>
                <a:ext cx="128075" cy="138175"/>
              </a:xfrm>
              <a:custGeom>
                <a:rect b="b" l="l" r="r" t="t"/>
                <a:pathLst>
                  <a:path extrusionOk="0" h="5527" w="5123">
                    <a:moveTo>
                      <a:pt x="3832" y="1"/>
                    </a:moveTo>
                    <a:cubicBezTo>
                      <a:pt x="2380" y="888"/>
                      <a:pt x="1129" y="2864"/>
                      <a:pt x="0" y="5526"/>
                    </a:cubicBezTo>
                    <a:cubicBezTo>
                      <a:pt x="726" y="4437"/>
                      <a:pt x="1654" y="3469"/>
                      <a:pt x="2702" y="2703"/>
                    </a:cubicBezTo>
                    <a:cubicBezTo>
                      <a:pt x="3428" y="2219"/>
                      <a:pt x="4235" y="1775"/>
                      <a:pt x="5122" y="1453"/>
                    </a:cubicBezTo>
                    <a:cubicBezTo>
                      <a:pt x="4759" y="888"/>
                      <a:pt x="4356" y="445"/>
                      <a:pt x="383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14"/>
              <p:cNvSpPr/>
              <p:nvPr/>
            </p:nvSpPr>
            <p:spPr>
              <a:xfrm>
                <a:off x="2133800" y="1486300"/>
                <a:ext cx="203700" cy="201675"/>
              </a:xfrm>
              <a:custGeom>
                <a:rect b="b" l="l" r="r" t="t"/>
                <a:pathLst>
                  <a:path extrusionOk="0" h="8067" w="8148">
                    <a:moveTo>
                      <a:pt x="2138" y="0"/>
                    </a:moveTo>
                    <a:cubicBezTo>
                      <a:pt x="1332" y="2299"/>
                      <a:pt x="646" y="4921"/>
                      <a:pt x="41" y="7784"/>
                    </a:cubicBezTo>
                    <a:cubicBezTo>
                      <a:pt x="1" y="7865"/>
                      <a:pt x="41" y="7905"/>
                      <a:pt x="82" y="7945"/>
                    </a:cubicBezTo>
                    <a:cubicBezTo>
                      <a:pt x="82" y="7986"/>
                      <a:pt x="122" y="7986"/>
                      <a:pt x="122" y="8066"/>
                    </a:cubicBezTo>
                    <a:cubicBezTo>
                      <a:pt x="566" y="8006"/>
                      <a:pt x="1009" y="7976"/>
                      <a:pt x="1448" y="7976"/>
                    </a:cubicBezTo>
                    <a:cubicBezTo>
                      <a:pt x="1886" y="7976"/>
                      <a:pt x="2320" y="8006"/>
                      <a:pt x="2743" y="8066"/>
                    </a:cubicBezTo>
                    <a:cubicBezTo>
                      <a:pt x="3913" y="5929"/>
                      <a:pt x="5889" y="4316"/>
                      <a:pt x="8147" y="3509"/>
                    </a:cubicBezTo>
                    <a:cubicBezTo>
                      <a:pt x="6776" y="1493"/>
                      <a:pt x="4558" y="121"/>
                      <a:pt x="213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14"/>
              <p:cNvSpPr/>
              <p:nvPr/>
            </p:nvSpPr>
            <p:spPr>
              <a:xfrm>
                <a:off x="2252775" y="1611250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332" y="2060"/>
                      <a:pt x="888" y="2504"/>
                      <a:pt x="485" y="2947"/>
                    </a:cubicBezTo>
                    <a:lnTo>
                      <a:pt x="1" y="3552"/>
                    </a:ln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9"/>
                      <a:pt x="6716" y="8019"/>
                    </a:cubicBezTo>
                    <a:cubicBezTo>
                      <a:pt x="7159" y="8019"/>
                      <a:pt x="7603" y="8049"/>
                      <a:pt x="8026" y="8109"/>
                    </a:cubicBezTo>
                    <a:cubicBezTo>
                      <a:pt x="923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14"/>
              <p:cNvSpPr/>
              <p:nvPr/>
            </p:nvSpPr>
            <p:spPr>
              <a:xfrm>
                <a:off x="2095500" y="1736800"/>
                <a:ext cx="242000" cy="203225"/>
              </a:xfrm>
              <a:custGeom>
                <a:rect b="b" l="l" r="r" t="t"/>
                <a:pathLst>
                  <a:path extrusionOk="0" h="8129" w="9680">
                    <a:moveTo>
                      <a:pt x="2986" y="0"/>
                    </a:moveTo>
                    <a:cubicBezTo>
                      <a:pt x="2323" y="0"/>
                      <a:pt x="1658" y="86"/>
                      <a:pt x="1009" y="264"/>
                    </a:cubicBezTo>
                    <a:cubicBezTo>
                      <a:pt x="646" y="2119"/>
                      <a:pt x="323" y="3975"/>
                      <a:pt x="0" y="5951"/>
                    </a:cubicBezTo>
                    <a:cubicBezTo>
                      <a:pt x="605" y="6556"/>
                      <a:pt x="1170" y="7241"/>
                      <a:pt x="1614" y="8008"/>
                    </a:cubicBezTo>
                    <a:cubicBezTo>
                      <a:pt x="1614" y="8048"/>
                      <a:pt x="1654" y="8048"/>
                      <a:pt x="1654" y="8129"/>
                    </a:cubicBezTo>
                    <a:cubicBezTo>
                      <a:pt x="2098" y="8068"/>
                      <a:pt x="2541" y="8038"/>
                      <a:pt x="2980" y="8038"/>
                    </a:cubicBezTo>
                    <a:cubicBezTo>
                      <a:pt x="3418" y="8038"/>
                      <a:pt x="3852" y="8068"/>
                      <a:pt x="4275" y="8129"/>
                    </a:cubicBezTo>
                    <a:cubicBezTo>
                      <a:pt x="5445" y="5991"/>
                      <a:pt x="7421" y="4378"/>
                      <a:pt x="9679" y="3571"/>
                    </a:cubicBezTo>
                    <a:cubicBezTo>
                      <a:pt x="8230" y="1348"/>
                      <a:pt x="5622" y="0"/>
                      <a:pt x="298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5" name="Google Shape;945;p14"/>
              <p:cNvSpPr/>
              <p:nvPr/>
            </p:nvSpPr>
            <p:spPr>
              <a:xfrm>
                <a:off x="2252775" y="1863100"/>
                <a:ext cx="335775" cy="202950"/>
              </a:xfrm>
              <a:custGeom>
                <a:rect b="b" l="l" r="r" t="t"/>
                <a:pathLst>
                  <a:path extrusionOk="0" h="8118" w="13431">
                    <a:moveTo>
                      <a:pt x="6668" y="0"/>
                    </a:moveTo>
                    <a:cubicBezTo>
                      <a:pt x="4942" y="0"/>
                      <a:pt x="3216" y="527"/>
                      <a:pt x="1816" y="1625"/>
                    </a:cubicBezTo>
                    <a:cubicBezTo>
                      <a:pt x="1130" y="2189"/>
                      <a:pt x="525" y="2875"/>
                      <a:pt x="1" y="3560"/>
                    </a:cubicBezTo>
                    <a:cubicBezTo>
                      <a:pt x="2300" y="4367"/>
                      <a:pt x="4195" y="5980"/>
                      <a:pt x="5405" y="8118"/>
                    </a:cubicBezTo>
                    <a:cubicBezTo>
                      <a:pt x="5828" y="8057"/>
                      <a:pt x="6272" y="8027"/>
                      <a:pt x="6716" y="8027"/>
                    </a:cubicBezTo>
                    <a:cubicBezTo>
                      <a:pt x="7159" y="8027"/>
                      <a:pt x="7603" y="8057"/>
                      <a:pt x="8026" y="8118"/>
                    </a:cubicBezTo>
                    <a:cubicBezTo>
                      <a:pt x="9196" y="5980"/>
                      <a:pt x="11172" y="4367"/>
                      <a:pt x="13430" y="3560"/>
                    </a:cubicBezTo>
                    <a:cubicBezTo>
                      <a:pt x="11965" y="1241"/>
                      <a:pt x="9317" y="0"/>
                      <a:pt x="666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6" name="Google Shape;946;p14"/>
              <p:cNvSpPr/>
              <p:nvPr/>
            </p:nvSpPr>
            <p:spPr>
              <a:xfrm>
                <a:off x="2063225" y="1988500"/>
                <a:ext cx="273275" cy="203575"/>
              </a:xfrm>
              <a:custGeom>
                <a:rect b="b" l="l" r="r" t="t"/>
                <a:pathLst>
                  <a:path extrusionOk="0" h="8143" w="10931">
                    <a:moveTo>
                      <a:pt x="4174" y="0"/>
                    </a:moveTo>
                    <a:cubicBezTo>
                      <a:pt x="2906" y="0"/>
                      <a:pt x="1634" y="297"/>
                      <a:pt x="485" y="924"/>
                    </a:cubicBezTo>
                    <a:cubicBezTo>
                      <a:pt x="283" y="2214"/>
                      <a:pt x="122" y="3545"/>
                      <a:pt x="1" y="4836"/>
                    </a:cubicBezTo>
                    <a:cubicBezTo>
                      <a:pt x="1130" y="5683"/>
                      <a:pt x="2098" y="6691"/>
                      <a:pt x="2824" y="7941"/>
                    </a:cubicBezTo>
                    <a:cubicBezTo>
                      <a:pt x="2864" y="7981"/>
                      <a:pt x="2864" y="8022"/>
                      <a:pt x="2905" y="8143"/>
                    </a:cubicBezTo>
                    <a:cubicBezTo>
                      <a:pt x="3328" y="8082"/>
                      <a:pt x="3772" y="8052"/>
                      <a:pt x="4215" y="8052"/>
                    </a:cubicBezTo>
                    <a:cubicBezTo>
                      <a:pt x="4659" y="8052"/>
                      <a:pt x="5103" y="8082"/>
                      <a:pt x="5526" y="8143"/>
                    </a:cubicBezTo>
                    <a:cubicBezTo>
                      <a:pt x="6696" y="6005"/>
                      <a:pt x="8672" y="4392"/>
                      <a:pt x="10930" y="3586"/>
                    </a:cubicBezTo>
                    <a:cubicBezTo>
                      <a:pt x="9458" y="1295"/>
                      <a:pt x="6823" y="0"/>
                      <a:pt x="41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7" name="Google Shape;947;p14"/>
              <p:cNvSpPr/>
              <p:nvPr/>
            </p:nvSpPr>
            <p:spPr>
              <a:xfrm>
                <a:off x="2252775" y="2115150"/>
                <a:ext cx="335775" cy="201950"/>
              </a:xfrm>
              <a:custGeom>
                <a:rect b="b" l="l" r="r" t="t"/>
                <a:pathLst>
                  <a:path extrusionOk="0" h="8078" w="13431">
                    <a:moveTo>
                      <a:pt x="6668" y="1"/>
                    </a:moveTo>
                    <a:cubicBezTo>
                      <a:pt x="4942" y="1"/>
                      <a:pt x="3216" y="527"/>
                      <a:pt x="1816" y="1625"/>
                    </a:cubicBezTo>
                    <a:cubicBezTo>
                      <a:pt x="1332" y="2069"/>
                      <a:pt x="888" y="2512"/>
                      <a:pt x="485" y="2956"/>
                    </a:cubicBezTo>
                    <a:lnTo>
                      <a:pt x="1" y="3561"/>
                    </a:lnTo>
                    <a:cubicBezTo>
                      <a:pt x="2300" y="4367"/>
                      <a:pt x="4195" y="5980"/>
                      <a:pt x="5405" y="8078"/>
                    </a:cubicBezTo>
                    <a:cubicBezTo>
                      <a:pt x="5828" y="8037"/>
                      <a:pt x="6272" y="8017"/>
                      <a:pt x="6716" y="8017"/>
                    </a:cubicBezTo>
                    <a:cubicBezTo>
                      <a:pt x="7159" y="8017"/>
                      <a:pt x="7603" y="8037"/>
                      <a:pt x="8026" y="8078"/>
                    </a:cubicBezTo>
                    <a:cubicBezTo>
                      <a:pt x="9236" y="5980"/>
                      <a:pt x="11172" y="4367"/>
                      <a:pt x="13430" y="3561"/>
                    </a:cubicBezTo>
                    <a:cubicBezTo>
                      <a:pt x="11965" y="1241"/>
                      <a:pt x="9317" y="1"/>
                      <a:pt x="6668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8" name="Google Shape;948;p14"/>
              <p:cNvSpPr/>
              <p:nvPr/>
            </p:nvSpPr>
            <p:spPr>
              <a:xfrm>
                <a:off x="2053150" y="2169875"/>
                <a:ext cx="32300" cy="48425"/>
              </a:xfrm>
              <a:custGeom>
                <a:rect b="b" l="l" r="r" t="t"/>
                <a:pathLst>
                  <a:path extrusionOk="0" h="1937" w="1292">
                    <a:moveTo>
                      <a:pt x="202" y="1"/>
                    </a:moveTo>
                    <a:cubicBezTo>
                      <a:pt x="122" y="686"/>
                      <a:pt x="41" y="1291"/>
                      <a:pt x="1" y="1936"/>
                    </a:cubicBezTo>
                    <a:cubicBezTo>
                      <a:pt x="404" y="1735"/>
                      <a:pt x="848" y="1533"/>
                      <a:pt x="1291" y="1331"/>
                    </a:cubicBezTo>
                    <a:cubicBezTo>
                      <a:pt x="1089" y="1170"/>
                      <a:pt x="1009" y="968"/>
                      <a:pt x="848" y="767"/>
                    </a:cubicBezTo>
                    <a:cubicBezTo>
                      <a:pt x="646" y="525"/>
                      <a:pt x="404" y="283"/>
                      <a:pt x="20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9" name="Google Shape;949;p14"/>
              <p:cNvSpPr/>
              <p:nvPr/>
            </p:nvSpPr>
            <p:spPr>
              <a:xfrm>
                <a:off x="2039025" y="2240750"/>
                <a:ext cx="297475" cy="203400"/>
              </a:xfrm>
              <a:custGeom>
                <a:rect b="b" l="l" r="r" t="t"/>
                <a:pathLst>
                  <a:path extrusionOk="0" h="8136" w="11899">
                    <a:moveTo>
                      <a:pt x="5113" y="0"/>
                    </a:moveTo>
                    <a:cubicBezTo>
                      <a:pt x="3363" y="0"/>
                      <a:pt x="1621" y="553"/>
                      <a:pt x="243" y="1723"/>
                    </a:cubicBezTo>
                    <a:cubicBezTo>
                      <a:pt x="162" y="2570"/>
                      <a:pt x="82" y="3417"/>
                      <a:pt x="1" y="4223"/>
                    </a:cubicBezTo>
                    <a:cubicBezTo>
                      <a:pt x="283" y="4425"/>
                      <a:pt x="606" y="4586"/>
                      <a:pt x="888" y="4828"/>
                    </a:cubicBezTo>
                    <a:cubicBezTo>
                      <a:pt x="2098" y="5715"/>
                      <a:pt x="3187" y="6804"/>
                      <a:pt x="3873" y="8135"/>
                    </a:cubicBezTo>
                    <a:cubicBezTo>
                      <a:pt x="4296" y="8075"/>
                      <a:pt x="4740" y="8044"/>
                      <a:pt x="5183" y="8044"/>
                    </a:cubicBezTo>
                    <a:cubicBezTo>
                      <a:pt x="5627" y="8044"/>
                      <a:pt x="6071" y="8075"/>
                      <a:pt x="6494" y="8135"/>
                    </a:cubicBezTo>
                    <a:cubicBezTo>
                      <a:pt x="7664" y="5998"/>
                      <a:pt x="9640" y="4384"/>
                      <a:pt x="11898" y="3578"/>
                    </a:cubicBezTo>
                    <a:cubicBezTo>
                      <a:pt x="10440" y="1269"/>
                      <a:pt x="7767" y="0"/>
                      <a:pt x="511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0" name="Google Shape;950;p14"/>
              <p:cNvSpPr/>
              <p:nvPr/>
            </p:nvSpPr>
            <p:spPr>
              <a:xfrm>
                <a:off x="2027950" y="2404800"/>
                <a:ext cx="56475" cy="80675"/>
              </a:xfrm>
              <a:custGeom>
                <a:rect b="b" l="l" r="r" t="t"/>
                <a:pathLst>
                  <a:path extrusionOk="0" h="3227" w="2259">
                    <a:moveTo>
                      <a:pt x="242" y="0"/>
                    </a:moveTo>
                    <a:cubicBezTo>
                      <a:pt x="121" y="1089"/>
                      <a:pt x="41" y="2218"/>
                      <a:pt x="0" y="3227"/>
                    </a:cubicBezTo>
                    <a:cubicBezTo>
                      <a:pt x="686" y="2702"/>
                      <a:pt x="1452" y="2380"/>
                      <a:pt x="2259" y="2057"/>
                    </a:cubicBezTo>
                    <a:cubicBezTo>
                      <a:pt x="1694" y="1250"/>
                      <a:pt x="1049" y="565"/>
                      <a:pt x="24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1" name="Google Shape;951;p14"/>
              <p:cNvSpPr/>
              <p:nvPr/>
            </p:nvSpPr>
            <p:spPr>
              <a:xfrm>
                <a:off x="2252775" y="2367425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130" y="2181"/>
                      <a:pt x="525" y="2866"/>
                      <a:pt x="1" y="3552"/>
                    </a:cubicBez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8"/>
                      <a:pt x="6716" y="8018"/>
                    </a:cubicBezTo>
                    <a:cubicBezTo>
                      <a:pt x="7159" y="8018"/>
                      <a:pt x="7603" y="8049"/>
                      <a:pt x="8026" y="8109"/>
                    </a:cubicBezTo>
                    <a:cubicBezTo>
                      <a:pt x="919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2" name="Google Shape;952;p14"/>
              <p:cNvSpPr/>
              <p:nvPr/>
            </p:nvSpPr>
            <p:spPr>
              <a:xfrm>
                <a:off x="2019875" y="2493675"/>
                <a:ext cx="316625" cy="202525"/>
              </a:xfrm>
              <a:custGeom>
                <a:rect b="b" l="l" r="r" t="t"/>
                <a:pathLst>
                  <a:path extrusionOk="0" h="8101" w="12665">
                    <a:moveTo>
                      <a:pt x="5917" y="1"/>
                    </a:moveTo>
                    <a:cubicBezTo>
                      <a:pt x="3751" y="1"/>
                      <a:pt x="1596" y="824"/>
                      <a:pt x="122" y="2535"/>
                    </a:cubicBezTo>
                    <a:cubicBezTo>
                      <a:pt x="41" y="2979"/>
                      <a:pt x="41" y="3382"/>
                      <a:pt x="1" y="3866"/>
                    </a:cubicBezTo>
                    <a:cubicBezTo>
                      <a:pt x="606" y="4108"/>
                      <a:pt x="1170" y="4390"/>
                      <a:pt x="1654" y="4793"/>
                    </a:cubicBezTo>
                    <a:cubicBezTo>
                      <a:pt x="2864" y="5681"/>
                      <a:pt x="3953" y="6769"/>
                      <a:pt x="4639" y="8100"/>
                    </a:cubicBezTo>
                    <a:cubicBezTo>
                      <a:pt x="5062" y="8040"/>
                      <a:pt x="5506" y="8010"/>
                      <a:pt x="5949" y="8010"/>
                    </a:cubicBezTo>
                    <a:cubicBezTo>
                      <a:pt x="6393" y="8010"/>
                      <a:pt x="6837" y="8040"/>
                      <a:pt x="7260" y="8100"/>
                    </a:cubicBezTo>
                    <a:cubicBezTo>
                      <a:pt x="8430" y="5963"/>
                      <a:pt x="10406" y="4350"/>
                      <a:pt x="12664" y="3543"/>
                    </a:cubicBezTo>
                    <a:cubicBezTo>
                      <a:pt x="11203" y="1219"/>
                      <a:pt x="8552" y="1"/>
                      <a:pt x="591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3" name="Google Shape;953;p14"/>
              <p:cNvSpPr/>
              <p:nvPr/>
            </p:nvSpPr>
            <p:spPr>
              <a:xfrm>
                <a:off x="2009800" y="2645750"/>
                <a:ext cx="74625" cy="103875"/>
              </a:xfrm>
              <a:custGeom>
                <a:rect b="b" l="l" r="r" t="t"/>
                <a:pathLst>
                  <a:path extrusionOk="0" h="4155" w="2985">
                    <a:moveTo>
                      <a:pt x="242" y="1"/>
                    </a:moveTo>
                    <a:cubicBezTo>
                      <a:pt x="162" y="1412"/>
                      <a:pt x="121" y="2945"/>
                      <a:pt x="0" y="4155"/>
                    </a:cubicBezTo>
                    <a:cubicBezTo>
                      <a:pt x="928" y="3469"/>
                      <a:pt x="1936" y="2905"/>
                      <a:pt x="2985" y="2501"/>
                    </a:cubicBezTo>
                    <a:cubicBezTo>
                      <a:pt x="2259" y="1493"/>
                      <a:pt x="1372" y="606"/>
                      <a:pt x="24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4" name="Google Shape;954;p14"/>
              <p:cNvSpPr/>
              <p:nvPr/>
            </p:nvSpPr>
            <p:spPr>
              <a:xfrm>
                <a:off x="2000725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55" name="Google Shape;955;p14"/>
            <p:cNvSpPr/>
            <p:nvPr/>
          </p:nvSpPr>
          <p:spPr>
            <a:xfrm flipH="1" rot="-2700000">
              <a:off x="1617380" y="609930"/>
              <a:ext cx="836649" cy="836649"/>
            </a:xfrm>
            <a:prstGeom prst="pie">
              <a:avLst>
                <a:gd fmla="val 0" name="adj1"/>
                <a:gd fmla="val 5679759" name="adj2"/>
              </a:avLst>
            </a:prstGeom>
            <a:solidFill>
              <a:srgbClr val="FFCC29">
                <a:alpha val="749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56" name="Google Shape;956;p14"/>
            <p:cNvGrpSpPr/>
            <p:nvPr/>
          </p:nvGrpSpPr>
          <p:grpSpPr>
            <a:xfrm>
              <a:off x="-392129" y="-72437"/>
              <a:ext cx="2962914" cy="1330777"/>
              <a:chOff x="3680725" y="3844100"/>
              <a:chExt cx="873526" cy="514111"/>
            </a:xfrm>
          </p:grpSpPr>
          <p:sp>
            <p:nvSpPr>
              <p:cNvPr id="957" name="Google Shape;957;p14"/>
              <p:cNvSpPr/>
              <p:nvPr/>
            </p:nvSpPr>
            <p:spPr>
              <a:xfrm>
                <a:off x="4342350" y="3844100"/>
                <a:ext cx="61450" cy="47050"/>
              </a:xfrm>
              <a:custGeom>
                <a:rect b="b" l="l" r="r" t="t"/>
                <a:pathLst>
                  <a:path extrusionOk="0" h="1882" w="2458">
                    <a:moveTo>
                      <a:pt x="1" y="0"/>
                    </a:moveTo>
                    <a:lnTo>
                      <a:pt x="2458" y="1882"/>
                    </a:lnTo>
                    <a:cubicBezTo>
                      <a:pt x="1058" y="607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8" name="Google Shape;958;p14"/>
              <p:cNvSpPr/>
              <p:nvPr/>
            </p:nvSpPr>
            <p:spPr>
              <a:xfrm>
                <a:off x="3680725" y="3844100"/>
                <a:ext cx="723075" cy="47050"/>
              </a:xfrm>
              <a:custGeom>
                <a:rect b="b" l="l" r="r" t="t"/>
                <a:pathLst>
                  <a:path extrusionOk="0" h="1882" w="28923">
                    <a:moveTo>
                      <a:pt x="1" y="0"/>
                    </a:moveTo>
                    <a:lnTo>
                      <a:pt x="841" y="1882"/>
                    </a:lnTo>
                    <a:lnTo>
                      <a:pt x="28923" y="1882"/>
                    </a:lnTo>
                    <a:cubicBezTo>
                      <a:pt x="27554" y="607"/>
                      <a:pt x="26450" y="0"/>
                      <a:pt x="2645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9" name="Google Shape;959;p14"/>
              <p:cNvSpPr/>
              <p:nvPr/>
            </p:nvSpPr>
            <p:spPr>
              <a:xfrm>
                <a:off x="4418150" y="3904350"/>
                <a:ext cx="41250" cy="47050"/>
              </a:xfrm>
              <a:custGeom>
                <a:rect b="b" l="l" r="r" t="t"/>
                <a:pathLst>
                  <a:path extrusionOk="0" h="1882" w="1650">
                    <a:moveTo>
                      <a:pt x="1" y="0"/>
                    </a:moveTo>
                    <a:lnTo>
                      <a:pt x="1649" y="1882"/>
                    </a:lnTo>
                    <a:cubicBezTo>
                      <a:pt x="1089" y="1166"/>
                      <a:pt x="514" y="529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0" name="Google Shape;960;p14"/>
              <p:cNvSpPr/>
              <p:nvPr/>
            </p:nvSpPr>
            <p:spPr>
              <a:xfrm>
                <a:off x="3707550" y="3904350"/>
                <a:ext cx="751075" cy="47050"/>
              </a:xfrm>
              <a:custGeom>
                <a:rect b="b" l="l" r="r" t="t"/>
                <a:pathLst>
                  <a:path extrusionOk="0" h="1882" w="30043">
                    <a:moveTo>
                      <a:pt x="1" y="0"/>
                    </a:moveTo>
                    <a:lnTo>
                      <a:pt x="840" y="1882"/>
                    </a:lnTo>
                    <a:lnTo>
                      <a:pt x="30042" y="1882"/>
                    </a:lnTo>
                    <a:cubicBezTo>
                      <a:pt x="29513" y="1166"/>
                      <a:pt x="28938" y="545"/>
                      <a:pt x="28394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1" name="Google Shape;961;p14"/>
              <p:cNvSpPr/>
              <p:nvPr/>
            </p:nvSpPr>
            <p:spPr>
              <a:xfrm>
                <a:off x="4469075" y="3964975"/>
                <a:ext cx="29200" cy="47450"/>
              </a:xfrm>
              <a:custGeom>
                <a:rect b="b" l="l" r="r" t="t"/>
                <a:pathLst>
                  <a:path extrusionOk="0" h="1898" w="1168">
                    <a:moveTo>
                      <a:pt x="1" y="1"/>
                    </a:moveTo>
                    <a:lnTo>
                      <a:pt x="1167" y="1898"/>
                    </a:lnTo>
                    <a:cubicBezTo>
                      <a:pt x="794" y="1214"/>
                      <a:pt x="405" y="576"/>
                      <a:pt x="1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2" name="Google Shape;962;p14"/>
              <p:cNvSpPr/>
              <p:nvPr/>
            </p:nvSpPr>
            <p:spPr>
              <a:xfrm>
                <a:off x="3734375" y="3964975"/>
                <a:ext cx="763900" cy="47450"/>
              </a:xfrm>
              <a:custGeom>
                <a:rect b="b" l="l" r="r" t="t"/>
                <a:pathLst>
                  <a:path extrusionOk="0" h="1898" w="30556">
                    <a:moveTo>
                      <a:pt x="1" y="1"/>
                    </a:moveTo>
                    <a:lnTo>
                      <a:pt x="840" y="1898"/>
                    </a:lnTo>
                    <a:lnTo>
                      <a:pt x="30555" y="1898"/>
                    </a:lnTo>
                    <a:cubicBezTo>
                      <a:pt x="30182" y="1214"/>
                      <a:pt x="29793" y="592"/>
                      <a:pt x="29389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3" name="Google Shape;963;p14"/>
              <p:cNvSpPr/>
              <p:nvPr/>
            </p:nvSpPr>
            <p:spPr>
              <a:xfrm>
                <a:off x="4505625" y="4026025"/>
                <a:ext cx="20250" cy="47050"/>
              </a:xfrm>
              <a:custGeom>
                <a:rect b="b" l="l" r="r" t="t"/>
                <a:pathLst>
                  <a:path extrusionOk="0" h="1882" w="810">
                    <a:moveTo>
                      <a:pt x="1" y="0"/>
                    </a:moveTo>
                    <a:lnTo>
                      <a:pt x="809" y="1882"/>
                    </a:lnTo>
                    <a:cubicBezTo>
                      <a:pt x="560" y="1213"/>
                      <a:pt x="280" y="576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4" name="Google Shape;964;p14"/>
              <p:cNvSpPr/>
              <p:nvPr/>
            </p:nvSpPr>
            <p:spPr>
              <a:xfrm>
                <a:off x="3761200" y="4025250"/>
                <a:ext cx="764275" cy="47450"/>
              </a:xfrm>
              <a:custGeom>
                <a:rect b="b" l="l" r="r" t="t"/>
                <a:pathLst>
                  <a:path extrusionOk="0" h="1898" w="30571">
                    <a:moveTo>
                      <a:pt x="1" y="0"/>
                    </a:moveTo>
                    <a:lnTo>
                      <a:pt x="825" y="1897"/>
                    </a:lnTo>
                    <a:lnTo>
                      <a:pt x="30571" y="1897"/>
                    </a:lnTo>
                    <a:cubicBezTo>
                      <a:pt x="30322" y="1229"/>
                      <a:pt x="30042" y="607"/>
                      <a:pt x="2974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5" name="Google Shape;965;p14"/>
              <p:cNvSpPr/>
              <p:nvPr/>
            </p:nvSpPr>
            <p:spPr>
              <a:xfrm>
                <a:off x="4530125" y="4086275"/>
                <a:ext cx="12850" cy="47050"/>
              </a:xfrm>
              <a:custGeom>
                <a:rect b="b" l="l" r="r" t="t"/>
                <a:pathLst>
                  <a:path extrusionOk="0" h="1882" w="514">
                    <a:moveTo>
                      <a:pt x="0" y="0"/>
                    </a:moveTo>
                    <a:lnTo>
                      <a:pt x="513" y="1882"/>
                    </a:lnTo>
                    <a:cubicBezTo>
                      <a:pt x="373" y="1213"/>
                      <a:pt x="202" y="591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6" name="Google Shape;966;p14"/>
              <p:cNvSpPr/>
              <p:nvPr/>
            </p:nvSpPr>
            <p:spPr>
              <a:xfrm>
                <a:off x="3787625" y="4086275"/>
                <a:ext cx="755350" cy="47050"/>
              </a:xfrm>
              <a:custGeom>
                <a:rect b="b" l="l" r="r" t="t"/>
                <a:pathLst>
                  <a:path extrusionOk="0" h="1882" w="30214">
                    <a:moveTo>
                      <a:pt x="1" y="0"/>
                    </a:moveTo>
                    <a:lnTo>
                      <a:pt x="841" y="1882"/>
                    </a:lnTo>
                    <a:lnTo>
                      <a:pt x="30213" y="1882"/>
                    </a:lnTo>
                    <a:cubicBezTo>
                      <a:pt x="30073" y="1213"/>
                      <a:pt x="29902" y="591"/>
                      <a:pt x="2970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7" name="Google Shape;967;p14"/>
              <p:cNvSpPr/>
              <p:nvPr/>
            </p:nvSpPr>
            <p:spPr>
              <a:xfrm>
                <a:off x="4545675" y="4146925"/>
                <a:ext cx="6625" cy="47050"/>
              </a:xfrm>
              <a:custGeom>
                <a:rect b="b" l="l" r="r" t="t"/>
                <a:pathLst>
                  <a:path extrusionOk="0" h="1882" w="265">
                    <a:moveTo>
                      <a:pt x="0" y="0"/>
                    </a:moveTo>
                    <a:lnTo>
                      <a:pt x="264" y="1882"/>
                    </a:lnTo>
                    <a:cubicBezTo>
                      <a:pt x="202" y="1213"/>
                      <a:pt x="125" y="606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8" name="Google Shape;968;p14"/>
              <p:cNvSpPr/>
              <p:nvPr/>
            </p:nvSpPr>
            <p:spPr>
              <a:xfrm>
                <a:off x="3814450" y="4146925"/>
                <a:ext cx="737850" cy="47050"/>
              </a:xfrm>
              <a:custGeom>
                <a:rect b="b" l="l" r="r" t="t"/>
                <a:pathLst>
                  <a:path extrusionOk="0" h="1882" w="29514">
                    <a:moveTo>
                      <a:pt x="1" y="0"/>
                    </a:moveTo>
                    <a:lnTo>
                      <a:pt x="840" y="1882"/>
                    </a:lnTo>
                    <a:lnTo>
                      <a:pt x="29513" y="1882"/>
                    </a:lnTo>
                    <a:cubicBezTo>
                      <a:pt x="29451" y="1228"/>
                      <a:pt x="29374" y="606"/>
                      <a:pt x="29249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9" name="Google Shape;969;p14"/>
              <p:cNvSpPr/>
              <p:nvPr/>
            </p:nvSpPr>
            <p:spPr>
              <a:xfrm>
                <a:off x="4355144" y="4207185"/>
                <a:ext cx="199107" cy="151027"/>
              </a:xfrm>
              <a:custGeom>
                <a:rect b="b" l="l" r="r" t="t"/>
                <a:pathLst>
                  <a:path extrusionOk="0" h="1260" w="1743">
                    <a:moveTo>
                      <a:pt x="1" y="0"/>
                    </a:moveTo>
                    <a:cubicBezTo>
                      <a:pt x="1089" y="498"/>
                      <a:pt x="1742" y="1260"/>
                      <a:pt x="1742" y="1260"/>
                    </a:cubicBezTo>
                    <a:cubicBezTo>
                      <a:pt x="1742" y="824"/>
                      <a:pt x="1711" y="404"/>
                      <a:pt x="169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</p:grpSp>
        <p:sp>
          <p:nvSpPr>
            <p:cNvPr id="970" name="Google Shape;970;p14"/>
            <p:cNvSpPr/>
            <p:nvPr/>
          </p:nvSpPr>
          <p:spPr>
            <a:xfrm>
              <a:off x="130423" y="-25966"/>
              <a:ext cx="497354" cy="497323"/>
            </a:xfrm>
            <a:custGeom>
              <a:rect b="b" l="l" r="r" t="t"/>
              <a:pathLst>
                <a:path extrusionOk="0" h="6272" w="6272">
                  <a:moveTo>
                    <a:pt x="3136" y="0"/>
                  </a:moveTo>
                  <a:cubicBezTo>
                    <a:pt x="1396" y="0"/>
                    <a:pt x="0" y="1396"/>
                    <a:pt x="0" y="3136"/>
                  </a:cubicBezTo>
                  <a:cubicBezTo>
                    <a:pt x="0" y="4856"/>
                    <a:pt x="1396" y="6272"/>
                    <a:pt x="3136" y="6272"/>
                  </a:cubicBezTo>
                  <a:cubicBezTo>
                    <a:pt x="4875" y="6272"/>
                    <a:pt x="6271" y="4856"/>
                    <a:pt x="6271" y="3136"/>
                  </a:cubicBezTo>
                  <a:cubicBezTo>
                    <a:pt x="6271" y="1396"/>
                    <a:pt x="4875" y="0"/>
                    <a:pt x="31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14"/>
            <p:cNvSpPr/>
            <p:nvPr/>
          </p:nvSpPr>
          <p:spPr>
            <a:xfrm>
              <a:off x="224450" y="68045"/>
              <a:ext cx="309300" cy="309300"/>
            </a:xfrm>
            <a:prstGeom prst="ellipse">
              <a:avLst/>
            </a:prstGeom>
            <a:solidFill>
              <a:srgbClr val="C733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"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15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75" name="Google Shape;975;p15"/>
          <p:cNvSpPr/>
          <p:nvPr/>
        </p:nvSpPr>
        <p:spPr>
          <a:xfrm rot="1095884">
            <a:off x="8393061" y="4005017"/>
            <a:ext cx="1541796" cy="2743133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76" name="Google Shape;976;p15"/>
          <p:cNvGrpSpPr/>
          <p:nvPr/>
        </p:nvGrpSpPr>
        <p:grpSpPr>
          <a:xfrm rot="7907">
            <a:off x="8580408" y="3735359"/>
            <a:ext cx="918527" cy="1724105"/>
            <a:chOff x="2038025" y="3292025"/>
            <a:chExt cx="918525" cy="1724100"/>
          </a:xfrm>
        </p:grpSpPr>
        <p:sp>
          <p:nvSpPr>
            <p:cNvPr id="977" name="Google Shape;977;p15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15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5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15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15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5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5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5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5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5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15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15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15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5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15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15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15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15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15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15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15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5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5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15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15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15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15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15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15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15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15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15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15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15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15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15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15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15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15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15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15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15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15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15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15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15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15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15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15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15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15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15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15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15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31" name="Google Shape;1031;p15"/>
          <p:cNvGrpSpPr/>
          <p:nvPr/>
        </p:nvGrpSpPr>
        <p:grpSpPr>
          <a:xfrm rot="3028652">
            <a:off x="7875446" y="-77267"/>
            <a:ext cx="2412976" cy="1234554"/>
            <a:chOff x="3680725" y="3844100"/>
            <a:chExt cx="873526" cy="514111"/>
          </a:xfrm>
        </p:grpSpPr>
        <p:sp>
          <p:nvSpPr>
            <p:cNvPr id="1032" name="Google Shape;1032;p15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15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15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15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15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15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15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15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15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15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15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15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15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1045" name="Google Shape;1045;p15"/>
          <p:cNvGrpSpPr/>
          <p:nvPr/>
        </p:nvGrpSpPr>
        <p:grpSpPr>
          <a:xfrm rot="259924">
            <a:off x="-903420" y="2000186"/>
            <a:ext cx="1355300" cy="5002583"/>
            <a:chOff x="2941375" y="1990075"/>
            <a:chExt cx="443950" cy="1638675"/>
          </a:xfrm>
        </p:grpSpPr>
        <p:sp>
          <p:nvSpPr>
            <p:cNvPr id="1046" name="Google Shape;1046;p15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15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15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15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15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15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15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3" name="Google Shape;1053;p15"/>
          <p:cNvGrpSpPr/>
          <p:nvPr/>
        </p:nvGrpSpPr>
        <p:grpSpPr>
          <a:xfrm rot="304289">
            <a:off x="-638421" y="2296589"/>
            <a:ext cx="1129267" cy="3739581"/>
            <a:chOff x="4036325" y="1109225"/>
            <a:chExt cx="1129250" cy="3739525"/>
          </a:xfrm>
        </p:grpSpPr>
        <p:sp>
          <p:nvSpPr>
            <p:cNvPr id="1054" name="Google Shape;1054;p15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15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15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15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15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15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15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15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15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15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15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15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15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15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15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15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15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15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15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15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15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15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15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15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15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15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15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15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15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15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15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15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15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15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15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15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15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15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15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15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15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15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15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15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15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_1"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Google Shape;1100;p16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1" name="Google Shape;1101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102" name="Google Shape;1102;p16"/>
          <p:cNvGrpSpPr/>
          <p:nvPr/>
        </p:nvGrpSpPr>
        <p:grpSpPr>
          <a:xfrm rot="-1605889">
            <a:off x="8809161" y="-1168692"/>
            <a:ext cx="1355325" cy="5002674"/>
            <a:chOff x="2941375" y="1990075"/>
            <a:chExt cx="443950" cy="1638675"/>
          </a:xfrm>
        </p:grpSpPr>
        <p:sp>
          <p:nvSpPr>
            <p:cNvPr id="1103" name="Google Shape;1103;p16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16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16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16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16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16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16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0" name="Google Shape;1110;p16"/>
          <p:cNvGrpSpPr/>
          <p:nvPr/>
        </p:nvGrpSpPr>
        <p:grpSpPr>
          <a:xfrm rot="-1561617">
            <a:off x="8970145" y="-1337975"/>
            <a:ext cx="1129265" cy="3739576"/>
            <a:chOff x="4036325" y="1109225"/>
            <a:chExt cx="1129250" cy="3739525"/>
          </a:xfrm>
        </p:grpSpPr>
        <p:sp>
          <p:nvSpPr>
            <p:cNvPr id="1111" name="Google Shape;1111;p16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16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16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16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16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16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16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16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16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16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16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16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16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16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16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16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16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16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16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16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16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16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16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16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16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16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16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16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16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16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16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16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16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16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16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16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16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16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16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16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16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16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16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16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16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6" name="Google Shape;1156;p16"/>
          <p:cNvSpPr/>
          <p:nvPr/>
        </p:nvSpPr>
        <p:spPr>
          <a:xfrm>
            <a:off x="-1190299" y="2379612"/>
            <a:ext cx="1683828" cy="3066414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7" name="Google Shape;1157;p16"/>
          <p:cNvGrpSpPr/>
          <p:nvPr/>
        </p:nvGrpSpPr>
        <p:grpSpPr>
          <a:xfrm flipH="1" rot="738617">
            <a:off x="-1320276" y="2063594"/>
            <a:ext cx="2143997" cy="2603512"/>
            <a:chOff x="2000725" y="1240300"/>
            <a:chExt cx="1406500" cy="1707950"/>
          </a:xfrm>
        </p:grpSpPr>
        <p:sp>
          <p:nvSpPr>
            <p:cNvPr id="1158" name="Google Shape;1158;p16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16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16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16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16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16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16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6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16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16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16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16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16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16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16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16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16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16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16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16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16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16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16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16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16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16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16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16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16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16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16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16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16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16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16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16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16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16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16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16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16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16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16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16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2" name="Google Shape;1202;p16"/>
          <p:cNvGrpSpPr/>
          <p:nvPr/>
        </p:nvGrpSpPr>
        <p:grpSpPr>
          <a:xfrm flipH="1" rot="738630">
            <a:off x="-2748372" y="1915412"/>
            <a:ext cx="3217810" cy="1445242"/>
            <a:chOff x="3680725" y="3844100"/>
            <a:chExt cx="873526" cy="514111"/>
          </a:xfrm>
        </p:grpSpPr>
        <p:sp>
          <p:nvSpPr>
            <p:cNvPr id="1203" name="Google Shape;1203;p16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16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16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16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16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16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16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16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16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16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16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16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16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_1_1">
    <p:spTree>
      <p:nvGrpSpPr>
        <p:cNvPr id="1216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p17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8" name="Google Shape;1218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219" name="Google Shape;1219;p17"/>
          <p:cNvSpPr/>
          <p:nvPr/>
        </p:nvSpPr>
        <p:spPr>
          <a:xfrm rot="534891">
            <a:off x="7705141" y="3426449"/>
            <a:ext cx="1745976" cy="3109121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0" name="Google Shape;1220;p17"/>
          <p:cNvGrpSpPr/>
          <p:nvPr/>
        </p:nvGrpSpPr>
        <p:grpSpPr>
          <a:xfrm flipH="1" rot="534778">
            <a:off x="8325650" y="3161777"/>
            <a:ext cx="1041043" cy="1954071"/>
            <a:chOff x="2038025" y="3292025"/>
            <a:chExt cx="918525" cy="1724100"/>
          </a:xfrm>
        </p:grpSpPr>
        <p:sp>
          <p:nvSpPr>
            <p:cNvPr id="1221" name="Google Shape;1221;p17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17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17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17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17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17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17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17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17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17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17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17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17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17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17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17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17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17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17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17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17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17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17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17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17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17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17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17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17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17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17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17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17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17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17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17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17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17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17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17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17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17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17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17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17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17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17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17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17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17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17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17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17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17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75" name="Google Shape;1275;p17"/>
          <p:cNvSpPr/>
          <p:nvPr/>
        </p:nvSpPr>
        <p:spPr>
          <a:xfrm>
            <a:off x="-3044750" y="1207472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6" name="Google Shape;1276;p17"/>
          <p:cNvSpPr/>
          <p:nvPr/>
        </p:nvSpPr>
        <p:spPr>
          <a:xfrm rot="-7304780">
            <a:off x="-1740908" y="1743555"/>
            <a:ext cx="2021510" cy="3178691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77" name="Google Shape;1277;p17"/>
          <p:cNvGrpSpPr/>
          <p:nvPr/>
        </p:nvGrpSpPr>
        <p:grpSpPr>
          <a:xfrm rot="-3924298">
            <a:off x="7745014" y="-1594597"/>
            <a:ext cx="2246942" cy="2728521"/>
            <a:chOff x="2000725" y="1240300"/>
            <a:chExt cx="1406500" cy="1707950"/>
          </a:xfrm>
        </p:grpSpPr>
        <p:sp>
          <p:nvSpPr>
            <p:cNvPr id="1278" name="Google Shape;1278;p17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17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17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17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17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17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17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17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17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17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17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17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17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17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17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17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17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17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17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17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17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17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17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17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17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17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17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17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17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17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17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17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17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17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17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17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17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17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17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17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17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17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17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17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_1_1_1">
    <p:spTree>
      <p:nvGrpSpPr>
        <p:cNvPr id="1322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18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4" name="Google Shape;1324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325" name="Google Shape;1325;p18"/>
          <p:cNvGrpSpPr/>
          <p:nvPr/>
        </p:nvGrpSpPr>
        <p:grpSpPr>
          <a:xfrm rot="-882705">
            <a:off x="9037018" y="2592004"/>
            <a:ext cx="1355329" cy="5002689"/>
            <a:chOff x="2941375" y="1990075"/>
            <a:chExt cx="443950" cy="1638675"/>
          </a:xfrm>
        </p:grpSpPr>
        <p:sp>
          <p:nvSpPr>
            <p:cNvPr id="1326" name="Google Shape;1326;p18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18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18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18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18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18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18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33" name="Google Shape;1333;p18"/>
          <p:cNvGrpSpPr/>
          <p:nvPr/>
        </p:nvGrpSpPr>
        <p:grpSpPr>
          <a:xfrm flipH="1" rot="-170768">
            <a:off x="8535062" y="1898010"/>
            <a:ext cx="1502080" cy="2819450"/>
            <a:chOff x="2038025" y="3292025"/>
            <a:chExt cx="918525" cy="1724100"/>
          </a:xfrm>
        </p:grpSpPr>
        <p:sp>
          <p:nvSpPr>
            <p:cNvPr id="1334" name="Google Shape;1334;p18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18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8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8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8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18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18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18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18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18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18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18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18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8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8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8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8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8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8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8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18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18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18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18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18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18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18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18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18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18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18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18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8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18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18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18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18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18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18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18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18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18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18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18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18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18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18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18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18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18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18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18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18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18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8" name="Google Shape;1388;p18"/>
          <p:cNvSpPr/>
          <p:nvPr/>
        </p:nvSpPr>
        <p:spPr>
          <a:xfrm rot="-3195598">
            <a:off x="-2532937" y="843845"/>
            <a:ext cx="3065056" cy="3610627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9" name="Google Shape;1389;p18"/>
          <p:cNvSpPr/>
          <p:nvPr/>
        </p:nvSpPr>
        <p:spPr>
          <a:xfrm rot="-825964">
            <a:off x="-1454590" y="1110388"/>
            <a:ext cx="1905741" cy="3465660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390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p19"/>
          <p:cNvSpPr txBox="1"/>
          <p:nvPr>
            <p:ph idx="1" type="subTitle"/>
          </p:nvPr>
        </p:nvSpPr>
        <p:spPr>
          <a:xfrm>
            <a:off x="4810375" y="2851024"/>
            <a:ext cx="30720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392" name="Google Shape;1392;p19"/>
          <p:cNvSpPr txBox="1"/>
          <p:nvPr>
            <p:ph type="title"/>
          </p:nvPr>
        </p:nvSpPr>
        <p:spPr>
          <a:xfrm>
            <a:off x="4800600" y="893525"/>
            <a:ext cx="4021200" cy="22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393" name="Google Shape;1393;p19"/>
          <p:cNvGrpSpPr/>
          <p:nvPr/>
        </p:nvGrpSpPr>
        <p:grpSpPr>
          <a:xfrm rot="435379">
            <a:off x="8425915" y="1656811"/>
            <a:ext cx="1355313" cy="5002629"/>
            <a:chOff x="2941375" y="1990075"/>
            <a:chExt cx="443950" cy="1638675"/>
          </a:xfrm>
        </p:grpSpPr>
        <p:sp>
          <p:nvSpPr>
            <p:cNvPr id="1394" name="Google Shape;1394;p19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19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19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19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19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19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19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">
    <p:spTree>
      <p:nvGrpSpPr>
        <p:cNvPr id="140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p20"/>
          <p:cNvSpPr txBox="1"/>
          <p:nvPr>
            <p:ph idx="1" type="subTitle"/>
          </p:nvPr>
        </p:nvSpPr>
        <p:spPr>
          <a:xfrm>
            <a:off x="3204075" y="2313491"/>
            <a:ext cx="27360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403" name="Google Shape;1403;p20"/>
          <p:cNvSpPr txBox="1"/>
          <p:nvPr>
            <p:ph type="title"/>
          </p:nvPr>
        </p:nvSpPr>
        <p:spPr>
          <a:xfrm>
            <a:off x="2761350" y="1603039"/>
            <a:ext cx="36213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04" name="Google Shape;1404;p20"/>
          <p:cNvSpPr/>
          <p:nvPr/>
        </p:nvSpPr>
        <p:spPr>
          <a:xfrm>
            <a:off x="-2151375" y="3347672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5" name="Google Shape;1405;p20"/>
          <p:cNvSpPr/>
          <p:nvPr/>
        </p:nvSpPr>
        <p:spPr>
          <a:xfrm>
            <a:off x="-1657355" y="3589600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6" name="Google Shape;1406;p20"/>
          <p:cNvSpPr/>
          <p:nvPr/>
        </p:nvSpPr>
        <p:spPr>
          <a:xfrm rot="-1180457">
            <a:off x="8395842" y="-657752"/>
            <a:ext cx="1541878" cy="2743279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07" name="Google Shape;1407;p20"/>
          <p:cNvGrpSpPr/>
          <p:nvPr/>
        </p:nvGrpSpPr>
        <p:grpSpPr>
          <a:xfrm rot="-1180571">
            <a:off x="8093225" y="-532027"/>
            <a:ext cx="918515" cy="1724081"/>
            <a:chOff x="2038025" y="3292025"/>
            <a:chExt cx="918525" cy="1724100"/>
          </a:xfrm>
        </p:grpSpPr>
        <p:sp>
          <p:nvSpPr>
            <p:cNvPr id="1408" name="Google Shape;1408;p20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20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20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20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20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20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20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20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20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20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20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20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20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20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20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20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20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20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20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20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20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20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20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20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20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20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20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20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20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20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20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20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20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20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20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20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20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20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20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20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20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20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20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20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20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20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4" name="Google Shape;1454;p20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20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20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20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20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20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20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20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 txBox="1"/>
          <p:nvPr>
            <p:ph type="title"/>
          </p:nvPr>
        </p:nvSpPr>
        <p:spPr>
          <a:xfrm>
            <a:off x="2676125" y="2535708"/>
            <a:ext cx="3791700" cy="11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8" name="Google Shape;128;p3"/>
          <p:cNvSpPr txBox="1"/>
          <p:nvPr>
            <p:ph hasCustomPrompt="1" idx="2" type="title"/>
          </p:nvPr>
        </p:nvSpPr>
        <p:spPr>
          <a:xfrm>
            <a:off x="3753550" y="595773"/>
            <a:ext cx="1636800" cy="133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000"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9" name="Google Shape;129;p3"/>
          <p:cNvSpPr txBox="1"/>
          <p:nvPr>
            <p:ph idx="1" type="subTitle"/>
          </p:nvPr>
        </p:nvSpPr>
        <p:spPr>
          <a:xfrm>
            <a:off x="2391900" y="3613380"/>
            <a:ext cx="4360200" cy="60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30" name="Google Shape;130;p3"/>
          <p:cNvSpPr txBox="1"/>
          <p:nvPr>
            <p:ph idx="3" type="title"/>
          </p:nvPr>
        </p:nvSpPr>
        <p:spPr>
          <a:xfrm>
            <a:off x="3257100" y="1775322"/>
            <a:ext cx="2629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0" sz="5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21"/>
          <p:cNvSpPr txBox="1"/>
          <p:nvPr>
            <p:ph idx="1" type="subTitle"/>
          </p:nvPr>
        </p:nvSpPr>
        <p:spPr>
          <a:xfrm>
            <a:off x="1358194" y="1254000"/>
            <a:ext cx="27153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464" name="Google Shape;1464;p21"/>
          <p:cNvSpPr txBox="1"/>
          <p:nvPr>
            <p:ph type="title"/>
          </p:nvPr>
        </p:nvSpPr>
        <p:spPr>
          <a:xfrm>
            <a:off x="1348415" y="539997"/>
            <a:ext cx="3621300" cy="8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465" name="Google Shape;1465;p21"/>
          <p:cNvGrpSpPr/>
          <p:nvPr/>
        </p:nvGrpSpPr>
        <p:grpSpPr>
          <a:xfrm rot="-1089147">
            <a:off x="8254054" y="-753282"/>
            <a:ext cx="1355307" cy="5002607"/>
            <a:chOff x="2941375" y="1990075"/>
            <a:chExt cx="443950" cy="1638675"/>
          </a:xfrm>
        </p:grpSpPr>
        <p:sp>
          <p:nvSpPr>
            <p:cNvPr id="1466" name="Google Shape;1466;p21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21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21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21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21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21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21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3" name="Google Shape;1473;p21"/>
          <p:cNvGrpSpPr/>
          <p:nvPr/>
        </p:nvGrpSpPr>
        <p:grpSpPr>
          <a:xfrm rot="-1044892">
            <a:off x="8534672" y="-906298"/>
            <a:ext cx="1129294" cy="3739671"/>
            <a:chOff x="4036325" y="1109225"/>
            <a:chExt cx="1129250" cy="3739525"/>
          </a:xfrm>
        </p:grpSpPr>
        <p:sp>
          <p:nvSpPr>
            <p:cNvPr id="1474" name="Google Shape;1474;p21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21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21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21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21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21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21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21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21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21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21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21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21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21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21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21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21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21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21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21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21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21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21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21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21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21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21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21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21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21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21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21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21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21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21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21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21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21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21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21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21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21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21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21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21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19" name="Google Shape;1519;p21"/>
          <p:cNvSpPr/>
          <p:nvPr/>
        </p:nvSpPr>
        <p:spPr>
          <a:xfrm flipH="1" rot="-1427487">
            <a:off x="1609467" y="3592889"/>
            <a:ext cx="202702" cy="84815"/>
          </a:xfrm>
          <a:custGeom>
            <a:rect b="b" l="l" r="r" t="t"/>
            <a:pathLst>
              <a:path extrusionOk="0" h="2380" w="5688">
                <a:moveTo>
                  <a:pt x="5687" y="0"/>
                </a:moveTo>
                <a:lnTo>
                  <a:pt x="5687" y="0"/>
                </a:lnTo>
                <a:cubicBezTo>
                  <a:pt x="3711" y="81"/>
                  <a:pt x="1775" y="283"/>
                  <a:pt x="1" y="646"/>
                </a:cubicBezTo>
                <a:cubicBezTo>
                  <a:pt x="445" y="1170"/>
                  <a:pt x="848" y="1775"/>
                  <a:pt x="1211" y="2380"/>
                </a:cubicBezTo>
                <a:cubicBezTo>
                  <a:pt x="1654" y="2299"/>
                  <a:pt x="2138" y="2259"/>
                  <a:pt x="2501" y="2259"/>
                </a:cubicBezTo>
                <a:cubicBezTo>
                  <a:pt x="2985" y="2259"/>
                  <a:pt x="3389" y="2299"/>
                  <a:pt x="3832" y="2380"/>
                </a:cubicBezTo>
                <a:cubicBezTo>
                  <a:pt x="4316" y="1493"/>
                  <a:pt x="4961" y="686"/>
                  <a:pt x="5687" y="0"/>
                </a:cubicBezTo>
                <a:close/>
              </a:path>
            </a:pathLst>
          </a:custGeom>
          <a:solidFill>
            <a:srgbClr val="0388A2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0" name="Google Shape;1520;p21"/>
          <p:cNvSpPr/>
          <p:nvPr/>
        </p:nvSpPr>
        <p:spPr>
          <a:xfrm flipH="1" rot="-1427487">
            <a:off x="1866259" y="3544276"/>
            <a:ext cx="182567" cy="196964"/>
          </a:xfrm>
          <a:custGeom>
            <a:rect b="b" l="l" r="r" t="t"/>
            <a:pathLst>
              <a:path extrusionOk="0" h="5527" w="5123">
                <a:moveTo>
                  <a:pt x="3832" y="1"/>
                </a:moveTo>
                <a:cubicBezTo>
                  <a:pt x="2380" y="888"/>
                  <a:pt x="1129" y="2864"/>
                  <a:pt x="0" y="5526"/>
                </a:cubicBezTo>
                <a:cubicBezTo>
                  <a:pt x="726" y="4437"/>
                  <a:pt x="1654" y="3469"/>
                  <a:pt x="2702" y="2703"/>
                </a:cubicBezTo>
                <a:cubicBezTo>
                  <a:pt x="3428" y="2219"/>
                  <a:pt x="4235" y="1775"/>
                  <a:pt x="5122" y="1453"/>
                </a:cubicBezTo>
                <a:cubicBezTo>
                  <a:pt x="4759" y="888"/>
                  <a:pt x="4356" y="445"/>
                  <a:pt x="3832" y="1"/>
                </a:cubicBezTo>
                <a:close/>
              </a:path>
            </a:pathLst>
          </a:custGeom>
          <a:solidFill>
            <a:srgbClr val="0388A2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1" name="Google Shape;1521;p21"/>
          <p:cNvSpPr/>
          <p:nvPr/>
        </p:nvSpPr>
        <p:spPr>
          <a:xfrm flipH="1" rot="-1427487">
            <a:off x="-492319" y="4876873"/>
            <a:ext cx="69752" cy="123678"/>
          </a:xfrm>
          <a:custGeom>
            <a:rect b="b" l="l" r="r" t="t"/>
            <a:pathLst>
              <a:path extrusionOk="0" h="1882" w="810">
                <a:moveTo>
                  <a:pt x="1" y="0"/>
                </a:moveTo>
                <a:lnTo>
                  <a:pt x="809" y="1882"/>
                </a:lnTo>
                <a:cubicBezTo>
                  <a:pt x="560" y="1213"/>
                  <a:pt x="280" y="576"/>
                  <a:pt x="1" y="0"/>
                </a:cubicBezTo>
                <a:close/>
              </a:path>
            </a:pathLst>
          </a:custGeom>
          <a:solidFill>
            <a:srgbClr val="FFCC29">
              <a:alpha val="7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2" name="Google Shape;1522;p21"/>
          <p:cNvSpPr/>
          <p:nvPr/>
        </p:nvSpPr>
        <p:spPr>
          <a:xfrm flipH="1" rot="-1427487">
            <a:off x="-481242" y="5050692"/>
            <a:ext cx="44262" cy="123678"/>
          </a:xfrm>
          <a:custGeom>
            <a:rect b="b" l="l" r="r" t="t"/>
            <a:pathLst>
              <a:path extrusionOk="0" h="1882" w="514">
                <a:moveTo>
                  <a:pt x="0" y="0"/>
                </a:moveTo>
                <a:lnTo>
                  <a:pt x="513" y="1882"/>
                </a:lnTo>
                <a:cubicBezTo>
                  <a:pt x="373" y="1213"/>
                  <a:pt x="202" y="591"/>
                  <a:pt x="0" y="0"/>
                </a:cubicBezTo>
                <a:close/>
              </a:path>
            </a:pathLst>
          </a:custGeom>
          <a:solidFill>
            <a:srgbClr val="FFCC29">
              <a:alpha val="7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3" name="Google Shape;1523;p21"/>
          <p:cNvSpPr/>
          <p:nvPr/>
        </p:nvSpPr>
        <p:spPr>
          <a:xfrm flipH="1" rot="-1427487">
            <a:off x="-445407" y="5213854"/>
            <a:ext cx="22820" cy="123678"/>
          </a:xfrm>
          <a:custGeom>
            <a:rect b="b" l="l" r="r" t="t"/>
            <a:pathLst>
              <a:path extrusionOk="0" h="1882" w="265">
                <a:moveTo>
                  <a:pt x="0" y="0"/>
                </a:moveTo>
                <a:lnTo>
                  <a:pt x="264" y="1882"/>
                </a:lnTo>
                <a:cubicBezTo>
                  <a:pt x="202" y="1213"/>
                  <a:pt x="125" y="606"/>
                  <a:pt x="0" y="0"/>
                </a:cubicBezTo>
                <a:close/>
              </a:path>
            </a:pathLst>
          </a:custGeom>
          <a:solidFill>
            <a:srgbClr val="FFCC29">
              <a:alpha val="745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24" name="Google Shape;1524;p21"/>
          <p:cNvGrpSpPr/>
          <p:nvPr/>
        </p:nvGrpSpPr>
        <p:grpSpPr>
          <a:xfrm>
            <a:off x="-513863" y="3284240"/>
            <a:ext cx="3742185" cy="3053589"/>
            <a:chOff x="-513863" y="3284240"/>
            <a:chExt cx="3742185" cy="3053589"/>
          </a:xfrm>
        </p:grpSpPr>
        <p:sp>
          <p:nvSpPr>
            <p:cNvPr id="1525" name="Google Shape;1525;p21"/>
            <p:cNvSpPr/>
            <p:nvPr/>
          </p:nvSpPr>
          <p:spPr>
            <a:xfrm flipH="1" rot="-1427487">
              <a:off x="545733" y="4012552"/>
              <a:ext cx="464240" cy="264460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21"/>
            <p:cNvSpPr/>
            <p:nvPr/>
          </p:nvSpPr>
          <p:spPr>
            <a:xfrm flipH="1" rot="-1427487">
              <a:off x="928357" y="4011818"/>
              <a:ext cx="478601" cy="288586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21"/>
            <p:cNvSpPr/>
            <p:nvPr/>
          </p:nvSpPr>
          <p:spPr>
            <a:xfrm flipH="1" rot="-1427487">
              <a:off x="557486" y="4258208"/>
              <a:ext cx="178255" cy="250134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21"/>
            <p:cNvSpPr/>
            <p:nvPr/>
          </p:nvSpPr>
          <p:spPr>
            <a:xfrm flipH="1" rot="-1427487">
              <a:off x="672104" y="4321466"/>
              <a:ext cx="477211" cy="288551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21"/>
            <p:cNvSpPr/>
            <p:nvPr/>
          </p:nvSpPr>
          <p:spPr>
            <a:xfrm flipH="1" rot="-1427487">
              <a:off x="684894" y="4577758"/>
              <a:ext cx="198390" cy="284595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21"/>
            <p:cNvSpPr/>
            <p:nvPr/>
          </p:nvSpPr>
          <p:spPr>
            <a:xfrm flipH="1" rot="-1427487">
              <a:off x="1073233" y="4340268"/>
              <a:ext cx="478601" cy="288907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21"/>
            <p:cNvSpPr/>
            <p:nvPr/>
          </p:nvSpPr>
          <p:spPr>
            <a:xfrm flipH="1" rot="-1427487">
              <a:off x="816014" y="4648218"/>
              <a:ext cx="475750" cy="288194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21"/>
            <p:cNvSpPr/>
            <p:nvPr/>
          </p:nvSpPr>
          <p:spPr>
            <a:xfrm flipH="1" rot="-1427487">
              <a:off x="1217281" y="4667675"/>
              <a:ext cx="475750" cy="288159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21"/>
            <p:cNvSpPr/>
            <p:nvPr/>
          </p:nvSpPr>
          <p:spPr>
            <a:xfrm flipH="1" rot="-1427487">
              <a:off x="819630" y="4905778"/>
              <a:ext cx="208439" cy="287481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21"/>
            <p:cNvSpPr/>
            <p:nvPr/>
          </p:nvSpPr>
          <p:spPr>
            <a:xfrm flipH="1" rot="-1427487">
              <a:off x="960969" y="4977007"/>
              <a:ext cx="475750" cy="288194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21"/>
            <p:cNvSpPr/>
            <p:nvPr/>
          </p:nvSpPr>
          <p:spPr>
            <a:xfrm flipH="1" rot="-1427487">
              <a:off x="964577" y="5234569"/>
              <a:ext cx="208439" cy="287446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21"/>
            <p:cNvSpPr/>
            <p:nvPr/>
          </p:nvSpPr>
          <p:spPr>
            <a:xfrm flipH="1" rot="-1427487">
              <a:off x="1105909" y="5305764"/>
              <a:ext cx="475750" cy="288194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21"/>
            <p:cNvSpPr/>
            <p:nvPr/>
          </p:nvSpPr>
          <p:spPr>
            <a:xfrm flipH="1" rot="-1427487">
              <a:off x="1109587" y="5563619"/>
              <a:ext cx="206978" cy="287481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21"/>
            <p:cNvSpPr/>
            <p:nvPr/>
          </p:nvSpPr>
          <p:spPr>
            <a:xfrm flipH="1" rot="-1427487">
              <a:off x="1251880" y="5636527"/>
              <a:ext cx="477211" cy="288551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21"/>
            <p:cNvSpPr/>
            <p:nvPr/>
          </p:nvSpPr>
          <p:spPr>
            <a:xfrm flipH="1" rot="-1427487">
              <a:off x="1267081" y="5892311"/>
              <a:ext cx="188304" cy="248673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21"/>
            <p:cNvSpPr/>
            <p:nvPr/>
          </p:nvSpPr>
          <p:spPr>
            <a:xfrm flipH="1" rot="-1427487">
              <a:off x="1653009" y="5655329"/>
              <a:ext cx="478601" cy="288907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21"/>
            <p:cNvSpPr/>
            <p:nvPr/>
          </p:nvSpPr>
          <p:spPr>
            <a:xfrm flipH="1" rot="-1427487">
              <a:off x="1396753" y="5964962"/>
              <a:ext cx="478637" cy="288586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21"/>
            <p:cNvSpPr/>
            <p:nvPr/>
          </p:nvSpPr>
          <p:spPr>
            <a:xfrm flipH="1" rot="-1427487">
              <a:off x="952899" y="3873725"/>
              <a:ext cx="221375" cy="89127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21"/>
            <p:cNvSpPr/>
            <p:nvPr/>
          </p:nvSpPr>
          <p:spPr>
            <a:xfrm flipH="1" rot="-1427487">
              <a:off x="1186720" y="3712391"/>
              <a:ext cx="475750" cy="278822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21"/>
            <p:cNvSpPr/>
            <p:nvPr/>
          </p:nvSpPr>
          <p:spPr>
            <a:xfrm flipH="1" rot="-1427487">
              <a:off x="1585869" y="3721930"/>
              <a:ext cx="478637" cy="288586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21"/>
            <p:cNvSpPr/>
            <p:nvPr/>
          </p:nvSpPr>
          <p:spPr>
            <a:xfrm flipH="1" rot="-1427487">
              <a:off x="1329088" y="4028902"/>
              <a:ext cx="478601" cy="29104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21"/>
            <p:cNvSpPr/>
            <p:nvPr/>
          </p:nvSpPr>
          <p:spPr>
            <a:xfrm flipH="1" rot="-1427487">
              <a:off x="1473350" y="4361204"/>
              <a:ext cx="475715" cy="288551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21"/>
            <p:cNvSpPr/>
            <p:nvPr/>
          </p:nvSpPr>
          <p:spPr>
            <a:xfrm flipH="1" rot="-1427487">
              <a:off x="1619321" y="4688088"/>
              <a:ext cx="478601" cy="289299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21"/>
            <p:cNvSpPr/>
            <p:nvPr/>
          </p:nvSpPr>
          <p:spPr>
            <a:xfrm flipH="1" rot="-1427487">
              <a:off x="1361836" y="4998652"/>
              <a:ext cx="477211" cy="288907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21"/>
            <p:cNvSpPr/>
            <p:nvPr/>
          </p:nvSpPr>
          <p:spPr>
            <a:xfrm flipH="1" rot="-1427487">
              <a:off x="1763183" y="5018456"/>
              <a:ext cx="477176" cy="288551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21"/>
            <p:cNvSpPr/>
            <p:nvPr/>
          </p:nvSpPr>
          <p:spPr>
            <a:xfrm flipH="1" rot="-1427487">
              <a:off x="1508262" y="5327488"/>
              <a:ext cx="475750" cy="288551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1" name="Google Shape;1551;p21"/>
            <p:cNvSpPr/>
            <p:nvPr/>
          </p:nvSpPr>
          <p:spPr>
            <a:xfrm flipH="1" rot="-1427487">
              <a:off x="1909489" y="5346926"/>
              <a:ext cx="475750" cy="288551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21"/>
            <p:cNvSpPr/>
            <p:nvPr/>
          </p:nvSpPr>
          <p:spPr>
            <a:xfrm flipH="1" rot="-1427487">
              <a:off x="2310522" y="5365440"/>
              <a:ext cx="478637" cy="288907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21"/>
            <p:cNvSpPr/>
            <p:nvPr/>
          </p:nvSpPr>
          <p:spPr>
            <a:xfrm flipH="1" rot="-1427487">
              <a:off x="2054301" y="5675074"/>
              <a:ext cx="478601" cy="288586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21"/>
            <p:cNvSpPr/>
            <p:nvPr/>
          </p:nvSpPr>
          <p:spPr>
            <a:xfrm flipH="1" rot="-1427487">
              <a:off x="1994015" y="3780975"/>
              <a:ext cx="290368" cy="287481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21"/>
            <p:cNvSpPr/>
            <p:nvPr/>
          </p:nvSpPr>
          <p:spPr>
            <a:xfrm flipH="1" rot="-1427487">
              <a:off x="1730724" y="4050277"/>
              <a:ext cx="478637" cy="289014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21"/>
            <p:cNvSpPr/>
            <p:nvPr/>
          </p:nvSpPr>
          <p:spPr>
            <a:xfrm flipH="1" rot="-1427487">
              <a:off x="2136190" y="4096605"/>
              <a:ext cx="344964" cy="289691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21"/>
            <p:cNvSpPr/>
            <p:nvPr/>
          </p:nvSpPr>
          <p:spPr>
            <a:xfrm flipH="1" rot="-1427487">
              <a:off x="1875607" y="4378761"/>
              <a:ext cx="478637" cy="289299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21"/>
            <p:cNvSpPr/>
            <p:nvPr/>
          </p:nvSpPr>
          <p:spPr>
            <a:xfrm flipH="1" rot="-1427487">
              <a:off x="2280440" y="4415317"/>
              <a:ext cx="389545" cy="290190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21"/>
            <p:cNvSpPr/>
            <p:nvPr/>
          </p:nvSpPr>
          <p:spPr>
            <a:xfrm flipH="1" rot="-1427487">
              <a:off x="2020260" y="4707579"/>
              <a:ext cx="478637" cy="287873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21"/>
            <p:cNvSpPr/>
            <p:nvPr/>
          </p:nvSpPr>
          <p:spPr>
            <a:xfrm flipH="1" rot="-1427487">
              <a:off x="2682178" y="4586207"/>
              <a:ext cx="46043" cy="69028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21"/>
            <p:cNvSpPr/>
            <p:nvPr/>
          </p:nvSpPr>
          <p:spPr>
            <a:xfrm flipH="1" rot="-1427487">
              <a:off x="2423979" y="4737387"/>
              <a:ext cx="424041" cy="28994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21"/>
            <p:cNvSpPr/>
            <p:nvPr/>
          </p:nvSpPr>
          <p:spPr>
            <a:xfrm flipH="1" rot="-1427487">
              <a:off x="2826416" y="4883134"/>
              <a:ext cx="80503" cy="115000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21"/>
            <p:cNvSpPr/>
            <p:nvPr/>
          </p:nvSpPr>
          <p:spPr>
            <a:xfrm flipH="1" rot="-1427487">
              <a:off x="2165560" y="5036581"/>
              <a:ext cx="478637" cy="289014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21"/>
            <p:cNvSpPr/>
            <p:nvPr/>
          </p:nvSpPr>
          <p:spPr>
            <a:xfrm flipH="1" rot="-1427487">
              <a:off x="2568011" y="5061832"/>
              <a:ext cx="451339" cy="288693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21"/>
            <p:cNvSpPr/>
            <p:nvPr/>
          </p:nvSpPr>
          <p:spPr>
            <a:xfrm flipH="1" rot="-1427487">
              <a:off x="2970545" y="5190789"/>
              <a:ext cx="106376" cy="148071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21"/>
            <p:cNvSpPr/>
            <p:nvPr/>
          </p:nvSpPr>
          <p:spPr>
            <a:xfrm flipH="1" rot="-1427487">
              <a:off x="2711814" y="5385185"/>
              <a:ext cx="478637" cy="288586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21"/>
            <p:cNvSpPr/>
            <p:nvPr/>
          </p:nvSpPr>
          <p:spPr>
            <a:xfrm rot="1272513">
              <a:off x="-150776" y="4840204"/>
              <a:ext cx="849782" cy="849782"/>
            </a:xfrm>
            <a:prstGeom prst="pie">
              <a:avLst>
                <a:gd fmla="val 0" name="adj1"/>
                <a:gd fmla="val 5679759" name="adj2"/>
              </a:avLst>
            </a:prstGeom>
            <a:solidFill>
              <a:srgbClr val="FFCC29">
                <a:alpha val="749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21"/>
            <p:cNvSpPr/>
            <p:nvPr/>
          </p:nvSpPr>
          <p:spPr>
            <a:xfrm flipH="1" rot="-1427487">
              <a:off x="-306508" y="4241041"/>
              <a:ext cx="211666" cy="123678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21"/>
            <p:cNvSpPr/>
            <p:nvPr/>
          </p:nvSpPr>
          <p:spPr>
            <a:xfrm flipH="1" rot="-1427487">
              <a:off x="-403342" y="3781360"/>
              <a:ext cx="2490650" cy="123678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21"/>
            <p:cNvSpPr/>
            <p:nvPr/>
          </p:nvSpPr>
          <p:spPr>
            <a:xfrm flipH="1" rot="-1427487">
              <a:off x="-414902" y="4477252"/>
              <a:ext cx="142087" cy="123678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21"/>
            <p:cNvSpPr/>
            <p:nvPr/>
          </p:nvSpPr>
          <p:spPr>
            <a:xfrm flipH="1" rot="-1427487">
              <a:off x="-516348" y="3983006"/>
              <a:ext cx="2587097" cy="123678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21"/>
            <p:cNvSpPr/>
            <p:nvPr/>
          </p:nvSpPr>
          <p:spPr>
            <a:xfrm flipH="1" rot="-1427487">
              <a:off x="-471165" y="4685417"/>
              <a:ext cx="100580" cy="124729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21"/>
            <p:cNvSpPr/>
            <p:nvPr/>
          </p:nvSpPr>
          <p:spPr>
            <a:xfrm flipH="1" rot="-1427487">
              <a:off x="-578695" y="4174965"/>
              <a:ext cx="2631273" cy="124729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21"/>
            <p:cNvSpPr/>
            <p:nvPr/>
          </p:nvSpPr>
          <p:spPr>
            <a:xfrm flipH="1" rot="-1427487">
              <a:off x="-600562" y="4357477"/>
              <a:ext cx="2632564" cy="124729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21"/>
            <p:cNvSpPr/>
            <p:nvPr/>
          </p:nvSpPr>
          <p:spPr>
            <a:xfrm flipH="1" rot="-1427487">
              <a:off x="-589913" y="4534821"/>
              <a:ext cx="2601822" cy="123678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21"/>
            <p:cNvSpPr/>
            <p:nvPr/>
          </p:nvSpPr>
          <p:spPr>
            <a:xfrm flipH="1" rot="-1427487">
              <a:off x="-552428" y="4705816"/>
              <a:ext cx="2541543" cy="123678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21"/>
            <p:cNvSpPr/>
            <p:nvPr/>
          </p:nvSpPr>
          <p:spPr>
            <a:xfrm flipH="1" rot="-1427487">
              <a:off x="-360698" y="5216160"/>
              <a:ext cx="685830" cy="396995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  <p:grpSp>
          <p:nvGrpSpPr>
            <p:cNvPr id="1578" name="Google Shape;1578;p21"/>
            <p:cNvGrpSpPr/>
            <p:nvPr/>
          </p:nvGrpSpPr>
          <p:grpSpPr>
            <a:xfrm flipH="1" rot="2108281">
              <a:off x="1247325" y="3726073"/>
              <a:ext cx="497313" cy="497281"/>
              <a:chOff x="130423" y="-25966"/>
              <a:chExt cx="497354" cy="497323"/>
            </a:xfrm>
          </p:grpSpPr>
          <p:sp>
            <p:nvSpPr>
              <p:cNvPr id="1579" name="Google Shape;1579;p21"/>
              <p:cNvSpPr/>
              <p:nvPr/>
            </p:nvSpPr>
            <p:spPr>
              <a:xfrm>
                <a:off x="130423" y="-25966"/>
                <a:ext cx="497354" cy="497323"/>
              </a:xfrm>
              <a:custGeom>
                <a:rect b="b" l="l" r="r" t="t"/>
                <a:pathLst>
                  <a:path extrusionOk="0" h="6272" w="6272">
                    <a:moveTo>
                      <a:pt x="3136" y="0"/>
                    </a:moveTo>
                    <a:cubicBezTo>
                      <a:pt x="1396" y="0"/>
                      <a:pt x="0" y="1396"/>
                      <a:pt x="0" y="3136"/>
                    </a:cubicBezTo>
                    <a:cubicBezTo>
                      <a:pt x="0" y="4856"/>
                      <a:pt x="1396" y="6272"/>
                      <a:pt x="3136" y="6272"/>
                    </a:cubicBezTo>
                    <a:cubicBezTo>
                      <a:pt x="4875" y="6272"/>
                      <a:pt x="6271" y="4856"/>
                      <a:pt x="6271" y="3136"/>
                    </a:cubicBezTo>
                    <a:cubicBezTo>
                      <a:pt x="6271" y="1396"/>
                      <a:pt x="4875" y="0"/>
                      <a:pt x="31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0" name="Google Shape;1580;p21"/>
              <p:cNvSpPr/>
              <p:nvPr/>
            </p:nvSpPr>
            <p:spPr>
              <a:xfrm>
                <a:off x="224450" y="68045"/>
                <a:ext cx="309300" cy="309300"/>
              </a:xfrm>
              <a:prstGeom prst="ellipse">
                <a:avLst/>
              </a:prstGeom>
              <a:solidFill>
                <a:srgbClr val="C7333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2_1_2">
    <p:spTree>
      <p:nvGrpSpPr>
        <p:cNvPr id="158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22"/>
          <p:cNvSpPr txBox="1"/>
          <p:nvPr>
            <p:ph idx="1" type="subTitle"/>
          </p:nvPr>
        </p:nvSpPr>
        <p:spPr>
          <a:xfrm>
            <a:off x="5625174" y="2313306"/>
            <a:ext cx="28086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583" name="Google Shape;1583;p22"/>
          <p:cNvSpPr txBox="1"/>
          <p:nvPr>
            <p:ph type="title"/>
          </p:nvPr>
        </p:nvSpPr>
        <p:spPr>
          <a:xfrm>
            <a:off x="5615398" y="1573219"/>
            <a:ext cx="2808600" cy="85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584" name="Google Shape;1584;p22"/>
          <p:cNvGrpSpPr/>
          <p:nvPr/>
        </p:nvGrpSpPr>
        <p:grpSpPr>
          <a:xfrm rot="-742192">
            <a:off x="-397007" y="3877596"/>
            <a:ext cx="1393513" cy="2615666"/>
            <a:chOff x="2038025" y="3292025"/>
            <a:chExt cx="918525" cy="1724100"/>
          </a:xfrm>
        </p:grpSpPr>
        <p:sp>
          <p:nvSpPr>
            <p:cNvPr id="1585" name="Google Shape;1585;p22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22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22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22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22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22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22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22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22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22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22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22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22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22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22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22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22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22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22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22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22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22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22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22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22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22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22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22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22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22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22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22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22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22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22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22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22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22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22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22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22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22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22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22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22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22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22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22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22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22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22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22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22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22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39" name="Google Shape;1639;p22"/>
          <p:cNvGrpSpPr/>
          <p:nvPr/>
        </p:nvGrpSpPr>
        <p:grpSpPr>
          <a:xfrm flipH="1" rot="2945048">
            <a:off x="-1246901" y="3959976"/>
            <a:ext cx="2731878" cy="1226982"/>
            <a:chOff x="3680725" y="3844100"/>
            <a:chExt cx="873526" cy="514111"/>
          </a:xfrm>
        </p:grpSpPr>
        <p:sp>
          <p:nvSpPr>
            <p:cNvPr id="1640" name="Google Shape;1640;p22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22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22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22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22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22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22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22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22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22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22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22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22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sp>
        <p:nvSpPr>
          <p:cNvPr id="1653" name="Google Shape;1653;p22"/>
          <p:cNvSpPr/>
          <p:nvPr/>
        </p:nvSpPr>
        <p:spPr>
          <a:xfrm>
            <a:off x="7730450" y="-1955678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4" name="Google Shape;1654;p22"/>
          <p:cNvSpPr/>
          <p:nvPr/>
        </p:nvSpPr>
        <p:spPr>
          <a:xfrm>
            <a:off x="8281295" y="-2033100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_1_1">
    <p:spTree>
      <p:nvGrpSpPr>
        <p:cNvPr id="1655" name="Shape 1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6" name="Google Shape;1656;p23"/>
          <p:cNvSpPr txBox="1"/>
          <p:nvPr>
            <p:ph idx="1" type="subTitle"/>
          </p:nvPr>
        </p:nvSpPr>
        <p:spPr>
          <a:xfrm>
            <a:off x="720000" y="2417491"/>
            <a:ext cx="3450000" cy="9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657" name="Google Shape;1657;p23"/>
          <p:cNvSpPr txBox="1"/>
          <p:nvPr>
            <p:ph type="title"/>
          </p:nvPr>
        </p:nvSpPr>
        <p:spPr>
          <a:xfrm>
            <a:off x="720000" y="1713990"/>
            <a:ext cx="2389500" cy="97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58" name="Google Shape;1658;p23"/>
          <p:cNvSpPr/>
          <p:nvPr/>
        </p:nvSpPr>
        <p:spPr>
          <a:xfrm rot="7218482">
            <a:off x="6689866" y="-2130701"/>
            <a:ext cx="3487376" cy="4108120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9" name="Google Shape;1659;p23"/>
          <p:cNvSpPr/>
          <p:nvPr/>
        </p:nvSpPr>
        <p:spPr>
          <a:xfrm rot="7218482">
            <a:off x="7538801" y="-2055493"/>
            <a:ext cx="2168343" cy="3943210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0" name="Google Shape;1660;p23"/>
          <p:cNvSpPr/>
          <p:nvPr/>
        </p:nvSpPr>
        <p:spPr>
          <a:xfrm flipH="1" rot="7556418">
            <a:off x="-90009" y="-747587"/>
            <a:ext cx="769241" cy="769241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1" name="Google Shape;1661;p23"/>
          <p:cNvGrpSpPr/>
          <p:nvPr/>
        </p:nvGrpSpPr>
        <p:grpSpPr>
          <a:xfrm rot="10256042">
            <a:off x="-256898" y="-683355"/>
            <a:ext cx="2723612" cy="1223236"/>
            <a:chOff x="3680725" y="3844100"/>
            <a:chExt cx="873526" cy="514111"/>
          </a:xfrm>
        </p:grpSpPr>
        <p:sp>
          <p:nvSpPr>
            <p:cNvPr id="1662" name="Google Shape;1662;p23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23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23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23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23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23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23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23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23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23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23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23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23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  <p:grpSp>
        <p:nvGrpSpPr>
          <p:cNvPr id="1675" name="Google Shape;1675;p23"/>
          <p:cNvGrpSpPr/>
          <p:nvPr/>
        </p:nvGrpSpPr>
        <p:grpSpPr>
          <a:xfrm rot="-5335134">
            <a:off x="1354618" y="2323210"/>
            <a:ext cx="1355310" cy="5002618"/>
            <a:chOff x="2941375" y="1990075"/>
            <a:chExt cx="443950" cy="1638675"/>
          </a:xfrm>
        </p:grpSpPr>
        <p:sp>
          <p:nvSpPr>
            <p:cNvPr id="1676" name="Google Shape;1676;p23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23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23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23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23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23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23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3" name="Google Shape;1683;p23"/>
          <p:cNvGrpSpPr/>
          <p:nvPr/>
        </p:nvGrpSpPr>
        <p:grpSpPr>
          <a:xfrm rot="-5290662">
            <a:off x="782237" y="2538355"/>
            <a:ext cx="1129256" cy="3739546"/>
            <a:chOff x="4036325" y="1109225"/>
            <a:chExt cx="1129250" cy="3739525"/>
          </a:xfrm>
        </p:grpSpPr>
        <p:sp>
          <p:nvSpPr>
            <p:cNvPr id="1684" name="Google Shape;1684;p23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23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23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23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23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23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23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23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23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23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23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23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23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23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23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23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23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23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23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23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23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23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23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23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23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23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23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23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23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23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23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23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23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23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23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23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23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23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23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23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23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23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23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23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23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2_1_1_1">
    <p:spTree>
      <p:nvGrpSpPr>
        <p:cNvPr id="1729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24"/>
          <p:cNvSpPr txBox="1"/>
          <p:nvPr>
            <p:ph idx="1" type="subTitle"/>
          </p:nvPr>
        </p:nvSpPr>
        <p:spPr>
          <a:xfrm>
            <a:off x="720000" y="1170950"/>
            <a:ext cx="3852000" cy="34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731" name="Google Shape;1731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732" name="Google Shape;1732;p24"/>
          <p:cNvGrpSpPr/>
          <p:nvPr/>
        </p:nvGrpSpPr>
        <p:grpSpPr>
          <a:xfrm rot="-9457412">
            <a:off x="8189097" y="1350591"/>
            <a:ext cx="1355323" cy="5002668"/>
            <a:chOff x="2941375" y="1990075"/>
            <a:chExt cx="443950" cy="1638675"/>
          </a:xfrm>
        </p:grpSpPr>
        <p:sp>
          <p:nvSpPr>
            <p:cNvPr id="1733" name="Google Shape;1733;p24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24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24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24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24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24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24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40" name="Google Shape;1740;p24"/>
          <p:cNvGrpSpPr/>
          <p:nvPr/>
        </p:nvGrpSpPr>
        <p:grpSpPr>
          <a:xfrm rot="-9413005">
            <a:off x="7665372" y="2469751"/>
            <a:ext cx="1129240" cy="3739493"/>
            <a:chOff x="4036325" y="1109225"/>
            <a:chExt cx="1129250" cy="3739525"/>
          </a:xfrm>
        </p:grpSpPr>
        <p:sp>
          <p:nvSpPr>
            <p:cNvPr id="1741" name="Google Shape;1741;p24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24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24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24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24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24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24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24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24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24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24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24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24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24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24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24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24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24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24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24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24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24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24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24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24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24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24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24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24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24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24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24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24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24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5" name="Google Shape;1775;p24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24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24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24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24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0" name="Google Shape;1780;p24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1" name="Google Shape;1781;p24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24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24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24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24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86" name="Google Shape;1786;p24"/>
          <p:cNvSpPr/>
          <p:nvPr/>
        </p:nvSpPr>
        <p:spPr>
          <a:xfrm>
            <a:off x="-2883450" y="-1361166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7" name="Google Shape;1787;p24"/>
          <p:cNvSpPr/>
          <p:nvPr/>
        </p:nvSpPr>
        <p:spPr>
          <a:xfrm>
            <a:off x="-1750730" y="-761187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3">
    <p:spTree>
      <p:nvGrpSpPr>
        <p:cNvPr id="1788" name="Shape 1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9" name="Google Shape;1789;p25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0" name="Google Shape;1790;p25"/>
          <p:cNvSpPr txBox="1"/>
          <p:nvPr>
            <p:ph type="title"/>
          </p:nvPr>
        </p:nvSpPr>
        <p:spPr>
          <a:xfrm>
            <a:off x="772500" y="2180234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91" name="Google Shape;1791;p25"/>
          <p:cNvSpPr txBox="1"/>
          <p:nvPr>
            <p:ph idx="1" type="subTitle"/>
          </p:nvPr>
        </p:nvSpPr>
        <p:spPr>
          <a:xfrm>
            <a:off x="772500" y="2630269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92" name="Google Shape;1792;p25"/>
          <p:cNvSpPr txBox="1"/>
          <p:nvPr>
            <p:ph idx="2" type="title"/>
          </p:nvPr>
        </p:nvSpPr>
        <p:spPr>
          <a:xfrm>
            <a:off x="6035100" y="2196434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93" name="Google Shape;1793;p25"/>
          <p:cNvSpPr txBox="1"/>
          <p:nvPr>
            <p:ph idx="3" type="subTitle"/>
          </p:nvPr>
        </p:nvSpPr>
        <p:spPr>
          <a:xfrm>
            <a:off x="6035100" y="2646469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94" name="Google Shape;1794;p25"/>
          <p:cNvSpPr txBox="1"/>
          <p:nvPr>
            <p:ph idx="4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795" name="Google Shape;1795;p25"/>
          <p:cNvGrpSpPr/>
          <p:nvPr/>
        </p:nvGrpSpPr>
        <p:grpSpPr>
          <a:xfrm rot="-788979">
            <a:off x="-418384" y="2353339"/>
            <a:ext cx="1129274" cy="3739605"/>
            <a:chOff x="4036325" y="1109225"/>
            <a:chExt cx="1129250" cy="3739525"/>
          </a:xfrm>
        </p:grpSpPr>
        <p:sp>
          <p:nvSpPr>
            <p:cNvPr id="1796" name="Google Shape;1796;p25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25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25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25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25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25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25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25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25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25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25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25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25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25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25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25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25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25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25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25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25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25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25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25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25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25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25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25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25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25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25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25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25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25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25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25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25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25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25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25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25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25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25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25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25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1" name="Google Shape;1841;p25"/>
          <p:cNvSpPr/>
          <p:nvPr/>
        </p:nvSpPr>
        <p:spPr>
          <a:xfrm rot="-1888591">
            <a:off x="8237000" y="-1514026"/>
            <a:ext cx="2678978" cy="4108044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2" name="Google Shape;1842;p25"/>
          <p:cNvSpPr/>
          <p:nvPr/>
        </p:nvSpPr>
        <p:spPr>
          <a:xfrm rot="8445280">
            <a:off x="8984817" y="-860076"/>
            <a:ext cx="2168346" cy="3943216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3_1">
    <p:spTree>
      <p:nvGrpSpPr>
        <p:cNvPr id="1843" name="Shape 1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" name="Google Shape;1844;p26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5" name="Google Shape;1845;p26"/>
          <p:cNvSpPr txBox="1"/>
          <p:nvPr>
            <p:ph type="title"/>
          </p:nvPr>
        </p:nvSpPr>
        <p:spPr>
          <a:xfrm>
            <a:off x="1336825" y="1422712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846" name="Google Shape;1846;p26"/>
          <p:cNvSpPr txBox="1"/>
          <p:nvPr>
            <p:ph idx="1" type="subTitle"/>
          </p:nvPr>
        </p:nvSpPr>
        <p:spPr>
          <a:xfrm>
            <a:off x="774425" y="1937053"/>
            <a:ext cx="3461100" cy="264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847" name="Google Shape;1847;p26"/>
          <p:cNvSpPr txBox="1"/>
          <p:nvPr>
            <p:ph idx="2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48" name="Google Shape;1848;p26"/>
          <p:cNvSpPr txBox="1"/>
          <p:nvPr>
            <p:ph idx="3" type="title"/>
          </p:nvPr>
        </p:nvSpPr>
        <p:spPr>
          <a:xfrm>
            <a:off x="5470825" y="1422712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849" name="Google Shape;1849;p26"/>
          <p:cNvSpPr txBox="1"/>
          <p:nvPr>
            <p:ph idx="4" type="subTitle"/>
          </p:nvPr>
        </p:nvSpPr>
        <p:spPr>
          <a:xfrm>
            <a:off x="4908475" y="1937053"/>
            <a:ext cx="3461100" cy="264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850" name="Google Shape;1850;p26"/>
          <p:cNvSpPr/>
          <p:nvPr/>
        </p:nvSpPr>
        <p:spPr>
          <a:xfrm>
            <a:off x="-2856600" y="1752822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1" name="Google Shape;1851;p26"/>
          <p:cNvSpPr/>
          <p:nvPr/>
        </p:nvSpPr>
        <p:spPr>
          <a:xfrm>
            <a:off x="-1631180" y="1452825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52" name="Google Shape;1852;p26"/>
          <p:cNvGrpSpPr/>
          <p:nvPr/>
        </p:nvGrpSpPr>
        <p:grpSpPr>
          <a:xfrm rot="-5388401">
            <a:off x="8786808" y="3016255"/>
            <a:ext cx="1355298" cy="5002576"/>
            <a:chOff x="2941375" y="1990075"/>
            <a:chExt cx="443950" cy="1638675"/>
          </a:xfrm>
        </p:grpSpPr>
        <p:sp>
          <p:nvSpPr>
            <p:cNvPr id="1853" name="Google Shape;1853;p26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26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26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26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26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26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26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0" name="Google Shape;1860;p26"/>
          <p:cNvGrpSpPr/>
          <p:nvPr/>
        </p:nvGrpSpPr>
        <p:grpSpPr>
          <a:xfrm rot="-5344308">
            <a:off x="8207706" y="3241483"/>
            <a:ext cx="1129285" cy="3739642"/>
            <a:chOff x="4036325" y="1109225"/>
            <a:chExt cx="1129250" cy="3739525"/>
          </a:xfrm>
        </p:grpSpPr>
        <p:sp>
          <p:nvSpPr>
            <p:cNvPr id="1861" name="Google Shape;1861;p26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26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26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26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26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26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26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26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26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26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26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26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26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26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26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26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26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26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26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26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26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26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26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26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26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26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26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8" name="Google Shape;1888;p26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9" name="Google Shape;1889;p26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0" name="Google Shape;1890;p26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1" name="Google Shape;1891;p26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2" name="Google Shape;1892;p26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3" name="Google Shape;1893;p26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26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5" name="Google Shape;1895;p26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6" name="Google Shape;1896;p26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26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26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26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0" name="Google Shape;1900;p26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1" name="Google Shape;1901;p26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2" name="Google Shape;1902;p26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3" name="Google Shape;1903;p26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4" name="Google Shape;1904;p26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5" name="Google Shape;1905;p26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06" name="Google Shape;1906;p26"/>
          <p:cNvGrpSpPr/>
          <p:nvPr/>
        </p:nvGrpSpPr>
        <p:grpSpPr>
          <a:xfrm rot="-9844267">
            <a:off x="7220265" y="-527838"/>
            <a:ext cx="2871926" cy="1289863"/>
            <a:chOff x="3680725" y="3844100"/>
            <a:chExt cx="873526" cy="514111"/>
          </a:xfrm>
        </p:grpSpPr>
        <p:sp>
          <p:nvSpPr>
            <p:cNvPr id="1907" name="Google Shape;1907;p26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26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26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26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26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26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3" name="Google Shape;1913;p26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4" name="Google Shape;1914;p26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26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26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26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26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26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920" name="Shape 1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1" name="Google Shape;1921;p27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2" name="Google Shape;1922;p27"/>
          <p:cNvSpPr txBox="1"/>
          <p:nvPr>
            <p:ph type="title"/>
          </p:nvPr>
        </p:nvSpPr>
        <p:spPr>
          <a:xfrm>
            <a:off x="720000" y="2653616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23" name="Google Shape;1923;p27"/>
          <p:cNvSpPr txBox="1"/>
          <p:nvPr>
            <p:ph idx="1" type="subTitle"/>
          </p:nvPr>
        </p:nvSpPr>
        <p:spPr>
          <a:xfrm>
            <a:off x="720000" y="3144425"/>
            <a:ext cx="23364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24" name="Google Shape;1924;p27"/>
          <p:cNvSpPr txBox="1"/>
          <p:nvPr>
            <p:ph idx="2" type="title"/>
          </p:nvPr>
        </p:nvSpPr>
        <p:spPr>
          <a:xfrm>
            <a:off x="3403800" y="264716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25" name="Google Shape;1925;p27"/>
          <p:cNvSpPr txBox="1"/>
          <p:nvPr>
            <p:ph idx="3" type="subTitle"/>
          </p:nvPr>
        </p:nvSpPr>
        <p:spPr>
          <a:xfrm>
            <a:off x="3403800" y="3130346"/>
            <a:ext cx="23364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26" name="Google Shape;1926;p27"/>
          <p:cNvSpPr txBox="1"/>
          <p:nvPr>
            <p:ph idx="4" type="title"/>
          </p:nvPr>
        </p:nvSpPr>
        <p:spPr>
          <a:xfrm>
            <a:off x="6087600" y="264716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27" name="Google Shape;1927;p27"/>
          <p:cNvSpPr txBox="1"/>
          <p:nvPr>
            <p:ph idx="5" type="subTitle"/>
          </p:nvPr>
        </p:nvSpPr>
        <p:spPr>
          <a:xfrm>
            <a:off x="6087600" y="3130346"/>
            <a:ext cx="23364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28" name="Google Shape;1928;p27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29" name="Google Shape;1929;p27"/>
          <p:cNvSpPr/>
          <p:nvPr/>
        </p:nvSpPr>
        <p:spPr>
          <a:xfrm rot="-371093">
            <a:off x="8111395" y="-288422"/>
            <a:ext cx="1670886" cy="2975406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30" name="Google Shape;1930;p27"/>
          <p:cNvGrpSpPr/>
          <p:nvPr/>
        </p:nvGrpSpPr>
        <p:grpSpPr>
          <a:xfrm flipH="1" rot="-371207">
            <a:off x="8363900" y="-395087"/>
            <a:ext cx="996340" cy="1870162"/>
            <a:chOff x="2038025" y="3292025"/>
            <a:chExt cx="918525" cy="1724100"/>
          </a:xfrm>
        </p:grpSpPr>
        <p:sp>
          <p:nvSpPr>
            <p:cNvPr id="1931" name="Google Shape;1931;p27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27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27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27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27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27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27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27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27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0" name="Google Shape;1940;p27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1" name="Google Shape;1941;p27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27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27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27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27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27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27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27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9" name="Google Shape;1949;p27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0" name="Google Shape;1950;p27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27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27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27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4" name="Google Shape;1954;p27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5" name="Google Shape;1955;p27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6" name="Google Shape;1956;p27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7" name="Google Shape;1957;p27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8" name="Google Shape;1958;p27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9" name="Google Shape;1959;p27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0" name="Google Shape;1960;p27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1" name="Google Shape;1961;p27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27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27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4" name="Google Shape;1964;p27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5" name="Google Shape;1965;p27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6" name="Google Shape;1966;p27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7" name="Google Shape;1967;p27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27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9" name="Google Shape;1969;p27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0" name="Google Shape;1970;p27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1" name="Google Shape;1971;p27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2" name="Google Shape;1972;p27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3" name="Google Shape;1973;p27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27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27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27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27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27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27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27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27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27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27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27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85" name="Google Shape;1985;p27"/>
          <p:cNvSpPr/>
          <p:nvPr/>
        </p:nvSpPr>
        <p:spPr>
          <a:xfrm rot="-878604">
            <a:off x="-1126933" y="3899376"/>
            <a:ext cx="2614708" cy="3080119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6" name="Google Shape;1986;p27"/>
          <p:cNvSpPr/>
          <p:nvPr/>
        </p:nvSpPr>
        <p:spPr>
          <a:xfrm rot="-878604">
            <a:off x="-741595" y="3865821"/>
            <a:ext cx="1625744" cy="2956476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spTree>
      <p:nvGrpSpPr>
        <p:cNvPr id="1987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28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9" name="Google Shape;1989;p28"/>
          <p:cNvSpPr txBox="1"/>
          <p:nvPr>
            <p:ph type="title"/>
          </p:nvPr>
        </p:nvSpPr>
        <p:spPr>
          <a:xfrm>
            <a:off x="1155475" y="1455619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90" name="Google Shape;1990;p28"/>
          <p:cNvSpPr txBox="1"/>
          <p:nvPr>
            <p:ph idx="1" type="subTitle"/>
          </p:nvPr>
        </p:nvSpPr>
        <p:spPr>
          <a:xfrm>
            <a:off x="1155475" y="1905654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91" name="Google Shape;1991;p28"/>
          <p:cNvSpPr txBox="1"/>
          <p:nvPr>
            <p:ph idx="2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92" name="Google Shape;1992;p28"/>
          <p:cNvSpPr txBox="1"/>
          <p:nvPr>
            <p:ph idx="3" type="title"/>
          </p:nvPr>
        </p:nvSpPr>
        <p:spPr>
          <a:xfrm>
            <a:off x="1155475" y="2520911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93" name="Google Shape;1993;p28"/>
          <p:cNvSpPr txBox="1"/>
          <p:nvPr>
            <p:ph idx="4" type="subTitle"/>
          </p:nvPr>
        </p:nvSpPr>
        <p:spPr>
          <a:xfrm>
            <a:off x="1155475" y="2970947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994" name="Google Shape;1994;p28"/>
          <p:cNvSpPr txBox="1"/>
          <p:nvPr>
            <p:ph idx="5" type="title"/>
          </p:nvPr>
        </p:nvSpPr>
        <p:spPr>
          <a:xfrm>
            <a:off x="1155475" y="3591646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latin typeface="Oswald Regular"/>
                <a:ea typeface="Oswald Regular"/>
                <a:cs typeface="Oswald Regular"/>
                <a:sym typeface="Oswald Regular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995" name="Google Shape;1995;p28"/>
          <p:cNvSpPr txBox="1"/>
          <p:nvPr>
            <p:ph idx="6" type="subTitle"/>
          </p:nvPr>
        </p:nvSpPr>
        <p:spPr>
          <a:xfrm>
            <a:off x="1155475" y="4041681"/>
            <a:ext cx="23364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1996" name="Google Shape;1996;p28"/>
          <p:cNvGrpSpPr/>
          <p:nvPr/>
        </p:nvGrpSpPr>
        <p:grpSpPr>
          <a:xfrm flipH="1" rot="-435379">
            <a:off x="-510335" y="1521186"/>
            <a:ext cx="1355313" cy="5002629"/>
            <a:chOff x="2941375" y="1990075"/>
            <a:chExt cx="443950" cy="1638675"/>
          </a:xfrm>
        </p:grpSpPr>
        <p:sp>
          <p:nvSpPr>
            <p:cNvPr id="1997" name="Google Shape;1997;p28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28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28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28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28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28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28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04" name="Google Shape;2004;p28"/>
          <p:cNvGrpSpPr/>
          <p:nvPr/>
        </p:nvGrpSpPr>
        <p:grpSpPr>
          <a:xfrm flipH="1" rot="-479736">
            <a:off x="-663865" y="1851919"/>
            <a:ext cx="1129274" cy="3739605"/>
            <a:chOff x="4036325" y="1109225"/>
            <a:chExt cx="1129250" cy="3739525"/>
          </a:xfrm>
        </p:grpSpPr>
        <p:sp>
          <p:nvSpPr>
            <p:cNvPr id="2005" name="Google Shape;2005;p28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28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28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28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28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28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28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28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28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28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28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28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28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28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28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28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28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28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28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28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28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28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28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28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28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28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28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28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28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28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28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28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28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28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28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28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28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28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28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28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28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28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28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28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28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2050" name="Shape 2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Google Shape;2051;p29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2" name="Google Shape;2052;p29"/>
          <p:cNvSpPr txBox="1"/>
          <p:nvPr>
            <p:ph type="title"/>
          </p:nvPr>
        </p:nvSpPr>
        <p:spPr>
          <a:xfrm>
            <a:off x="4674100" y="1719725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53" name="Google Shape;2053;p29"/>
          <p:cNvSpPr txBox="1"/>
          <p:nvPr>
            <p:ph idx="1" type="subTitle"/>
          </p:nvPr>
        </p:nvSpPr>
        <p:spPr>
          <a:xfrm>
            <a:off x="4674100" y="2191639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54" name="Google Shape;2054;p29"/>
          <p:cNvSpPr txBox="1"/>
          <p:nvPr>
            <p:ph idx="2" type="title"/>
          </p:nvPr>
        </p:nvSpPr>
        <p:spPr>
          <a:xfrm>
            <a:off x="6657889" y="1719725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55" name="Google Shape;2055;p29"/>
          <p:cNvSpPr txBox="1"/>
          <p:nvPr>
            <p:ph idx="3" type="subTitle"/>
          </p:nvPr>
        </p:nvSpPr>
        <p:spPr>
          <a:xfrm>
            <a:off x="6657899" y="2191639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56" name="Google Shape;2056;p29"/>
          <p:cNvSpPr txBox="1"/>
          <p:nvPr>
            <p:ph idx="4" type="title"/>
          </p:nvPr>
        </p:nvSpPr>
        <p:spPr>
          <a:xfrm>
            <a:off x="4674100" y="3045844"/>
            <a:ext cx="16836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57" name="Google Shape;2057;p29"/>
          <p:cNvSpPr txBox="1"/>
          <p:nvPr>
            <p:ph idx="5" type="subTitle"/>
          </p:nvPr>
        </p:nvSpPr>
        <p:spPr>
          <a:xfrm>
            <a:off x="4674100" y="35177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58" name="Google Shape;2058;p29"/>
          <p:cNvSpPr txBox="1"/>
          <p:nvPr>
            <p:ph idx="6" type="title"/>
          </p:nvPr>
        </p:nvSpPr>
        <p:spPr>
          <a:xfrm>
            <a:off x="6657889" y="3045847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059" name="Google Shape;2059;p29"/>
          <p:cNvSpPr txBox="1"/>
          <p:nvPr>
            <p:ph idx="7" type="subTitle"/>
          </p:nvPr>
        </p:nvSpPr>
        <p:spPr>
          <a:xfrm>
            <a:off x="6657904" y="35177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060" name="Google Shape;2060;p29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061" name="Google Shape;2061;p29"/>
          <p:cNvGrpSpPr/>
          <p:nvPr/>
        </p:nvGrpSpPr>
        <p:grpSpPr>
          <a:xfrm rot="-3206814">
            <a:off x="112654" y="2908008"/>
            <a:ext cx="1355329" cy="5002689"/>
            <a:chOff x="2941375" y="1990075"/>
            <a:chExt cx="443950" cy="1638675"/>
          </a:xfrm>
        </p:grpSpPr>
        <p:sp>
          <p:nvSpPr>
            <p:cNvPr id="2062" name="Google Shape;2062;p29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29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29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29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29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29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29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69" name="Google Shape;2069;p29"/>
          <p:cNvGrpSpPr/>
          <p:nvPr/>
        </p:nvGrpSpPr>
        <p:grpSpPr>
          <a:xfrm rot="-3162505">
            <a:off x="-90965" y="2802288"/>
            <a:ext cx="1129303" cy="3739701"/>
            <a:chOff x="4036325" y="1109225"/>
            <a:chExt cx="1129250" cy="3739525"/>
          </a:xfrm>
        </p:grpSpPr>
        <p:sp>
          <p:nvSpPr>
            <p:cNvPr id="2070" name="Google Shape;2070;p29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29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29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29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29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29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29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29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29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29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29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29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29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29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29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29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29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29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29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29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29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29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29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29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29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29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29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29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29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29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29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29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29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29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29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29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29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29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29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29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29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29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29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29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29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5" name="Google Shape;2115;p29"/>
          <p:cNvSpPr/>
          <p:nvPr/>
        </p:nvSpPr>
        <p:spPr>
          <a:xfrm>
            <a:off x="8576400" y="2121185"/>
            <a:ext cx="2565644" cy="3022322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6" name="Google Shape;2116;p29"/>
          <p:cNvSpPr/>
          <p:nvPr/>
        </p:nvSpPr>
        <p:spPr>
          <a:xfrm>
            <a:off x="8641700" y="2121175"/>
            <a:ext cx="1595238" cy="290099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2117" name="Shape 2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" name="Google Shape;2118;p30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9" name="Google Shape;2119;p30"/>
          <p:cNvSpPr txBox="1"/>
          <p:nvPr>
            <p:ph type="title"/>
          </p:nvPr>
        </p:nvSpPr>
        <p:spPr>
          <a:xfrm>
            <a:off x="1674097" y="1454250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20" name="Google Shape;2120;p30"/>
          <p:cNvSpPr txBox="1"/>
          <p:nvPr>
            <p:ph idx="1" type="subTitle"/>
          </p:nvPr>
        </p:nvSpPr>
        <p:spPr>
          <a:xfrm>
            <a:off x="1583350" y="1849675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1" name="Google Shape;2121;p30"/>
          <p:cNvSpPr txBox="1"/>
          <p:nvPr>
            <p:ph idx="2" type="title"/>
          </p:nvPr>
        </p:nvSpPr>
        <p:spPr>
          <a:xfrm>
            <a:off x="5491373" y="1444698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22" name="Google Shape;2122;p30"/>
          <p:cNvSpPr txBox="1"/>
          <p:nvPr>
            <p:ph idx="3" type="subTitle"/>
          </p:nvPr>
        </p:nvSpPr>
        <p:spPr>
          <a:xfrm>
            <a:off x="5491375" y="1840125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3" name="Google Shape;2123;p30"/>
          <p:cNvSpPr txBox="1"/>
          <p:nvPr>
            <p:ph idx="4" type="title"/>
          </p:nvPr>
        </p:nvSpPr>
        <p:spPr>
          <a:xfrm>
            <a:off x="1674097" y="2521260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24" name="Google Shape;2124;p30"/>
          <p:cNvSpPr txBox="1"/>
          <p:nvPr>
            <p:ph idx="5" type="subTitle"/>
          </p:nvPr>
        </p:nvSpPr>
        <p:spPr>
          <a:xfrm>
            <a:off x="1583350" y="2916687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5" name="Google Shape;2125;p30"/>
          <p:cNvSpPr txBox="1"/>
          <p:nvPr>
            <p:ph idx="6" type="title"/>
          </p:nvPr>
        </p:nvSpPr>
        <p:spPr>
          <a:xfrm>
            <a:off x="1674097" y="3590395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26" name="Google Shape;2126;p30"/>
          <p:cNvSpPr txBox="1"/>
          <p:nvPr>
            <p:ph idx="7" type="subTitle"/>
          </p:nvPr>
        </p:nvSpPr>
        <p:spPr>
          <a:xfrm>
            <a:off x="1583350" y="3985824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7" name="Google Shape;2127;p30"/>
          <p:cNvSpPr txBox="1"/>
          <p:nvPr>
            <p:ph idx="8" type="title"/>
          </p:nvPr>
        </p:nvSpPr>
        <p:spPr>
          <a:xfrm>
            <a:off x="5491373" y="2523597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28" name="Google Shape;2128;p30"/>
          <p:cNvSpPr txBox="1"/>
          <p:nvPr>
            <p:ph idx="9" type="subTitle"/>
          </p:nvPr>
        </p:nvSpPr>
        <p:spPr>
          <a:xfrm>
            <a:off x="5491375" y="2919021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29" name="Google Shape;2129;p30"/>
          <p:cNvSpPr txBox="1"/>
          <p:nvPr>
            <p:ph idx="13" type="title"/>
          </p:nvPr>
        </p:nvSpPr>
        <p:spPr>
          <a:xfrm>
            <a:off x="5491373" y="3583605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130" name="Google Shape;2130;p30"/>
          <p:cNvSpPr txBox="1"/>
          <p:nvPr>
            <p:ph idx="14" type="subTitle"/>
          </p:nvPr>
        </p:nvSpPr>
        <p:spPr>
          <a:xfrm>
            <a:off x="5491375" y="3979026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31" name="Google Shape;2131;p30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32" name="Google Shape;2132;p30"/>
          <p:cNvSpPr/>
          <p:nvPr/>
        </p:nvSpPr>
        <p:spPr>
          <a:xfrm>
            <a:off x="35250" y="3925413"/>
            <a:ext cx="1541810" cy="2743157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33" name="Google Shape;2133;p30"/>
          <p:cNvGrpSpPr/>
          <p:nvPr/>
        </p:nvGrpSpPr>
        <p:grpSpPr>
          <a:xfrm>
            <a:off x="-137062" y="3705188"/>
            <a:ext cx="918525" cy="1724100"/>
            <a:chOff x="2038025" y="3292025"/>
            <a:chExt cx="918525" cy="1724100"/>
          </a:xfrm>
        </p:grpSpPr>
        <p:sp>
          <p:nvSpPr>
            <p:cNvPr id="2134" name="Google Shape;2134;p30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5" name="Google Shape;2135;p30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6" name="Google Shape;2136;p30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30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30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30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30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30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30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30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30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30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30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30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30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30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30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30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30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30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30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30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30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30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30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30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30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30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30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30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30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30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30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30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30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30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30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30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30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30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30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30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30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30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30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30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30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30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30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3" name="Google Shape;2183;p30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4" name="Google Shape;2184;p30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30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30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7" name="Google Shape;2187;p30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8" name="Google Shape;2188;p30"/>
          <p:cNvSpPr/>
          <p:nvPr/>
        </p:nvSpPr>
        <p:spPr>
          <a:xfrm>
            <a:off x="8008550" y="-722940"/>
            <a:ext cx="2565644" cy="3022322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9" name="Google Shape;2189;p30"/>
          <p:cNvSpPr/>
          <p:nvPr/>
        </p:nvSpPr>
        <p:spPr>
          <a:xfrm>
            <a:off x="8447875" y="-836625"/>
            <a:ext cx="1595238" cy="290099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4" name="Google Shape;134;p4"/>
          <p:cNvSpPr txBox="1"/>
          <p:nvPr>
            <p:ph idx="1" type="body"/>
          </p:nvPr>
        </p:nvSpPr>
        <p:spPr>
          <a:xfrm>
            <a:off x="720000" y="1141825"/>
            <a:ext cx="7704000" cy="36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AutoNum type="arabicPeriod"/>
              <a:defRPr sz="1300">
                <a:solidFill>
                  <a:srgbClr val="434343"/>
                </a:solidFill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  <p:grpSp>
        <p:nvGrpSpPr>
          <p:cNvPr id="135" name="Google Shape;135;p4"/>
          <p:cNvGrpSpPr/>
          <p:nvPr/>
        </p:nvGrpSpPr>
        <p:grpSpPr>
          <a:xfrm rot="178453">
            <a:off x="8552872" y="527991"/>
            <a:ext cx="1355296" cy="5002567"/>
            <a:chOff x="2941375" y="1990075"/>
            <a:chExt cx="443950" cy="1638675"/>
          </a:xfrm>
        </p:grpSpPr>
        <p:sp>
          <p:nvSpPr>
            <p:cNvPr id="136" name="Google Shape;136;p4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" name="Google Shape;143;p4"/>
          <p:cNvGrpSpPr/>
          <p:nvPr/>
        </p:nvGrpSpPr>
        <p:grpSpPr>
          <a:xfrm>
            <a:off x="8423991" y="847122"/>
            <a:ext cx="1129363" cy="3739899"/>
            <a:chOff x="4036325" y="1109225"/>
            <a:chExt cx="1129250" cy="3739525"/>
          </a:xfrm>
        </p:grpSpPr>
        <p:sp>
          <p:nvSpPr>
            <p:cNvPr id="144" name="Google Shape;144;p4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4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4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4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4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4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4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4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4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4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4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4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2190" name="Shape 2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" name="Google Shape;2191;p31"/>
          <p:cNvSpPr txBox="1"/>
          <p:nvPr>
            <p:ph hasCustomPrompt="1" type="title"/>
          </p:nvPr>
        </p:nvSpPr>
        <p:spPr>
          <a:xfrm>
            <a:off x="1284000" y="796861"/>
            <a:ext cx="65760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92" name="Google Shape;2192;p31"/>
          <p:cNvSpPr txBox="1"/>
          <p:nvPr>
            <p:ph idx="1" type="subTitle"/>
          </p:nvPr>
        </p:nvSpPr>
        <p:spPr>
          <a:xfrm>
            <a:off x="1284000" y="1536422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93" name="Google Shape;2193;p31"/>
          <p:cNvSpPr txBox="1"/>
          <p:nvPr>
            <p:ph hasCustomPrompt="1" idx="2" type="title"/>
          </p:nvPr>
        </p:nvSpPr>
        <p:spPr>
          <a:xfrm>
            <a:off x="1284000" y="2024399"/>
            <a:ext cx="65760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94" name="Google Shape;2194;p31"/>
          <p:cNvSpPr txBox="1"/>
          <p:nvPr>
            <p:ph idx="3" type="subTitle"/>
          </p:nvPr>
        </p:nvSpPr>
        <p:spPr>
          <a:xfrm>
            <a:off x="1284000" y="2768700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195" name="Google Shape;2195;p31"/>
          <p:cNvSpPr txBox="1"/>
          <p:nvPr>
            <p:ph hasCustomPrompt="1" idx="4" type="title"/>
          </p:nvPr>
        </p:nvSpPr>
        <p:spPr>
          <a:xfrm>
            <a:off x="1004400" y="3251950"/>
            <a:ext cx="71352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196" name="Google Shape;2196;p31"/>
          <p:cNvSpPr txBox="1"/>
          <p:nvPr>
            <p:ph idx="5" type="subTitle"/>
          </p:nvPr>
        </p:nvSpPr>
        <p:spPr>
          <a:xfrm>
            <a:off x="1284000" y="3996250"/>
            <a:ext cx="65760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grpSp>
        <p:nvGrpSpPr>
          <p:cNvPr id="2197" name="Google Shape;2197;p31"/>
          <p:cNvGrpSpPr/>
          <p:nvPr/>
        </p:nvGrpSpPr>
        <p:grpSpPr>
          <a:xfrm rot="479736">
            <a:off x="9012442" y="2248744"/>
            <a:ext cx="1129274" cy="3739605"/>
            <a:chOff x="4036325" y="1109225"/>
            <a:chExt cx="1129250" cy="3739525"/>
          </a:xfrm>
        </p:grpSpPr>
        <p:sp>
          <p:nvSpPr>
            <p:cNvPr id="2198" name="Google Shape;2198;p31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9" name="Google Shape;2199;p31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0" name="Google Shape;2200;p31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1" name="Google Shape;2201;p31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2" name="Google Shape;2202;p31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3" name="Google Shape;2203;p31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4" name="Google Shape;2204;p31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5" name="Google Shape;2205;p31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6" name="Google Shape;2206;p31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31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8" name="Google Shape;2208;p31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9" name="Google Shape;2209;p31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31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31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31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31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4" name="Google Shape;2214;p31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5" name="Google Shape;2215;p31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6" name="Google Shape;2216;p31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31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31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31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31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31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2" name="Google Shape;2222;p31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3" name="Google Shape;2223;p31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4" name="Google Shape;2224;p31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5" name="Google Shape;2225;p31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6" name="Google Shape;2226;p31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31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8" name="Google Shape;2228;p31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9" name="Google Shape;2229;p31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0" name="Google Shape;2230;p31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1" name="Google Shape;2231;p31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31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31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31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31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31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31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8" name="Google Shape;2238;p31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31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31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31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31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43" name="Google Shape;2243;p31"/>
          <p:cNvGrpSpPr/>
          <p:nvPr/>
        </p:nvGrpSpPr>
        <p:grpSpPr>
          <a:xfrm rot="435379">
            <a:off x="8102749" y="2164936"/>
            <a:ext cx="1355313" cy="5002629"/>
            <a:chOff x="2941375" y="1990075"/>
            <a:chExt cx="443950" cy="1638675"/>
          </a:xfrm>
        </p:grpSpPr>
        <p:sp>
          <p:nvSpPr>
            <p:cNvPr id="2244" name="Google Shape;2244;p31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31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6" name="Google Shape;2246;p31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7" name="Google Shape;2247;p31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31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31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31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51" name="Google Shape;2251;p31"/>
          <p:cNvSpPr/>
          <p:nvPr/>
        </p:nvSpPr>
        <p:spPr>
          <a:xfrm rot="1813561">
            <a:off x="-1606802" y="-484689"/>
            <a:ext cx="3043206" cy="3584889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2" name="Google Shape;2252;p31"/>
          <p:cNvSpPr/>
          <p:nvPr/>
        </p:nvSpPr>
        <p:spPr>
          <a:xfrm rot="1813561">
            <a:off x="-1042985" y="-581007"/>
            <a:ext cx="1892171" cy="3440983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53" name="Google Shape;2253;p31"/>
          <p:cNvGrpSpPr/>
          <p:nvPr/>
        </p:nvGrpSpPr>
        <p:grpSpPr>
          <a:xfrm rot="1813571">
            <a:off x="284451" y="-1154909"/>
            <a:ext cx="1227368" cy="1490425"/>
            <a:chOff x="2000725" y="1240300"/>
            <a:chExt cx="1406500" cy="1707950"/>
          </a:xfrm>
        </p:grpSpPr>
        <p:sp>
          <p:nvSpPr>
            <p:cNvPr id="2254" name="Google Shape;2254;p31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31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6" name="Google Shape;2256;p31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p31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31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31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31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31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31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31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31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31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31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31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31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31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31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31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31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31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31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31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31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31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31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31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31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1" name="Google Shape;2281;p31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31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31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31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31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31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7" name="Google Shape;2287;p31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31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31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31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31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31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31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31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5" name="Google Shape;2295;p31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6" name="Google Shape;2296;p31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31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98" name="Google Shape;2298;p31"/>
          <p:cNvGrpSpPr/>
          <p:nvPr/>
        </p:nvGrpSpPr>
        <p:grpSpPr>
          <a:xfrm rot="1813567">
            <a:off x="589475" y="-967252"/>
            <a:ext cx="1842093" cy="827370"/>
            <a:chOff x="3680725" y="3844100"/>
            <a:chExt cx="873526" cy="514111"/>
          </a:xfrm>
        </p:grpSpPr>
        <p:sp>
          <p:nvSpPr>
            <p:cNvPr id="2299" name="Google Shape;2299;p31"/>
            <p:cNvSpPr/>
            <p:nvPr/>
          </p:nvSpPr>
          <p:spPr>
            <a:xfrm>
              <a:off x="4342350" y="3844100"/>
              <a:ext cx="61450" cy="47050"/>
            </a:xfrm>
            <a:custGeom>
              <a:rect b="b" l="l" r="r" t="t"/>
              <a:pathLst>
                <a:path extrusionOk="0" h="1882" w="2458">
                  <a:moveTo>
                    <a:pt x="1" y="0"/>
                  </a:moveTo>
                  <a:lnTo>
                    <a:pt x="2458" y="1882"/>
                  </a:lnTo>
                  <a:cubicBezTo>
                    <a:pt x="1058" y="60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31"/>
            <p:cNvSpPr/>
            <p:nvPr/>
          </p:nvSpPr>
          <p:spPr>
            <a:xfrm>
              <a:off x="3680725" y="3844100"/>
              <a:ext cx="723075" cy="47050"/>
            </a:xfrm>
            <a:custGeom>
              <a:rect b="b" l="l" r="r" t="t"/>
              <a:pathLst>
                <a:path extrusionOk="0" h="1882" w="28923">
                  <a:moveTo>
                    <a:pt x="1" y="0"/>
                  </a:moveTo>
                  <a:lnTo>
                    <a:pt x="841" y="1882"/>
                  </a:lnTo>
                  <a:lnTo>
                    <a:pt x="28923" y="1882"/>
                  </a:lnTo>
                  <a:cubicBezTo>
                    <a:pt x="27554" y="607"/>
                    <a:pt x="26450" y="0"/>
                    <a:pt x="2645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31"/>
            <p:cNvSpPr/>
            <p:nvPr/>
          </p:nvSpPr>
          <p:spPr>
            <a:xfrm>
              <a:off x="4418150" y="3904350"/>
              <a:ext cx="41250" cy="47050"/>
            </a:xfrm>
            <a:custGeom>
              <a:rect b="b" l="l" r="r" t="t"/>
              <a:pathLst>
                <a:path extrusionOk="0" h="1882" w="1650">
                  <a:moveTo>
                    <a:pt x="1" y="0"/>
                  </a:moveTo>
                  <a:lnTo>
                    <a:pt x="1649" y="1882"/>
                  </a:lnTo>
                  <a:cubicBezTo>
                    <a:pt x="1089" y="1166"/>
                    <a:pt x="514" y="529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31"/>
            <p:cNvSpPr/>
            <p:nvPr/>
          </p:nvSpPr>
          <p:spPr>
            <a:xfrm>
              <a:off x="3707550" y="3904350"/>
              <a:ext cx="751075" cy="47050"/>
            </a:xfrm>
            <a:custGeom>
              <a:rect b="b" l="l" r="r" t="t"/>
              <a:pathLst>
                <a:path extrusionOk="0" h="1882" w="30043">
                  <a:moveTo>
                    <a:pt x="1" y="0"/>
                  </a:moveTo>
                  <a:lnTo>
                    <a:pt x="840" y="1882"/>
                  </a:lnTo>
                  <a:lnTo>
                    <a:pt x="30042" y="1882"/>
                  </a:lnTo>
                  <a:cubicBezTo>
                    <a:pt x="29513" y="1166"/>
                    <a:pt x="28938" y="545"/>
                    <a:pt x="28394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31"/>
            <p:cNvSpPr/>
            <p:nvPr/>
          </p:nvSpPr>
          <p:spPr>
            <a:xfrm>
              <a:off x="4469075" y="3964975"/>
              <a:ext cx="29200" cy="47450"/>
            </a:xfrm>
            <a:custGeom>
              <a:rect b="b" l="l" r="r" t="t"/>
              <a:pathLst>
                <a:path extrusionOk="0" h="1898" w="1168">
                  <a:moveTo>
                    <a:pt x="1" y="1"/>
                  </a:moveTo>
                  <a:lnTo>
                    <a:pt x="1167" y="1898"/>
                  </a:lnTo>
                  <a:cubicBezTo>
                    <a:pt x="794" y="1214"/>
                    <a:pt x="405" y="576"/>
                    <a:pt x="1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31"/>
            <p:cNvSpPr/>
            <p:nvPr/>
          </p:nvSpPr>
          <p:spPr>
            <a:xfrm>
              <a:off x="3734375" y="3964975"/>
              <a:ext cx="763900" cy="47450"/>
            </a:xfrm>
            <a:custGeom>
              <a:rect b="b" l="l" r="r" t="t"/>
              <a:pathLst>
                <a:path extrusionOk="0" h="1898" w="30556">
                  <a:moveTo>
                    <a:pt x="1" y="1"/>
                  </a:moveTo>
                  <a:lnTo>
                    <a:pt x="840" y="1898"/>
                  </a:lnTo>
                  <a:lnTo>
                    <a:pt x="30555" y="1898"/>
                  </a:lnTo>
                  <a:cubicBezTo>
                    <a:pt x="30182" y="1214"/>
                    <a:pt x="29793" y="592"/>
                    <a:pt x="29389" y="1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31"/>
            <p:cNvSpPr/>
            <p:nvPr/>
          </p:nvSpPr>
          <p:spPr>
            <a:xfrm>
              <a:off x="4505625" y="4026025"/>
              <a:ext cx="20250" cy="47050"/>
            </a:xfrm>
            <a:custGeom>
              <a:rect b="b" l="l" r="r" t="t"/>
              <a:pathLst>
                <a:path extrusionOk="0" h="1882" w="810">
                  <a:moveTo>
                    <a:pt x="1" y="0"/>
                  </a:moveTo>
                  <a:lnTo>
                    <a:pt x="809" y="1882"/>
                  </a:lnTo>
                  <a:cubicBezTo>
                    <a:pt x="560" y="1213"/>
                    <a:pt x="280" y="576"/>
                    <a:pt x="1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31"/>
            <p:cNvSpPr/>
            <p:nvPr/>
          </p:nvSpPr>
          <p:spPr>
            <a:xfrm>
              <a:off x="3761200" y="4025250"/>
              <a:ext cx="764275" cy="47450"/>
            </a:xfrm>
            <a:custGeom>
              <a:rect b="b" l="l" r="r" t="t"/>
              <a:pathLst>
                <a:path extrusionOk="0" h="1898" w="30571">
                  <a:moveTo>
                    <a:pt x="1" y="0"/>
                  </a:moveTo>
                  <a:lnTo>
                    <a:pt x="825" y="1897"/>
                  </a:lnTo>
                  <a:lnTo>
                    <a:pt x="30571" y="1897"/>
                  </a:lnTo>
                  <a:cubicBezTo>
                    <a:pt x="30322" y="1229"/>
                    <a:pt x="30042" y="607"/>
                    <a:pt x="2974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31"/>
            <p:cNvSpPr/>
            <p:nvPr/>
          </p:nvSpPr>
          <p:spPr>
            <a:xfrm>
              <a:off x="4530125" y="4086275"/>
              <a:ext cx="12850" cy="47050"/>
            </a:xfrm>
            <a:custGeom>
              <a:rect b="b" l="l" r="r" t="t"/>
              <a:pathLst>
                <a:path extrusionOk="0" h="1882" w="514">
                  <a:moveTo>
                    <a:pt x="0" y="0"/>
                  </a:moveTo>
                  <a:lnTo>
                    <a:pt x="513" y="1882"/>
                  </a:lnTo>
                  <a:cubicBezTo>
                    <a:pt x="373" y="1213"/>
                    <a:pt x="202" y="591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31"/>
            <p:cNvSpPr/>
            <p:nvPr/>
          </p:nvSpPr>
          <p:spPr>
            <a:xfrm>
              <a:off x="3787625" y="4086275"/>
              <a:ext cx="755350" cy="47050"/>
            </a:xfrm>
            <a:custGeom>
              <a:rect b="b" l="l" r="r" t="t"/>
              <a:pathLst>
                <a:path extrusionOk="0" h="1882" w="30214">
                  <a:moveTo>
                    <a:pt x="1" y="0"/>
                  </a:moveTo>
                  <a:lnTo>
                    <a:pt x="841" y="1882"/>
                  </a:lnTo>
                  <a:lnTo>
                    <a:pt x="30213" y="1882"/>
                  </a:lnTo>
                  <a:cubicBezTo>
                    <a:pt x="30073" y="1213"/>
                    <a:pt x="29902" y="591"/>
                    <a:pt x="2970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31"/>
            <p:cNvSpPr/>
            <p:nvPr/>
          </p:nvSpPr>
          <p:spPr>
            <a:xfrm>
              <a:off x="4545675" y="4146925"/>
              <a:ext cx="6625" cy="47050"/>
            </a:xfrm>
            <a:custGeom>
              <a:rect b="b" l="l" r="r" t="t"/>
              <a:pathLst>
                <a:path extrusionOk="0" h="1882" w="265">
                  <a:moveTo>
                    <a:pt x="0" y="0"/>
                  </a:moveTo>
                  <a:lnTo>
                    <a:pt x="264" y="1882"/>
                  </a:lnTo>
                  <a:cubicBezTo>
                    <a:pt x="202" y="1213"/>
                    <a:pt x="125" y="606"/>
                    <a:pt x="0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0" name="Google Shape;2310;p31"/>
            <p:cNvSpPr/>
            <p:nvPr/>
          </p:nvSpPr>
          <p:spPr>
            <a:xfrm>
              <a:off x="3814450" y="4146925"/>
              <a:ext cx="737850" cy="47050"/>
            </a:xfrm>
            <a:custGeom>
              <a:rect b="b" l="l" r="r" t="t"/>
              <a:pathLst>
                <a:path extrusionOk="0" h="1882" w="29514">
                  <a:moveTo>
                    <a:pt x="1" y="0"/>
                  </a:moveTo>
                  <a:lnTo>
                    <a:pt x="840" y="1882"/>
                  </a:lnTo>
                  <a:lnTo>
                    <a:pt x="29513" y="1882"/>
                  </a:lnTo>
                  <a:cubicBezTo>
                    <a:pt x="29451" y="1228"/>
                    <a:pt x="29374" y="606"/>
                    <a:pt x="29249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1" name="Google Shape;2311;p31"/>
            <p:cNvSpPr/>
            <p:nvPr/>
          </p:nvSpPr>
          <p:spPr>
            <a:xfrm>
              <a:off x="4355144" y="4207185"/>
              <a:ext cx="199107" cy="151027"/>
            </a:xfrm>
            <a:custGeom>
              <a:rect b="b" l="l" r="r" t="t"/>
              <a:pathLst>
                <a:path extrusionOk="0" h="1260" w="1743">
                  <a:moveTo>
                    <a:pt x="1" y="0"/>
                  </a:moveTo>
                  <a:cubicBezTo>
                    <a:pt x="1089" y="498"/>
                    <a:pt x="1742" y="1260"/>
                    <a:pt x="1742" y="1260"/>
                  </a:cubicBezTo>
                  <a:cubicBezTo>
                    <a:pt x="1742" y="824"/>
                    <a:pt x="1711" y="404"/>
                    <a:pt x="1696" y="0"/>
                  </a:cubicBezTo>
                  <a:close/>
                </a:path>
              </a:pathLst>
            </a:custGeom>
            <a:solidFill>
              <a:srgbClr val="FFCC29">
                <a:alpha val="745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">
    <p:spTree>
      <p:nvGrpSpPr>
        <p:cNvPr id="2312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p32"/>
          <p:cNvSpPr txBox="1"/>
          <p:nvPr>
            <p:ph hasCustomPrompt="1" type="title"/>
          </p:nvPr>
        </p:nvSpPr>
        <p:spPr>
          <a:xfrm>
            <a:off x="4107425" y="426937"/>
            <a:ext cx="3636600" cy="135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14" name="Google Shape;2314;p32"/>
          <p:cNvSpPr txBox="1"/>
          <p:nvPr>
            <p:ph idx="1" type="subTitle"/>
          </p:nvPr>
        </p:nvSpPr>
        <p:spPr>
          <a:xfrm>
            <a:off x="4107425" y="1670784"/>
            <a:ext cx="41979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15" name="Google Shape;2315;p32"/>
          <p:cNvSpPr txBox="1"/>
          <p:nvPr>
            <p:ph hasCustomPrompt="1" idx="2" type="title"/>
          </p:nvPr>
        </p:nvSpPr>
        <p:spPr>
          <a:xfrm>
            <a:off x="1985233" y="2725477"/>
            <a:ext cx="3011100" cy="122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2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316" name="Google Shape;2316;p32"/>
          <p:cNvSpPr txBox="1"/>
          <p:nvPr>
            <p:ph idx="3" type="subTitle"/>
          </p:nvPr>
        </p:nvSpPr>
        <p:spPr>
          <a:xfrm>
            <a:off x="798433" y="3905896"/>
            <a:ext cx="4197900" cy="4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2317" name="Google Shape;2317;p32"/>
          <p:cNvSpPr/>
          <p:nvPr/>
        </p:nvSpPr>
        <p:spPr>
          <a:xfrm rot="-1368885">
            <a:off x="8730534" y="-47189"/>
            <a:ext cx="2168321" cy="3943171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8" name="Google Shape;2318;p32"/>
          <p:cNvSpPr/>
          <p:nvPr/>
        </p:nvSpPr>
        <p:spPr>
          <a:xfrm>
            <a:off x="8647674" y="-160650"/>
            <a:ext cx="181144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19" name="Google Shape;2319;p32"/>
          <p:cNvGrpSpPr/>
          <p:nvPr/>
        </p:nvGrpSpPr>
        <p:grpSpPr>
          <a:xfrm rot="-1368985">
            <a:off x="8378635" y="-908108"/>
            <a:ext cx="1406573" cy="1708039"/>
            <a:chOff x="2000725" y="1240300"/>
            <a:chExt cx="1406500" cy="1707950"/>
          </a:xfrm>
        </p:grpSpPr>
        <p:sp>
          <p:nvSpPr>
            <p:cNvPr id="2320" name="Google Shape;2320;p32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1" name="Google Shape;2321;p32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2" name="Google Shape;2322;p32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3" name="Google Shape;2323;p32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4" name="Google Shape;2324;p32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32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32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32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32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32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32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32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32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32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32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32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32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7" name="Google Shape;2337;p32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8" name="Google Shape;2338;p32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32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0" name="Google Shape;2340;p32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1" name="Google Shape;2341;p32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32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32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32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32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32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32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8" name="Google Shape;2348;p32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9" name="Google Shape;2349;p32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32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1" name="Google Shape;2351;p32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2" name="Google Shape;2352;p32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32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4" name="Google Shape;2354;p32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5" name="Google Shape;2355;p32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32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7" name="Google Shape;2357;p32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8" name="Google Shape;2358;p32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32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0" name="Google Shape;2360;p32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1" name="Google Shape;2361;p32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32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3" name="Google Shape;2363;p32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64" name="Google Shape;2364;p32"/>
          <p:cNvSpPr/>
          <p:nvPr/>
        </p:nvSpPr>
        <p:spPr>
          <a:xfrm>
            <a:off x="-323425" y="3171766"/>
            <a:ext cx="1540463" cy="2743157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65" name="Google Shape;2365;p32"/>
          <p:cNvGrpSpPr/>
          <p:nvPr/>
        </p:nvGrpSpPr>
        <p:grpSpPr>
          <a:xfrm flipH="1">
            <a:off x="105850" y="2910675"/>
            <a:ext cx="918525" cy="1724100"/>
            <a:chOff x="2038025" y="3292025"/>
            <a:chExt cx="918525" cy="1724100"/>
          </a:xfrm>
        </p:grpSpPr>
        <p:sp>
          <p:nvSpPr>
            <p:cNvPr id="2366" name="Google Shape;2366;p32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32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32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32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32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32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32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32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32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32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32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32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32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32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32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32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32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32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32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5" name="Google Shape;2385;p32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6" name="Google Shape;2386;p32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32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8" name="Google Shape;2388;p32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9" name="Google Shape;2389;p32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32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32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32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3" name="Google Shape;2393;p32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32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5" name="Google Shape;2395;p32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6" name="Google Shape;2396;p32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7" name="Google Shape;2397;p32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8" name="Google Shape;2398;p32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9" name="Google Shape;2399;p32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0" name="Google Shape;2400;p32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1" name="Google Shape;2401;p32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2" name="Google Shape;2402;p32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3" name="Google Shape;2403;p32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4" name="Google Shape;2404;p32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5" name="Google Shape;2405;p32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6" name="Google Shape;2406;p32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7" name="Google Shape;2407;p32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8" name="Google Shape;2408;p32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32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32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32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32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32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32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5" name="Google Shape;2415;p32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32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32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32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32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2420" name="Shape 2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1" name="Google Shape;2421;p33"/>
          <p:cNvSpPr/>
          <p:nvPr/>
        </p:nvSpPr>
        <p:spPr>
          <a:xfrm rot="4965230">
            <a:off x="1392851" y="-2547805"/>
            <a:ext cx="2168330" cy="3943187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2" name="Google Shape;2422;p33"/>
          <p:cNvSpPr/>
          <p:nvPr/>
        </p:nvSpPr>
        <p:spPr>
          <a:xfrm rot="4965230">
            <a:off x="2574332" y="-1965613"/>
            <a:ext cx="3487356" cy="410809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3" name="Google Shape;2423;p33"/>
          <p:cNvSpPr txBox="1"/>
          <p:nvPr>
            <p:ph type="ctrTitle"/>
          </p:nvPr>
        </p:nvSpPr>
        <p:spPr>
          <a:xfrm>
            <a:off x="2430025" y="1045346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424" name="Google Shape;2424;p33"/>
          <p:cNvSpPr txBox="1"/>
          <p:nvPr>
            <p:ph idx="1" type="subTitle"/>
          </p:nvPr>
        </p:nvSpPr>
        <p:spPr>
          <a:xfrm>
            <a:off x="2425050" y="1637176"/>
            <a:ext cx="4293900" cy="182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425" name="Google Shape;2425;p33"/>
          <p:cNvSpPr txBox="1"/>
          <p:nvPr/>
        </p:nvSpPr>
        <p:spPr>
          <a:xfrm>
            <a:off x="3093150" y="3614295"/>
            <a:ext cx="2894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b="1" lang="en" sz="1000">
                <a:solidFill>
                  <a:schemeClr val="accent3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lang="en" sz="1000">
                <a:solidFill>
                  <a:schemeClr val="accent3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and infographics &amp; images by </a:t>
            </a:r>
            <a:r>
              <a:rPr b="1" lang="en" sz="1000">
                <a:solidFill>
                  <a:schemeClr val="accent3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26" name="Google Shape;2426;p33"/>
          <p:cNvSpPr txBox="1"/>
          <p:nvPr>
            <p:ph idx="2" type="ctrTitle"/>
          </p:nvPr>
        </p:nvSpPr>
        <p:spPr>
          <a:xfrm>
            <a:off x="3349075" y="248331"/>
            <a:ext cx="2445900" cy="90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b="0" sz="5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grpSp>
        <p:nvGrpSpPr>
          <p:cNvPr id="2427" name="Google Shape;2427;p33"/>
          <p:cNvGrpSpPr/>
          <p:nvPr/>
        </p:nvGrpSpPr>
        <p:grpSpPr>
          <a:xfrm>
            <a:off x="7145200" y="987229"/>
            <a:ext cx="2324294" cy="4873273"/>
            <a:chOff x="7322434" y="987229"/>
            <a:chExt cx="2324294" cy="4873273"/>
          </a:xfrm>
        </p:grpSpPr>
        <p:sp>
          <p:nvSpPr>
            <p:cNvPr id="2428" name="Google Shape;2428;p33"/>
            <p:cNvSpPr/>
            <p:nvPr/>
          </p:nvSpPr>
          <p:spPr>
            <a:xfrm rot="479736">
              <a:off x="9540728" y="1026821"/>
              <a:ext cx="102852" cy="52451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33"/>
            <p:cNvSpPr/>
            <p:nvPr/>
          </p:nvSpPr>
          <p:spPr>
            <a:xfrm rot="479736">
              <a:off x="9364963" y="1131951"/>
              <a:ext cx="250055" cy="282081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33"/>
            <p:cNvSpPr/>
            <p:nvPr/>
          </p:nvSpPr>
          <p:spPr>
            <a:xfrm rot="479736">
              <a:off x="9003905" y="1289098"/>
              <a:ext cx="458785" cy="281306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33"/>
            <p:cNvSpPr/>
            <p:nvPr/>
          </p:nvSpPr>
          <p:spPr>
            <a:xfrm rot="479736">
              <a:off x="9332908" y="1476504"/>
              <a:ext cx="236955" cy="280331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33"/>
            <p:cNvSpPr/>
            <p:nvPr/>
          </p:nvSpPr>
          <p:spPr>
            <a:xfrm rot="479736">
              <a:off x="8972699" y="1634822"/>
              <a:ext cx="458785" cy="280431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33"/>
            <p:cNvSpPr/>
            <p:nvPr/>
          </p:nvSpPr>
          <p:spPr>
            <a:xfrm rot="479736">
              <a:off x="9300781" y="1820091"/>
              <a:ext cx="220830" cy="281331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33"/>
            <p:cNvSpPr/>
            <p:nvPr/>
          </p:nvSpPr>
          <p:spPr>
            <a:xfrm rot="479736">
              <a:off x="8940625" y="1979015"/>
              <a:ext cx="458760" cy="280956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5" name="Google Shape;2435;p33"/>
            <p:cNvSpPr/>
            <p:nvPr/>
          </p:nvSpPr>
          <p:spPr>
            <a:xfrm rot="479736">
              <a:off x="9270440" y="2167111"/>
              <a:ext cx="206729" cy="279306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6" name="Google Shape;2436;p33"/>
            <p:cNvSpPr/>
            <p:nvPr/>
          </p:nvSpPr>
          <p:spPr>
            <a:xfrm rot="479736">
              <a:off x="8908357" y="2324621"/>
              <a:ext cx="458785" cy="281056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7" name="Google Shape;2437;p33"/>
            <p:cNvSpPr/>
            <p:nvPr/>
          </p:nvSpPr>
          <p:spPr>
            <a:xfrm rot="479736">
              <a:off x="9239182" y="2513924"/>
              <a:ext cx="191579" cy="276281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33"/>
            <p:cNvSpPr/>
            <p:nvPr/>
          </p:nvSpPr>
          <p:spPr>
            <a:xfrm rot="479736">
              <a:off x="8878110" y="2670258"/>
              <a:ext cx="458785" cy="281431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33"/>
            <p:cNvSpPr/>
            <p:nvPr/>
          </p:nvSpPr>
          <p:spPr>
            <a:xfrm rot="479736">
              <a:off x="9209368" y="2860909"/>
              <a:ext cx="177479" cy="252080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33"/>
            <p:cNvSpPr/>
            <p:nvPr/>
          </p:nvSpPr>
          <p:spPr>
            <a:xfrm rot="479736">
              <a:off x="8846084" y="3014429"/>
              <a:ext cx="458785" cy="280956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33"/>
            <p:cNvSpPr/>
            <p:nvPr/>
          </p:nvSpPr>
          <p:spPr>
            <a:xfrm rot="479736">
              <a:off x="9178382" y="3207673"/>
              <a:ext cx="162353" cy="230905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33"/>
            <p:cNvSpPr/>
            <p:nvPr/>
          </p:nvSpPr>
          <p:spPr>
            <a:xfrm rot="479736">
              <a:off x="8813833" y="3359784"/>
              <a:ext cx="458785" cy="281306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33"/>
            <p:cNvSpPr/>
            <p:nvPr/>
          </p:nvSpPr>
          <p:spPr>
            <a:xfrm rot="479736">
              <a:off x="9147013" y="3556550"/>
              <a:ext cx="149253" cy="210755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33"/>
            <p:cNvSpPr/>
            <p:nvPr/>
          </p:nvSpPr>
          <p:spPr>
            <a:xfrm rot="479736">
              <a:off x="9116602" y="3906377"/>
              <a:ext cx="133103" cy="189579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5" name="Google Shape;2445;p33"/>
            <p:cNvSpPr/>
            <p:nvPr/>
          </p:nvSpPr>
          <p:spPr>
            <a:xfrm rot="479736">
              <a:off x="8750541" y="4049871"/>
              <a:ext cx="459785" cy="280856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6" name="Google Shape;2446;p33"/>
            <p:cNvSpPr/>
            <p:nvPr/>
          </p:nvSpPr>
          <p:spPr>
            <a:xfrm rot="479736">
              <a:off x="9121124" y="1011831"/>
              <a:ext cx="369033" cy="218805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7" name="Google Shape;2447;p33"/>
            <p:cNvSpPr/>
            <p:nvPr/>
          </p:nvSpPr>
          <p:spPr>
            <a:xfrm rot="479736">
              <a:off x="8789882" y="1118259"/>
              <a:ext cx="340832" cy="255105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8" name="Google Shape;2448;p33"/>
            <p:cNvSpPr/>
            <p:nvPr/>
          </p:nvSpPr>
          <p:spPr>
            <a:xfrm rot="479736">
              <a:off x="8554573" y="1299083"/>
              <a:ext cx="213780" cy="219830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9" name="Google Shape;2449;p33"/>
            <p:cNvSpPr/>
            <p:nvPr/>
          </p:nvSpPr>
          <p:spPr>
            <a:xfrm rot="479736">
              <a:off x="8642234" y="1429049"/>
              <a:ext cx="458785" cy="279956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0" name="Google Shape;2450;p33"/>
            <p:cNvSpPr/>
            <p:nvPr/>
          </p:nvSpPr>
          <p:spPr>
            <a:xfrm rot="479736">
              <a:off x="8609842" y="1775786"/>
              <a:ext cx="460785" cy="280056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1" name="Google Shape;2451;p33"/>
            <p:cNvSpPr/>
            <p:nvPr/>
          </p:nvSpPr>
          <p:spPr>
            <a:xfrm rot="479736">
              <a:off x="8579692" y="2119708"/>
              <a:ext cx="459785" cy="282056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2" name="Google Shape;2452;p33"/>
            <p:cNvSpPr/>
            <p:nvPr/>
          </p:nvSpPr>
          <p:spPr>
            <a:xfrm rot="479736">
              <a:off x="8547543" y="2465973"/>
              <a:ext cx="459785" cy="279506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33"/>
            <p:cNvSpPr/>
            <p:nvPr/>
          </p:nvSpPr>
          <p:spPr>
            <a:xfrm rot="479736">
              <a:off x="8517400" y="2810142"/>
              <a:ext cx="459785" cy="281331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33"/>
            <p:cNvSpPr/>
            <p:nvPr/>
          </p:nvSpPr>
          <p:spPr>
            <a:xfrm rot="479736">
              <a:off x="8484123" y="3155881"/>
              <a:ext cx="459785" cy="281156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33"/>
            <p:cNvSpPr/>
            <p:nvPr/>
          </p:nvSpPr>
          <p:spPr>
            <a:xfrm rot="479736">
              <a:off x="8452900" y="3500828"/>
              <a:ext cx="459785" cy="282081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33"/>
            <p:cNvSpPr/>
            <p:nvPr/>
          </p:nvSpPr>
          <p:spPr>
            <a:xfrm rot="479736">
              <a:off x="8783712" y="3705655"/>
              <a:ext cx="458785" cy="279431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33"/>
            <p:cNvSpPr/>
            <p:nvPr/>
          </p:nvSpPr>
          <p:spPr>
            <a:xfrm rot="479736">
              <a:off x="8420761" y="3846613"/>
              <a:ext cx="460810" cy="280056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33"/>
            <p:cNvSpPr/>
            <p:nvPr/>
          </p:nvSpPr>
          <p:spPr>
            <a:xfrm rot="479736">
              <a:off x="8389735" y="4190104"/>
              <a:ext cx="459785" cy="281356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33"/>
            <p:cNvSpPr/>
            <p:nvPr/>
          </p:nvSpPr>
          <p:spPr>
            <a:xfrm rot="479736">
              <a:off x="8079863" y="4335396"/>
              <a:ext cx="408359" cy="282356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0" name="Google Shape;2460;p33"/>
            <p:cNvSpPr/>
            <p:nvPr/>
          </p:nvSpPr>
          <p:spPr>
            <a:xfrm rot="479736">
              <a:off x="8431769" y="1579984"/>
              <a:ext cx="308557" cy="282331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1" name="Google Shape;2461;p33"/>
            <p:cNvSpPr/>
            <p:nvPr/>
          </p:nvSpPr>
          <p:spPr>
            <a:xfrm rot="479736">
              <a:off x="8384576" y="1924092"/>
              <a:ext cx="324682" cy="281956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33"/>
            <p:cNvSpPr/>
            <p:nvPr/>
          </p:nvSpPr>
          <p:spPr>
            <a:xfrm rot="479736">
              <a:off x="8341218" y="2269541"/>
              <a:ext cx="336782" cy="281506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3" name="Google Shape;2463;p33"/>
            <p:cNvSpPr/>
            <p:nvPr/>
          </p:nvSpPr>
          <p:spPr>
            <a:xfrm rot="479736">
              <a:off x="8297028" y="2613963"/>
              <a:ext cx="348882" cy="280956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4" name="Google Shape;2464;p33"/>
            <p:cNvSpPr/>
            <p:nvPr/>
          </p:nvSpPr>
          <p:spPr>
            <a:xfrm rot="479736">
              <a:off x="8279691" y="2881106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33"/>
            <p:cNvSpPr/>
            <p:nvPr/>
          </p:nvSpPr>
          <p:spPr>
            <a:xfrm rot="479736">
              <a:off x="8253862" y="2957676"/>
              <a:ext cx="360983" cy="281256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33"/>
            <p:cNvSpPr/>
            <p:nvPr/>
          </p:nvSpPr>
          <p:spPr>
            <a:xfrm rot="479736">
              <a:off x="8237212" y="3210971"/>
              <a:ext cx="18175" cy="31276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33"/>
            <p:cNvSpPr/>
            <p:nvPr/>
          </p:nvSpPr>
          <p:spPr>
            <a:xfrm rot="479736">
              <a:off x="8209651" y="3302395"/>
              <a:ext cx="373058" cy="280406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33"/>
            <p:cNvSpPr/>
            <p:nvPr/>
          </p:nvSpPr>
          <p:spPr>
            <a:xfrm rot="479736">
              <a:off x="8194396" y="3542980"/>
              <a:ext cx="31276" cy="50426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33"/>
            <p:cNvSpPr/>
            <p:nvPr/>
          </p:nvSpPr>
          <p:spPr>
            <a:xfrm rot="479736">
              <a:off x="8166500" y="3645891"/>
              <a:ext cx="384183" cy="280856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33"/>
            <p:cNvSpPr/>
            <p:nvPr/>
          </p:nvSpPr>
          <p:spPr>
            <a:xfrm rot="479736">
              <a:off x="8149433" y="3876722"/>
              <a:ext cx="44376" cy="67576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33"/>
            <p:cNvSpPr/>
            <p:nvPr/>
          </p:nvSpPr>
          <p:spPr>
            <a:xfrm rot="479736">
              <a:off x="8124029" y="3992324"/>
              <a:ext cx="396284" cy="280556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33"/>
            <p:cNvSpPr/>
            <p:nvPr/>
          </p:nvSpPr>
          <p:spPr>
            <a:xfrm rot="479736">
              <a:off x="8106208" y="4212587"/>
              <a:ext cx="55476" cy="84702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33"/>
            <p:cNvSpPr/>
            <p:nvPr/>
          </p:nvSpPr>
          <p:spPr>
            <a:xfrm rot="435379">
              <a:off x="7599322" y="1475744"/>
              <a:ext cx="142415" cy="4393357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33"/>
            <p:cNvSpPr/>
            <p:nvPr/>
          </p:nvSpPr>
          <p:spPr>
            <a:xfrm rot="435379">
              <a:off x="7831673" y="1251714"/>
              <a:ext cx="147224" cy="4329323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33"/>
            <p:cNvSpPr/>
            <p:nvPr/>
          </p:nvSpPr>
          <p:spPr>
            <a:xfrm rot="435379">
              <a:off x="8061903" y="1123641"/>
              <a:ext cx="147224" cy="4164393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33"/>
            <p:cNvSpPr/>
            <p:nvPr/>
          </p:nvSpPr>
          <p:spPr>
            <a:xfrm rot="435379">
              <a:off x="8288909" y="1047640"/>
              <a:ext cx="147224" cy="394474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33"/>
            <p:cNvSpPr/>
            <p:nvPr/>
          </p:nvSpPr>
          <p:spPr>
            <a:xfrm rot="435379">
              <a:off x="8513294" y="1010553"/>
              <a:ext cx="147300" cy="3688454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33"/>
            <p:cNvSpPr/>
            <p:nvPr/>
          </p:nvSpPr>
          <p:spPr>
            <a:xfrm rot="435379">
              <a:off x="8738154" y="1006840"/>
              <a:ext cx="146003" cy="339652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33"/>
            <p:cNvSpPr/>
            <p:nvPr/>
          </p:nvSpPr>
          <p:spPr>
            <a:xfrm rot="435379">
              <a:off x="8957682" y="1029510"/>
              <a:ext cx="147224" cy="3078952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80" name="Google Shape;2480;p33"/>
          <p:cNvGrpSpPr/>
          <p:nvPr/>
        </p:nvGrpSpPr>
        <p:grpSpPr>
          <a:xfrm flipH="1">
            <a:off x="-316315" y="987229"/>
            <a:ext cx="2324294" cy="4873273"/>
            <a:chOff x="7322434" y="987229"/>
            <a:chExt cx="2324294" cy="4873273"/>
          </a:xfrm>
        </p:grpSpPr>
        <p:sp>
          <p:nvSpPr>
            <p:cNvPr id="2481" name="Google Shape;2481;p33"/>
            <p:cNvSpPr/>
            <p:nvPr/>
          </p:nvSpPr>
          <p:spPr>
            <a:xfrm rot="479736">
              <a:off x="9540728" y="1026821"/>
              <a:ext cx="102852" cy="52451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33"/>
            <p:cNvSpPr/>
            <p:nvPr/>
          </p:nvSpPr>
          <p:spPr>
            <a:xfrm rot="479736">
              <a:off x="9364963" y="1131951"/>
              <a:ext cx="250055" cy="282081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33"/>
            <p:cNvSpPr/>
            <p:nvPr/>
          </p:nvSpPr>
          <p:spPr>
            <a:xfrm rot="479736">
              <a:off x="9003905" y="1289098"/>
              <a:ext cx="458785" cy="281306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33"/>
            <p:cNvSpPr/>
            <p:nvPr/>
          </p:nvSpPr>
          <p:spPr>
            <a:xfrm rot="479736">
              <a:off x="9332908" y="1476504"/>
              <a:ext cx="236955" cy="280331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5" name="Google Shape;2485;p33"/>
            <p:cNvSpPr/>
            <p:nvPr/>
          </p:nvSpPr>
          <p:spPr>
            <a:xfrm rot="479736">
              <a:off x="8972699" y="1634822"/>
              <a:ext cx="458785" cy="280431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6" name="Google Shape;2486;p33"/>
            <p:cNvSpPr/>
            <p:nvPr/>
          </p:nvSpPr>
          <p:spPr>
            <a:xfrm rot="479736">
              <a:off x="9300781" y="1820091"/>
              <a:ext cx="220830" cy="281331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33"/>
            <p:cNvSpPr/>
            <p:nvPr/>
          </p:nvSpPr>
          <p:spPr>
            <a:xfrm rot="479736">
              <a:off x="8940625" y="1979015"/>
              <a:ext cx="458760" cy="280956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33"/>
            <p:cNvSpPr/>
            <p:nvPr/>
          </p:nvSpPr>
          <p:spPr>
            <a:xfrm rot="479736">
              <a:off x="9270440" y="2167111"/>
              <a:ext cx="206729" cy="279306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33"/>
            <p:cNvSpPr/>
            <p:nvPr/>
          </p:nvSpPr>
          <p:spPr>
            <a:xfrm rot="479736">
              <a:off x="8908357" y="2324621"/>
              <a:ext cx="458785" cy="281056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0" name="Google Shape;2490;p33"/>
            <p:cNvSpPr/>
            <p:nvPr/>
          </p:nvSpPr>
          <p:spPr>
            <a:xfrm rot="479736">
              <a:off x="9239182" y="2513924"/>
              <a:ext cx="191579" cy="276281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1" name="Google Shape;2491;p33"/>
            <p:cNvSpPr/>
            <p:nvPr/>
          </p:nvSpPr>
          <p:spPr>
            <a:xfrm rot="479736">
              <a:off x="8878110" y="2670258"/>
              <a:ext cx="458785" cy="281431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33"/>
            <p:cNvSpPr/>
            <p:nvPr/>
          </p:nvSpPr>
          <p:spPr>
            <a:xfrm rot="479736">
              <a:off x="9209368" y="2860909"/>
              <a:ext cx="177479" cy="252080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33"/>
            <p:cNvSpPr/>
            <p:nvPr/>
          </p:nvSpPr>
          <p:spPr>
            <a:xfrm rot="479736">
              <a:off x="8846084" y="3014429"/>
              <a:ext cx="458785" cy="280956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33"/>
            <p:cNvSpPr/>
            <p:nvPr/>
          </p:nvSpPr>
          <p:spPr>
            <a:xfrm rot="479736">
              <a:off x="9178382" y="3207673"/>
              <a:ext cx="162353" cy="230905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33"/>
            <p:cNvSpPr/>
            <p:nvPr/>
          </p:nvSpPr>
          <p:spPr>
            <a:xfrm rot="479736">
              <a:off x="8813833" y="3359784"/>
              <a:ext cx="458785" cy="281306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33"/>
            <p:cNvSpPr/>
            <p:nvPr/>
          </p:nvSpPr>
          <p:spPr>
            <a:xfrm rot="479736">
              <a:off x="9147013" y="3556550"/>
              <a:ext cx="149253" cy="210755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33"/>
            <p:cNvSpPr/>
            <p:nvPr/>
          </p:nvSpPr>
          <p:spPr>
            <a:xfrm rot="479736">
              <a:off x="9116602" y="3906377"/>
              <a:ext cx="133103" cy="189579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33"/>
            <p:cNvSpPr/>
            <p:nvPr/>
          </p:nvSpPr>
          <p:spPr>
            <a:xfrm rot="479736">
              <a:off x="8750541" y="4049871"/>
              <a:ext cx="459785" cy="280856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9" name="Google Shape;2499;p33"/>
            <p:cNvSpPr/>
            <p:nvPr/>
          </p:nvSpPr>
          <p:spPr>
            <a:xfrm rot="479736">
              <a:off x="9121124" y="1011831"/>
              <a:ext cx="369033" cy="218805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0" name="Google Shape;2500;p33"/>
            <p:cNvSpPr/>
            <p:nvPr/>
          </p:nvSpPr>
          <p:spPr>
            <a:xfrm rot="479736">
              <a:off x="8789882" y="1118259"/>
              <a:ext cx="340832" cy="255105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1" name="Google Shape;2501;p33"/>
            <p:cNvSpPr/>
            <p:nvPr/>
          </p:nvSpPr>
          <p:spPr>
            <a:xfrm rot="479736">
              <a:off x="8554573" y="1299083"/>
              <a:ext cx="213780" cy="219830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2" name="Google Shape;2502;p33"/>
            <p:cNvSpPr/>
            <p:nvPr/>
          </p:nvSpPr>
          <p:spPr>
            <a:xfrm rot="479736">
              <a:off x="8642234" y="1429049"/>
              <a:ext cx="458785" cy="279956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3" name="Google Shape;2503;p33"/>
            <p:cNvSpPr/>
            <p:nvPr/>
          </p:nvSpPr>
          <p:spPr>
            <a:xfrm rot="479736">
              <a:off x="8609842" y="1775786"/>
              <a:ext cx="460785" cy="280056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4" name="Google Shape;2504;p33"/>
            <p:cNvSpPr/>
            <p:nvPr/>
          </p:nvSpPr>
          <p:spPr>
            <a:xfrm rot="479736">
              <a:off x="8579692" y="2119708"/>
              <a:ext cx="459785" cy="282056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5" name="Google Shape;2505;p33"/>
            <p:cNvSpPr/>
            <p:nvPr/>
          </p:nvSpPr>
          <p:spPr>
            <a:xfrm rot="479736">
              <a:off x="8547543" y="2465973"/>
              <a:ext cx="459785" cy="279506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33"/>
            <p:cNvSpPr/>
            <p:nvPr/>
          </p:nvSpPr>
          <p:spPr>
            <a:xfrm rot="479736">
              <a:off x="8517400" y="2810142"/>
              <a:ext cx="459785" cy="281331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33"/>
            <p:cNvSpPr/>
            <p:nvPr/>
          </p:nvSpPr>
          <p:spPr>
            <a:xfrm rot="479736">
              <a:off x="8484123" y="3155881"/>
              <a:ext cx="459785" cy="281156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33"/>
            <p:cNvSpPr/>
            <p:nvPr/>
          </p:nvSpPr>
          <p:spPr>
            <a:xfrm rot="479736">
              <a:off x="8452900" y="3500828"/>
              <a:ext cx="459785" cy="282081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33"/>
            <p:cNvSpPr/>
            <p:nvPr/>
          </p:nvSpPr>
          <p:spPr>
            <a:xfrm rot="479736">
              <a:off x="8783712" y="3705655"/>
              <a:ext cx="458785" cy="279431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33"/>
            <p:cNvSpPr/>
            <p:nvPr/>
          </p:nvSpPr>
          <p:spPr>
            <a:xfrm rot="479736">
              <a:off x="8420761" y="3846613"/>
              <a:ext cx="460810" cy="280056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33"/>
            <p:cNvSpPr/>
            <p:nvPr/>
          </p:nvSpPr>
          <p:spPr>
            <a:xfrm rot="479736">
              <a:off x="8389735" y="4190104"/>
              <a:ext cx="459785" cy="281356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33"/>
            <p:cNvSpPr/>
            <p:nvPr/>
          </p:nvSpPr>
          <p:spPr>
            <a:xfrm rot="479736">
              <a:off x="8079863" y="4335396"/>
              <a:ext cx="408359" cy="282356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3" name="Google Shape;2513;p33"/>
            <p:cNvSpPr/>
            <p:nvPr/>
          </p:nvSpPr>
          <p:spPr>
            <a:xfrm rot="479736">
              <a:off x="8431769" y="1579984"/>
              <a:ext cx="308557" cy="282331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4" name="Google Shape;2514;p33"/>
            <p:cNvSpPr/>
            <p:nvPr/>
          </p:nvSpPr>
          <p:spPr>
            <a:xfrm rot="479736">
              <a:off x="8384576" y="1924092"/>
              <a:ext cx="324682" cy="281956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33"/>
            <p:cNvSpPr/>
            <p:nvPr/>
          </p:nvSpPr>
          <p:spPr>
            <a:xfrm rot="479736">
              <a:off x="8341218" y="2269541"/>
              <a:ext cx="336782" cy="281506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33"/>
            <p:cNvSpPr/>
            <p:nvPr/>
          </p:nvSpPr>
          <p:spPr>
            <a:xfrm rot="479736">
              <a:off x="8297028" y="2613963"/>
              <a:ext cx="348882" cy="280956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33"/>
            <p:cNvSpPr/>
            <p:nvPr/>
          </p:nvSpPr>
          <p:spPr>
            <a:xfrm rot="479736">
              <a:off x="8279691" y="2881106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8" name="Google Shape;2518;p33"/>
            <p:cNvSpPr/>
            <p:nvPr/>
          </p:nvSpPr>
          <p:spPr>
            <a:xfrm rot="479736">
              <a:off x="8253862" y="2957676"/>
              <a:ext cx="360983" cy="281256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9" name="Google Shape;2519;p33"/>
            <p:cNvSpPr/>
            <p:nvPr/>
          </p:nvSpPr>
          <p:spPr>
            <a:xfrm rot="479736">
              <a:off x="8237212" y="3210971"/>
              <a:ext cx="18175" cy="31276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0" name="Google Shape;2520;p33"/>
            <p:cNvSpPr/>
            <p:nvPr/>
          </p:nvSpPr>
          <p:spPr>
            <a:xfrm rot="479736">
              <a:off x="8209651" y="3302395"/>
              <a:ext cx="373058" cy="280406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1" name="Google Shape;2521;p33"/>
            <p:cNvSpPr/>
            <p:nvPr/>
          </p:nvSpPr>
          <p:spPr>
            <a:xfrm rot="479736">
              <a:off x="8194396" y="3542980"/>
              <a:ext cx="31276" cy="50426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2" name="Google Shape;2522;p33"/>
            <p:cNvSpPr/>
            <p:nvPr/>
          </p:nvSpPr>
          <p:spPr>
            <a:xfrm rot="479736">
              <a:off x="8166500" y="3645891"/>
              <a:ext cx="384183" cy="280856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3" name="Google Shape;2523;p33"/>
            <p:cNvSpPr/>
            <p:nvPr/>
          </p:nvSpPr>
          <p:spPr>
            <a:xfrm rot="479736">
              <a:off x="8149433" y="3876722"/>
              <a:ext cx="44376" cy="67576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4" name="Google Shape;2524;p33"/>
            <p:cNvSpPr/>
            <p:nvPr/>
          </p:nvSpPr>
          <p:spPr>
            <a:xfrm rot="479736">
              <a:off x="8124029" y="3992324"/>
              <a:ext cx="396284" cy="280556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5" name="Google Shape;2525;p33"/>
            <p:cNvSpPr/>
            <p:nvPr/>
          </p:nvSpPr>
          <p:spPr>
            <a:xfrm rot="479736">
              <a:off x="8106208" y="4212587"/>
              <a:ext cx="55476" cy="84702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6" name="Google Shape;2526;p33"/>
            <p:cNvSpPr/>
            <p:nvPr/>
          </p:nvSpPr>
          <p:spPr>
            <a:xfrm rot="435379">
              <a:off x="7599322" y="1475744"/>
              <a:ext cx="142415" cy="4393357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7" name="Google Shape;2527;p33"/>
            <p:cNvSpPr/>
            <p:nvPr/>
          </p:nvSpPr>
          <p:spPr>
            <a:xfrm rot="435379">
              <a:off x="7831673" y="1251714"/>
              <a:ext cx="147224" cy="4329323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p33"/>
            <p:cNvSpPr/>
            <p:nvPr/>
          </p:nvSpPr>
          <p:spPr>
            <a:xfrm rot="435379">
              <a:off x="8061903" y="1123641"/>
              <a:ext cx="147224" cy="4164393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p33"/>
            <p:cNvSpPr/>
            <p:nvPr/>
          </p:nvSpPr>
          <p:spPr>
            <a:xfrm rot="435379">
              <a:off x="8288909" y="1047640"/>
              <a:ext cx="147224" cy="394474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0" name="Google Shape;2530;p33"/>
            <p:cNvSpPr/>
            <p:nvPr/>
          </p:nvSpPr>
          <p:spPr>
            <a:xfrm rot="435379">
              <a:off x="8513294" y="1010553"/>
              <a:ext cx="147300" cy="3688454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1" name="Google Shape;2531;p33"/>
            <p:cNvSpPr/>
            <p:nvPr/>
          </p:nvSpPr>
          <p:spPr>
            <a:xfrm rot="435379">
              <a:off x="8738154" y="1006840"/>
              <a:ext cx="146003" cy="339652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2" name="Google Shape;2532;p33"/>
            <p:cNvSpPr/>
            <p:nvPr/>
          </p:nvSpPr>
          <p:spPr>
            <a:xfrm rot="435379">
              <a:off x="8957682" y="1029510"/>
              <a:ext cx="147224" cy="3078952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2533" name="Shape 2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4" name="Google Shape;2534;p34"/>
          <p:cNvSpPr/>
          <p:nvPr/>
        </p:nvSpPr>
        <p:spPr>
          <a:xfrm rot="-79072">
            <a:off x="-1577343" y="902386"/>
            <a:ext cx="2168356" cy="3943234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5" name="Google Shape;2535;p34"/>
          <p:cNvSpPr/>
          <p:nvPr/>
        </p:nvSpPr>
        <p:spPr>
          <a:xfrm rot="1289822">
            <a:off x="-1495200" y="2340488"/>
            <a:ext cx="1811496" cy="4108051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6" name="Google Shape;2536;p34"/>
          <p:cNvGrpSpPr/>
          <p:nvPr/>
        </p:nvGrpSpPr>
        <p:grpSpPr>
          <a:xfrm rot="6773228">
            <a:off x="8234893" y="3384357"/>
            <a:ext cx="2361182" cy="2440082"/>
            <a:chOff x="2000725" y="1240300"/>
            <a:chExt cx="1406500" cy="1707950"/>
          </a:xfrm>
        </p:grpSpPr>
        <p:sp>
          <p:nvSpPr>
            <p:cNvPr id="2537" name="Google Shape;2537;p34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34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34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p34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1" name="Google Shape;2541;p34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2" name="Google Shape;2542;p34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p34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p34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p34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6" name="Google Shape;2546;p34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7" name="Google Shape;2547;p34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p34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34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p34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1" name="Google Shape;2551;p34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2" name="Google Shape;2552;p34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3" name="Google Shape;2553;p34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4" name="Google Shape;2554;p34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5" name="Google Shape;2555;p34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6" name="Google Shape;2556;p34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34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34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34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34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34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34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34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34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34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34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34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34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34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34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34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34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34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34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34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34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7" name="Google Shape;2577;p34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8" name="Google Shape;2578;p34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9" name="Google Shape;2579;p34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0" name="Google Shape;2580;p34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2581" name="Shape 2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2" name="Google Shape;2582;p35"/>
          <p:cNvSpPr/>
          <p:nvPr/>
        </p:nvSpPr>
        <p:spPr>
          <a:xfrm>
            <a:off x="8423999" y="-218700"/>
            <a:ext cx="181144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3" name="Google Shape;2583;p35"/>
          <p:cNvSpPr/>
          <p:nvPr/>
        </p:nvSpPr>
        <p:spPr>
          <a:xfrm rot="-371093">
            <a:off x="-791755" y="3427678"/>
            <a:ext cx="1670886" cy="2975406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84" name="Google Shape;2584;p35"/>
          <p:cNvGrpSpPr/>
          <p:nvPr/>
        </p:nvGrpSpPr>
        <p:grpSpPr>
          <a:xfrm flipH="1" rot="-371207">
            <a:off x="-539250" y="3321013"/>
            <a:ext cx="996340" cy="1870162"/>
            <a:chOff x="2038025" y="3292025"/>
            <a:chExt cx="918525" cy="1724100"/>
          </a:xfrm>
        </p:grpSpPr>
        <p:sp>
          <p:nvSpPr>
            <p:cNvPr id="2585" name="Google Shape;2585;p35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6" name="Google Shape;2586;p35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7" name="Google Shape;2587;p35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8" name="Google Shape;2588;p35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9" name="Google Shape;2589;p35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0" name="Google Shape;2590;p35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1" name="Google Shape;2591;p35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2" name="Google Shape;2592;p35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3" name="Google Shape;2593;p35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4" name="Google Shape;2594;p35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35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6" name="Google Shape;2596;p35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7" name="Google Shape;2597;p35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8" name="Google Shape;2598;p35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9" name="Google Shape;2599;p35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0" name="Google Shape;2600;p35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1" name="Google Shape;2601;p35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2" name="Google Shape;2602;p35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3" name="Google Shape;2603;p35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4" name="Google Shape;2604;p35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5" name="Google Shape;2605;p35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6" name="Google Shape;2606;p35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7" name="Google Shape;2607;p35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8" name="Google Shape;2608;p35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9" name="Google Shape;2609;p35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0" name="Google Shape;2610;p35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1" name="Google Shape;2611;p35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2" name="Google Shape;2612;p35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3" name="Google Shape;2613;p35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35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35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35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35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35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35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35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1" name="Google Shape;2621;p35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2" name="Google Shape;2622;p35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35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35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5" name="Google Shape;2625;p35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6" name="Google Shape;2626;p35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7" name="Google Shape;2627;p35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8" name="Google Shape;2628;p35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9" name="Google Shape;2629;p35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0" name="Google Shape;2630;p35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35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35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35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35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35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6" name="Google Shape;2636;p35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7" name="Google Shape;2637;p35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8" name="Google Shape;2638;p35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39" name="Google Shape;2639;p35"/>
          <p:cNvGrpSpPr/>
          <p:nvPr/>
        </p:nvGrpSpPr>
        <p:grpSpPr>
          <a:xfrm flipH="1" rot="-435379">
            <a:off x="8383140" y="-1527189"/>
            <a:ext cx="1355313" cy="5002629"/>
            <a:chOff x="2941375" y="1990075"/>
            <a:chExt cx="443950" cy="1638675"/>
          </a:xfrm>
        </p:grpSpPr>
        <p:sp>
          <p:nvSpPr>
            <p:cNvPr id="2640" name="Google Shape;2640;p35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35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35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3" name="Google Shape;2643;p35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4" name="Google Shape;2644;p35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5" name="Google Shape;2645;p35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6" name="Google Shape;2646;p35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47" name="Google Shape;2647;p35"/>
          <p:cNvGrpSpPr/>
          <p:nvPr/>
        </p:nvGrpSpPr>
        <p:grpSpPr>
          <a:xfrm flipH="1" rot="-479736">
            <a:off x="8229610" y="-1196456"/>
            <a:ext cx="1129274" cy="3739605"/>
            <a:chOff x="4036325" y="1109225"/>
            <a:chExt cx="1129250" cy="3739525"/>
          </a:xfrm>
        </p:grpSpPr>
        <p:sp>
          <p:nvSpPr>
            <p:cNvPr id="2648" name="Google Shape;2648;p35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9" name="Google Shape;2649;p35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0" name="Google Shape;2650;p35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35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35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35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35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35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35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35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8" name="Google Shape;2658;p35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9" name="Google Shape;2659;p35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0" name="Google Shape;2660;p35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1" name="Google Shape;2661;p35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2" name="Google Shape;2662;p35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3" name="Google Shape;2663;p35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4" name="Google Shape;2664;p35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5" name="Google Shape;2665;p35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6" name="Google Shape;2666;p35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7" name="Google Shape;2667;p35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8" name="Google Shape;2668;p35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9" name="Google Shape;2669;p35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0" name="Google Shape;2670;p35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1" name="Google Shape;2671;p35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2" name="Google Shape;2672;p35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3" name="Google Shape;2673;p35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4" name="Google Shape;2674;p35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5" name="Google Shape;2675;p35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6" name="Google Shape;2676;p35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7" name="Google Shape;2677;p35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8" name="Google Shape;2678;p35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9" name="Google Shape;2679;p35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0" name="Google Shape;2680;p35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1" name="Google Shape;2681;p35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2" name="Google Shape;2682;p35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3" name="Google Shape;2683;p35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4" name="Google Shape;2684;p35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5" name="Google Shape;2685;p35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35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35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35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35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35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35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35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"/>
          <p:cNvSpPr txBox="1"/>
          <p:nvPr>
            <p:ph idx="1" type="subTitle"/>
          </p:nvPr>
        </p:nvSpPr>
        <p:spPr>
          <a:xfrm>
            <a:off x="1181425" y="2747604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91" name="Google Shape;191;p5"/>
          <p:cNvSpPr txBox="1"/>
          <p:nvPr>
            <p:ph idx="2" type="subTitle"/>
          </p:nvPr>
        </p:nvSpPr>
        <p:spPr>
          <a:xfrm>
            <a:off x="4836300" y="2747604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2500"/>
              <a:buFont typeface="Oswald"/>
              <a:buNone/>
              <a:defRPr b="1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92" name="Google Shape;192;p5"/>
          <p:cNvSpPr txBox="1"/>
          <p:nvPr>
            <p:ph idx="3" type="subTitle"/>
          </p:nvPr>
        </p:nvSpPr>
        <p:spPr>
          <a:xfrm>
            <a:off x="1359100" y="3274179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93" name="Google Shape;193;p5"/>
          <p:cNvSpPr txBox="1"/>
          <p:nvPr>
            <p:ph idx="4" type="subTitle"/>
          </p:nvPr>
        </p:nvSpPr>
        <p:spPr>
          <a:xfrm>
            <a:off x="5013900" y="3274179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194" name="Google Shape;194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5" name="Google Shape;195;p5"/>
          <p:cNvSpPr/>
          <p:nvPr/>
        </p:nvSpPr>
        <p:spPr>
          <a:xfrm>
            <a:off x="-2767312" y="2864072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5"/>
          <p:cNvSpPr/>
          <p:nvPr/>
        </p:nvSpPr>
        <p:spPr>
          <a:xfrm>
            <a:off x="-1606793" y="2670225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8293132" y="-2536175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8" name="Google Shape;198;p5"/>
          <p:cNvGrpSpPr/>
          <p:nvPr/>
        </p:nvGrpSpPr>
        <p:grpSpPr>
          <a:xfrm>
            <a:off x="7994095" y="-224467"/>
            <a:ext cx="2033799" cy="2469696"/>
            <a:chOff x="2000725" y="1240300"/>
            <a:chExt cx="1406500" cy="1707950"/>
          </a:xfrm>
        </p:grpSpPr>
        <p:sp>
          <p:nvSpPr>
            <p:cNvPr id="199" name="Google Shape;199;p5"/>
            <p:cNvSpPr/>
            <p:nvPr/>
          </p:nvSpPr>
          <p:spPr>
            <a:xfrm>
              <a:off x="3008950" y="1250375"/>
              <a:ext cx="325675" cy="185525"/>
            </a:xfrm>
            <a:custGeom>
              <a:rect b="b" l="l" r="r" t="t"/>
              <a:pathLst>
                <a:path extrusionOk="0" h="7421" w="13027">
                  <a:moveTo>
                    <a:pt x="2783" y="283"/>
                  </a:moveTo>
                  <a:cubicBezTo>
                    <a:pt x="1694" y="888"/>
                    <a:pt x="726" y="1815"/>
                    <a:pt x="1" y="2823"/>
                  </a:cubicBezTo>
                  <a:cubicBezTo>
                    <a:pt x="928" y="3186"/>
                    <a:pt x="1735" y="3590"/>
                    <a:pt x="2420" y="4114"/>
                  </a:cubicBezTo>
                  <a:cubicBezTo>
                    <a:pt x="3630" y="5001"/>
                    <a:pt x="4719" y="6090"/>
                    <a:pt x="5405" y="7421"/>
                  </a:cubicBezTo>
                  <a:cubicBezTo>
                    <a:pt x="5828" y="7360"/>
                    <a:pt x="6272" y="7330"/>
                    <a:pt x="6715" y="7330"/>
                  </a:cubicBezTo>
                  <a:cubicBezTo>
                    <a:pt x="7159" y="7330"/>
                    <a:pt x="7603" y="7360"/>
                    <a:pt x="8026" y="7421"/>
                  </a:cubicBezTo>
                  <a:cubicBezTo>
                    <a:pt x="9115" y="5445"/>
                    <a:pt x="10889" y="3872"/>
                    <a:pt x="13027" y="3025"/>
                  </a:cubicBezTo>
                  <a:cubicBezTo>
                    <a:pt x="10446" y="0"/>
                    <a:pt x="6574" y="646"/>
                    <a:pt x="2783" y="283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2756900" y="13595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0"/>
                  </a:moveTo>
                  <a:cubicBezTo>
                    <a:pt x="4111" y="0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4" y="8097"/>
                  </a:cubicBezTo>
                  <a:cubicBezTo>
                    <a:pt x="5828" y="8037"/>
                    <a:pt x="6271" y="8006"/>
                    <a:pt x="6715" y="8006"/>
                  </a:cubicBezTo>
                  <a:cubicBezTo>
                    <a:pt x="7159" y="8006"/>
                    <a:pt x="7602" y="8037"/>
                    <a:pt x="8026" y="8097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6" y="2774"/>
                    <a:pt x="12301" y="2128"/>
                    <a:pt x="11615" y="1644"/>
                  </a:cubicBezTo>
                  <a:cubicBezTo>
                    <a:pt x="10214" y="530"/>
                    <a:pt x="8486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3261000" y="1371350"/>
              <a:ext cx="125050" cy="175475"/>
            </a:xfrm>
            <a:custGeom>
              <a:rect b="b" l="l" r="r" t="t"/>
              <a:pathLst>
                <a:path extrusionOk="0" h="7019" w="5002">
                  <a:moveTo>
                    <a:pt x="4034" y="1"/>
                  </a:moveTo>
                  <a:cubicBezTo>
                    <a:pt x="3227" y="243"/>
                    <a:pt x="2542" y="606"/>
                    <a:pt x="1816" y="1170"/>
                  </a:cubicBezTo>
                  <a:cubicBezTo>
                    <a:pt x="1130" y="1695"/>
                    <a:pt x="525" y="2380"/>
                    <a:pt x="1" y="3066"/>
                  </a:cubicBezTo>
                  <a:cubicBezTo>
                    <a:pt x="2017" y="3792"/>
                    <a:pt x="3832" y="5203"/>
                    <a:pt x="5002" y="7018"/>
                  </a:cubicBezTo>
                  <a:cubicBezTo>
                    <a:pt x="4719" y="4397"/>
                    <a:pt x="5002" y="2219"/>
                    <a:pt x="403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3009950" y="1485550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2179" y="4305"/>
                    <a:pt x="4114" y="5878"/>
                    <a:pt x="5284" y="7895"/>
                  </a:cubicBezTo>
                  <a:cubicBezTo>
                    <a:pt x="5324" y="7935"/>
                    <a:pt x="5324" y="797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3261000" y="1614350"/>
              <a:ext cx="139175" cy="199650"/>
            </a:xfrm>
            <a:custGeom>
              <a:rect b="b" l="l" r="r" t="t"/>
              <a:pathLst>
                <a:path extrusionOk="0" h="7986" w="5567">
                  <a:moveTo>
                    <a:pt x="5163" y="0"/>
                  </a:moveTo>
                  <a:cubicBezTo>
                    <a:pt x="4235" y="162"/>
                    <a:pt x="3308" y="56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2259" y="4235"/>
                    <a:pt x="4195" y="5848"/>
                    <a:pt x="5405" y="7985"/>
                  </a:cubicBezTo>
                  <a:lnTo>
                    <a:pt x="5566" y="7985"/>
                  </a:lnTo>
                  <a:cubicBezTo>
                    <a:pt x="5445" y="5203"/>
                    <a:pt x="5284" y="2662"/>
                    <a:pt x="51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2756900" y="1611325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3010975" y="1735825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1"/>
                  </a:moveTo>
                  <a:cubicBezTo>
                    <a:pt x="4053" y="1"/>
                    <a:pt x="1452" y="1191"/>
                    <a:pt x="0" y="3570"/>
                  </a:cubicBezTo>
                  <a:cubicBezTo>
                    <a:pt x="2259" y="4377"/>
                    <a:pt x="4154" y="5990"/>
                    <a:pt x="5364" y="8087"/>
                  </a:cubicBezTo>
                  <a:cubicBezTo>
                    <a:pt x="5787" y="8047"/>
                    <a:pt x="6231" y="8026"/>
                    <a:pt x="6675" y="8026"/>
                  </a:cubicBezTo>
                  <a:cubicBezTo>
                    <a:pt x="7118" y="8026"/>
                    <a:pt x="7562" y="8047"/>
                    <a:pt x="7985" y="8087"/>
                  </a:cubicBezTo>
                  <a:cubicBezTo>
                    <a:pt x="8792" y="6635"/>
                    <a:pt x="10082" y="5344"/>
                    <a:pt x="11575" y="4417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1"/>
                    <a:pt x="9266" y="1"/>
                    <a:pt x="666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2758900" y="1861875"/>
              <a:ext cx="333750" cy="202150"/>
            </a:xfrm>
            <a:custGeom>
              <a:rect b="b" l="l" r="r" t="t"/>
              <a:pathLst>
                <a:path extrusionOk="0" h="8086" w="13350">
                  <a:moveTo>
                    <a:pt x="6660" y="0"/>
                  </a:moveTo>
                  <a:cubicBezTo>
                    <a:pt x="4054" y="0"/>
                    <a:pt x="1453" y="1190"/>
                    <a:pt x="1" y="3569"/>
                  </a:cubicBezTo>
                  <a:cubicBezTo>
                    <a:pt x="2259" y="4376"/>
                    <a:pt x="4155" y="5989"/>
                    <a:pt x="5365" y="8086"/>
                  </a:cubicBezTo>
                  <a:cubicBezTo>
                    <a:pt x="5808" y="8046"/>
                    <a:pt x="6252" y="8026"/>
                    <a:pt x="6691" y="8026"/>
                  </a:cubicBezTo>
                  <a:cubicBezTo>
                    <a:pt x="7129" y="8026"/>
                    <a:pt x="7563" y="8046"/>
                    <a:pt x="7986" y="8086"/>
                  </a:cubicBezTo>
                  <a:cubicBezTo>
                    <a:pt x="8793" y="6634"/>
                    <a:pt x="10083" y="5344"/>
                    <a:pt x="11575" y="4416"/>
                  </a:cubicBezTo>
                  <a:cubicBezTo>
                    <a:pt x="12140" y="4053"/>
                    <a:pt x="12745" y="3811"/>
                    <a:pt x="13350" y="3569"/>
                  </a:cubicBezTo>
                  <a:cubicBezTo>
                    <a:pt x="11878" y="119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3261000" y="1864375"/>
              <a:ext cx="146225" cy="201675"/>
            </a:xfrm>
            <a:custGeom>
              <a:rect b="b" l="l" r="r" t="t"/>
              <a:pathLst>
                <a:path extrusionOk="0" h="8067" w="5849">
                  <a:moveTo>
                    <a:pt x="5647" y="1"/>
                  </a:moveTo>
                  <a:cubicBezTo>
                    <a:pt x="5203" y="41"/>
                    <a:pt x="4719" y="202"/>
                    <a:pt x="4235" y="323"/>
                  </a:cubicBezTo>
                  <a:cubicBezTo>
                    <a:pt x="2542" y="888"/>
                    <a:pt x="1009" y="2058"/>
                    <a:pt x="1" y="3509"/>
                  </a:cubicBezTo>
                  <a:cubicBezTo>
                    <a:pt x="2259" y="4316"/>
                    <a:pt x="4195" y="5929"/>
                    <a:pt x="5405" y="8067"/>
                  </a:cubicBezTo>
                  <a:cubicBezTo>
                    <a:pt x="5566" y="8067"/>
                    <a:pt x="5687" y="7986"/>
                    <a:pt x="5849" y="7986"/>
                  </a:cubicBezTo>
                  <a:cubicBezTo>
                    <a:pt x="5808" y="5284"/>
                    <a:pt x="5768" y="2542"/>
                    <a:pt x="564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3010975" y="198790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69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4"/>
                    <a:pt x="10082" y="5344"/>
                    <a:pt x="11575" y="4416"/>
                  </a:cubicBezTo>
                  <a:cubicBezTo>
                    <a:pt x="12139" y="4053"/>
                    <a:pt x="12744" y="3811"/>
                    <a:pt x="13349" y="3569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3261000" y="2116450"/>
              <a:ext cx="146225" cy="201650"/>
            </a:xfrm>
            <a:custGeom>
              <a:rect b="b" l="l" r="r" t="t"/>
              <a:pathLst>
                <a:path extrusionOk="0" h="8066" w="5849">
                  <a:moveTo>
                    <a:pt x="5849" y="0"/>
                  </a:moveTo>
                  <a:cubicBezTo>
                    <a:pt x="4719" y="81"/>
                    <a:pt x="3469" y="484"/>
                    <a:pt x="2461" y="1129"/>
                  </a:cubicBezTo>
                  <a:cubicBezTo>
                    <a:pt x="1735" y="1613"/>
                    <a:pt x="1009" y="2218"/>
                    <a:pt x="444" y="2904"/>
                  </a:cubicBezTo>
                  <a:lnTo>
                    <a:pt x="1" y="3509"/>
                  </a:lnTo>
                  <a:cubicBezTo>
                    <a:pt x="2259" y="4315"/>
                    <a:pt x="4195" y="5928"/>
                    <a:pt x="5405" y="8066"/>
                  </a:cubicBezTo>
                  <a:cubicBezTo>
                    <a:pt x="5566" y="8066"/>
                    <a:pt x="5687" y="7985"/>
                    <a:pt x="5808" y="7985"/>
                  </a:cubicBezTo>
                  <a:cubicBezTo>
                    <a:pt x="5849" y="5485"/>
                    <a:pt x="5849" y="2622"/>
                    <a:pt x="584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3010975" y="2239950"/>
              <a:ext cx="333750" cy="202175"/>
            </a:xfrm>
            <a:custGeom>
              <a:rect b="b" l="l" r="r" t="t"/>
              <a:pathLst>
                <a:path extrusionOk="0" h="8087" w="13350">
                  <a:moveTo>
                    <a:pt x="6660" y="0"/>
                  </a:moveTo>
                  <a:cubicBezTo>
                    <a:pt x="4053" y="0"/>
                    <a:pt x="1452" y="1190"/>
                    <a:pt x="0" y="3570"/>
                  </a:cubicBezTo>
                  <a:cubicBezTo>
                    <a:pt x="2259" y="4376"/>
                    <a:pt x="4154" y="5989"/>
                    <a:pt x="5364" y="8086"/>
                  </a:cubicBezTo>
                  <a:cubicBezTo>
                    <a:pt x="5787" y="8046"/>
                    <a:pt x="6231" y="8026"/>
                    <a:pt x="6675" y="8026"/>
                  </a:cubicBezTo>
                  <a:cubicBezTo>
                    <a:pt x="7118" y="8026"/>
                    <a:pt x="7562" y="8046"/>
                    <a:pt x="7985" y="8086"/>
                  </a:cubicBezTo>
                  <a:cubicBezTo>
                    <a:pt x="8792" y="6635"/>
                    <a:pt x="10082" y="5344"/>
                    <a:pt x="11575" y="4416"/>
                  </a:cubicBezTo>
                  <a:cubicBezTo>
                    <a:pt x="12139" y="4054"/>
                    <a:pt x="12744" y="3812"/>
                    <a:pt x="13349" y="3570"/>
                  </a:cubicBezTo>
                  <a:cubicBezTo>
                    <a:pt x="11877" y="119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3262025" y="2368500"/>
              <a:ext cx="145200" cy="201675"/>
            </a:xfrm>
            <a:custGeom>
              <a:rect b="b" l="l" r="r" t="t"/>
              <a:pathLst>
                <a:path extrusionOk="0" h="8067" w="5808">
                  <a:moveTo>
                    <a:pt x="5808" y="0"/>
                  </a:moveTo>
                  <a:cubicBezTo>
                    <a:pt x="4557" y="121"/>
                    <a:pt x="3428" y="525"/>
                    <a:pt x="2420" y="1130"/>
                  </a:cubicBezTo>
                  <a:cubicBezTo>
                    <a:pt x="1492" y="1735"/>
                    <a:pt x="645" y="2541"/>
                    <a:pt x="0" y="3509"/>
                  </a:cubicBezTo>
                  <a:cubicBezTo>
                    <a:pt x="2299" y="4316"/>
                    <a:pt x="4194" y="5929"/>
                    <a:pt x="5404" y="8066"/>
                  </a:cubicBezTo>
                  <a:lnTo>
                    <a:pt x="5445" y="8066"/>
                  </a:lnTo>
                  <a:cubicBezTo>
                    <a:pt x="5606" y="5687"/>
                    <a:pt x="5727" y="3025"/>
                    <a:pt x="580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3009950" y="2493775"/>
              <a:ext cx="334775" cy="202425"/>
            </a:xfrm>
            <a:custGeom>
              <a:rect b="b" l="l" r="r" t="t"/>
              <a:pathLst>
                <a:path extrusionOk="0" h="8097" w="13391">
                  <a:moveTo>
                    <a:pt x="6696" y="0"/>
                  </a:moveTo>
                  <a:cubicBezTo>
                    <a:pt x="4084" y="0"/>
                    <a:pt x="1473" y="1180"/>
                    <a:pt x="1" y="3539"/>
                  </a:cubicBezTo>
                  <a:cubicBezTo>
                    <a:pt x="888" y="3862"/>
                    <a:pt x="1695" y="4265"/>
                    <a:pt x="2380" y="4789"/>
                  </a:cubicBezTo>
                  <a:cubicBezTo>
                    <a:pt x="3590" y="5677"/>
                    <a:pt x="4679" y="6765"/>
                    <a:pt x="5365" y="8096"/>
                  </a:cubicBezTo>
                  <a:cubicBezTo>
                    <a:pt x="5788" y="8036"/>
                    <a:pt x="6232" y="8006"/>
                    <a:pt x="6675" y="8006"/>
                  </a:cubicBezTo>
                  <a:cubicBezTo>
                    <a:pt x="7119" y="8006"/>
                    <a:pt x="7563" y="8036"/>
                    <a:pt x="7986" y="8096"/>
                  </a:cubicBezTo>
                  <a:cubicBezTo>
                    <a:pt x="9156" y="5959"/>
                    <a:pt x="11091" y="4346"/>
                    <a:pt x="13390" y="3539"/>
                  </a:cubicBezTo>
                  <a:cubicBezTo>
                    <a:pt x="11918" y="1180"/>
                    <a:pt x="9307" y="0"/>
                    <a:pt x="669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3261000" y="2622575"/>
              <a:ext cx="132100" cy="174450"/>
            </a:xfrm>
            <a:custGeom>
              <a:rect b="b" l="l" r="r" t="t"/>
              <a:pathLst>
                <a:path extrusionOk="0" h="6978" w="5284">
                  <a:moveTo>
                    <a:pt x="5284" y="0"/>
                  </a:moveTo>
                  <a:cubicBezTo>
                    <a:pt x="4356" y="162"/>
                    <a:pt x="3348" y="525"/>
                    <a:pt x="2461" y="1049"/>
                  </a:cubicBezTo>
                  <a:cubicBezTo>
                    <a:pt x="1735" y="1533"/>
                    <a:pt x="1009" y="2138"/>
                    <a:pt x="444" y="2823"/>
                  </a:cubicBezTo>
                  <a:lnTo>
                    <a:pt x="1" y="3428"/>
                  </a:lnTo>
                  <a:cubicBezTo>
                    <a:pt x="1937" y="4074"/>
                    <a:pt x="3550" y="5364"/>
                    <a:pt x="4760" y="6977"/>
                  </a:cubicBezTo>
                  <a:cubicBezTo>
                    <a:pt x="4961" y="5162"/>
                    <a:pt x="5203" y="2218"/>
                    <a:pt x="528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5"/>
            <p:cNvSpPr/>
            <p:nvPr/>
          </p:nvSpPr>
          <p:spPr>
            <a:xfrm>
              <a:off x="2756900" y="2619550"/>
              <a:ext cx="335750" cy="202675"/>
            </a:xfrm>
            <a:custGeom>
              <a:rect b="b" l="l" r="r" t="t"/>
              <a:pathLst>
                <a:path extrusionOk="0" h="8107" w="13430">
                  <a:moveTo>
                    <a:pt x="6674" y="0"/>
                  </a:moveTo>
                  <a:cubicBezTo>
                    <a:pt x="4316" y="0"/>
                    <a:pt x="1969" y="965"/>
                    <a:pt x="484" y="2944"/>
                  </a:cubicBezTo>
                  <a:lnTo>
                    <a:pt x="0" y="3549"/>
                  </a:lnTo>
                  <a:cubicBezTo>
                    <a:pt x="2299" y="4356"/>
                    <a:pt x="4195" y="5969"/>
                    <a:pt x="5404" y="8106"/>
                  </a:cubicBezTo>
                  <a:cubicBezTo>
                    <a:pt x="5828" y="8046"/>
                    <a:pt x="6271" y="8016"/>
                    <a:pt x="6715" y="8016"/>
                  </a:cubicBezTo>
                  <a:cubicBezTo>
                    <a:pt x="7159" y="8016"/>
                    <a:pt x="7602" y="8046"/>
                    <a:pt x="8026" y="8106"/>
                  </a:cubicBezTo>
                  <a:cubicBezTo>
                    <a:pt x="9236" y="5969"/>
                    <a:pt x="11171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3008950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1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31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2846625" y="1247350"/>
              <a:ext cx="155300" cy="62525"/>
            </a:xfrm>
            <a:custGeom>
              <a:rect b="b" l="l" r="r" t="t"/>
              <a:pathLst>
                <a:path extrusionOk="0" h="2501" w="6212">
                  <a:moveTo>
                    <a:pt x="1" y="0"/>
                  </a:moveTo>
                  <a:lnTo>
                    <a:pt x="1" y="0"/>
                  </a:lnTo>
                  <a:cubicBezTo>
                    <a:pt x="646" y="767"/>
                    <a:pt x="1331" y="1573"/>
                    <a:pt x="1856" y="2501"/>
                  </a:cubicBezTo>
                  <a:cubicBezTo>
                    <a:pt x="2299" y="2440"/>
                    <a:pt x="2743" y="2410"/>
                    <a:pt x="3182" y="2410"/>
                  </a:cubicBezTo>
                  <a:cubicBezTo>
                    <a:pt x="3620" y="2410"/>
                    <a:pt x="4054" y="2440"/>
                    <a:pt x="4477" y="2501"/>
                  </a:cubicBezTo>
                  <a:cubicBezTo>
                    <a:pt x="4961" y="1694"/>
                    <a:pt x="5566" y="928"/>
                    <a:pt x="6211" y="242"/>
                  </a:cubicBezTo>
                  <a:cubicBezTo>
                    <a:pt x="4154" y="162"/>
                    <a:pt x="2057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2506850" y="1240300"/>
              <a:ext cx="333750" cy="195600"/>
            </a:xfrm>
            <a:custGeom>
              <a:rect b="b" l="l" r="r" t="t"/>
              <a:pathLst>
                <a:path extrusionOk="0" h="7824" w="13350">
                  <a:moveTo>
                    <a:pt x="6682" y="0"/>
                  </a:moveTo>
                  <a:cubicBezTo>
                    <a:pt x="4008" y="0"/>
                    <a:pt x="1338" y="1099"/>
                    <a:pt x="1" y="3267"/>
                  </a:cubicBezTo>
                  <a:cubicBezTo>
                    <a:pt x="848" y="3589"/>
                    <a:pt x="1654" y="3993"/>
                    <a:pt x="2340" y="4517"/>
                  </a:cubicBezTo>
                  <a:cubicBezTo>
                    <a:pt x="3550" y="5404"/>
                    <a:pt x="4639" y="6493"/>
                    <a:pt x="5324" y="7824"/>
                  </a:cubicBezTo>
                  <a:cubicBezTo>
                    <a:pt x="5748" y="7763"/>
                    <a:pt x="6191" y="7733"/>
                    <a:pt x="6635" y="7733"/>
                  </a:cubicBezTo>
                  <a:cubicBezTo>
                    <a:pt x="7078" y="7733"/>
                    <a:pt x="7522" y="7763"/>
                    <a:pt x="7946" y="7824"/>
                  </a:cubicBezTo>
                  <a:cubicBezTo>
                    <a:pt x="9115" y="5687"/>
                    <a:pt x="11091" y="4073"/>
                    <a:pt x="13350" y="3267"/>
                  </a:cubicBezTo>
                  <a:cubicBezTo>
                    <a:pt x="11985" y="1079"/>
                    <a:pt x="9331" y="0"/>
                    <a:pt x="668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2252775" y="13595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0"/>
                  </a:moveTo>
                  <a:cubicBezTo>
                    <a:pt x="4112" y="0"/>
                    <a:pt x="1465" y="1246"/>
                    <a:pt x="1" y="3540"/>
                  </a:cubicBezTo>
                  <a:cubicBezTo>
                    <a:pt x="2300" y="4347"/>
                    <a:pt x="4195" y="5960"/>
                    <a:pt x="5405" y="8097"/>
                  </a:cubicBezTo>
                  <a:cubicBezTo>
                    <a:pt x="5828" y="8037"/>
                    <a:pt x="6272" y="8006"/>
                    <a:pt x="6716" y="8006"/>
                  </a:cubicBezTo>
                  <a:cubicBezTo>
                    <a:pt x="7159" y="8006"/>
                    <a:pt x="7603" y="8037"/>
                    <a:pt x="8026" y="8097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8"/>
                    <a:pt x="11616" y="1644"/>
                  </a:cubicBezTo>
                  <a:cubicBezTo>
                    <a:pt x="10214" y="530"/>
                    <a:pt x="8487" y="0"/>
                    <a:pt x="675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2504850" y="1483800"/>
              <a:ext cx="335750" cy="204175"/>
            </a:xfrm>
            <a:custGeom>
              <a:rect b="b" l="l" r="r" t="t"/>
              <a:pathLst>
                <a:path extrusionOk="0" h="8167" w="13430">
                  <a:moveTo>
                    <a:pt x="6643" y="1"/>
                  </a:moveTo>
                  <a:cubicBezTo>
                    <a:pt x="4008" y="1"/>
                    <a:pt x="1473" y="1380"/>
                    <a:pt x="0" y="3609"/>
                  </a:cubicBezTo>
                  <a:cubicBezTo>
                    <a:pt x="2299" y="4416"/>
                    <a:pt x="4194" y="6029"/>
                    <a:pt x="5404" y="8166"/>
                  </a:cubicBezTo>
                  <a:cubicBezTo>
                    <a:pt x="5828" y="8106"/>
                    <a:pt x="6271" y="8076"/>
                    <a:pt x="6715" y="8076"/>
                  </a:cubicBezTo>
                  <a:cubicBezTo>
                    <a:pt x="7158" y="8076"/>
                    <a:pt x="7602" y="8106"/>
                    <a:pt x="8026" y="8166"/>
                  </a:cubicBezTo>
                  <a:cubicBezTo>
                    <a:pt x="9195" y="6029"/>
                    <a:pt x="11171" y="4416"/>
                    <a:pt x="13430" y="3609"/>
                  </a:cubicBezTo>
                  <a:cubicBezTo>
                    <a:pt x="12058" y="1552"/>
                    <a:pt x="9679" y="181"/>
                    <a:pt x="7179" y="20"/>
                  </a:cubicBezTo>
                  <a:cubicBezTo>
                    <a:pt x="7000" y="7"/>
                    <a:pt x="6821" y="1"/>
                    <a:pt x="664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2507875" y="1737600"/>
              <a:ext cx="333725" cy="202425"/>
            </a:xfrm>
            <a:custGeom>
              <a:rect b="b" l="l" r="r" t="t"/>
              <a:pathLst>
                <a:path extrusionOk="0" h="8097" w="13349">
                  <a:moveTo>
                    <a:pt x="6674" y="0"/>
                  </a:moveTo>
                  <a:cubicBezTo>
                    <a:pt x="4063" y="0"/>
                    <a:pt x="1452" y="1180"/>
                    <a:pt x="0" y="3539"/>
                  </a:cubicBezTo>
                  <a:cubicBezTo>
                    <a:pt x="2218" y="4346"/>
                    <a:pt x="4114" y="5959"/>
                    <a:pt x="5323" y="8097"/>
                  </a:cubicBezTo>
                  <a:cubicBezTo>
                    <a:pt x="5767" y="8036"/>
                    <a:pt x="6211" y="8006"/>
                    <a:pt x="6649" y="8006"/>
                  </a:cubicBezTo>
                  <a:cubicBezTo>
                    <a:pt x="7088" y="8006"/>
                    <a:pt x="7521" y="8036"/>
                    <a:pt x="7945" y="8097"/>
                  </a:cubicBezTo>
                  <a:cubicBezTo>
                    <a:pt x="9114" y="5959"/>
                    <a:pt x="11091" y="4346"/>
                    <a:pt x="13349" y="3539"/>
                  </a:cubicBezTo>
                  <a:cubicBezTo>
                    <a:pt x="11897" y="1180"/>
                    <a:pt x="9286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2504850" y="1989125"/>
              <a:ext cx="335750" cy="202950"/>
            </a:xfrm>
            <a:custGeom>
              <a:rect b="b" l="l" r="r" t="t"/>
              <a:pathLst>
                <a:path extrusionOk="0" h="8118" w="13430">
                  <a:moveTo>
                    <a:pt x="6667" y="0"/>
                  </a:moveTo>
                  <a:cubicBezTo>
                    <a:pt x="4941" y="0"/>
                    <a:pt x="3215" y="527"/>
                    <a:pt x="1815" y="1625"/>
                  </a:cubicBezTo>
                  <a:cubicBezTo>
                    <a:pt x="1129" y="2189"/>
                    <a:pt x="524" y="2875"/>
                    <a:pt x="0" y="3561"/>
                  </a:cubicBezTo>
                  <a:cubicBezTo>
                    <a:pt x="2299" y="4367"/>
                    <a:pt x="4194" y="5980"/>
                    <a:pt x="5404" y="8118"/>
                  </a:cubicBezTo>
                  <a:cubicBezTo>
                    <a:pt x="5828" y="8057"/>
                    <a:pt x="6271" y="8027"/>
                    <a:pt x="6715" y="8027"/>
                  </a:cubicBezTo>
                  <a:cubicBezTo>
                    <a:pt x="7158" y="8027"/>
                    <a:pt x="7602" y="8057"/>
                    <a:pt x="8026" y="8118"/>
                  </a:cubicBezTo>
                  <a:cubicBezTo>
                    <a:pt x="9195" y="5980"/>
                    <a:pt x="11171" y="4367"/>
                    <a:pt x="13430" y="3561"/>
                  </a:cubicBezTo>
                  <a:cubicBezTo>
                    <a:pt x="11964" y="1241"/>
                    <a:pt x="9317" y="0"/>
                    <a:pt x="66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2758900" y="2115425"/>
              <a:ext cx="334775" cy="202675"/>
            </a:xfrm>
            <a:custGeom>
              <a:rect b="b" l="l" r="r" t="t"/>
              <a:pathLst>
                <a:path extrusionOk="0" h="8107" w="13391">
                  <a:moveTo>
                    <a:pt x="6650" y="1"/>
                  </a:moveTo>
                  <a:cubicBezTo>
                    <a:pt x="4297" y="1"/>
                    <a:pt x="1948" y="965"/>
                    <a:pt x="445" y="2945"/>
                  </a:cubicBezTo>
                  <a:lnTo>
                    <a:pt x="1" y="3550"/>
                  </a:lnTo>
                  <a:cubicBezTo>
                    <a:pt x="2259" y="4356"/>
                    <a:pt x="4155" y="5969"/>
                    <a:pt x="5365" y="8107"/>
                  </a:cubicBezTo>
                  <a:cubicBezTo>
                    <a:pt x="5808" y="8046"/>
                    <a:pt x="6252" y="8016"/>
                    <a:pt x="6691" y="8016"/>
                  </a:cubicBezTo>
                  <a:cubicBezTo>
                    <a:pt x="7129" y="8016"/>
                    <a:pt x="7563" y="8046"/>
                    <a:pt x="7986" y="8107"/>
                  </a:cubicBezTo>
                  <a:cubicBezTo>
                    <a:pt x="9196" y="5969"/>
                    <a:pt x="11132" y="4356"/>
                    <a:pt x="13390" y="3550"/>
                  </a:cubicBezTo>
                  <a:cubicBezTo>
                    <a:pt x="11921" y="1207"/>
                    <a:pt x="9282" y="1"/>
                    <a:pt x="665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2506850" y="2241725"/>
              <a:ext cx="334750" cy="202425"/>
            </a:xfrm>
            <a:custGeom>
              <a:rect b="b" l="l" r="r" t="t"/>
              <a:pathLst>
                <a:path extrusionOk="0" h="8097" w="13390">
                  <a:moveTo>
                    <a:pt x="6665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259" y="4345"/>
                    <a:pt x="4155" y="5959"/>
                    <a:pt x="5364" y="8096"/>
                  </a:cubicBezTo>
                  <a:cubicBezTo>
                    <a:pt x="5808" y="8036"/>
                    <a:pt x="6252" y="8005"/>
                    <a:pt x="6690" y="8005"/>
                  </a:cubicBezTo>
                  <a:cubicBezTo>
                    <a:pt x="7129" y="8005"/>
                    <a:pt x="7562" y="8036"/>
                    <a:pt x="7986" y="8096"/>
                  </a:cubicBezTo>
                  <a:cubicBezTo>
                    <a:pt x="9155" y="5959"/>
                    <a:pt x="11132" y="4345"/>
                    <a:pt x="13390" y="3539"/>
                  </a:cubicBezTo>
                  <a:cubicBezTo>
                    <a:pt x="11898" y="1180"/>
                    <a:pt x="9276" y="0"/>
                    <a:pt x="66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2758900" y="2367750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2138" y="4305"/>
                    <a:pt x="4074" y="5878"/>
                    <a:pt x="5244" y="7895"/>
                  </a:cubicBezTo>
                  <a:cubicBezTo>
                    <a:pt x="5284" y="7935"/>
                    <a:pt x="5284" y="7975"/>
                    <a:pt x="5324" y="8096"/>
                  </a:cubicBezTo>
                  <a:cubicBezTo>
                    <a:pt x="5748" y="8036"/>
                    <a:pt x="6191" y="8005"/>
                    <a:pt x="6635" y="8005"/>
                  </a:cubicBezTo>
                  <a:cubicBezTo>
                    <a:pt x="7079" y="8005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7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2506850" y="2493775"/>
              <a:ext cx="333750" cy="202425"/>
            </a:xfrm>
            <a:custGeom>
              <a:rect b="b" l="l" r="r" t="t"/>
              <a:pathLst>
                <a:path extrusionOk="0" h="8097" w="13350">
                  <a:moveTo>
                    <a:pt x="6660" y="0"/>
                  </a:moveTo>
                  <a:cubicBezTo>
                    <a:pt x="4054" y="0"/>
                    <a:pt x="1453" y="1180"/>
                    <a:pt x="1" y="3539"/>
                  </a:cubicBezTo>
                  <a:cubicBezTo>
                    <a:pt x="848" y="3862"/>
                    <a:pt x="1654" y="4265"/>
                    <a:pt x="2340" y="4789"/>
                  </a:cubicBezTo>
                  <a:cubicBezTo>
                    <a:pt x="3550" y="5677"/>
                    <a:pt x="4639" y="6765"/>
                    <a:pt x="5324" y="8096"/>
                  </a:cubicBezTo>
                  <a:cubicBezTo>
                    <a:pt x="5748" y="8036"/>
                    <a:pt x="6191" y="8006"/>
                    <a:pt x="6635" y="8006"/>
                  </a:cubicBezTo>
                  <a:cubicBezTo>
                    <a:pt x="7078" y="8006"/>
                    <a:pt x="7522" y="8036"/>
                    <a:pt x="7946" y="8096"/>
                  </a:cubicBezTo>
                  <a:cubicBezTo>
                    <a:pt x="9115" y="5959"/>
                    <a:pt x="11091" y="4346"/>
                    <a:pt x="13350" y="3539"/>
                  </a:cubicBezTo>
                  <a:cubicBezTo>
                    <a:pt x="11878" y="1180"/>
                    <a:pt x="9266" y="0"/>
                    <a:pt x="666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2252775" y="2619550"/>
              <a:ext cx="335775" cy="202675"/>
            </a:xfrm>
            <a:custGeom>
              <a:rect b="b" l="l" r="r" t="t"/>
              <a:pathLst>
                <a:path extrusionOk="0" h="8107" w="13431">
                  <a:moveTo>
                    <a:pt x="6674" y="0"/>
                  </a:moveTo>
                  <a:cubicBezTo>
                    <a:pt x="4317" y="0"/>
                    <a:pt x="1969" y="965"/>
                    <a:pt x="485" y="2944"/>
                  </a:cubicBezTo>
                  <a:lnTo>
                    <a:pt x="1" y="3549"/>
                  </a:lnTo>
                  <a:cubicBezTo>
                    <a:pt x="2300" y="4356"/>
                    <a:pt x="4195" y="5969"/>
                    <a:pt x="5405" y="8106"/>
                  </a:cubicBezTo>
                  <a:cubicBezTo>
                    <a:pt x="5828" y="8046"/>
                    <a:pt x="6272" y="8016"/>
                    <a:pt x="6716" y="8016"/>
                  </a:cubicBezTo>
                  <a:cubicBezTo>
                    <a:pt x="7159" y="8016"/>
                    <a:pt x="7603" y="8046"/>
                    <a:pt x="8026" y="8106"/>
                  </a:cubicBezTo>
                  <a:cubicBezTo>
                    <a:pt x="9236" y="5969"/>
                    <a:pt x="11172" y="4356"/>
                    <a:pt x="13430" y="3549"/>
                  </a:cubicBezTo>
                  <a:cubicBezTo>
                    <a:pt x="11961" y="1207"/>
                    <a:pt x="9311" y="0"/>
                    <a:pt x="66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2504850" y="2745800"/>
              <a:ext cx="335750" cy="202450"/>
            </a:xfrm>
            <a:custGeom>
              <a:rect b="b" l="l" r="r" t="t"/>
              <a:pathLst>
                <a:path extrusionOk="0" h="8098" w="13430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4" y="5960"/>
                    <a:pt x="5404" y="8098"/>
                  </a:cubicBezTo>
                  <a:cubicBezTo>
                    <a:pt x="5828" y="8037"/>
                    <a:pt x="6271" y="8007"/>
                    <a:pt x="6715" y="8007"/>
                  </a:cubicBezTo>
                  <a:cubicBezTo>
                    <a:pt x="7158" y="8007"/>
                    <a:pt x="7602" y="8037"/>
                    <a:pt x="8026" y="8098"/>
                  </a:cubicBezTo>
                  <a:cubicBezTo>
                    <a:pt x="9195" y="5960"/>
                    <a:pt x="11171" y="4347"/>
                    <a:pt x="13430" y="3540"/>
                  </a:cubicBezTo>
                  <a:cubicBezTo>
                    <a:pt x="12905" y="2774"/>
                    <a:pt x="12300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2357625" y="1250375"/>
              <a:ext cx="142200" cy="59500"/>
            </a:xfrm>
            <a:custGeom>
              <a:rect b="b" l="l" r="r" t="t"/>
              <a:pathLst>
                <a:path extrusionOk="0" h="2380" w="5688">
                  <a:moveTo>
                    <a:pt x="5687" y="0"/>
                  </a:moveTo>
                  <a:lnTo>
                    <a:pt x="5687" y="0"/>
                  </a:lnTo>
                  <a:cubicBezTo>
                    <a:pt x="3711" y="81"/>
                    <a:pt x="1775" y="283"/>
                    <a:pt x="1" y="646"/>
                  </a:cubicBezTo>
                  <a:cubicBezTo>
                    <a:pt x="445" y="1170"/>
                    <a:pt x="848" y="1775"/>
                    <a:pt x="1211" y="2380"/>
                  </a:cubicBezTo>
                  <a:cubicBezTo>
                    <a:pt x="1654" y="2299"/>
                    <a:pt x="2138" y="2259"/>
                    <a:pt x="2501" y="2259"/>
                  </a:cubicBezTo>
                  <a:cubicBezTo>
                    <a:pt x="2985" y="2259"/>
                    <a:pt x="3389" y="2299"/>
                    <a:pt x="3832" y="2380"/>
                  </a:cubicBezTo>
                  <a:cubicBezTo>
                    <a:pt x="4316" y="1493"/>
                    <a:pt x="4961" y="686"/>
                    <a:pt x="56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2208425" y="1285650"/>
              <a:ext cx="128075" cy="138175"/>
            </a:xfrm>
            <a:custGeom>
              <a:rect b="b" l="l" r="r" t="t"/>
              <a:pathLst>
                <a:path extrusionOk="0" h="5527" w="5123">
                  <a:moveTo>
                    <a:pt x="3832" y="1"/>
                  </a:moveTo>
                  <a:cubicBezTo>
                    <a:pt x="2380" y="888"/>
                    <a:pt x="1129" y="2864"/>
                    <a:pt x="0" y="5526"/>
                  </a:cubicBezTo>
                  <a:cubicBezTo>
                    <a:pt x="726" y="4437"/>
                    <a:pt x="1654" y="3469"/>
                    <a:pt x="2702" y="2703"/>
                  </a:cubicBezTo>
                  <a:cubicBezTo>
                    <a:pt x="3428" y="2219"/>
                    <a:pt x="4235" y="1775"/>
                    <a:pt x="5122" y="1453"/>
                  </a:cubicBezTo>
                  <a:cubicBezTo>
                    <a:pt x="4759" y="888"/>
                    <a:pt x="4356" y="445"/>
                    <a:pt x="383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2133800" y="1486300"/>
              <a:ext cx="203700" cy="201675"/>
            </a:xfrm>
            <a:custGeom>
              <a:rect b="b" l="l" r="r" t="t"/>
              <a:pathLst>
                <a:path extrusionOk="0" h="8067" w="8148">
                  <a:moveTo>
                    <a:pt x="2138" y="0"/>
                  </a:moveTo>
                  <a:cubicBezTo>
                    <a:pt x="1332" y="2299"/>
                    <a:pt x="646" y="4921"/>
                    <a:pt x="41" y="7784"/>
                  </a:cubicBezTo>
                  <a:cubicBezTo>
                    <a:pt x="1" y="7865"/>
                    <a:pt x="41" y="7905"/>
                    <a:pt x="82" y="7945"/>
                  </a:cubicBezTo>
                  <a:cubicBezTo>
                    <a:pt x="82" y="7986"/>
                    <a:pt x="122" y="7986"/>
                    <a:pt x="122" y="8066"/>
                  </a:cubicBezTo>
                  <a:cubicBezTo>
                    <a:pt x="566" y="8006"/>
                    <a:pt x="1009" y="7976"/>
                    <a:pt x="1448" y="7976"/>
                  </a:cubicBezTo>
                  <a:cubicBezTo>
                    <a:pt x="1886" y="7976"/>
                    <a:pt x="2320" y="8006"/>
                    <a:pt x="2743" y="8066"/>
                  </a:cubicBezTo>
                  <a:cubicBezTo>
                    <a:pt x="3913" y="5929"/>
                    <a:pt x="5889" y="4316"/>
                    <a:pt x="8147" y="3509"/>
                  </a:cubicBezTo>
                  <a:cubicBezTo>
                    <a:pt x="6776" y="1493"/>
                    <a:pt x="4558" y="121"/>
                    <a:pt x="21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2252775" y="1611250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332" y="2060"/>
                    <a:pt x="888" y="2504"/>
                    <a:pt x="485" y="2947"/>
                  </a:cubicBezTo>
                  <a:lnTo>
                    <a:pt x="1" y="3552"/>
                  </a:ln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9"/>
                    <a:pt x="6716" y="8019"/>
                  </a:cubicBezTo>
                  <a:cubicBezTo>
                    <a:pt x="7159" y="8019"/>
                    <a:pt x="7603" y="8049"/>
                    <a:pt x="8026" y="8109"/>
                  </a:cubicBezTo>
                  <a:cubicBezTo>
                    <a:pt x="923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2095500" y="1736800"/>
              <a:ext cx="242000" cy="203225"/>
            </a:xfrm>
            <a:custGeom>
              <a:rect b="b" l="l" r="r" t="t"/>
              <a:pathLst>
                <a:path extrusionOk="0" h="8129" w="9680">
                  <a:moveTo>
                    <a:pt x="2986" y="0"/>
                  </a:moveTo>
                  <a:cubicBezTo>
                    <a:pt x="2323" y="0"/>
                    <a:pt x="1658" y="86"/>
                    <a:pt x="1009" y="264"/>
                  </a:cubicBezTo>
                  <a:cubicBezTo>
                    <a:pt x="646" y="2119"/>
                    <a:pt x="323" y="3975"/>
                    <a:pt x="0" y="5951"/>
                  </a:cubicBezTo>
                  <a:cubicBezTo>
                    <a:pt x="605" y="6556"/>
                    <a:pt x="1170" y="7241"/>
                    <a:pt x="1614" y="8008"/>
                  </a:cubicBezTo>
                  <a:cubicBezTo>
                    <a:pt x="1614" y="8048"/>
                    <a:pt x="1654" y="8048"/>
                    <a:pt x="1654" y="8129"/>
                  </a:cubicBezTo>
                  <a:cubicBezTo>
                    <a:pt x="2098" y="8068"/>
                    <a:pt x="2541" y="8038"/>
                    <a:pt x="2980" y="8038"/>
                  </a:cubicBezTo>
                  <a:cubicBezTo>
                    <a:pt x="3418" y="8038"/>
                    <a:pt x="3852" y="8068"/>
                    <a:pt x="4275" y="8129"/>
                  </a:cubicBezTo>
                  <a:cubicBezTo>
                    <a:pt x="5445" y="5991"/>
                    <a:pt x="7421" y="4378"/>
                    <a:pt x="9679" y="3571"/>
                  </a:cubicBezTo>
                  <a:cubicBezTo>
                    <a:pt x="8230" y="1348"/>
                    <a:pt x="5622" y="0"/>
                    <a:pt x="298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2252775" y="1863100"/>
              <a:ext cx="335775" cy="202950"/>
            </a:xfrm>
            <a:custGeom>
              <a:rect b="b" l="l" r="r" t="t"/>
              <a:pathLst>
                <a:path extrusionOk="0" h="8118" w="13431">
                  <a:moveTo>
                    <a:pt x="6668" y="0"/>
                  </a:moveTo>
                  <a:cubicBezTo>
                    <a:pt x="4942" y="0"/>
                    <a:pt x="3216" y="527"/>
                    <a:pt x="1816" y="1625"/>
                  </a:cubicBezTo>
                  <a:cubicBezTo>
                    <a:pt x="1130" y="2189"/>
                    <a:pt x="525" y="2875"/>
                    <a:pt x="1" y="3560"/>
                  </a:cubicBezTo>
                  <a:cubicBezTo>
                    <a:pt x="2300" y="4367"/>
                    <a:pt x="4195" y="5980"/>
                    <a:pt x="5405" y="8118"/>
                  </a:cubicBezTo>
                  <a:cubicBezTo>
                    <a:pt x="5828" y="8057"/>
                    <a:pt x="6272" y="8027"/>
                    <a:pt x="6716" y="8027"/>
                  </a:cubicBezTo>
                  <a:cubicBezTo>
                    <a:pt x="7159" y="8027"/>
                    <a:pt x="7603" y="8057"/>
                    <a:pt x="8026" y="8118"/>
                  </a:cubicBezTo>
                  <a:cubicBezTo>
                    <a:pt x="9196" y="5980"/>
                    <a:pt x="11172" y="4367"/>
                    <a:pt x="13430" y="3560"/>
                  </a:cubicBezTo>
                  <a:cubicBezTo>
                    <a:pt x="11965" y="1241"/>
                    <a:pt x="9317" y="0"/>
                    <a:pt x="66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2063225" y="1988500"/>
              <a:ext cx="273275" cy="203575"/>
            </a:xfrm>
            <a:custGeom>
              <a:rect b="b" l="l" r="r" t="t"/>
              <a:pathLst>
                <a:path extrusionOk="0" h="8143" w="10931">
                  <a:moveTo>
                    <a:pt x="4174" y="0"/>
                  </a:moveTo>
                  <a:cubicBezTo>
                    <a:pt x="2906" y="0"/>
                    <a:pt x="1634" y="297"/>
                    <a:pt x="485" y="924"/>
                  </a:cubicBezTo>
                  <a:cubicBezTo>
                    <a:pt x="283" y="2214"/>
                    <a:pt x="122" y="3545"/>
                    <a:pt x="1" y="4836"/>
                  </a:cubicBezTo>
                  <a:cubicBezTo>
                    <a:pt x="1130" y="5683"/>
                    <a:pt x="2098" y="6691"/>
                    <a:pt x="2824" y="7941"/>
                  </a:cubicBezTo>
                  <a:cubicBezTo>
                    <a:pt x="2864" y="7981"/>
                    <a:pt x="2864" y="8022"/>
                    <a:pt x="2905" y="8143"/>
                  </a:cubicBezTo>
                  <a:cubicBezTo>
                    <a:pt x="3328" y="8082"/>
                    <a:pt x="3772" y="8052"/>
                    <a:pt x="4215" y="8052"/>
                  </a:cubicBezTo>
                  <a:cubicBezTo>
                    <a:pt x="4659" y="8052"/>
                    <a:pt x="5103" y="8082"/>
                    <a:pt x="5526" y="8143"/>
                  </a:cubicBezTo>
                  <a:cubicBezTo>
                    <a:pt x="6696" y="6005"/>
                    <a:pt x="8672" y="4392"/>
                    <a:pt x="10930" y="3586"/>
                  </a:cubicBezTo>
                  <a:cubicBezTo>
                    <a:pt x="9458" y="1295"/>
                    <a:pt x="6823" y="0"/>
                    <a:pt x="417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2252775" y="2115150"/>
              <a:ext cx="335775" cy="201950"/>
            </a:xfrm>
            <a:custGeom>
              <a:rect b="b" l="l" r="r" t="t"/>
              <a:pathLst>
                <a:path extrusionOk="0" h="8078" w="13431">
                  <a:moveTo>
                    <a:pt x="6668" y="1"/>
                  </a:moveTo>
                  <a:cubicBezTo>
                    <a:pt x="4942" y="1"/>
                    <a:pt x="3216" y="527"/>
                    <a:pt x="1816" y="1625"/>
                  </a:cubicBezTo>
                  <a:cubicBezTo>
                    <a:pt x="1332" y="2069"/>
                    <a:pt x="888" y="2512"/>
                    <a:pt x="485" y="2956"/>
                  </a:cubicBezTo>
                  <a:lnTo>
                    <a:pt x="1" y="3561"/>
                  </a:lnTo>
                  <a:cubicBezTo>
                    <a:pt x="2300" y="4367"/>
                    <a:pt x="4195" y="5980"/>
                    <a:pt x="5405" y="8078"/>
                  </a:cubicBezTo>
                  <a:cubicBezTo>
                    <a:pt x="5828" y="8037"/>
                    <a:pt x="6272" y="8017"/>
                    <a:pt x="6716" y="8017"/>
                  </a:cubicBezTo>
                  <a:cubicBezTo>
                    <a:pt x="7159" y="8017"/>
                    <a:pt x="7603" y="8037"/>
                    <a:pt x="8026" y="8078"/>
                  </a:cubicBezTo>
                  <a:cubicBezTo>
                    <a:pt x="9236" y="5980"/>
                    <a:pt x="11172" y="4367"/>
                    <a:pt x="13430" y="3561"/>
                  </a:cubicBezTo>
                  <a:cubicBezTo>
                    <a:pt x="11965" y="1241"/>
                    <a:pt x="9317" y="1"/>
                    <a:pt x="666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5"/>
            <p:cNvSpPr/>
            <p:nvPr/>
          </p:nvSpPr>
          <p:spPr>
            <a:xfrm>
              <a:off x="2053150" y="2169875"/>
              <a:ext cx="32300" cy="48425"/>
            </a:xfrm>
            <a:custGeom>
              <a:rect b="b" l="l" r="r" t="t"/>
              <a:pathLst>
                <a:path extrusionOk="0" h="1937" w="1292">
                  <a:moveTo>
                    <a:pt x="202" y="1"/>
                  </a:moveTo>
                  <a:cubicBezTo>
                    <a:pt x="122" y="686"/>
                    <a:pt x="41" y="1291"/>
                    <a:pt x="1" y="1936"/>
                  </a:cubicBezTo>
                  <a:cubicBezTo>
                    <a:pt x="404" y="1735"/>
                    <a:pt x="848" y="1533"/>
                    <a:pt x="1291" y="1331"/>
                  </a:cubicBezTo>
                  <a:cubicBezTo>
                    <a:pt x="1089" y="1170"/>
                    <a:pt x="1009" y="968"/>
                    <a:pt x="848" y="767"/>
                  </a:cubicBezTo>
                  <a:cubicBezTo>
                    <a:pt x="646" y="525"/>
                    <a:pt x="404" y="283"/>
                    <a:pt x="2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5"/>
            <p:cNvSpPr/>
            <p:nvPr/>
          </p:nvSpPr>
          <p:spPr>
            <a:xfrm>
              <a:off x="2039025" y="2240750"/>
              <a:ext cx="297475" cy="203400"/>
            </a:xfrm>
            <a:custGeom>
              <a:rect b="b" l="l" r="r" t="t"/>
              <a:pathLst>
                <a:path extrusionOk="0" h="8136" w="11899">
                  <a:moveTo>
                    <a:pt x="5113" y="0"/>
                  </a:moveTo>
                  <a:cubicBezTo>
                    <a:pt x="3363" y="0"/>
                    <a:pt x="1621" y="553"/>
                    <a:pt x="243" y="1723"/>
                  </a:cubicBezTo>
                  <a:cubicBezTo>
                    <a:pt x="162" y="2570"/>
                    <a:pt x="82" y="3417"/>
                    <a:pt x="1" y="4223"/>
                  </a:cubicBezTo>
                  <a:cubicBezTo>
                    <a:pt x="283" y="4425"/>
                    <a:pt x="606" y="4586"/>
                    <a:pt x="888" y="4828"/>
                  </a:cubicBezTo>
                  <a:cubicBezTo>
                    <a:pt x="2098" y="5715"/>
                    <a:pt x="3187" y="6804"/>
                    <a:pt x="3873" y="8135"/>
                  </a:cubicBezTo>
                  <a:cubicBezTo>
                    <a:pt x="4296" y="8075"/>
                    <a:pt x="4740" y="8044"/>
                    <a:pt x="5183" y="8044"/>
                  </a:cubicBezTo>
                  <a:cubicBezTo>
                    <a:pt x="5627" y="8044"/>
                    <a:pt x="6071" y="8075"/>
                    <a:pt x="6494" y="8135"/>
                  </a:cubicBezTo>
                  <a:cubicBezTo>
                    <a:pt x="7664" y="5998"/>
                    <a:pt x="9640" y="4384"/>
                    <a:pt x="11898" y="3578"/>
                  </a:cubicBezTo>
                  <a:cubicBezTo>
                    <a:pt x="10440" y="1269"/>
                    <a:pt x="7767" y="0"/>
                    <a:pt x="511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2027950" y="2404800"/>
              <a:ext cx="56475" cy="80675"/>
            </a:xfrm>
            <a:custGeom>
              <a:rect b="b" l="l" r="r" t="t"/>
              <a:pathLst>
                <a:path extrusionOk="0" h="3227" w="2259">
                  <a:moveTo>
                    <a:pt x="242" y="0"/>
                  </a:moveTo>
                  <a:cubicBezTo>
                    <a:pt x="121" y="1089"/>
                    <a:pt x="41" y="2218"/>
                    <a:pt x="0" y="3227"/>
                  </a:cubicBezTo>
                  <a:cubicBezTo>
                    <a:pt x="686" y="2702"/>
                    <a:pt x="1452" y="2380"/>
                    <a:pt x="2259" y="2057"/>
                  </a:cubicBezTo>
                  <a:cubicBezTo>
                    <a:pt x="1694" y="1250"/>
                    <a:pt x="1049" y="565"/>
                    <a:pt x="2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2252775" y="2367425"/>
              <a:ext cx="335775" cy="202750"/>
            </a:xfrm>
            <a:custGeom>
              <a:rect b="b" l="l" r="r" t="t"/>
              <a:pathLst>
                <a:path extrusionOk="0" h="8110" w="13431">
                  <a:moveTo>
                    <a:pt x="6697" y="1"/>
                  </a:moveTo>
                  <a:cubicBezTo>
                    <a:pt x="4961" y="1"/>
                    <a:pt x="3223" y="537"/>
                    <a:pt x="1816" y="1657"/>
                  </a:cubicBezTo>
                  <a:cubicBezTo>
                    <a:pt x="1130" y="2181"/>
                    <a:pt x="525" y="2866"/>
                    <a:pt x="1" y="3552"/>
                  </a:cubicBezTo>
                  <a:cubicBezTo>
                    <a:pt x="2300" y="4359"/>
                    <a:pt x="4195" y="5972"/>
                    <a:pt x="5405" y="8109"/>
                  </a:cubicBezTo>
                  <a:cubicBezTo>
                    <a:pt x="5828" y="8049"/>
                    <a:pt x="6272" y="8018"/>
                    <a:pt x="6716" y="8018"/>
                  </a:cubicBezTo>
                  <a:cubicBezTo>
                    <a:pt x="7159" y="8018"/>
                    <a:pt x="7603" y="8049"/>
                    <a:pt x="8026" y="8109"/>
                  </a:cubicBezTo>
                  <a:cubicBezTo>
                    <a:pt x="9196" y="5972"/>
                    <a:pt x="11172" y="4359"/>
                    <a:pt x="13430" y="3552"/>
                  </a:cubicBezTo>
                  <a:cubicBezTo>
                    <a:pt x="11970" y="1241"/>
                    <a:pt x="9336" y="1"/>
                    <a:pt x="669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2019875" y="2493675"/>
              <a:ext cx="316625" cy="202525"/>
            </a:xfrm>
            <a:custGeom>
              <a:rect b="b" l="l" r="r" t="t"/>
              <a:pathLst>
                <a:path extrusionOk="0" h="8101" w="12665">
                  <a:moveTo>
                    <a:pt x="5917" y="1"/>
                  </a:moveTo>
                  <a:cubicBezTo>
                    <a:pt x="3751" y="1"/>
                    <a:pt x="1596" y="824"/>
                    <a:pt x="122" y="2535"/>
                  </a:cubicBezTo>
                  <a:cubicBezTo>
                    <a:pt x="41" y="2979"/>
                    <a:pt x="41" y="3382"/>
                    <a:pt x="1" y="3866"/>
                  </a:cubicBezTo>
                  <a:cubicBezTo>
                    <a:pt x="606" y="4108"/>
                    <a:pt x="1170" y="4390"/>
                    <a:pt x="1654" y="4793"/>
                  </a:cubicBezTo>
                  <a:cubicBezTo>
                    <a:pt x="2864" y="5681"/>
                    <a:pt x="3953" y="6769"/>
                    <a:pt x="4639" y="8100"/>
                  </a:cubicBezTo>
                  <a:cubicBezTo>
                    <a:pt x="5062" y="8040"/>
                    <a:pt x="5506" y="8010"/>
                    <a:pt x="5949" y="8010"/>
                  </a:cubicBezTo>
                  <a:cubicBezTo>
                    <a:pt x="6393" y="8010"/>
                    <a:pt x="6837" y="8040"/>
                    <a:pt x="7260" y="8100"/>
                  </a:cubicBezTo>
                  <a:cubicBezTo>
                    <a:pt x="8430" y="5963"/>
                    <a:pt x="10406" y="4350"/>
                    <a:pt x="12664" y="3543"/>
                  </a:cubicBezTo>
                  <a:cubicBezTo>
                    <a:pt x="11203" y="1219"/>
                    <a:pt x="8552" y="1"/>
                    <a:pt x="59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2009800" y="2645750"/>
              <a:ext cx="74625" cy="103875"/>
            </a:xfrm>
            <a:custGeom>
              <a:rect b="b" l="l" r="r" t="t"/>
              <a:pathLst>
                <a:path extrusionOk="0" h="4155" w="2985">
                  <a:moveTo>
                    <a:pt x="242" y="1"/>
                  </a:moveTo>
                  <a:cubicBezTo>
                    <a:pt x="162" y="1412"/>
                    <a:pt x="121" y="2945"/>
                    <a:pt x="0" y="4155"/>
                  </a:cubicBezTo>
                  <a:cubicBezTo>
                    <a:pt x="928" y="3469"/>
                    <a:pt x="1936" y="2905"/>
                    <a:pt x="2985" y="2501"/>
                  </a:cubicBezTo>
                  <a:cubicBezTo>
                    <a:pt x="2259" y="1493"/>
                    <a:pt x="1372" y="606"/>
                    <a:pt x="2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2000725" y="2745800"/>
              <a:ext cx="335775" cy="202450"/>
            </a:xfrm>
            <a:custGeom>
              <a:rect b="b" l="l" r="r" t="t"/>
              <a:pathLst>
                <a:path extrusionOk="0" h="8098" w="13431">
                  <a:moveTo>
                    <a:pt x="6759" y="1"/>
                  </a:moveTo>
                  <a:cubicBezTo>
                    <a:pt x="4111" y="1"/>
                    <a:pt x="1465" y="1246"/>
                    <a:pt x="0" y="3540"/>
                  </a:cubicBezTo>
                  <a:cubicBezTo>
                    <a:pt x="2299" y="4347"/>
                    <a:pt x="4195" y="5960"/>
                    <a:pt x="5405" y="8098"/>
                  </a:cubicBezTo>
                  <a:cubicBezTo>
                    <a:pt x="5828" y="8037"/>
                    <a:pt x="6272" y="8007"/>
                    <a:pt x="6715" y="8007"/>
                  </a:cubicBezTo>
                  <a:cubicBezTo>
                    <a:pt x="7159" y="8007"/>
                    <a:pt x="7603" y="8037"/>
                    <a:pt x="8026" y="8098"/>
                  </a:cubicBezTo>
                  <a:cubicBezTo>
                    <a:pt x="9196" y="5960"/>
                    <a:pt x="11172" y="4347"/>
                    <a:pt x="13430" y="3540"/>
                  </a:cubicBezTo>
                  <a:cubicBezTo>
                    <a:pt x="12906" y="2774"/>
                    <a:pt x="12301" y="2129"/>
                    <a:pt x="11615" y="1645"/>
                  </a:cubicBezTo>
                  <a:cubicBezTo>
                    <a:pt x="10214" y="530"/>
                    <a:pt x="8486" y="1"/>
                    <a:pt x="675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6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246" name="Google Shape;246;p6"/>
          <p:cNvGrpSpPr/>
          <p:nvPr/>
        </p:nvGrpSpPr>
        <p:grpSpPr>
          <a:xfrm flipH="1" rot="-479736">
            <a:off x="-639065" y="3253219"/>
            <a:ext cx="1129274" cy="3739605"/>
            <a:chOff x="4036325" y="1109225"/>
            <a:chExt cx="1129250" cy="3739525"/>
          </a:xfrm>
        </p:grpSpPr>
        <p:sp>
          <p:nvSpPr>
            <p:cNvPr id="247" name="Google Shape;247;p6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6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6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6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6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6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6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6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6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6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6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2" name="Google Shape;292;p6"/>
          <p:cNvGrpSpPr/>
          <p:nvPr/>
        </p:nvGrpSpPr>
        <p:grpSpPr>
          <a:xfrm flipH="1" rot="-435379">
            <a:off x="-424210" y="3258411"/>
            <a:ext cx="1355313" cy="5002629"/>
            <a:chOff x="2941375" y="1990075"/>
            <a:chExt cx="443950" cy="1638675"/>
          </a:xfrm>
        </p:grpSpPr>
        <p:sp>
          <p:nvSpPr>
            <p:cNvPr id="293" name="Google Shape;293;p6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6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6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6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6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0" name="Google Shape;300;p6"/>
          <p:cNvGrpSpPr/>
          <p:nvPr/>
        </p:nvGrpSpPr>
        <p:grpSpPr>
          <a:xfrm rot="508225">
            <a:off x="7553623" y="-527690"/>
            <a:ext cx="2433498" cy="1944843"/>
            <a:chOff x="7466493" y="-759240"/>
            <a:chExt cx="2433479" cy="1944828"/>
          </a:xfrm>
        </p:grpSpPr>
        <p:grpSp>
          <p:nvGrpSpPr>
            <p:cNvPr id="301" name="Google Shape;301;p6"/>
            <p:cNvGrpSpPr/>
            <p:nvPr/>
          </p:nvGrpSpPr>
          <p:grpSpPr>
            <a:xfrm flipH="1">
              <a:off x="8400221" y="-635600"/>
              <a:ext cx="1499751" cy="1821187"/>
              <a:chOff x="2000725" y="1240300"/>
              <a:chExt cx="1406500" cy="1707950"/>
            </a:xfrm>
          </p:grpSpPr>
          <p:sp>
            <p:nvSpPr>
              <p:cNvPr id="302" name="Google Shape;302;p6"/>
              <p:cNvSpPr/>
              <p:nvPr/>
            </p:nvSpPr>
            <p:spPr>
              <a:xfrm>
                <a:off x="3008950" y="1250375"/>
                <a:ext cx="325675" cy="185525"/>
              </a:xfrm>
              <a:custGeom>
                <a:rect b="b" l="l" r="r" t="t"/>
                <a:pathLst>
                  <a:path extrusionOk="0" h="7421" w="13027">
                    <a:moveTo>
                      <a:pt x="2783" y="283"/>
                    </a:moveTo>
                    <a:cubicBezTo>
                      <a:pt x="1694" y="888"/>
                      <a:pt x="726" y="1815"/>
                      <a:pt x="1" y="2823"/>
                    </a:cubicBezTo>
                    <a:cubicBezTo>
                      <a:pt x="928" y="3186"/>
                      <a:pt x="1735" y="3590"/>
                      <a:pt x="2420" y="4114"/>
                    </a:cubicBezTo>
                    <a:cubicBezTo>
                      <a:pt x="3630" y="5001"/>
                      <a:pt x="4719" y="6090"/>
                      <a:pt x="5405" y="7421"/>
                    </a:cubicBezTo>
                    <a:cubicBezTo>
                      <a:pt x="5828" y="7360"/>
                      <a:pt x="6272" y="7330"/>
                      <a:pt x="6715" y="7330"/>
                    </a:cubicBezTo>
                    <a:cubicBezTo>
                      <a:pt x="7159" y="7330"/>
                      <a:pt x="7603" y="7360"/>
                      <a:pt x="8026" y="7421"/>
                    </a:cubicBezTo>
                    <a:cubicBezTo>
                      <a:pt x="9115" y="5445"/>
                      <a:pt x="10889" y="3872"/>
                      <a:pt x="13027" y="3025"/>
                    </a:cubicBezTo>
                    <a:cubicBezTo>
                      <a:pt x="10446" y="0"/>
                      <a:pt x="6574" y="646"/>
                      <a:pt x="2783" y="283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3" name="Google Shape;303;p6"/>
              <p:cNvSpPr/>
              <p:nvPr/>
            </p:nvSpPr>
            <p:spPr>
              <a:xfrm>
                <a:off x="2756900" y="13595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0"/>
                    </a:moveTo>
                    <a:cubicBezTo>
                      <a:pt x="4111" y="0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4" y="8097"/>
                    </a:cubicBezTo>
                    <a:cubicBezTo>
                      <a:pt x="5828" y="8037"/>
                      <a:pt x="6271" y="8006"/>
                      <a:pt x="6715" y="8006"/>
                    </a:cubicBezTo>
                    <a:cubicBezTo>
                      <a:pt x="7159" y="8006"/>
                      <a:pt x="7602" y="8037"/>
                      <a:pt x="8026" y="8097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6" y="2774"/>
                      <a:pt x="12301" y="2128"/>
                      <a:pt x="11615" y="1644"/>
                    </a:cubicBezTo>
                    <a:cubicBezTo>
                      <a:pt x="10214" y="530"/>
                      <a:pt x="8486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4" name="Google Shape;304;p6"/>
              <p:cNvSpPr/>
              <p:nvPr/>
            </p:nvSpPr>
            <p:spPr>
              <a:xfrm>
                <a:off x="3261000" y="1371350"/>
                <a:ext cx="125050" cy="175475"/>
              </a:xfrm>
              <a:custGeom>
                <a:rect b="b" l="l" r="r" t="t"/>
                <a:pathLst>
                  <a:path extrusionOk="0" h="7019" w="5002">
                    <a:moveTo>
                      <a:pt x="4034" y="1"/>
                    </a:moveTo>
                    <a:cubicBezTo>
                      <a:pt x="3227" y="243"/>
                      <a:pt x="2542" y="606"/>
                      <a:pt x="1816" y="1170"/>
                    </a:cubicBezTo>
                    <a:cubicBezTo>
                      <a:pt x="1130" y="1695"/>
                      <a:pt x="525" y="2380"/>
                      <a:pt x="1" y="3066"/>
                    </a:cubicBezTo>
                    <a:cubicBezTo>
                      <a:pt x="2017" y="3792"/>
                      <a:pt x="3832" y="5203"/>
                      <a:pt x="5002" y="7018"/>
                    </a:cubicBezTo>
                    <a:cubicBezTo>
                      <a:pt x="4719" y="4397"/>
                      <a:pt x="5002" y="2219"/>
                      <a:pt x="4034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5" name="Google Shape;305;p6"/>
              <p:cNvSpPr/>
              <p:nvPr/>
            </p:nvSpPr>
            <p:spPr>
              <a:xfrm>
                <a:off x="3009950" y="1485550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2179" y="4305"/>
                      <a:pt x="4114" y="5878"/>
                      <a:pt x="5284" y="7895"/>
                    </a:cubicBezTo>
                    <a:cubicBezTo>
                      <a:pt x="5324" y="7935"/>
                      <a:pt x="5324" y="797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6"/>
              <p:cNvSpPr/>
              <p:nvPr/>
            </p:nvSpPr>
            <p:spPr>
              <a:xfrm>
                <a:off x="3261000" y="1614350"/>
                <a:ext cx="139175" cy="199650"/>
              </a:xfrm>
              <a:custGeom>
                <a:rect b="b" l="l" r="r" t="t"/>
                <a:pathLst>
                  <a:path extrusionOk="0" h="7986" w="5567">
                    <a:moveTo>
                      <a:pt x="5163" y="0"/>
                    </a:moveTo>
                    <a:cubicBezTo>
                      <a:pt x="4235" y="162"/>
                      <a:pt x="3308" y="56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2259" y="4235"/>
                      <a:pt x="4195" y="5848"/>
                      <a:pt x="5405" y="7985"/>
                    </a:cubicBezTo>
                    <a:lnTo>
                      <a:pt x="5566" y="7985"/>
                    </a:lnTo>
                    <a:cubicBezTo>
                      <a:pt x="5445" y="5203"/>
                      <a:pt x="5284" y="2662"/>
                      <a:pt x="516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6"/>
              <p:cNvSpPr/>
              <p:nvPr/>
            </p:nvSpPr>
            <p:spPr>
              <a:xfrm>
                <a:off x="2756900" y="1611325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8" name="Google Shape;308;p6"/>
              <p:cNvSpPr/>
              <p:nvPr/>
            </p:nvSpPr>
            <p:spPr>
              <a:xfrm>
                <a:off x="3010975" y="1735825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1"/>
                    </a:moveTo>
                    <a:cubicBezTo>
                      <a:pt x="4053" y="1"/>
                      <a:pt x="1452" y="1191"/>
                      <a:pt x="0" y="3570"/>
                    </a:cubicBezTo>
                    <a:cubicBezTo>
                      <a:pt x="2259" y="4377"/>
                      <a:pt x="4154" y="5990"/>
                      <a:pt x="5364" y="8087"/>
                    </a:cubicBezTo>
                    <a:cubicBezTo>
                      <a:pt x="5787" y="8047"/>
                      <a:pt x="6231" y="8026"/>
                      <a:pt x="6675" y="8026"/>
                    </a:cubicBezTo>
                    <a:cubicBezTo>
                      <a:pt x="7118" y="8026"/>
                      <a:pt x="7562" y="8047"/>
                      <a:pt x="7985" y="8087"/>
                    </a:cubicBezTo>
                    <a:cubicBezTo>
                      <a:pt x="8792" y="6635"/>
                      <a:pt x="10082" y="5344"/>
                      <a:pt x="11575" y="4417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1"/>
                      <a:pt x="9266" y="1"/>
                      <a:pt x="666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p6"/>
              <p:cNvSpPr/>
              <p:nvPr/>
            </p:nvSpPr>
            <p:spPr>
              <a:xfrm>
                <a:off x="2758900" y="1861875"/>
                <a:ext cx="333750" cy="202150"/>
              </a:xfrm>
              <a:custGeom>
                <a:rect b="b" l="l" r="r" t="t"/>
                <a:pathLst>
                  <a:path extrusionOk="0" h="8086" w="13350">
                    <a:moveTo>
                      <a:pt x="6660" y="0"/>
                    </a:moveTo>
                    <a:cubicBezTo>
                      <a:pt x="4054" y="0"/>
                      <a:pt x="1453" y="1190"/>
                      <a:pt x="1" y="3569"/>
                    </a:cubicBezTo>
                    <a:cubicBezTo>
                      <a:pt x="2259" y="4376"/>
                      <a:pt x="4155" y="5989"/>
                      <a:pt x="5365" y="8086"/>
                    </a:cubicBezTo>
                    <a:cubicBezTo>
                      <a:pt x="5808" y="8046"/>
                      <a:pt x="6252" y="8026"/>
                      <a:pt x="6691" y="8026"/>
                    </a:cubicBezTo>
                    <a:cubicBezTo>
                      <a:pt x="7129" y="8026"/>
                      <a:pt x="7563" y="8046"/>
                      <a:pt x="7986" y="8086"/>
                    </a:cubicBezTo>
                    <a:cubicBezTo>
                      <a:pt x="8793" y="6634"/>
                      <a:pt x="10083" y="5344"/>
                      <a:pt x="11575" y="4416"/>
                    </a:cubicBezTo>
                    <a:cubicBezTo>
                      <a:pt x="12140" y="4053"/>
                      <a:pt x="12745" y="3811"/>
                      <a:pt x="13350" y="3569"/>
                    </a:cubicBezTo>
                    <a:cubicBezTo>
                      <a:pt x="11878" y="119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6"/>
              <p:cNvSpPr/>
              <p:nvPr/>
            </p:nvSpPr>
            <p:spPr>
              <a:xfrm>
                <a:off x="3261000" y="1864375"/>
                <a:ext cx="146225" cy="201675"/>
              </a:xfrm>
              <a:custGeom>
                <a:rect b="b" l="l" r="r" t="t"/>
                <a:pathLst>
                  <a:path extrusionOk="0" h="8067" w="5849">
                    <a:moveTo>
                      <a:pt x="5647" y="1"/>
                    </a:moveTo>
                    <a:cubicBezTo>
                      <a:pt x="5203" y="41"/>
                      <a:pt x="4719" y="202"/>
                      <a:pt x="4235" y="323"/>
                    </a:cubicBezTo>
                    <a:cubicBezTo>
                      <a:pt x="2542" y="888"/>
                      <a:pt x="1009" y="2058"/>
                      <a:pt x="1" y="3509"/>
                    </a:cubicBezTo>
                    <a:cubicBezTo>
                      <a:pt x="2259" y="4316"/>
                      <a:pt x="4195" y="5929"/>
                      <a:pt x="5405" y="8067"/>
                    </a:cubicBezTo>
                    <a:cubicBezTo>
                      <a:pt x="5566" y="8067"/>
                      <a:pt x="5687" y="7986"/>
                      <a:pt x="5849" y="7986"/>
                    </a:cubicBezTo>
                    <a:cubicBezTo>
                      <a:pt x="5808" y="5284"/>
                      <a:pt x="5768" y="2542"/>
                      <a:pt x="564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6"/>
              <p:cNvSpPr/>
              <p:nvPr/>
            </p:nvSpPr>
            <p:spPr>
              <a:xfrm>
                <a:off x="3010975" y="198790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69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4"/>
                      <a:pt x="10082" y="5344"/>
                      <a:pt x="11575" y="4416"/>
                    </a:cubicBezTo>
                    <a:cubicBezTo>
                      <a:pt x="12139" y="4053"/>
                      <a:pt x="12744" y="3811"/>
                      <a:pt x="13349" y="3569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2" name="Google Shape;312;p6"/>
              <p:cNvSpPr/>
              <p:nvPr/>
            </p:nvSpPr>
            <p:spPr>
              <a:xfrm>
                <a:off x="3261000" y="2116450"/>
                <a:ext cx="146225" cy="201650"/>
              </a:xfrm>
              <a:custGeom>
                <a:rect b="b" l="l" r="r" t="t"/>
                <a:pathLst>
                  <a:path extrusionOk="0" h="8066" w="5849">
                    <a:moveTo>
                      <a:pt x="5849" y="0"/>
                    </a:moveTo>
                    <a:cubicBezTo>
                      <a:pt x="4719" y="81"/>
                      <a:pt x="3469" y="484"/>
                      <a:pt x="2461" y="1129"/>
                    </a:cubicBezTo>
                    <a:cubicBezTo>
                      <a:pt x="1735" y="1613"/>
                      <a:pt x="1009" y="2218"/>
                      <a:pt x="444" y="2904"/>
                    </a:cubicBezTo>
                    <a:lnTo>
                      <a:pt x="1" y="3509"/>
                    </a:lnTo>
                    <a:cubicBezTo>
                      <a:pt x="2259" y="4315"/>
                      <a:pt x="4195" y="5928"/>
                      <a:pt x="5405" y="8066"/>
                    </a:cubicBezTo>
                    <a:cubicBezTo>
                      <a:pt x="5566" y="8066"/>
                      <a:pt x="5687" y="7985"/>
                      <a:pt x="5808" y="7985"/>
                    </a:cubicBezTo>
                    <a:cubicBezTo>
                      <a:pt x="5849" y="5485"/>
                      <a:pt x="5849" y="2622"/>
                      <a:pt x="584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3" name="Google Shape;313;p6"/>
              <p:cNvSpPr/>
              <p:nvPr/>
            </p:nvSpPr>
            <p:spPr>
              <a:xfrm>
                <a:off x="3010975" y="223995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70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5"/>
                      <a:pt x="10082" y="5344"/>
                      <a:pt x="11575" y="4416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4" name="Google Shape;314;p6"/>
              <p:cNvSpPr/>
              <p:nvPr/>
            </p:nvSpPr>
            <p:spPr>
              <a:xfrm>
                <a:off x="3262025" y="2368500"/>
                <a:ext cx="145200" cy="201675"/>
              </a:xfrm>
              <a:custGeom>
                <a:rect b="b" l="l" r="r" t="t"/>
                <a:pathLst>
                  <a:path extrusionOk="0" h="8067" w="5808">
                    <a:moveTo>
                      <a:pt x="5808" y="0"/>
                    </a:moveTo>
                    <a:cubicBezTo>
                      <a:pt x="4557" y="121"/>
                      <a:pt x="3428" y="525"/>
                      <a:pt x="2420" y="1130"/>
                    </a:cubicBezTo>
                    <a:cubicBezTo>
                      <a:pt x="1492" y="1735"/>
                      <a:pt x="645" y="2541"/>
                      <a:pt x="0" y="3509"/>
                    </a:cubicBezTo>
                    <a:cubicBezTo>
                      <a:pt x="2299" y="4316"/>
                      <a:pt x="4194" y="5929"/>
                      <a:pt x="5404" y="8066"/>
                    </a:cubicBezTo>
                    <a:lnTo>
                      <a:pt x="5445" y="8066"/>
                    </a:lnTo>
                    <a:cubicBezTo>
                      <a:pt x="5606" y="5687"/>
                      <a:pt x="5727" y="3025"/>
                      <a:pt x="580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5" name="Google Shape;315;p6"/>
              <p:cNvSpPr/>
              <p:nvPr/>
            </p:nvSpPr>
            <p:spPr>
              <a:xfrm>
                <a:off x="3009950" y="2493775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888" y="3862"/>
                      <a:pt x="1695" y="4265"/>
                      <a:pt x="2380" y="4789"/>
                    </a:cubicBezTo>
                    <a:cubicBezTo>
                      <a:pt x="3590" y="5677"/>
                      <a:pt x="4679" y="676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6" name="Google Shape;316;p6"/>
              <p:cNvSpPr/>
              <p:nvPr/>
            </p:nvSpPr>
            <p:spPr>
              <a:xfrm>
                <a:off x="3261000" y="2622575"/>
                <a:ext cx="132100" cy="174450"/>
              </a:xfrm>
              <a:custGeom>
                <a:rect b="b" l="l" r="r" t="t"/>
                <a:pathLst>
                  <a:path extrusionOk="0" h="6978" w="5284">
                    <a:moveTo>
                      <a:pt x="5284" y="0"/>
                    </a:moveTo>
                    <a:cubicBezTo>
                      <a:pt x="4356" y="162"/>
                      <a:pt x="3348" y="52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1937" y="4074"/>
                      <a:pt x="3550" y="5364"/>
                      <a:pt x="4760" y="6977"/>
                    </a:cubicBezTo>
                    <a:cubicBezTo>
                      <a:pt x="4961" y="5162"/>
                      <a:pt x="5203" y="2218"/>
                      <a:pt x="528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6"/>
              <p:cNvSpPr/>
              <p:nvPr/>
            </p:nvSpPr>
            <p:spPr>
              <a:xfrm>
                <a:off x="2756900" y="2619550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6"/>
              <p:cNvSpPr/>
              <p:nvPr/>
            </p:nvSpPr>
            <p:spPr>
              <a:xfrm>
                <a:off x="3008950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1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31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9" name="Google Shape;319;p6"/>
              <p:cNvSpPr/>
              <p:nvPr/>
            </p:nvSpPr>
            <p:spPr>
              <a:xfrm>
                <a:off x="2846625" y="1247350"/>
                <a:ext cx="155300" cy="62525"/>
              </a:xfrm>
              <a:custGeom>
                <a:rect b="b" l="l" r="r" t="t"/>
                <a:pathLst>
                  <a:path extrusionOk="0" h="2501" w="6212">
                    <a:moveTo>
                      <a:pt x="1" y="0"/>
                    </a:moveTo>
                    <a:lnTo>
                      <a:pt x="1" y="0"/>
                    </a:lnTo>
                    <a:cubicBezTo>
                      <a:pt x="646" y="767"/>
                      <a:pt x="1331" y="1573"/>
                      <a:pt x="1856" y="2501"/>
                    </a:cubicBezTo>
                    <a:cubicBezTo>
                      <a:pt x="2299" y="2440"/>
                      <a:pt x="2743" y="2410"/>
                      <a:pt x="3182" y="2410"/>
                    </a:cubicBezTo>
                    <a:cubicBezTo>
                      <a:pt x="3620" y="2410"/>
                      <a:pt x="4054" y="2440"/>
                      <a:pt x="4477" y="2501"/>
                    </a:cubicBezTo>
                    <a:cubicBezTo>
                      <a:pt x="4961" y="1694"/>
                      <a:pt x="5566" y="928"/>
                      <a:pt x="6211" y="242"/>
                    </a:cubicBezTo>
                    <a:cubicBezTo>
                      <a:pt x="4154" y="162"/>
                      <a:pt x="2057" y="121"/>
                      <a:pt x="1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0" name="Google Shape;320;p6"/>
              <p:cNvSpPr/>
              <p:nvPr/>
            </p:nvSpPr>
            <p:spPr>
              <a:xfrm>
                <a:off x="2506850" y="1240300"/>
                <a:ext cx="333750" cy="195600"/>
              </a:xfrm>
              <a:custGeom>
                <a:rect b="b" l="l" r="r" t="t"/>
                <a:pathLst>
                  <a:path extrusionOk="0" h="7824" w="13350">
                    <a:moveTo>
                      <a:pt x="6682" y="0"/>
                    </a:moveTo>
                    <a:cubicBezTo>
                      <a:pt x="4008" y="0"/>
                      <a:pt x="1338" y="1099"/>
                      <a:pt x="1" y="3267"/>
                    </a:cubicBezTo>
                    <a:cubicBezTo>
                      <a:pt x="848" y="3589"/>
                      <a:pt x="1654" y="3993"/>
                      <a:pt x="2340" y="4517"/>
                    </a:cubicBezTo>
                    <a:cubicBezTo>
                      <a:pt x="3550" y="5404"/>
                      <a:pt x="4639" y="6493"/>
                      <a:pt x="5324" y="7824"/>
                    </a:cubicBezTo>
                    <a:cubicBezTo>
                      <a:pt x="5748" y="7763"/>
                      <a:pt x="6191" y="7733"/>
                      <a:pt x="6635" y="7733"/>
                    </a:cubicBezTo>
                    <a:cubicBezTo>
                      <a:pt x="7078" y="7733"/>
                      <a:pt x="7522" y="7763"/>
                      <a:pt x="7946" y="7824"/>
                    </a:cubicBezTo>
                    <a:cubicBezTo>
                      <a:pt x="9115" y="5687"/>
                      <a:pt x="11091" y="4073"/>
                      <a:pt x="13350" y="3267"/>
                    </a:cubicBezTo>
                    <a:cubicBezTo>
                      <a:pt x="11985" y="1079"/>
                      <a:pt x="9331" y="0"/>
                      <a:pt x="668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1" name="Google Shape;321;p6"/>
              <p:cNvSpPr/>
              <p:nvPr/>
            </p:nvSpPr>
            <p:spPr>
              <a:xfrm>
                <a:off x="2252775" y="13595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0"/>
                    </a:moveTo>
                    <a:cubicBezTo>
                      <a:pt x="4112" y="0"/>
                      <a:pt x="1465" y="1246"/>
                      <a:pt x="1" y="3540"/>
                    </a:cubicBezTo>
                    <a:cubicBezTo>
                      <a:pt x="2300" y="4347"/>
                      <a:pt x="4195" y="5960"/>
                      <a:pt x="5405" y="8097"/>
                    </a:cubicBezTo>
                    <a:cubicBezTo>
                      <a:pt x="5828" y="8037"/>
                      <a:pt x="6272" y="8006"/>
                      <a:pt x="6716" y="8006"/>
                    </a:cubicBezTo>
                    <a:cubicBezTo>
                      <a:pt x="7159" y="8006"/>
                      <a:pt x="7603" y="8037"/>
                      <a:pt x="8026" y="8097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8"/>
                      <a:pt x="11616" y="1644"/>
                    </a:cubicBezTo>
                    <a:cubicBezTo>
                      <a:pt x="10214" y="530"/>
                      <a:pt x="8487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2" name="Google Shape;322;p6"/>
              <p:cNvSpPr/>
              <p:nvPr/>
            </p:nvSpPr>
            <p:spPr>
              <a:xfrm>
                <a:off x="2504850" y="1483800"/>
                <a:ext cx="335750" cy="204175"/>
              </a:xfrm>
              <a:custGeom>
                <a:rect b="b" l="l" r="r" t="t"/>
                <a:pathLst>
                  <a:path extrusionOk="0" h="8167" w="13430">
                    <a:moveTo>
                      <a:pt x="6643" y="1"/>
                    </a:moveTo>
                    <a:cubicBezTo>
                      <a:pt x="4008" y="1"/>
                      <a:pt x="1473" y="1380"/>
                      <a:pt x="0" y="3609"/>
                    </a:cubicBezTo>
                    <a:cubicBezTo>
                      <a:pt x="2299" y="4416"/>
                      <a:pt x="4194" y="6029"/>
                      <a:pt x="5404" y="8166"/>
                    </a:cubicBezTo>
                    <a:cubicBezTo>
                      <a:pt x="5828" y="8106"/>
                      <a:pt x="6271" y="8076"/>
                      <a:pt x="6715" y="8076"/>
                    </a:cubicBezTo>
                    <a:cubicBezTo>
                      <a:pt x="7158" y="8076"/>
                      <a:pt x="7602" y="8106"/>
                      <a:pt x="8026" y="8166"/>
                    </a:cubicBezTo>
                    <a:cubicBezTo>
                      <a:pt x="9195" y="6029"/>
                      <a:pt x="11171" y="4416"/>
                      <a:pt x="13430" y="3609"/>
                    </a:cubicBezTo>
                    <a:cubicBezTo>
                      <a:pt x="12058" y="1552"/>
                      <a:pt x="9679" y="181"/>
                      <a:pt x="7179" y="20"/>
                    </a:cubicBezTo>
                    <a:cubicBezTo>
                      <a:pt x="7000" y="7"/>
                      <a:pt x="6821" y="1"/>
                      <a:pt x="6643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3" name="Google Shape;323;p6"/>
              <p:cNvSpPr/>
              <p:nvPr/>
            </p:nvSpPr>
            <p:spPr>
              <a:xfrm>
                <a:off x="2507875" y="1737600"/>
                <a:ext cx="333725" cy="202425"/>
              </a:xfrm>
              <a:custGeom>
                <a:rect b="b" l="l" r="r" t="t"/>
                <a:pathLst>
                  <a:path extrusionOk="0" h="8097" w="13349">
                    <a:moveTo>
                      <a:pt x="6674" y="0"/>
                    </a:moveTo>
                    <a:cubicBezTo>
                      <a:pt x="4063" y="0"/>
                      <a:pt x="1452" y="1180"/>
                      <a:pt x="0" y="3539"/>
                    </a:cubicBezTo>
                    <a:cubicBezTo>
                      <a:pt x="2218" y="4346"/>
                      <a:pt x="4114" y="5959"/>
                      <a:pt x="5323" y="8097"/>
                    </a:cubicBezTo>
                    <a:cubicBezTo>
                      <a:pt x="5767" y="8036"/>
                      <a:pt x="6211" y="8006"/>
                      <a:pt x="6649" y="8006"/>
                    </a:cubicBezTo>
                    <a:cubicBezTo>
                      <a:pt x="7088" y="8006"/>
                      <a:pt x="7521" y="8036"/>
                      <a:pt x="7945" y="8097"/>
                    </a:cubicBezTo>
                    <a:cubicBezTo>
                      <a:pt x="9114" y="5959"/>
                      <a:pt x="11091" y="4346"/>
                      <a:pt x="13349" y="3539"/>
                    </a:cubicBezTo>
                    <a:cubicBezTo>
                      <a:pt x="11897" y="1180"/>
                      <a:pt x="9286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4" name="Google Shape;324;p6"/>
              <p:cNvSpPr/>
              <p:nvPr/>
            </p:nvSpPr>
            <p:spPr>
              <a:xfrm>
                <a:off x="2504850" y="1989125"/>
                <a:ext cx="335750" cy="202950"/>
              </a:xfrm>
              <a:custGeom>
                <a:rect b="b" l="l" r="r" t="t"/>
                <a:pathLst>
                  <a:path extrusionOk="0" h="8118" w="13430">
                    <a:moveTo>
                      <a:pt x="6667" y="0"/>
                    </a:moveTo>
                    <a:cubicBezTo>
                      <a:pt x="4941" y="0"/>
                      <a:pt x="3215" y="527"/>
                      <a:pt x="1815" y="1625"/>
                    </a:cubicBezTo>
                    <a:cubicBezTo>
                      <a:pt x="1129" y="2189"/>
                      <a:pt x="524" y="2875"/>
                      <a:pt x="0" y="3561"/>
                    </a:cubicBezTo>
                    <a:cubicBezTo>
                      <a:pt x="2299" y="4367"/>
                      <a:pt x="4194" y="5980"/>
                      <a:pt x="5404" y="8118"/>
                    </a:cubicBezTo>
                    <a:cubicBezTo>
                      <a:pt x="5828" y="8057"/>
                      <a:pt x="6271" y="8027"/>
                      <a:pt x="6715" y="8027"/>
                    </a:cubicBezTo>
                    <a:cubicBezTo>
                      <a:pt x="7158" y="8027"/>
                      <a:pt x="7602" y="8057"/>
                      <a:pt x="8026" y="8118"/>
                    </a:cubicBezTo>
                    <a:cubicBezTo>
                      <a:pt x="9195" y="5980"/>
                      <a:pt x="11171" y="4367"/>
                      <a:pt x="13430" y="3561"/>
                    </a:cubicBezTo>
                    <a:cubicBezTo>
                      <a:pt x="11964" y="1241"/>
                      <a:pt x="9317" y="0"/>
                      <a:pt x="666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6"/>
              <p:cNvSpPr/>
              <p:nvPr/>
            </p:nvSpPr>
            <p:spPr>
              <a:xfrm>
                <a:off x="2758900" y="2115425"/>
                <a:ext cx="334775" cy="202675"/>
              </a:xfrm>
              <a:custGeom>
                <a:rect b="b" l="l" r="r" t="t"/>
                <a:pathLst>
                  <a:path extrusionOk="0" h="8107" w="13391">
                    <a:moveTo>
                      <a:pt x="6650" y="1"/>
                    </a:moveTo>
                    <a:cubicBezTo>
                      <a:pt x="4297" y="1"/>
                      <a:pt x="1948" y="965"/>
                      <a:pt x="445" y="2945"/>
                    </a:cubicBezTo>
                    <a:lnTo>
                      <a:pt x="1" y="3550"/>
                    </a:lnTo>
                    <a:cubicBezTo>
                      <a:pt x="2259" y="4356"/>
                      <a:pt x="4155" y="5969"/>
                      <a:pt x="5365" y="8107"/>
                    </a:cubicBezTo>
                    <a:cubicBezTo>
                      <a:pt x="5808" y="8046"/>
                      <a:pt x="6252" y="8016"/>
                      <a:pt x="6691" y="8016"/>
                    </a:cubicBezTo>
                    <a:cubicBezTo>
                      <a:pt x="7129" y="8016"/>
                      <a:pt x="7563" y="8046"/>
                      <a:pt x="7986" y="8107"/>
                    </a:cubicBezTo>
                    <a:cubicBezTo>
                      <a:pt x="9196" y="5969"/>
                      <a:pt x="11132" y="4356"/>
                      <a:pt x="13390" y="3550"/>
                    </a:cubicBezTo>
                    <a:cubicBezTo>
                      <a:pt x="11921" y="1207"/>
                      <a:pt x="9282" y="1"/>
                      <a:pt x="665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6"/>
              <p:cNvSpPr/>
              <p:nvPr/>
            </p:nvSpPr>
            <p:spPr>
              <a:xfrm>
                <a:off x="2506850" y="2241725"/>
                <a:ext cx="334750" cy="202425"/>
              </a:xfrm>
              <a:custGeom>
                <a:rect b="b" l="l" r="r" t="t"/>
                <a:pathLst>
                  <a:path extrusionOk="0" h="8097" w="13390">
                    <a:moveTo>
                      <a:pt x="6665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259" y="4345"/>
                      <a:pt x="4155" y="5959"/>
                      <a:pt x="5364" y="8096"/>
                    </a:cubicBezTo>
                    <a:cubicBezTo>
                      <a:pt x="5808" y="8036"/>
                      <a:pt x="6252" y="8005"/>
                      <a:pt x="6690" y="8005"/>
                    </a:cubicBezTo>
                    <a:cubicBezTo>
                      <a:pt x="7129" y="8005"/>
                      <a:pt x="7562" y="8036"/>
                      <a:pt x="7986" y="8096"/>
                    </a:cubicBezTo>
                    <a:cubicBezTo>
                      <a:pt x="9155" y="5959"/>
                      <a:pt x="11132" y="4345"/>
                      <a:pt x="13390" y="3539"/>
                    </a:cubicBezTo>
                    <a:cubicBezTo>
                      <a:pt x="11898" y="1180"/>
                      <a:pt x="9276" y="0"/>
                      <a:pt x="6665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6"/>
              <p:cNvSpPr/>
              <p:nvPr/>
            </p:nvSpPr>
            <p:spPr>
              <a:xfrm>
                <a:off x="2758900" y="2367750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138" y="4305"/>
                      <a:pt x="4074" y="5878"/>
                      <a:pt x="5244" y="7895"/>
                    </a:cubicBezTo>
                    <a:cubicBezTo>
                      <a:pt x="5284" y="7935"/>
                      <a:pt x="5284" y="7975"/>
                      <a:pt x="5324" y="8096"/>
                    </a:cubicBezTo>
                    <a:cubicBezTo>
                      <a:pt x="5748" y="8036"/>
                      <a:pt x="6191" y="8005"/>
                      <a:pt x="6635" y="8005"/>
                    </a:cubicBezTo>
                    <a:cubicBezTo>
                      <a:pt x="7079" y="8005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8" name="Google Shape;328;p6"/>
              <p:cNvSpPr/>
              <p:nvPr/>
            </p:nvSpPr>
            <p:spPr>
              <a:xfrm>
                <a:off x="2506850" y="2493775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848" y="3862"/>
                      <a:pt x="1654" y="4265"/>
                      <a:pt x="2340" y="4789"/>
                    </a:cubicBezTo>
                    <a:cubicBezTo>
                      <a:pt x="3550" y="5677"/>
                      <a:pt x="4639" y="6765"/>
                      <a:pt x="5324" y="8096"/>
                    </a:cubicBezTo>
                    <a:cubicBezTo>
                      <a:pt x="5748" y="8036"/>
                      <a:pt x="6191" y="8006"/>
                      <a:pt x="6635" y="8006"/>
                    </a:cubicBezTo>
                    <a:cubicBezTo>
                      <a:pt x="7078" y="8006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2252775" y="2619550"/>
                <a:ext cx="335775" cy="202675"/>
              </a:xfrm>
              <a:custGeom>
                <a:rect b="b" l="l" r="r" t="t"/>
                <a:pathLst>
                  <a:path extrusionOk="0" h="8107" w="13431">
                    <a:moveTo>
                      <a:pt x="6674" y="0"/>
                    </a:moveTo>
                    <a:cubicBezTo>
                      <a:pt x="4317" y="0"/>
                      <a:pt x="1969" y="965"/>
                      <a:pt x="485" y="2944"/>
                    </a:cubicBezTo>
                    <a:lnTo>
                      <a:pt x="1" y="3549"/>
                    </a:lnTo>
                    <a:cubicBezTo>
                      <a:pt x="2300" y="4356"/>
                      <a:pt x="4195" y="5969"/>
                      <a:pt x="5405" y="8106"/>
                    </a:cubicBezTo>
                    <a:cubicBezTo>
                      <a:pt x="5828" y="8046"/>
                      <a:pt x="6272" y="8016"/>
                      <a:pt x="6716" y="8016"/>
                    </a:cubicBezTo>
                    <a:cubicBezTo>
                      <a:pt x="7159" y="8016"/>
                      <a:pt x="7603" y="8046"/>
                      <a:pt x="8026" y="8106"/>
                    </a:cubicBezTo>
                    <a:cubicBezTo>
                      <a:pt x="9236" y="5969"/>
                      <a:pt x="11172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0" name="Google Shape;330;p6"/>
              <p:cNvSpPr/>
              <p:nvPr/>
            </p:nvSpPr>
            <p:spPr>
              <a:xfrm>
                <a:off x="2504850" y="27458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4" y="5960"/>
                      <a:pt x="5404" y="8098"/>
                    </a:cubicBezTo>
                    <a:cubicBezTo>
                      <a:pt x="5828" y="8037"/>
                      <a:pt x="6271" y="8007"/>
                      <a:pt x="6715" y="8007"/>
                    </a:cubicBezTo>
                    <a:cubicBezTo>
                      <a:pt x="7158" y="8007"/>
                      <a:pt x="7602" y="8037"/>
                      <a:pt x="8026" y="8098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5" y="2774"/>
                      <a:pt x="12300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1" name="Google Shape;331;p6"/>
              <p:cNvSpPr/>
              <p:nvPr/>
            </p:nvSpPr>
            <p:spPr>
              <a:xfrm>
                <a:off x="2357625" y="1250375"/>
                <a:ext cx="142200" cy="59500"/>
              </a:xfrm>
              <a:custGeom>
                <a:rect b="b" l="l" r="r" t="t"/>
                <a:pathLst>
                  <a:path extrusionOk="0" h="2380" w="5688">
                    <a:moveTo>
                      <a:pt x="5687" y="0"/>
                    </a:moveTo>
                    <a:lnTo>
                      <a:pt x="5687" y="0"/>
                    </a:lnTo>
                    <a:cubicBezTo>
                      <a:pt x="3711" y="81"/>
                      <a:pt x="1775" y="283"/>
                      <a:pt x="1" y="646"/>
                    </a:cubicBezTo>
                    <a:cubicBezTo>
                      <a:pt x="445" y="1170"/>
                      <a:pt x="848" y="1775"/>
                      <a:pt x="1211" y="2380"/>
                    </a:cubicBezTo>
                    <a:cubicBezTo>
                      <a:pt x="1654" y="2299"/>
                      <a:pt x="2138" y="2259"/>
                      <a:pt x="2501" y="2259"/>
                    </a:cubicBezTo>
                    <a:cubicBezTo>
                      <a:pt x="2985" y="2259"/>
                      <a:pt x="3389" y="2299"/>
                      <a:pt x="3832" y="2380"/>
                    </a:cubicBezTo>
                    <a:cubicBezTo>
                      <a:pt x="4316" y="1493"/>
                      <a:pt x="4961" y="686"/>
                      <a:pt x="568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2" name="Google Shape;332;p6"/>
              <p:cNvSpPr/>
              <p:nvPr/>
            </p:nvSpPr>
            <p:spPr>
              <a:xfrm>
                <a:off x="2208425" y="1285650"/>
                <a:ext cx="128075" cy="138175"/>
              </a:xfrm>
              <a:custGeom>
                <a:rect b="b" l="l" r="r" t="t"/>
                <a:pathLst>
                  <a:path extrusionOk="0" h="5527" w="5123">
                    <a:moveTo>
                      <a:pt x="3832" y="1"/>
                    </a:moveTo>
                    <a:cubicBezTo>
                      <a:pt x="2380" y="888"/>
                      <a:pt x="1129" y="2864"/>
                      <a:pt x="0" y="5526"/>
                    </a:cubicBezTo>
                    <a:cubicBezTo>
                      <a:pt x="726" y="4437"/>
                      <a:pt x="1654" y="3469"/>
                      <a:pt x="2702" y="2703"/>
                    </a:cubicBezTo>
                    <a:cubicBezTo>
                      <a:pt x="3428" y="2219"/>
                      <a:pt x="4235" y="1775"/>
                      <a:pt x="5122" y="1453"/>
                    </a:cubicBezTo>
                    <a:cubicBezTo>
                      <a:pt x="4759" y="888"/>
                      <a:pt x="4356" y="445"/>
                      <a:pt x="383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3" name="Google Shape;333;p6"/>
              <p:cNvSpPr/>
              <p:nvPr/>
            </p:nvSpPr>
            <p:spPr>
              <a:xfrm>
                <a:off x="2133800" y="1486300"/>
                <a:ext cx="203700" cy="201675"/>
              </a:xfrm>
              <a:custGeom>
                <a:rect b="b" l="l" r="r" t="t"/>
                <a:pathLst>
                  <a:path extrusionOk="0" h="8067" w="8148">
                    <a:moveTo>
                      <a:pt x="2138" y="0"/>
                    </a:moveTo>
                    <a:cubicBezTo>
                      <a:pt x="1332" y="2299"/>
                      <a:pt x="646" y="4921"/>
                      <a:pt x="41" y="7784"/>
                    </a:cubicBezTo>
                    <a:cubicBezTo>
                      <a:pt x="1" y="7865"/>
                      <a:pt x="41" y="7905"/>
                      <a:pt x="82" y="7945"/>
                    </a:cubicBezTo>
                    <a:cubicBezTo>
                      <a:pt x="82" y="7986"/>
                      <a:pt x="122" y="7986"/>
                      <a:pt x="122" y="8066"/>
                    </a:cubicBezTo>
                    <a:cubicBezTo>
                      <a:pt x="566" y="8006"/>
                      <a:pt x="1009" y="7976"/>
                      <a:pt x="1448" y="7976"/>
                    </a:cubicBezTo>
                    <a:cubicBezTo>
                      <a:pt x="1886" y="7976"/>
                      <a:pt x="2320" y="8006"/>
                      <a:pt x="2743" y="8066"/>
                    </a:cubicBezTo>
                    <a:cubicBezTo>
                      <a:pt x="3913" y="5929"/>
                      <a:pt x="5889" y="4316"/>
                      <a:pt x="8147" y="3509"/>
                    </a:cubicBezTo>
                    <a:cubicBezTo>
                      <a:pt x="6776" y="1493"/>
                      <a:pt x="4558" y="121"/>
                      <a:pt x="213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2252775" y="1611250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332" y="2060"/>
                      <a:pt x="888" y="2504"/>
                      <a:pt x="485" y="2947"/>
                    </a:cubicBezTo>
                    <a:lnTo>
                      <a:pt x="1" y="3552"/>
                    </a:ln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9"/>
                      <a:pt x="6716" y="8019"/>
                    </a:cubicBezTo>
                    <a:cubicBezTo>
                      <a:pt x="7159" y="8019"/>
                      <a:pt x="7603" y="8049"/>
                      <a:pt x="8026" y="8109"/>
                    </a:cubicBezTo>
                    <a:cubicBezTo>
                      <a:pt x="923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5" name="Google Shape;335;p6"/>
              <p:cNvSpPr/>
              <p:nvPr/>
            </p:nvSpPr>
            <p:spPr>
              <a:xfrm>
                <a:off x="2095500" y="1736800"/>
                <a:ext cx="242000" cy="203225"/>
              </a:xfrm>
              <a:custGeom>
                <a:rect b="b" l="l" r="r" t="t"/>
                <a:pathLst>
                  <a:path extrusionOk="0" h="8129" w="9680">
                    <a:moveTo>
                      <a:pt x="2986" y="0"/>
                    </a:moveTo>
                    <a:cubicBezTo>
                      <a:pt x="2323" y="0"/>
                      <a:pt x="1658" y="86"/>
                      <a:pt x="1009" y="264"/>
                    </a:cubicBezTo>
                    <a:cubicBezTo>
                      <a:pt x="646" y="2119"/>
                      <a:pt x="323" y="3975"/>
                      <a:pt x="0" y="5951"/>
                    </a:cubicBezTo>
                    <a:cubicBezTo>
                      <a:pt x="605" y="6556"/>
                      <a:pt x="1170" y="7241"/>
                      <a:pt x="1614" y="8008"/>
                    </a:cubicBezTo>
                    <a:cubicBezTo>
                      <a:pt x="1614" y="8048"/>
                      <a:pt x="1654" y="8048"/>
                      <a:pt x="1654" y="8129"/>
                    </a:cubicBezTo>
                    <a:cubicBezTo>
                      <a:pt x="2098" y="8068"/>
                      <a:pt x="2541" y="8038"/>
                      <a:pt x="2980" y="8038"/>
                    </a:cubicBezTo>
                    <a:cubicBezTo>
                      <a:pt x="3418" y="8038"/>
                      <a:pt x="3852" y="8068"/>
                      <a:pt x="4275" y="8129"/>
                    </a:cubicBezTo>
                    <a:cubicBezTo>
                      <a:pt x="5445" y="5991"/>
                      <a:pt x="7421" y="4378"/>
                      <a:pt x="9679" y="3571"/>
                    </a:cubicBezTo>
                    <a:cubicBezTo>
                      <a:pt x="8230" y="1348"/>
                      <a:pt x="5622" y="0"/>
                      <a:pt x="298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6" name="Google Shape;336;p6"/>
              <p:cNvSpPr/>
              <p:nvPr/>
            </p:nvSpPr>
            <p:spPr>
              <a:xfrm>
                <a:off x="2252775" y="1863100"/>
                <a:ext cx="335775" cy="202950"/>
              </a:xfrm>
              <a:custGeom>
                <a:rect b="b" l="l" r="r" t="t"/>
                <a:pathLst>
                  <a:path extrusionOk="0" h="8118" w="13431">
                    <a:moveTo>
                      <a:pt x="6668" y="0"/>
                    </a:moveTo>
                    <a:cubicBezTo>
                      <a:pt x="4942" y="0"/>
                      <a:pt x="3216" y="527"/>
                      <a:pt x="1816" y="1625"/>
                    </a:cubicBezTo>
                    <a:cubicBezTo>
                      <a:pt x="1130" y="2189"/>
                      <a:pt x="525" y="2875"/>
                      <a:pt x="1" y="3560"/>
                    </a:cubicBezTo>
                    <a:cubicBezTo>
                      <a:pt x="2300" y="4367"/>
                      <a:pt x="4195" y="5980"/>
                      <a:pt x="5405" y="8118"/>
                    </a:cubicBezTo>
                    <a:cubicBezTo>
                      <a:pt x="5828" y="8057"/>
                      <a:pt x="6272" y="8027"/>
                      <a:pt x="6716" y="8027"/>
                    </a:cubicBezTo>
                    <a:cubicBezTo>
                      <a:pt x="7159" y="8027"/>
                      <a:pt x="7603" y="8057"/>
                      <a:pt x="8026" y="8118"/>
                    </a:cubicBezTo>
                    <a:cubicBezTo>
                      <a:pt x="9196" y="5980"/>
                      <a:pt x="11172" y="4367"/>
                      <a:pt x="13430" y="3560"/>
                    </a:cubicBezTo>
                    <a:cubicBezTo>
                      <a:pt x="11965" y="1241"/>
                      <a:pt x="9317" y="0"/>
                      <a:pt x="666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7" name="Google Shape;337;p6"/>
              <p:cNvSpPr/>
              <p:nvPr/>
            </p:nvSpPr>
            <p:spPr>
              <a:xfrm>
                <a:off x="2063225" y="1988500"/>
                <a:ext cx="273275" cy="203575"/>
              </a:xfrm>
              <a:custGeom>
                <a:rect b="b" l="l" r="r" t="t"/>
                <a:pathLst>
                  <a:path extrusionOk="0" h="8143" w="10931">
                    <a:moveTo>
                      <a:pt x="4174" y="0"/>
                    </a:moveTo>
                    <a:cubicBezTo>
                      <a:pt x="2906" y="0"/>
                      <a:pt x="1634" y="297"/>
                      <a:pt x="485" y="924"/>
                    </a:cubicBezTo>
                    <a:cubicBezTo>
                      <a:pt x="283" y="2214"/>
                      <a:pt x="122" y="3545"/>
                      <a:pt x="1" y="4836"/>
                    </a:cubicBezTo>
                    <a:cubicBezTo>
                      <a:pt x="1130" y="5683"/>
                      <a:pt x="2098" y="6691"/>
                      <a:pt x="2824" y="7941"/>
                    </a:cubicBezTo>
                    <a:cubicBezTo>
                      <a:pt x="2864" y="7981"/>
                      <a:pt x="2864" y="8022"/>
                      <a:pt x="2905" y="8143"/>
                    </a:cubicBezTo>
                    <a:cubicBezTo>
                      <a:pt x="3328" y="8082"/>
                      <a:pt x="3772" y="8052"/>
                      <a:pt x="4215" y="8052"/>
                    </a:cubicBezTo>
                    <a:cubicBezTo>
                      <a:pt x="4659" y="8052"/>
                      <a:pt x="5103" y="8082"/>
                      <a:pt x="5526" y="8143"/>
                    </a:cubicBezTo>
                    <a:cubicBezTo>
                      <a:pt x="6696" y="6005"/>
                      <a:pt x="8672" y="4392"/>
                      <a:pt x="10930" y="3586"/>
                    </a:cubicBezTo>
                    <a:cubicBezTo>
                      <a:pt x="9458" y="1295"/>
                      <a:pt x="6823" y="0"/>
                      <a:pt x="41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8" name="Google Shape;338;p6"/>
              <p:cNvSpPr/>
              <p:nvPr/>
            </p:nvSpPr>
            <p:spPr>
              <a:xfrm>
                <a:off x="2252775" y="2115150"/>
                <a:ext cx="335775" cy="201950"/>
              </a:xfrm>
              <a:custGeom>
                <a:rect b="b" l="l" r="r" t="t"/>
                <a:pathLst>
                  <a:path extrusionOk="0" h="8078" w="13431">
                    <a:moveTo>
                      <a:pt x="6668" y="1"/>
                    </a:moveTo>
                    <a:cubicBezTo>
                      <a:pt x="4942" y="1"/>
                      <a:pt x="3216" y="527"/>
                      <a:pt x="1816" y="1625"/>
                    </a:cubicBezTo>
                    <a:cubicBezTo>
                      <a:pt x="1332" y="2069"/>
                      <a:pt x="888" y="2512"/>
                      <a:pt x="485" y="2956"/>
                    </a:cubicBezTo>
                    <a:lnTo>
                      <a:pt x="1" y="3561"/>
                    </a:lnTo>
                    <a:cubicBezTo>
                      <a:pt x="2300" y="4367"/>
                      <a:pt x="4195" y="5980"/>
                      <a:pt x="5405" y="8078"/>
                    </a:cubicBezTo>
                    <a:cubicBezTo>
                      <a:pt x="5828" y="8037"/>
                      <a:pt x="6272" y="8017"/>
                      <a:pt x="6716" y="8017"/>
                    </a:cubicBezTo>
                    <a:cubicBezTo>
                      <a:pt x="7159" y="8017"/>
                      <a:pt x="7603" y="8037"/>
                      <a:pt x="8026" y="8078"/>
                    </a:cubicBezTo>
                    <a:cubicBezTo>
                      <a:pt x="9236" y="5980"/>
                      <a:pt x="11172" y="4367"/>
                      <a:pt x="13430" y="3561"/>
                    </a:cubicBezTo>
                    <a:cubicBezTo>
                      <a:pt x="11965" y="1241"/>
                      <a:pt x="9317" y="1"/>
                      <a:pt x="6668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39" name="Google Shape;339;p6"/>
              <p:cNvSpPr/>
              <p:nvPr/>
            </p:nvSpPr>
            <p:spPr>
              <a:xfrm>
                <a:off x="2053150" y="2169875"/>
                <a:ext cx="32300" cy="48425"/>
              </a:xfrm>
              <a:custGeom>
                <a:rect b="b" l="l" r="r" t="t"/>
                <a:pathLst>
                  <a:path extrusionOk="0" h="1937" w="1292">
                    <a:moveTo>
                      <a:pt x="202" y="1"/>
                    </a:moveTo>
                    <a:cubicBezTo>
                      <a:pt x="122" y="686"/>
                      <a:pt x="41" y="1291"/>
                      <a:pt x="1" y="1936"/>
                    </a:cubicBezTo>
                    <a:cubicBezTo>
                      <a:pt x="404" y="1735"/>
                      <a:pt x="848" y="1533"/>
                      <a:pt x="1291" y="1331"/>
                    </a:cubicBezTo>
                    <a:cubicBezTo>
                      <a:pt x="1089" y="1170"/>
                      <a:pt x="1009" y="968"/>
                      <a:pt x="848" y="767"/>
                    </a:cubicBezTo>
                    <a:cubicBezTo>
                      <a:pt x="646" y="525"/>
                      <a:pt x="404" y="283"/>
                      <a:pt x="20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0" name="Google Shape;340;p6"/>
              <p:cNvSpPr/>
              <p:nvPr/>
            </p:nvSpPr>
            <p:spPr>
              <a:xfrm>
                <a:off x="2039025" y="2240750"/>
                <a:ext cx="297475" cy="203400"/>
              </a:xfrm>
              <a:custGeom>
                <a:rect b="b" l="l" r="r" t="t"/>
                <a:pathLst>
                  <a:path extrusionOk="0" h="8136" w="11899">
                    <a:moveTo>
                      <a:pt x="5113" y="0"/>
                    </a:moveTo>
                    <a:cubicBezTo>
                      <a:pt x="3363" y="0"/>
                      <a:pt x="1621" y="553"/>
                      <a:pt x="243" y="1723"/>
                    </a:cubicBezTo>
                    <a:cubicBezTo>
                      <a:pt x="162" y="2570"/>
                      <a:pt x="82" y="3417"/>
                      <a:pt x="1" y="4223"/>
                    </a:cubicBezTo>
                    <a:cubicBezTo>
                      <a:pt x="283" y="4425"/>
                      <a:pt x="606" y="4586"/>
                      <a:pt x="888" y="4828"/>
                    </a:cubicBezTo>
                    <a:cubicBezTo>
                      <a:pt x="2098" y="5715"/>
                      <a:pt x="3187" y="6804"/>
                      <a:pt x="3873" y="8135"/>
                    </a:cubicBezTo>
                    <a:cubicBezTo>
                      <a:pt x="4296" y="8075"/>
                      <a:pt x="4740" y="8044"/>
                      <a:pt x="5183" y="8044"/>
                    </a:cubicBezTo>
                    <a:cubicBezTo>
                      <a:pt x="5627" y="8044"/>
                      <a:pt x="6071" y="8075"/>
                      <a:pt x="6494" y="8135"/>
                    </a:cubicBezTo>
                    <a:cubicBezTo>
                      <a:pt x="7664" y="5998"/>
                      <a:pt x="9640" y="4384"/>
                      <a:pt x="11898" y="3578"/>
                    </a:cubicBezTo>
                    <a:cubicBezTo>
                      <a:pt x="10440" y="1269"/>
                      <a:pt x="7767" y="0"/>
                      <a:pt x="511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6"/>
              <p:cNvSpPr/>
              <p:nvPr/>
            </p:nvSpPr>
            <p:spPr>
              <a:xfrm>
                <a:off x="2027950" y="2404800"/>
                <a:ext cx="56475" cy="80675"/>
              </a:xfrm>
              <a:custGeom>
                <a:rect b="b" l="l" r="r" t="t"/>
                <a:pathLst>
                  <a:path extrusionOk="0" h="3227" w="2259">
                    <a:moveTo>
                      <a:pt x="242" y="0"/>
                    </a:moveTo>
                    <a:cubicBezTo>
                      <a:pt x="121" y="1089"/>
                      <a:pt x="41" y="2218"/>
                      <a:pt x="0" y="3227"/>
                    </a:cubicBezTo>
                    <a:cubicBezTo>
                      <a:pt x="686" y="2702"/>
                      <a:pt x="1452" y="2380"/>
                      <a:pt x="2259" y="2057"/>
                    </a:cubicBezTo>
                    <a:cubicBezTo>
                      <a:pt x="1694" y="1250"/>
                      <a:pt x="1049" y="565"/>
                      <a:pt x="24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2" name="Google Shape;342;p6"/>
              <p:cNvSpPr/>
              <p:nvPr/>
            </p:nvSpPr>
            <p:spPr>
              <a:xfrm>
                <a:off x="2252775" y="2367425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130" y="2181"/>
                      <a:pt x="525" y="2866"/>
                      <a:pt x="1" y="3552"/>
                    </a:cubicBez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8"/>
                      <a:pt x="6716" y="8018"/>
                    </a:cubicBezTo>
                    <a:cubicBezTo>
                      <a:pt x="7159" y="8018"/>
                      <a:pt x="7603" y="8049"/>
                      <a:pt x="8026" y="8109"/>
                    </a:cubicBezTo>
                    <a:cubicBezTo>
                      <a:pt x="919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3" name="Google Shape;343;p6"/>
              <p:cNvSpPr/>
              <p:nvPr/>
            </p:nvSpPr>
            <p:spPr>
              <a:xfrm>
                <a:off x="2019875" y="2493675"/>
                <a:ext cx="316625" cy="202525"/>
              </a:xfrm>
              <a:custGeom>
                <a:rect b="b" l="l" r="r" t="t"/>
                <a:pathLst>
                  <a:path extrusionOk="0" h="8101" w="12665">
                    <a:moveTo>
                      <a:pt x="5917" y="1"/>
                    </a:moveTo>
                    <a:cubicBezTo>
                      <a:pt x="3751" y="1"/>
                      <a:pt x="1596" y="824"/>
                      <a:pt x="122" y="2535"/>
                    </a:cubicBezTo>
                    <a:cubicBezTo>
                      <a:pt x="41" y="2979"/>
                      <a:pt x="41" y="3382"/>
                      <a:pt x="1" y="3866"/>
                    </a:cubicBezTo>
                    <a:cubicBezTo>
                      <a:pt x="606" y="4108"/>
                      <a:pt x="1170" y="4390"/>
                      <a:pt x="1654" y="4793"/>
                    </a:cubicBezTo>
                    <a:cubicBezTo>
                      <a:pt x="2864" y="5681"/>
                      <a:pt x="3953" y="6769"/>
                      <a:pt x="4639" y="8100"/>
                    </a:cubicBezTo>
                    <a:cubicBezTo>
                      <a:pt x="5062" y="8040"/>
                      <a:pt x="5506" y="8010"/>
                      <a:pt x="5949" y="8010"/>
                    </a:cubicBezTo>
                    <a:cubicBezTo>
                      <a:pt x="6393" y="8010"/>
                      <a:pt x="6837" y="8040"/>
                      <a:pt x="7260" y="8100"/>
                    </a:cubicBezTo>
                    <a:cubicBezTo>
                      <a:pt x="8430" y="5963"/>
                      <a:pt x="10406" y="4350"/>
                      <a:pt x="12664" y="3543"/>
                    </a:cubicBezTo>
                    <a:cubicBezTo>
                      <a:pt x="11203" y="1219"/>
                      <a:pt x="8552" y="1"/>
                      <a:pt x="591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4" name="Google Shape;344;p6"/>
              <p:cNvSpPr/>
              <p:nvPr/>
            </p:nvSpPr>
            <p:spPr>
              <a:xfrm>
                <a:off x="2009800" y="2645750"/>
                <a:ext cx="74625" cy="103875"/>
              </a:xfrm>
              <a:custGeom>
                <a:rect b="b" l="l" r="r" t="t"/>
                <a:pathLst>
                  <a:path extrusionOk="0" h="4155" w="2985">
                    <a:moveTo>
                      <a:pt x="242" y="1"/>
                    </a:moveTo>
                    <a:cubicBezTo>
                      <a:pt x="162" y="1412"/>
                      <a:pt x="121" y="2945"/>
                      <a:pt x="0" y="4155"/>
                    </a:cubicBezTo>
                    <a:cubicBezTo>
                      <a:pt x="928" y="3469"/>
                      <a:pt x="1936" y="2905"/>
                      <a:pt x="2985" y="2501"/>
                    </a:cubicBezTo>
                    <a:cubicBezTo>
                      <a:pt x="2259" y="1493"/>
                      <a:pt x="1372" y="606"/>
                      <a:pt x="24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5" name="Google Shape;345;p6"/>
              <p:cNvSpPr/>
              <p:nvPr/>
            </p:nvSpPr>
            <p:spPr>
              <a:xfrm>
                <a:off x="2000725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46" name="Google Shape;346;p6"/>
            <p:cNvSpPr/>
            <p:nvPr/>
          </p:nvSpPr>
          <p:spPr>
            <a:xfrm rot="2700000">
              <a:off x="7650447" y="-228921"/>
              <a:ext cx="635548" cy="635548"/>
            </a:xfrm>
            <a:prstGeom prst="pie">
              <a:avLst>
                <a:gd fmla="val 0" name="adj1"/>
                <a:gd fmla="val 5679759" name="adj2"/>
              </a:avLst>
            </a:prstGeom>
            <a:solidFill>
              <a:srgbClr val="FFCC29">
                <a:alpha val="749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47" name="Google Shape;347;p6"/>
            <p:cNvGrpSpPr/>
            <p:nvPr/>
          </p:nvGrpSpPr>
          <p:grpSpPr>
            <a:xfrm flipH="1">
              <a:off x="7466493" y="-759240"/>
              <a:ext cx="2250902" cy="1010949"/>
              <a:chOff x="3680725" y="3844100"/>
              <a:chExt cx="873526" cy="514111"/>
            </a:xfrm>
          </p:grpSpPr>
          <p:sp>
            <p:nvSpPr>
              <p:cNvPr id="348" name="Google Shape;348;p6"/>
              <p:cNvSpPr/>
              <p:nvPr/>
            </p:nvSpPr>
            <p:spPr>
              <a:xfrm>
                <a:off x="4342350" y="3844100"/>
                <a:ext cx="61450" cy="47050"/>
              </a:xfrm>
              <a:custGeom>
                <a:rect b="b" l="l" r="r" t="t"/>
                <a:pathLst>
                  <a:path extrusionOk="0" h="1882" w="2458">
                    <a:moveTo>
                      <a:pt x="1" y="0"/>
                    </a:moveTo>
                    <a:lnTo>
                      <a:pt x="2458" y="1882"/>
                    </a:lnTo>
                    <a:cubicBezTo>
                      <a:pt x="1058" y="607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6"/>
              <p:cNvSpPr/>
              <p:nvPr/>
            </p:nvSpPr>
            <p:spPr>
              <a:xfrm>
                <a:off x="3680725" y="3844100"/>
                <a:ext cx="723075" cy="47050"/>
              </a:xfrm>
              <a:custGeom>
                <a:rect b="b" l="l" r="r" t="t"/>
                <a:pathLst>
                  <a:path extrusionOk="0" h="1882" w="28923">
                    <a:moveTo>
                      <a:pt x="1" y="0"/>
                    </a:moveTo>
                    <a:lnTo>
                      <a:pt x="841" y="1882"/>
                    </a:lnTo>
                    <a:lnTo>
                      <a:pt x="28923" y="1882"/>
                    </a:lnTo>
                    <a:cubicBezTo>
                      <a:pt x="27554" y="607"/>
                      <a:pt x="26450" y="0"/>
                      <a:pt x="2645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6"/>
              <p:cNvSpPr/>
              <p:nvPr/>
            </p:nvSpPr>
            <p:spPr>
              <a:xfrm>
                <a:off x="4418150" y="3904350"/>
                <a:ext cx="41250" cy="47050"/>
              </a:xfrm>
              <a:custGeom>
                <a:rect b="b" l="l" r="r" t="t"/>
                <a:pathLst>
                  <a:path extrusionOk="0" h="1882" w="1650">
                    <a:moveTo>
                      <a:pt x="1" y="0"/>
                    </a:moveTo>
                    <a:lnTo>
                      <a:pt x="1649" y="1882"/>
                    </a:lnTo>
                    <a:cubicBezTo>
                      <a:pt x="1089" y="1166"/>
                      <a:pt x="514" y="529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1" name="Google Shape;351;p6"/>
              <p:cNvSpPr/>
              <p:nvPr/>
            </p:nvSpPr>
            <p:spPr>
              <a:xfrm>
                <a:off x="3707550" y="3904350"/>
                <a:ext cx="751075" cy="47050"/>
              </a:xfrm>
              <a:custGeom>
                <a:rect b="b" l="l" r="r" t="t"/>
                <a:pathLst>
                  <a:path extrusionOk="0" h="1882" w="30043">
                    <a:moveTo>
                      <a:pt x="1" y="0"/>
                    </a:moveTo>
                    <a:lnTo>
                      <a:pt x="840" y="1882"/>
                    </a:lnTo>
                    <a:lnTo>
                      <a:pt x="30042" y="1882"/>
                    </a:lnTo>
                    <a:cubicBezTo>
                      <a:pt x="29513" y="1166"/>
                      <a:pt x="28938" y="545"/>
                      <a:pt x="28394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6"/>
              <p:cNvSpPr/>
              <p:nvPr/>
            </p:nvSpPr>
            <p:spPr>
              <a:xfrm>
                <a:off x="4469075" y="3964975"/>
                <a:ext cx="29200" cy="47450"/>
              </a:xfrm>
              <a:custGeom>
                <a:rect b="b" l="l" r="r" t="t"/>
                <a:pathLst>
                  <a:path extrusionOk="0" h="1898" w="1168">
                    <a:moveTo>
                      <a:pt x="1" y="1"/>
                    </a:moveTo>
                    <a:lnTo>
                      <a:pt x="1167" y="1898"/>
                    </a:lnTo>
                    <a:cubicBezTo>
                      <a:pt x="794" y="1214"/>
                      <a:pt x="405" y="576"/>
                      <a:pt x="1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6"/>
              <p:cNvSpPr/>
              <p:nvPr/>
            </p:nvSpPr>
            <p:spPr>
              <a:xfrm>
                <a:off x="3734375" y="3964975"/>
                <a:ext cx="763900" cy="47450"/>
              </a:xfrm>
              <a:custGeom>
                <a:rect b="b" l="l" r="r" t="t"/>
                <a:pathLst>
                  <a:path extrusionOk="0" h="1898" w="30556">
                    <a:moveTo>
                      <a:pt x="1" y="1"/>
                    </a:moveTo>
                    <a:lnTo>
                      <a:pt x="840" y="1898"/>
                    </a:lnTo>
                    <a:lnTo>
                      <a:pt x="30555" y="1898"/>
                    </a:lnTo>
                    <a:cubicBezTo>
                      <a:pt x="30182" y="1214"/>
                      <a:pt x="29793" y="592"/>
                      <a:pt x="29389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4" name="Google Shape;354;p6"/>
              <p:cNvSpPr/>
              <p:nvPr/>
            </p:nvSpPr>
            <p:spPr>
              <a:xfrm>
                <a:off x="4505625" y="4026025"/>
                <a:ext cx="20250" cy="47050"/>
              </a:xfrm>
              <a:custGeom>
                <a:rect b="b" l="l" r="r" t="t"/>
                <a:pathLst>
                  <a:path extrusionOk="0" h="1882" w="810">
                    <a:moveTo>
                      <a:pt x="1" y="0"/>
                    </a:moveTo>
                    <a:lnTo>
                      <a:pt x="809" y="1882"/>
                    </a:lnTo>
                    <a:cubicBezTo>
                      <a:pt x="560" y="1213"/>
                      <a:pt x="280" y="576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5" name="Google Shape;355;p6"/>
              <p:cNvSpPr/>
              <p:nvPr/>
            </p:nvSpPr>
            <p:spPr>
              <a:xfrm>
                <a:off x="3761200" y="4025250"/>
                <a:ext cx="764275" cy="47450"/>
              </a:xfrm>
              <a:custGeom>
                <a:rect b="b" l="l" r="r" t="t"/>
                <a:pathLst>
                  <a:path extrusionOk="0" h="1898" w="30571">
                    <a:moveTo>
                      <a:pt x="1" y="0"/>
                    </a:moveTo>
                    <a:lnTo>
                      <a:pt x="825" y="1897"/>
                    </a:lnTo>
                    <a:lnTo>
                      <a:pt x="30571" y="1897"/>
                    </a:lnTo>
                    <a:cubicBezTo>
                      <a:pt x="30322" y="1229"/>
                      <a:pt x="30042" y="607"/>
                      <a:pt x="2974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6" name="Google Shape;356;p6"/>
              <p:cNvSpPr/>
              <p:nvPr/>
            </p:nvSpPr>
            <p:spPr>
              <a:xfrm>
                <a:off x="4530125" y="4086275"/>
                <a:ext cx="12850" cy="47050"/>
              </a:xfrm>
              <a:custGeom>
                <a:rect b="b" l="l" r="r" t="t"/>
                <a:pathLst>
                  <a:path extrusionOk="0" h="1882" w="514">
                    <a:moveTo>
                      <a:pt x="0" y="0"/>
                    </a:moveTo>
                    <a:lnTo>
                      <a:pt x="513" y="1882"/>
                    </a:lnTo>
                    <a:cubicBezTo>
                      <a:pt x="373" y="1213"/>
                      <a:pt x="202" y="591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3787625" y="4086275"/>
                <a:ext cx="755350" cy="47050"/>
              </a:xfrm>
              <a:custGeom>
                <a:rect b="b" l="l" r="r" t="t"/>
                <a:pathLst>
                  <a:path extrusionOk="0" h="1882" w="30214">
                    <a:moveTo>
                      <a:pt x="1" y="0"/>
                    </a:moveTo>
                    <a:lnTo>
                      <a:pt x="841" y="1882"/>
                    </a:lnTo>
                    <a:lnTo>
                      <a:pt x="30213" y="1882"/>
                    </a:lnTo>
                    <a:cubicBezTo>
                      <a:pt x="30073" y="1213"/>
                      <a:pt x="29902" y="591"/>
                      <a:pt x="2970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6"/>
              <p:cNvSpPr/>
              <p:nvPr/>
            </p:nvSpPr>
            <p:spPr>
              <a:xfrm>
                <a:off x="4545675" y="4146925"/>
                <a:ext cx="6625" cy="47050"/>
              </a:xfrm>
              <a:custGeom>
                <a:rect b="b" l="l" r="r" t="t"/>
                <a:pathLst>
                  <a:path extrusionOk="0" h="1882" w="265">
                    <a:moveTo>
                      <a:pt x="0" y="0"/>
                    </a:moveTo>
                    <a:lnTo>
                      <a:pt x="264" y="1882"/>
                    </a:lnTo>
                    <a:cubicBezTo>
                      <a:pt x="202" y="1213"/>
                      <a:pt x="125" y="606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6"/>
              <p:cNvSpPr/>
              <p:nvPr/>
            </p:nvSpPr>
            <p:spPr>
              <a:xfrm>
                <a:off x="3814450" y="4146925"/>
                <a:ext cx="737850" cy="47050"/>
              </a:xfrm>
              <a:custGeom>
                <a:rect b="b" l="l" r="r" t="t"/>
                <a:pathLst>
                  <a:path extrusionOk="0" h="1882" w="29514">
                    <a:moveTo>
                      <a:pt x="1" y="0"/>
                    </a:moveTo>
                    <a:lnTo>
                      <a:pt x="840" y="1882"/>
                    </a:lnTo>
                    <a:lnTo>
                      <a:pt x="29513" y="1882"/>
                    </a:lnTo>
                    <a:cubicBezTo>
                      <a:pt x="29451" y="1228"/>
                      <a:pt x="29374" y="606"/>
                      <a:pt x="29249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6"/>
              <p:cNvSpPr/>
              <p:nvPr/>
            </p:nvSpPr>
            <p:spPr>
              <a:xfrm>
                <a:off x="4355144" y="4207185"/>
                <a:ext cx="199107" cy="151027"/>
              </a:xfrm>
              <a:custGeom>
                <a:rect b="b" l="l" r="r" t="t"/>
                <a:pathLst>
                  <a:path extrusionOk="0" h="1260" w="1743">
                    <a:moveTo>
                      <a:pt x="1" y="0"/>
                    </a:moveTo>
                    <a:cubicBezTo>
                      <a:pt x="1089" y="498"/>
                      <a:pt x="1742" y="1260"/>
                      <a:pt x="1742" y="1260"/>
                    </a:cubicBezTo>
                    <a:cubicBezTo>
                      <a:pt x="1742" y="824"/>
                      <a:pt x="1711" y="404"/>
                      <a:pt x="169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</p:grpSp>
        <p:sp>
          <p:nvSpPr>
            <p:cNvPr id="361" name="Google Shape;361;p6"/>
            <p:cNvSpPr/>
            <p:nvPr/>
          </p:nvSpPr>
          <p:spPr>
            <a:xfrm flipH="1">
              <a:off x="8942854" y="-723877"/>
              <a:ext cx="377825" cy="377810"/>
            </a:xfrm>
            <a:custGeom>
              <a:rect b="b" l="l" r="r" t="t"/>
              <a:pathLst>
                <a:path extrusionOk="0" h="6272" w="6272">
                  <a:moveTo>
                    <a:pt x="3136" y="0"/>
                  </a:moveTo>
                  <a:cubicBezTo>
                    <a:pt x="1396" y="0"/>
                    <a:pt x="0" y="1396"/>
                    <a:pt x="0" y="3136"/>
                  </a:cubicBezTo>
                  <a:cubicBezTo>
                    <a:pt x="0" y="4856"/>
                    <a:pt x="1396" y="6272"/>
                    <a:pt x="3136" y="6272"/>
                  </a:cubicBezTo>
                  <a:cubicBezTo>
                    <a:pt x="4875" y="6272"/>
                    <a:pt x="6271" y="4856"/>
                    <a:pt x="6271" y="3136"/>
                  </a:cubicBezTo>
                  <a:cubicBezTo>
                    <a:pt x="6271" y="1396"/>
                    <a:pt x="4875" y="0"/>
                    <a:pt x="31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6"/>
            <p:cNvSpPr/>
            <p:nvPr/>
          </p:nvSpPr>
          <p:spPr>
            <a:xfrm flipH="1">
              <a:off x="8999961" y="-613731"/>
              <a:ext cx="202569" cy="228222"/>
            </a:xfrm>
            <a:custGeom>
              <a:rect b="b" l="l" r="r" t="t"/>
              <a:pathLst>
                <a:path extrusionOk="0" h="4331" w="3844">
                  <a:moveTo>
                    <a:pt x="3581" y="0"/>
                  </a:moveTo>
                  <a:cubicBezTo>
                    <a:pt x="3176" y="162"/>
                    <a:pt x="2772" y="263"/>
                    <a:pt x="2347" y="324"/>
                  </a:cubicBezTo>
                  <a:cubicBezTo>
                    <a:pt x="2037" y="378"/>
                    <a:pt x="1726" y="405"/>
                    <a:pt x="1410" y="405"/>
                  </a:cubicBezTo>
                  <a:cubicBezTo>
                    <a:pt x="1252" y="405"/>
                    <a:pt x="1093" y="398"/>
                    <a:pt x="931" y="384"/>
                  </a:cubicBezTo>
                  <a:lnTo>
                    <a:pt x="870" y="384"/>
                  </a:lnTo>
                  <a:cubicBezTo>
                    <a:pt x="749" y="607"/>
                    <a:pt x="627" y="870"/>
                    <a:pt x="465" y="1072"/>
                  </a:cubicBezTo>
                  <a:cubicBezTo>
                    <a:pt x="324" y="1295"/>
                    <a:pt x="142" y="1497"/>
                    <a:pt x="0" y="1699"/>
                  </a:cubicBezTo>
                  <a:cubicBezTo>
                    <a:pt x="0" y="1720"/>
                    <a:pt x="20" y="1720"/>
                    <a:pt x="20" y="1740"/>
                  </a:cubicBezTo>
                  <a:cubicBezTo>
                    <a:pt x="223" y="2185"/>
                    <a:pt x="364" y="2610"/>
                    <a:pt x="465" y="3055"/>
                  </a:cubicBezTo>
                  <a:cubicBezTo>
                    <a:pt x="567" y="3480"/>
                    <a:pt x="627" y="3904"/>
                    <a:pt x="627" y="4329"/>
                  </a:cubicBezTo>
                  <a:cubicBezTo>
                    <a:pt x="657" y="4330"/>
                    <a:pt x="686" y="4331"/>
                    <a:pt x="716" y="4331"/>
                  </a:cubicBezTo>
                  <a:cubicBezTo>
                    <a:pt x="1271" y="4331"/>
                    <a:pt x="1806" y="4151"/>
                    <a:pt x="2286" y="3844"/>
                  </a:cubicBezTo>
                  <a:cubicBezTo>
                    <a:pt x="2650" y="3621"/>
                    <a:pt x="2954" y="3318"/>
                    <a:pt x="3196" y="2933"/>
                  </a:cubicBezTo>
                  <a:cubicBezTo>
                    <a:pt x="3459" y="2549"/>
                    <a:pt x="3601" y="2185"/>
                    <a:pt x="3702" y="1740"/>
                  </a:cubicBezTo>
                  <a:cubicBezTo>
                    <a:pt x="3844" y="1173"/>
                    <a:pt x="3783" y="566"/>
                    <a:pt x="3581" y="0"/>
                  </a:cubicBezTo>
                  <a:close/>
                </a:path>
              </a:pathLst>
            </a:custGeom>
            <a:solidFill>
              <a:srgbClr val="C733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7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7"/>
          <p:cNvSpPr txBox="1"/>
          <p:nvPr>
            <p:ph idx="1" type="subTitle"/>
          </p:nvPr>
        </p:nvSpPr>
        <p:spPr>
          <a:xfrm>
            <a:off x="974101" y="1155725"/>
            <a:ext cx="3703500" cy="34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Open Sans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/>
        </p:txBody>
      </p:sp>
      <p:sp>
        <p:nvSpPr>
          <p:cNvPr id="366" name="Google Shape;366;p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67" name="Google Shape;367;p7"/>
          <p:cNvGrpSpPr/>
          <p:nvPr/>
        </p:nvGrpSpPr>
        <p:grpSpPr>
          <a:xfrm flipH="1" rot="81310">
            <a:off x="-895622" y="1435416"/>
            <a:ext cx="1355314" cy="5002635"/>
            <a:chOff x="2941375" y="1990075"/>
            <a:chExt cx="443950" cy="1638675"/>
          </a:xfrm>
        </p:grpSpPr>
        <p:sp>
          <p:nvSpPr>
            <p:cNvPr id="368" name="Google Shape;368;p7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7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7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7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7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7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5" name="Google Shape;375;p7"/>
          <p:cNvGrpSpPr/>
          <p:nvPr/>
        </p:nvGrpSpPr>
        <p:grpSpPr>
          <a:xfrm flipH="1" rot="259783">
            <a:off x="-517539" y="1773567"/>
            <a:ext cx="1129311" cy="3739727"/>
            <a:chOff x="4036325" y="1109225"/>
            <a:chExt cx="1129250" cy="3739525"/>
          </a:xfrm>
        </p:grpSpPr>
        <p:sp>
          <p:nvSpPr>
            <p:cNvPr id="376" name="Google Shape;376;p7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7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7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7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7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7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7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7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7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7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7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7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7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7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7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7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7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7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7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7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7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1" name="Google Shape;421;p7"/>
          <p:cNvSpPr/>
          <p:nvPr/>
        </p:nvSpPr>
        <p:spPr>
          <a:xfrm>
            <a:off x="8209900" y="-1805028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7"/>
          <p:cNvSpPr/>
          <p:nvPr/>
        </p:nvSpPr>
        <p:spPr>
          <a:xfrm>
            <a:off x="8541320" y="-1569125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8"/>
          <p:cNvSpPr txBox="1"/>
          <p:nvPr>
            <p:ph type="title"/>
          </p:nvPr>
        </p:nvSpPr>
        <p:spPr>
          <a:xfrm>
            <a:off x="2254200" y="2096417"/>
            <a:ext cx="4635600" cy="15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25" name="Google Shape;425;p8"/>
          <p:cNvSpPr txBox="1"/>
          <p:nvPr>
            <p:ph idx="2" type="title"/>
          </p:nvPr>
        </p:nvSpPr>
        <p:spPr>
          <a:xfrm>
            <a:off x="2500950" y="1050282"/>
            <a:ext cx="4142100" cy="131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b="0" sz="8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26" name="Google Shape;426;p8"/>
          <p:cNvSpPr/>
          <p:nvPr/>
        </p:nvSpPr>
        <p:spPr>
          <a:xfrm rot="1350613">
            <a:off x="6397765" y="-1301505"/>
            <a:ext cx="1540449" cy="2743131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8"/>
          <p:cNvSpPr/>
          <p:nvPr/>
        </p:nvSpPr>
        <p:spPr>
          <a:xfrm rot="1350613">
            <a:off x="8397552" y="-516693"/>
            <a:ext cx="1541795" cy="2743131"/>
          </a:xfrm>
          <a:custGeom>
            <a:rect b="b" l="l" r="r" t="t"/>
            <a:pathLst>
              <a:path extrusionOk="0" h="40745" w="22901">
                <a:moveTo>
                  <a:pt x="14808" y="1"/>
                </a:moveTo>
                <a:lnTo>
                  <a:pt x="0" y="2550"/>
                </a:lnTo>
                <a:lnTo>
                  <a:pt x="6413" y="32652"/>
                </a:lnTo>
                <a:cubicBezTo>
                  <a:pt x="10115" y="35181"/>
                  <a:pt x="11835" y="40441"/>
                  <a:pt x="11835" y="40441"/>
                </a:cubicBezTo>
                <a:cubicBezTo>
                  <a:pt x="12684" y="37811"/>
                  <a:pt x="12340" y="35080"/>
                  <a:pt x="11167" y="32814"/>
                </a:cubicBezTo>
                <a:lnTo>
                  <a:pt x="11167" y="32814"/>
                </a:lnTo>
                <a:cubicBezTo>
                  <a:pt x="14707" y="35424"/>
                  <a:pt x="16346" y="40461"/>
                  <a:pt x="16346" y="40461"/>
                </a:cubicBezTo>
                <a:cubicBezTo>
                  <a:pt x="17196" y="37831"/>
                  <a:pt x="16872" y="35120"/>
                  <a:pt x="15678" y="32875"/>
                </a:cubicBezTo>
                <a:lnTo>
                  <a:pt x="15678" y="32875"/>
                </a:lnTo>
                <a:cubicBezTo>
                  <a:pt x="19482" y="35404"/>
                  <a:pt x="21221" y="40744"/>
                  <a:pt x="21221" y="40744"/>
                </a:cubicBezTo>
                <a:cubicBezTo>
                  <a:pt x="22901" y="35606"/>
                  <a:pt x="20068" y="30083"/>
                  <a:pt x="14930" y="28424"/>
                </a:cubicBezTo>
                <a:cubicBezTo>
                  <a:pt x="13291" y="27898"/>
                  <a:pt x="14829" y="1"/>
                  <a:pt x="14808" y="1"/>
                </a:cubicBez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8" name="Google Shape;428;p8"/>
          <p:cNvGrpSpPr/>
          <p:nvPr/>
        </p:nvGrpSpPr>
        <p:grpSpPr>
          <a:xfrm rot="1350792">
            <a:off x="8395498" y="-413654"/>
            <a:ext cx="918534" cy="1724116"/>
            <a:chOff x="2038025" y="3292025"/>
            <a:chExt cx="918525" cy="1724100"/>
          </a:xfrm>
        </p:grpSpPr>
        <p:sp>
          <p:nvSpPr>
            <p:cNvPr id="429" name="Google Shape;429;p8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8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8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8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8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8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8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8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8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8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8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8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8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8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8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8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8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8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8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8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8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8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8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8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8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8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8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8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8"/>
          <p:cNvGrpSpPr/>
          <p:nvPr/>
        </p:nvGrpSpPr>
        <p:grpSpPr>
          <a:xfrm flipH="1" rot="1350792">
            <a:off x="6967104" y="-1005876"/>
            <a:ext cx="918534" cy="1724116"/>
            <a:chOff x="2038025" y="3292025"/>
            <a:chExt cx="918525" cy="1724100"/>
          </a:xfrm>
        </p:grpSpPr>
        <p:sp>
          <p:nvSpPr>
            <p:cNvPr id="484" name="Google Shape;484;p8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8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8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8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8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8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8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8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8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8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8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8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8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8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8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8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8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8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8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8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8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8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8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8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8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8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8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8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8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8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8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8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8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8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8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8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8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8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8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8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8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8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8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8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8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8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8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8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8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8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8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8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8" name="Google Shape;538;p8"/>
          <p:cNvSpPr/>
          <p:nvPr/>
        </p:nvSpPr>
        <p:spPr>
          <a:xfrm>
            <a:off x="6354975" y="2830997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8"/>
          <p:cNvSpPr/>
          <p:nvPr/>
        </p:nvSpPr>
        <p:spPr>
          <a:xfrm>
            <a:off x="7995270" y="3756050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0" name="Google Shape;540;p8"/>
          <p:cNvGrpSpPr/>
          <p:nvPr/>
        </p:nvGrpSpPr>
        <p:grpSpPr>
          <a:xfrm rot="435379">
            <a:off x="-494523" y="-399614"/>
            <a:ext cx="1355313" cy="5002629"/>
            <a:chOff x="2941375" y="1990075"/>
            <a:chExt cx="443950" cy="1638675"/>
          </a:xfrm>
        </p:grpSpPr>
        <p:sp>
          <p:nvSpPr>
            <p:cNvPr id="541" name="Google Shape;541;p8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8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8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8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8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8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8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8" name="Google Shape;548;p8"/>
          <p:cNvGrpSpPr/>
          <p:nvPr/>
        </p:nvGrpSpPr>
        <p:grpSpPr>
          <a:xfrm rot="479736">
            <a:off x="106322" y="-404806"/>
            <a:ext cx="1129274" cy="3739605"/>
            <a:chOff x="4036325" y="1109225"/>
            <a:chExt cx="1129250" cy="3739525"/>
          </a:xfrm>
        </p:grpSpPr>
        <p:sp>
          <p:nvSpPr>
            <p:cNvPr id="549" name="Google Shape;549;p8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8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8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8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8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8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8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8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8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8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8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8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8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8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8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8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8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8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8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8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8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8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8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8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8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8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8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8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8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8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8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8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8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8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8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8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8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8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8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8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8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8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8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8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8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9"/>
          <p:cNvSpPr txBox="1"/>
          <p:nvPr>
            <p:ph type="title"/>
          </p:nvPr>
        </p:nvSpPr>
        <p:spPr>
          <a:xfrm>
            <a:off x="1828950" y="1517003"/>
            <a:ext cx="5486100" cy="17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96" name="Google Shape;596;p9"/>
          <p:cNvSpPr txBox="1"/>
          <p:nvPr>
            <p:ph idx="1" type="subTitle"/>
          </p:nvPr>
        </p:nvSpPr>
        <p:spPr>
          <a:xfrm>
            <a:off x="2176100" y="2927325"/>
            <a:ext cx="4791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/>
            </a:lvl9pPr>
          </a:lstStyle>
          <a:p/>
        </p:txBody>
      </p:sp>
      <p:sp>
        <p:nvSpPr>
          <p:cNvPr id="597" name="Google Shape;597;p9"/>
          <p:cNvSpPr/>
          <p:nvPr/>
        </p:nvSpPr>
        <p:spPr>
          <a:xfrm>
            <a:off x="-1510887" y="826472"/>
            <a:ext cx="3487322" cy="4108056"/>
          </a:xfrm>
          <a:custGeom>
            <a:rect b="b" l="l" r="r" t="t"/>
            <a:pathLst>
              <a:path extrusionOk="0" h="66538" w="56484">
                <a:moveTo>
                  <a:pt x="27149" y="1"/>
                </a:moveTo>
                <a:lnTo>
                  <a:pt x="1" y="15679"/>
                </a:lnTo>
                <a:lnTo>
                  <a:pt x="1113" y="48937"/>
                </a:lnTo>
                <a:lnTo>
                  <a:pt x="29355" y="66537"/>
                </a:lnTo>
                <a:lnTo>
                  <a:pt x="56483" y="50859"/>
                </a:lnTo>
                <a:lnTo>
                  <a:pt x="55411" y="17601"/>
                </a:lnTo>
                <a:lnTo>
                  <a:pt x="27149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9"/>
          <p:cNvSpPr/>
          <p:nvPr/>
        </p:nvSpPr>
        <p:spPr>
          <a:xfrm>
            <a:off x="-1608393" y="479000"/>
            <a:ext cx="2168309" cy="3943149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9"/>
          <p:cNvSpPr/>
          <p:nvPr/>
        </p:nvSpPr>
        <p:spPr>
          <a:xfrm>
            <a:off x="-219150" y="3519891"/>
            <a:ext cx="1540463" cy="2743157"/>
          </a:xfrm>
          <a:custGeom>
            <a:rect b="b" l="l" r="r" t="t"/>
            <a:pathLst>
              <a:path extrusionOk="0" h="40745" w="22881">
                <a:moveTo>
                  <a:pt x="8092" y="1"/>
                </a:moveTo>
                <a:cubicBezTo>
                  <a:pt x="8092" y="1"/>
                  <a:pt x="9609" y="27898"/>
                  <a:pt x="7971" y="28424"/>
                </a:cubicBezTo>
                <a:cubicBezTo>
                  <a:pt x="2832" y="30083"/>
                  <a:pt x="0" y="35606"/>
                  <a:pt x="1659" y="40744"/>
                </a:cubicBezTo>
                <a:cubicBezTo>
                  <a:pt x="1659" y="40744"/>
                  <a:pt x="3419" y="35403"/>
                  <a:pt x="7202" y="32875"/>
                </a:cubicBezTo>
                <a:lnTo>
                  <a:pt x="7202" y="32875"/>
                </a:lnTo>
                <a:cubicBezTo>
                  <a:pt x="6009" y="35120"/>
                  <a:pt x="5685" y="37831"/>
                  <a:pt x="6555" y="40461"/>
                </a:cubicBezTo>
                <a:cubicBezTo>
                  <a:pt x="6555" y="40461"/>
                  <a:pt x="8193" y="35424"/>
                  <a:pt x="11734" y="32814"/>
                </a:cubicBezTo>
                <a:lnTo>
                  <a:pt x="11734" y="32814"/>
                </a:lnTo>
                <a:cubicBezTo>
                  <a:pt x="10540" y="35080"/>
                  <a:pt x="10216" y="37811"/>
                  <a:pt x="11046" y="40441"/>
                </a:cubicBezTo>
                <a:cubicBezTo>
                  <a:pt x="11046" y="40441"/>
                  <a:pt x="12765" y="35181"/>
                  <a:pt x="16488" y="32652"/>
                </a:cubicBezTo>
                <a:lnTo>
                  <a:pt x="22880" y="2550"/>
                </a:lnTo>
                <a:lnTo>
                  <a:pt x="8092" y="1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0" name="Google Shape;600;p9"/>
          <p:cNvGrpSpPr/>
          <p:nvPr/>
        </p:nvGrpSpPr>
        <p:grpSpPr>
          <a:xfrm flipH="1">
            <a:off x="210125" y="3258800"/>
            <a:ext cx="918525" cy="1724100"/>
            <a:chOff x="2038025" y="3292025"/>
            <a:chExt cx="918525" cy="1724100"/>
          </a:xfrm>
        </p:grpSpPr>
        <p:sp>
          <p:nvSpPr>
            <p:cNvPr id="601" name="Google Shape;601;p9"/>
            <p:cNvSpPr/>
            <p:nvPr/>
          </p:nvSpPr>
          <p:spPr>
            <a:xfrm>
              <a:off x="2770000" y="3347475"/>
              <a:ext cx="147225" cy="136150"/>
            </a:xfrm>
            <a:custGeom>
              <a:rect b="b" l="l" r="r" t="t"/>
              <a:pathLst>
                <a:path extrusionOk="0" h="5446" w="5889">
                  <a:moveTo>
                    <a:pt x="2380" y="1"/>
                  </a:moveTo>
                  <a:cubicBezTo>
                    <a:pt x="1412" y="445"/>
                    <a:pt x="606" y="1170"/>
                    <a:pt x="1" y="2058"/>
                  </a:cubicBezTo>
                  <a:cubicBezTo>
                    <a:pt x="444" y="2219"/>
                    <a:pt x="847" y="2421"/>
                    <a:pt x="1291" y="2663"/>
                  </a:cubicBezTo>
                  <a:cubicBezTo>
                    <a:pt x="2420" y="3308"/>
                    <a:pt x="3388" y="4276"/>
                    <a:pt x="4033" y="5445"/>
                  </a:cubicBezTo>
                  <a:cubicBezTo>
                    <a:pt x="4336" y="5385"/>
                    <a:pt x="4648" y="5355"/>
                    <a:pt x="4961" y="5355"/>
                  </a:cubicBezTo>
                  <a:cubicBezTo>
                    <a:pt x="5274" y="5355"/>
                    <a:pt x="5586" y="5385"/>
                    <a:pt x="5889" y="5445"/>
                  </a:cubicBezTo>
                  <a:cubicBezTo>
                    <a:pt x="5042" y="2824"/>
                    <a:pt x="3912" y="888"/>
                    <a:pt x="23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9"/>
            <p:cNvSpPr/>
            <p:nvPr/>
          </p:nvSpPr>
          <p:spPr>
            <a:xfrm>
              <a:off x="2579450" y="34271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3"/>
                  </a:cubicBezTo>
                  <a:cubicBezTo>
                    <a:pt x="1735" y="3268"/>
                    <a:pt x="3186" y="4477"/>
                    <a:pt x="4033" y="6091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1"/>
                  </a:cubicBezTo>
                  <a:cubicBezTo>
                    <a:pt x="6655" y="4921"/>
                    <a:pt x="7623" y="3953"/>
                    <a:pt x="8711" y="3268"/>
                  </a:cubicBezTo>
                  <a:cubicBezTo>
                    <a:pt x="9115" y="3026"/>
                    <a:pt x="9599" y="2824"/>
                    <a:pt x="10042" y="2663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9"/>
            <p:cNvSpPr/>
            <p:nvPr/>
          </p:nvSpPr>
          <p:spPr>
            <a:xfrm>
              <a:off x="2769000" y="3519900"/>
              <a:ext cx="177475" cy="152250"/>
            </a:xfrm>
            <a:custGeom>
              <a:rect b="b" l="l" r="r" t="t"/>
              <a:pathLst>
                <a:path extrusionOk="0" h="6090" w="7099">
                  <a:moveTo>
                    <a:pt x="5041" y="0"/>
                  </a:moveTo>
                  <a:cubicBezTo>
                    <a:pt x="3025" y="0"/>
                    <a:pt x="1089" y="1008"/>
                    <a:pt x="0" y="2662"/>
                  </a:cubicBezTo>
                  <a:cubicBezTo>
                    <a:pt x="1694" y="3267"/>
                    <a:pt x="3146" y="4477"/>
                    <a:pt x="4033" y="6090"/>
                  </a:cubicBezTo>
                  <a:cubicBezTo>
                    <a:pt x="4356" y="6050"/>
                    <a:pt x="4678" y="6029"/>
                    <a:pt x="5001" y="6029"/>
                  </a:cubicBezTo>
                  <a:cubicBezTo>
                    <a:pt x="5324" y="6029"/>
                    <a:pt x="5646" y="6050"/>
                    <a:pt x="5969" y="6090"/>
                  </a:cubicBezTo>
                  <a:cubicBezTo>
                    <a:pt x="6292" y="5525"/>
                    <a:pt x="6695" y="5041"/>
                    <a:pt x="7098" y="4598"/>
                  </a:cubicBezTo>
                  <a:cubicBezTo>
                    <a:pt x="6897" y="2985"/>
                    <a:pt x="6655" y="1492"/>
                    <a:pt x="6332" y="162"/>
                  </a:cubicBezTo>
                  <a:cubicBezTo>
                    <a:pt x="5929" y="121"/>
                    <a:pt x="548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9"/>
            <p:cNvSpPr/>
            <p:nvPr/>
          </p:nvSpPr>
          <p:spPr>
            <a:xfrm>
              <a:off x="2770000" y="3710050"/>
              <a:ext cx="186550" cy="152675"/>
            </a:xfrm>
            <a:custGeom>
              <a:rect b="b" l="l" r="r" t="t"/>
              <a:pathLst>
                <a:path extrusionOk="0" h="6107" w="7462">
                  <a:moveTo>
                    <a:pt x="4900" y="0"/>
                  </a:moveTo>
                  <a:cubicBezTo>
                    <a:pt x="2953" y="0"/>
                    <a:pt x="1091" y="1024"/>
                    <a:pt x="1" y="2678"/>
                  </a:cubicBezTo>
                  <a:cubicBezTo>
                    <a:pt x="1694" y="3283"/>
                    <a:pt x="3187" y="4493"/>
                    <a:pt x="4033" y="6106"/>
                  </a:cubicBezTo>
                  <a:cubicBezTo>
                    <a:pt x="4356" y="6066"/>
                    <a:pt x="4679" y="6046"/>
                    <a:pt x="5006" y="6046"/>
                  </a:cubicBezTo>
                  <a:cubicBezTo>
                    <a:pt x="5334" y="6046"/>
                    <a:pt x="5667" y="6066"/>
                    <a:pt x="6010" y="6106"/>
                  </a:cubicBezTo>
                  <a:cubicBezTo>
                    <a:pt x="6413" y="5421"/>
                    <a:pt x="6897" y="4816"/>
                    <a:pt x="7461" y="4251"/>
                  </a:cubicBezTo>
                  <a:cubicBezTo>
                    <a:pt x="7461" y="3001"/>
                    <a:pt x="7461" y="1710"/>
                    <a:pt x="7340" y="500"/>
                  </a:cubicBezTo>
                  <a:cubicBezTo>
                    <a:pt x="6695" y="218"/>
                    <a:pt x="6050" y="16"/>
                    <a:pt x="5324" y="16"/>
                  </a:cubicBezTo>
                  <a:cubicBezTo>
                    <a:pt x="5182" y="6"/>
                    <a:pt x="5041" y="0"/>
                    <a:pt x="490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9"/>
            <p:cNvSpPr/>
            <p:nvPr/>
          </p:nvSpPr>
          <p:spPr>
            <a:xfrm>
              <a:off x="2579450" y="3805225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0"/>
                  </a:moveTo>
                  <a:cubicBezTo>
                    <a:pt x="3065" y="0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5999"/>
                    <a:pt x="5006" y="5999"/>
                  </a:cubicBezTo>
                  <a:cubicBezTo>
                    <a:pt x="5334" y="5999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3"/>
                    <a:pt x="10042" y="2662"/>
                  </a:cubicBezTo>
                  <a:cubicBezTo>
                    <a:pt x="8933" y="888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9"/>
            <p:cNvSpPr/>
            <p:nvPr/>
          </p:nvSpPr>
          <p:spPr>
            <a:xfrm>
              <a:off x="2770000" y="3898750"/>
              <a:ext cx="183525" cy="153500"/>
            </a:xfrm>
            <a:custGeom>
              <a:rect b="b" l="l" r="r" t="t"/>
              <a:pathLst>
                <a:path extrusionOk="0" h="6140" w="7341">
                  <a:moveTo>
                    <a:pt x="4996" y="1"/>
                  </a:moveTo>
                  <a:cubicBezTo>
                    <a:pt x="3014" y="1"/>
                    <a:pt x="1109" y="1030"/>
                    <a:pt x="1" y="2712"/>
                  </a:cubicBezTo>
                  <a:cubicBezTo>
                    <a:pt x="1694" y="3317"/>
                    <a:pt x="3187" y="4527"/>
                    <a:pt x="4033" y="6140"/>
                  </a:cubicBezTo>
                  <a:cubicBezTo>
                    <a:pt x="4356" y="6079"/>
                    <a:pt x="4679" y="6049"/>
                    <a:pt x="5006" y="6049"/>
                  </a:cubicBezTo>
                  <a:cubicBezTo>
                    <a:pt x="5334" y="6049"/>
                    <a:pt x="5667" y="6079"/>
                    <a:pt x="6010" y="6140"/>
                  </a:cubicBezTo>
                  <a:cubicBezTo>
                    <a:pt x="6292" y="5616"/>
                    <a:pt x="6615" y="5172"/>
                    <a:pt x="7018" y="4769"/>
                  </a:cubicBezTo>
                  <a:cubicBezTo>
                    <a:pt x="7219" y="3357"/>
                    <a:pt x="7300" y="1946"/>
                    <a:pt x="7340" y="534"/>
                  </a:cubicBezTo>
                  <a:cubicBezTo>
                    <a:pt x="6695" y="171"/>
                    <a:pt x="6050" y="10"/>
                    <a:pt x="5324" y="10"/>
                  </a:cubicBezTo>
                  <a:cubicBezTo>
                    <a:pt x="5214" y="4"/>
                    <a:pt x="5105" y="1"/>
                    <a:pt x="499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9"/>
            <p:cNvSpPr/>
            <p:nvPr/>
          </p:nvSpPr>
          <p:spPr>
            <a:xfrm>
              <a:off x="2851675" y="4408150"/>
              <a:ext cx="18175" cy="19175"/>
            </a:xfrm>
            <a:custGeom>
              <a:rect b="b" l="l" r="r" t="t"/>
              <a:pathLst>
                <a:path extrusionOk="0" h="767" w="727">
                  <a:moveTo>
                    <a:pt x="202" y="0"/>
                  </a:moveTo>
                  <a:cubicBezTo>
                    <a:pt x="162" y="282"/>
                    <a:pt x="41" y="524"/>
                    <a:pt x="0" y="766"/>
                  </a:cubicBezTo>
                  <a:lnTo>
                    <a:pt x="726" y="766"/>
                  </a:lnTo>
                  <a:cubicBezTo>
                    <a:pt x="565" y="524"/>
                    <a:pt x="404" y="282"/>
                    <a:pt x="2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9"/>
            <p:cNvSpPr/>
            <p:nvPr/>
          </p:nvSpPr>
          <p:spPr>
            <a:xfrm>
              <a:off x="2579450" y="3994475"/>
              <a:ext cx="251075" cy="151550"/>
            </a:xfrm>
            <a:custGeom>
              <a:rect b="b" l="l" r="r" t="t"/>
              <a:pathLst>
                <a:path extrusionOk="0" h="6062" w="10043">
                  <a:moveTo>
                    <a:pt x="5019" y="0"/>
                  </a:moveTo>
                  <a:cubicBezTo>
                    <a:pt x="3246" y="0"/>
                    <a:pt x="1468" y="720"/>
                    <a:pt x="323" y="2190"/>
                  </a:cubicBezTo>
                  <a:lnTo>
                    <a:pt x="0" y="2634"/>
                  </a:lnTo>
                  <a:cubicBezTo>
                    <a:pt x="1735" y="3239"/>
                    <a:pt x="3146" y="4448"/>
                    <a:pt x="4033" y="6062"/>
                  </a:cubicBezTo>
                  <a:cubicBezTo>
                    <a:pt x="4356" y="6021"/>
                    <a:pt x="4689" y="6001"/>
                    <a:pt x="5021" y="6001"/>
                  </a:cubicBezTo>
                  <a:cubicBezTo>
                    <a:pt x="5354" y="6001"/>
                    <a:pt x="5687" y="6021"/>
                    <a:pt x="6009" y="6062"/>
                  </a:cubicBezTo>
                  <a:cubicBezTo>
                    <a:pt x="6897" y="4448"/>
                    <a:pt x="8389" y="3239"/>
                    <a:pt x="10042" y="2634"/>
                  </a:cubicBezTo>
                  <a:cubicBezTo>
                    <a:pt x="8959" y="892"/>
                    <a:pt x="6992" y="0"/>
                    <a:pt x="5019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9"/>
            <p:cNvSpPr/>
            <p:nvPr/>
          </p:nvSpPr>
          <p:spPr>
            <a:xfrm>
              <a:off x="2769000" y="4086525"/>
              <a:ext cx="163350" cy="153275"/>
            </a:xfrm>
            <a:custGeom>
              <a:rect b="b" l="l" r="r" t="t"/>
              <a:pathLst>
                <a:path extrusionOk="0" h="6131" w="6534">
                  <a:moveTo>
                    <a:pt x="5041" y="0"/>
                  </a:moveTo>
                  <a:cubicBezTo>
                    <a:pt x="3025" y="0"/>
                    <a:pt x="1089" y="1008"/>
                    <a:pt x="0" y="2702"/>
                  </a:cubicBezTo>
                  <a:cubicBezTo>
                    <a:pt x="1694" y="3307"/>
                    <a:pt x="3146" y="4517"/>
                    <a:pt x="4033" y="6130"/>
                  </a:cubicBezTo>
                  <a:cubicBezTo>
                    <a:pt x="4358" y="6071"/>
                    <a:pt x="4661" y="6034"/>
                    <a:pt x="4974" y="6034"/>
                  </a:cubicBezTo>
                  <a:cubicBezTo>
                    <a:pt x="5089" y="6034"/>
                    <a:pt x="5205" y="6039"/>
                    <a:pt x="5324" y="6050"/>
                  </a:cubicBezTo>
                  <a:cubicBezTo>
                    <a:pt x="5767" y="4114"/>
                    <a:pt x="6171" y="2138"/>
                    <a:pt x="6534" y="202"/>
                  </a:cubicBezTo>
                  <a:cubicBezTo>
                    <a:pt x="6090" y="121"/>
                    <a:pt x="5525" y="0"/>
                    <a:pt x="504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9"/>
            <p:cNvSpPr/>
            <p:nvPr/>
          </p:nvSpPr>
          <p:spPr>
            <a:xfrm>
              <a:off x="2579450" y="4183300"/>
              <a:ext cx="251075" cy="152275"/>
            </a:xfrm>
            <a:custGeom>
              <a:rect b="b" l="l" r="r" t="t"/>
              <a:pathLst>
                <a:path extrusionOk="0" h="6091" w="10043">
                  <a:moveTo>
                    <a:pt x="5021" y="1"/>
                  </a:moveTo>
                  <a:cubicBezTo>
                    <a:pt x="3065" y="1"/>
                    <a:pt x="1109" y="888"/>
                    <a:pt x="0" y="2662"/>
                  </a:cubicBezTo>
                  <a:cubicBezTo>
                    <a:pt x="1735" y="3267"/>
                    <a:pt x="3186" y="4477"/>
                    <a:pt x="4033" y="6090"/>
                  </a:cubicBezTo>
                  <a:cubicBezTo>
                    <a:pt x="4356" y="6030"/>
                    <a:pt x="4679" y="6000"/>
                    <a:pt x="5006" y="6000"/>
                  </a:cubicBezTo>
                  <a:cubicBezTo>
                    <a:pt x="5334" y="6000"/>
                    <a:pt x="5667" y="6030"/>
                    <a:pt x="6009" y="6090"/>
                  </a:cubicBezTo>
                  <a:cubicBezTo>
                    <a:pt x="6655" y="4921"/>
                    <a:pt x="7623" y="3953"/>
                    <a:pt x="8711" y="3267"/>
                  </a:cubicBezTo>
                  <a:cubicBezTo>
                    <a:pt x="9115" y="3025"/>
                    <a:pt x="9599" y="2824"/>
                    <a:pt x="10042" y="2662"/>
                  </a:cubicBezTo>
                  <a:cubicBezTo>
                    <a:pt x="8933" y="888"/>
                    <a:pt x="6977" y="1"/>
                    <a:pt x="502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9"/>
            <p:cNvSpPr/>
            <p:nvPr/>
          </p:nvSpPr>
          <p:spPr>
            <a:xfrm>
              <a:off x="2769000" y="4276625"/>
              <a:ext cx="124025" cy="133550"/>
            </a:xfrm>
            <a:custGeom>
              <a:rect b="b" l="l" r="r" t="t"/>
              <a:pathLst>
                <a:path extrusionOk="0" h="5342" w="4961">
                  <a:moveTo>
                    <a:pt x="4870" y="0"/>
                  </a:moveTo>
                  <a:cubicBezTo>
                    <a:pt x="4804" y="0"/>
                    <a:pt x="4732" y="18"/>
                    <a:pt x="4678" y="18"/>
                  </a:cubicBezTo>
                  <a:cubicBezTo>
                    <a:pt x="2823" y="139"/>
                    <a:pt x="1049" y="1148"/>
                    <a:pt x="0" y="2720"/>
                  </a:cubicBezTo>
                  <a:cubicBezTo>
                    <a:pt x="1412" y="3204"/>
                    <a:pt x="2622" y="4132"/>
                    <a:pt x="3509" y="5342"/>
                  </a:cubicBezTo>
                  <a:cubicBezTo>
                    <a:pt x="4033" y="3567"/>
                    <a:pt x="4517" y="1793"/>
                    <a:pt x="4961" y="18"/>
                  </a:cubicBezTo>
                  <a:cubicBezTo>
                    <a:pt x="4934" y="5"/>
                    <a:pt x="4902" y="0"/>
                    <a:pt x="487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9"/>
            <p:cNvSpPr/>
            <p:nvPr/>
          </p:nvSpPr>
          <p:spPr>
            <a:xfrm>
              <a:off x="2769000" y="4477700"/>
              <a:ext cx="65550" cy="75650"/>
            </a:xfrm>
            <a:custGeom>
              <a:rect b="b" l="l" r="r" t="t"/>
              <a:pathLst>
                <a:path extrusionOk="0" h="3026" w="2622">
                  <a:moveTo>
                    <a:pt x="2622" y="1"/>
                  </a:moveTo>
                  <a:lnTo>
                    <a:pt x="2622" y="1"/>
                  </a:lnTo>
                  <a:cubicBezTo>
                    <a:pt x="1613" y="444"/>
                    <a:pt x="646" y="1211"/>
                    <a:pt x="0" y="2219"/>
                  </a:cubicBezTo>
                  <a:cubicBezTo>
                    <a:pt x="525" y="2421"/>
                    <a:pt x="1089" y="2663"/>
                    <a:pt x="1613" y="3026"/>
                  </a:cubicBezTo>
                  <a:cubicBezTo>
                    <a:pt x="1936" y="2017"/>
                    <a:pt x="2299" y="1009"/>
                    <a:pt x="262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9"/>
            <p:cNvSpPr/>
            <p:nvPr/>
          </p:nvSpPr>
          <p:spPr>
            <a:xfrm>
              <a:off x="2580450" y="4560125"/>
              <a:ext cx="216800" cy="152525"/>
            </a:xfrm>
            <a:custGeom>
              <a:rect b="b" l="l" r="r" t="t"/>
              <a:pathLst>
                <a:path extrusionOk="0" h="6101" w="8672">
                  <a:moveTo>
                    <a:pt x="5050" y="0"/>
                  </a:moveTo>
                  <a:cubicBezTo>
                    <a:pt x="3060" y="0"/>
                    <a:pt x="1081" y="1006"/>
                    <a:pt x="1" y="2673"/>
                  </a:cubicBezTo>
                  <a:cubicBezTo>
                    <a:pt x="1735" y="3278"/>
                    <a:pt x="3187" y="4487"/>
                    <a:pt x="4034" y="6101"/>
                  </a:cubicBezTo>
                  <a:cubicBezTo>
                    <a:pt x="4376" y="6040"/>
                    <a:pt x="4709" y="6010"/>
                    <a:pt x="5037" y="6010"/>
                  </a:cubicBezTo>
                  <a:cubicBezTo>
                    <a:pt x="5364" y="6010"/>
                    <a:pt x="5687" y="6040"/>
                    <a:pt x="6010" y="6101"/>
                  </a:cubicBezTo>
                  <a:cubicBezTo>
                    <a:pt x="7179" y="4568"/>
                    <a:pt x="8147" y="3157"/>
                    <a:pt x="8671" y="1180"/>
                  </a:cubicBezTo>
                  <a:cubicBezTo>
                    <a:pt x="8067" y="858"/>
                    <a:pt x="7462" y="495"/>
                    <a:pt x="6857" y="293"/>
                  </a:cubicBezTo>
                  <a:cubicBezTo>
                    <a:pt x="6270" y="95"/>
                    <a:pt x="5659" y="0"/>
                    <a:pt x="505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9"/>
            <p:cNvSpPr/>
            <p:nvPr/>
          </p:nvSpPr>
          <p:spPr>
            <a:xfrm>
              <a:off x="2580450" y="4748925"/>
              <a:ext cx="150250" cy="122025"/>
            </a:xfrm>
            <a:custGeom>
              <a:rect b="b" l="l" r="r" t="t"/>
              <a:pathLst>
                <a:path extrusionOk="0" h="4881" w="6010">
                  <a:moveTo>
                    <a:pt x="5002" y="0"/>
                  </a:moveTo>
                  <a:cubicBezTo>
                    <a:pt x="3187" y="0"/>
                    <a:pt x="1412" y="847"/>
                    <a:pt x="323" y="2259"/>
                  </a:cubicBezTo>
                  <a:lnTo>
                    <a:pt x="1" y="2702"/>
                  </a:lnTo>
                  <a:cubicBezTo>
                    <a:pt x="1291" y="3146"/>
                    <a:pt x="2340" y="3912"/>
                    <a:pt x="3187" y="4880"/>
                  </a:cubicBezTo>
                  <a:cubicBezTo>
                    <a:pt x="3993" y="4114"/>
                    <a:pt x="4518" y="3227"/>
                    <a:pt x="4961" y="2259"/>
                  </a:cubicBezTo>
                  <a:lnTo>
                    <a:pt x="5002" y="2259"/>
                  </a:lnTo>
                  <a:cubicBezTo>
                    <a:pt x="5203" y="1573"/>
                    <a:pt x="5647" y="888"/>
                    <a:pt x="6010" y="81"/>
                  </a:cubicBezTo>
                  <a:cubicBezTo>
                    <a:pt x="5647" y="41"/>
                    <a:pt x="5324" y="0"/>
                    <a:pt x="500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9"/>
            <p:cNvSpPr/>
            <p:nvPr/>
          </p:nvSpPr>
          <p:spPr>
            <a:xfrm>
              <a:off x="2583475" y="3306150"/>
              <a:ext cx="197650" cy="82700"/>
            </a:xfrm>
            <a:custGeom>
              <a:rect b="b" l="l" r="r" t="t"/>
              <a:pathLst>
                <a:path extrusionOk="0" h="3308" w="7906">
                  <a:moveTo>
                    <a:pt x="1" y="0"/>
                  </a:moveTo>
                  <a:lnTo>
                    <a:pt x="1" y="0"/>
                  </a:lnTo>
                  <a:cubicBezTo>
                    <a:pt x="1654" y="605"/>
                    <a:pt x="3025" y="1815"/>
                    <a:pt x="3872" y="3307"/>
                  </a:cubicBezTo>
                  <a:cubicBezTo>
                    <a:pt x="4195" y="3267"/>
                    <a:pt x="4528" y="3247"/>
                    <a:pt x="4860" y="3247"/>
                  </a:cubicBezTo>
                  <a:cubicBezTo>
                    <a:pt x="5193" y="3247"/>
                    <a:pt x="5526" y="3267"/>
                    <a:pt x="5848" y="3307"/>
                  </a:cubicBezTo>
                  <a:cubicBezTo>
                    <a:pt x="6332" y="2420"/>
                    <a:pt x="7058" y="1614"/>
                    <a:pt x="7905" y="1009"/>
                  </a:cubicBezTo>
                  <a:cubicBezTo>
                    <a:pt x="5485" y="444"/>
                    <a:pt x="2783" y="20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9"/>
            <p:cNvSpPr/>
            <p:nvPr/>
          </p:nvSpPr>
          <p:spPr>
            <a:xfrm>
              <a:off x="2390900" y="3333125"/>
              <a:ext cx="250075" cy="151500"/>
            </a:xfrm>
            <a:custGeom>
              <a:rect b="b" l="l" r="r" t="t"/>
              <a:pathLst>
                <a:path extrusionOk="0" h="6060" w="10003">
                  <a:moveTo>
                    <a:pt x="5032" y="0"/>
                  </a:moveTo>
                  <a:cubicBezTo>
                    <a:pt x="3076" y="0"/>
                    <a:pt x="1110" y="877"/>
                    <a:pt x="1" y="2632"/>
                  </a:cubicBezTo>
                  <a:cubicBezTo>
                    <a:pt x="1695" y="3237"/>
                    <a:pt x="3147" y="4447"/>
                    <a:pt x="4034" y="6060"/>
                  </a:cubicBezTo>
                  <a:cubicBezTo>
                    <a:pt x="4356" y="6019"/>
                    <a:pt x="4679" y="5999"/>
                    <a:pt x="5002" y="5999"/>
                  </a:cubicBezTo>
                  <a:cubicBezTo>
                    <a:pt x="5324" y="5999"/>
                    <a:pt x="5647" y="6019"/>
                    <a:pt x="5970" y="6060"/>
                  </a:cubicBezTo>
                  <a:cubicBezTo>
                    <a:pt x="6897" y="4487"/>
                    <a:pt x="8309" y="3237"/>
                    <a:pt x="10002" y="2632"/>
                  </a:cubicBezTo>
                  <a:cubicBezTo>
                    <a:pt x="8934" y="877"/>
                    <a:pt x="6988" y="0"/>
                    <a:pt x="50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9"/>
            <p:cNvSpPr/>
            <p:nvPr/>
          </p:nvSpPr>
          <p:spPr>
            <a:xfrm>
              <a:off x="2202375" y="342645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5080" y="0"/>
                  </a:moveTo>
                  <a:cubicBezTo>
                    <a:pt x="3096" y="0"/>
                    <a:pt x="1102" y="951"/>
                    <a:pt x="0" y="2690"/>
                  </a:cubicBezTo>
                  <a:cubicBezTo>
                    <a:pt x="1734" y="3295"/>
                    <a:pt x="3186" y="4504"/>
                    <a:pt x="4033" y="6118"/>
                  </a:cubicBezTo>
                  <a:cubicBezTo>
                    <a:pt x="4356" y="6057"/>
                    <a:pt x="4689" y="6027"/>
                    <a:pt x="5021" y="6027"/>
                  </a:cubicBezTo>
                  <a:cubicBezTo>
                    <a:pt x="5354" y="6027"/>
                    <a:pt x="5687" y="6057"/>
                    <a:pt x="6009" y="6118"/>
                  </a:cubicBezTo>
                  <a:cubicBezTo>
                    <a:pt x="6937" y="4545"/>
                    <a:pt x="8348" y="3295"/>
                    <a:pt x="10042" y="2690"/>
                  </a:cubicBezTo>
                  <a:cubicBezTo>
                    <a:pt x="9639" y="2125"/>
                    <a:pt x="9195" y="1641"/>
                    <a:pt x="8671" y="1238"/>
                  </a:cubicBezTo>
                  <a:cubicBezTo>
                    <a:pt x="7641" y="398"/>
                    <a:pt x="6363" y="0"/>
                    <a:pt x="508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9"/>
            <p:cNvSpPr/>
            <p:nvPr/>
          </p:nvSpPr>
          <p:spPr>
            <a:xfrm>
              <a:off x="2391925" y="3520675"/>
              <a:ext cx="251075" cy="153500"/>
            </a:xfrm>
            <a:custGeom>
              <a:rect b="b" l="l" r="r" t="t"/>
              <a:pathLst>
                <a:path extrusionOk="0" h="6140" w="10043">
                  <a:moveTo>
                    <a:pt x="4995" y="0"/>
                  </a:moveTo>
                  <a:cubicBezTo>
                    <a:pt x="3014" y="0"/>
                    <a:pt x="1109" y="1030"/>
                    <a:pt x="0" y="2712"/>
                  </a:cubicBezTo>
                  <a:cubicBezTo>
                    <a:pt x="1694" y="3317"/>
                    <a:pt x="3186" y="4526"/>
                    <a:pt x="4033" y="6140"/>
                  </a:cubicBezTo>
                  <a:cubicBezTo>
                    <a:pt x="4356" y="6079"/>
                    <a:pt x="4678" y="6049"/>
                    <a:pt x="5006" y="6049"/>
                  </a:cubicBezTo>
                  <a:cubicBezTo>
                    <a:pt x="5334" y="6049"/>
                    <a:pt x="5666" y="6079"/>
                    <a:pt x="6009" y="6140"/>
                  </a:cubicBezTo>
                  <a:cubicBezTo>
                    <a:pt x="6896" y="4567"/>
                    <a:pt x="8308" y="3317"/>
                    <a:pt x="10042" y="2712"/>
                  </a:cubicBezTo>
                  <a:cubicBezTo>
                    <a:pt x="8953" y="1139"/>
                    <a:pt x="7219" y="131"/>
                    <a:pt x="5324" y="10"/>
                  </a:cubicBezTo>
                  <a:cubicBezTo>
                    <a:pt x="5214" y="3"/>
                    <a:pt x="5105" y="0"/>
                    <a:pt x="499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9"/>
            <p:cNvSpPr/>
            <p:nvPr/>
          </p:nvSpPr>
          <p:spPr>
            <a:xfrm>
              <a:off x="2579450" y="3614625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2"/>
                    <a:pt x="4689" y="6031"/>
                    <a:pt x="5021" y="6031"/>
                  </a:cubicBezTo>
                  <a:cubicBezTo>
                    <a:pt x="5354" y="6031"/>
                    <a:pt x="5687" y="6052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9"/>
            <p:cNvSpPr/>
            <p:nvPr/>
          </p:nvSpPr>
          <p:spPr>
            <a:xfrm>
              <a:off x="2389900" y="3711200"/>
              <a:ext cx="251075" cy="151525"/>
            </a:xfrm>
            <a:custGeom>
              <a:rect b="b" l="l" r="r" t="t"/>
              <a:pathLst>
                <a:path extrusionOk="0" h="6061" w="10043">
                  <a:moveTo>
                    <a:pt x="5037" y="1"/>
                  </a:moveTo>
                  <a:cubicBezTo>
                    <a:pt x="3086" y="1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6000"/>
                    <a:pt x="5037" y="6000"/>
                  </a:cubicBezTo>
                  <a:cubicBezTo>
                    <a:pt x="5364" y="6000"/>
                    <a:pt x="5687" y="6020"/>
                    <a:pt x="6010" y="6060"/>
                  </a:cubicBezTo>
                  <a:cubicBezTo>
                    <a:pt x="6695" y="4891"/>
                    <a:pt x="7623" y="392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1"/>
                    <a:pt x="503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9"/>
            <p:cNvSpPr/>
            <p:nvPr/>
          </p:nvSpPr>
          <p:spPr>
            <a:xfrm>
              <a:off x="2389900" y="3900000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37" y="0"/>
                  </a:moveTo>
                  <a:cubicBezTo>
                    <a:pt x="3086" y="0"/>
                    <a:pt x="1130" y="888"/>
                    <a:pt x="1" y="2662"/>
                  </a:cubicBezTo>
                  <a:cubicBezTo>
                    <a:pt x="1735" y="3267"/>
                    <a:pt x="3187" y="4477"/>
                    <a:pt x="4033" y="6090"/>
                  </a:cubicBezTo>
                  <a:cubicBezTo>
                    <a:pt x="4376" y="6029"/>
                    <a:pt x="4709" y="5999"/>
                    <a:pt x="5037" y="5999"/>
                  </a:cubicBezTo>
                  <a:cubicBezTo>
                    <a:pt x="5364" y="5999"/>
                    <a:pt x="5687" y="6029"/>
                    <a:pt x="6010" y="6090"/>
                  </a:cubicBezTo>
                  <a:cubicBezTo>
                    <a:pt x="6695" y="4920"/>
                    <a:pt x="7623" y="3953"/>
                    <a:pt x="8752" y="3267"/>
                  </a:cubicBezTo>
                  <a:cubicBezTo>
                    <a:pt x="9155" y="2985"/>
                    <a:pt x="9599" y="2783"/>
                    <a:pt x="10042" y="2662"/>
                  </a:cubicBezTo>
                  <a:cubicBezTo>
                    <a:pt x="8933" y="88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9"/>
            <p:cNvSpPr/>
            <p:nvPr/>
          </p:nvSpPr>
          <p:spPr>
            <a:xfrm>
              <a:off x="2389900" y="4089300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7"/>
                    <a:pt x="1" y="2632"/>
                  </a:cubicBezTo>
                  <a:cubicBezTo>
                    <a:pt x="1735" y="3236"/>
                    <a:pt x="3187" y="4446"/>
                    <a:pt x="4033" y="6060"/>
                  </a:cubicBezTo>
                  <a:cubicBezTo>
                    <a:pt x="4376" y="6019"/>
                    <a:pt x="4709" y="5999"/>
                    <a:pt x="5037" y="5999"/>
                  </a:cubicBezTo>
                  <a:cubicBezTo>
                    <a:pt x="5364" y="5999"/>
                    <a:pt x="5687" y="6019"/>
                    <a:pt x="6010" y="6060"/>
                  </a:cubicBezTo>
                  <a:cubicBezTo>
                    <a:pt x="6695" y="4890"/>
                    <a:pt x="7623" y="3922"/>
                    <a:pt x="8752" y="3236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7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9"/>
            <p:cNvSpPr/>
            <p:nvPr/>
          </p:nvSpPr>
          <p:spPr>
            <a:xfrm>
              <a:off x="2390900" y="4276075"/>
              <a:ext cx="250075" cy="152250"/>
            </a:xfrm>
            <a:custGeom>
              <a:rect b="b" l="l" r="r" t="t"/>
              <a:pathLst>
                <a:path extrusionOk="0" h="6090" w="10003">
                  <a:moveTo>
                    <a:pt x="5042" y="0"/>
                  </a:moveTo>
                  <a:cubicBezTo>
                    <a:pt x="3026" y="0"/>
                    <a:pt x="1090" y="1008"/>
                    <a:pt x="1" y="2662"/>
                  </a:cubicBezTo>
                  <a:cubicBezTo>
                    <a:pt x="1695" y="3267"/>
                    <a:pt x="3147" y="4477"/>
                    <a:pt x="4034" y="6090"/>
                  </a:cubicBezTo>
                  <a:cubicBezTo>
                    <a:pt x="4356" y="6049"/>
                    <a:pt x="4679" y="6029"/>
                    <a:pt x="5002" y="6029"/>
                  </a:cubicBezTo>
                  <a:cubicBezTo>
                    <a:pt x="5324" y="6029"/>
                    <a:pt x="5647" y="6049"/>
                    <a:pt x="5970" y="6090"/>
                  </a:cubicBezTo>
                  <a:cubicBezTo>
                    <a:pt x="6897" y="4557"/>
                    <a:pt x="8309" y="3267"/>
                    <a:pt x="10002" y="2662"/>
                  </a:cubicBezTo>
                  <a:cubicBezTo>
                    <a:pt x="8954" y="1049"/>
                    <a:pt x="6978" y="0"/>
                    <a:pt x="504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9"/>
            <p:cNvSpPr/>
            <p:nvPr/>
          </p:nvSpPr>
          <p:spPr>
            <a:xfrm>
              <a:off x="2579450" y="4370800"/>
              <a:ext cx="251075" cy="152300"/>
            </a:xfrm>
            <a:custGeom>
              <a:rect b="b" l="l" r="r" t="t"/>
              <a:pathLst>
                <a:path extrusionOk="0" h="6092" w="10043">
                  <a:moveTo>
                    <a:pt x="5023" y="0"/>
                  </a:moveTo>
                  <a:cubicBezTo>
                    <a:pt x="3248" y="0"/>
                    <a:pt x="1469" y="730"/>
                    <a:pt x="323" y="2220"/>
                  </a:cubicBezTo>
                  <a:lnTo>
                    <a:pt x="0" y="2664"/>
                  </a:lnTo>
                  <a:cubicBezTo>
                    <a:pt x="1735" y="3309"/>
                    <a:pt x="3186" y="4519"/>
                    <a:pt x="4033" y="6092"/>
                  </a:cubicBezTo>
                  <a:cubicBezTo>
                    <a:pt x="4356" y="6051"/>
                    <a:pt x="4689" y="6031"/>
                    <a:pt x="5021" y="6031"/>
                  </a:cubicBezTo>
                  <a:cubicBezTo>
                    <a:pt x="5354" y="6031"/>
                    <a:pt x="5687" y="6051"/>
                    <a:pt x="6009" y="6092"/>
                  </a:cubicBezTo>
                  <a:cubicBezTo>
                    <a:pt x="6897" y="4519"/>
                    <a:pt x="8308" y="3309"/>
                    <a:pt x="10042" y="2664"/>
                  </a:cubicBezTo>
                  <a:cubicBezTo>
                    <a:pt x="8960" y="902"/>
                    <a:pt x="6994" y="0"/>
                    <a:pt x="502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9"/>
            <p:cNvSpPr/>
            <p:nvPr/>
          </p:nvSpPr>
          <p:spPr>
            <a:xfrm>
              <a:off x="2389900" y="4467375"/>
              <a:ext cx="251075" cy="151500"/>
            </a:xfrm>
            <a:custGeom>
              <a:rect b="b" l="l" r="r" t="t"/>
              <a:pathLst>
                <a:path extrusionOk="0" h="6060" w="10043">
                  <a:moveTo>
                    <a:pt x="5037" y="0"/>
                  </a:moveTo>
                  <a:cubicBezTo>
                    <a:pt x="3086" y="0"/>
                    <a:pt x="1130" y="878"/>
                    <a:pt x="1" y="2632"/>
                  </a:cubicBezTo>
                  <a:cubicBezTo>
                    <a:pt x="1735" y="3237"/>
                    <a:pt x="3187" y="4447"/>
                    <a:pt x="4033" y="6060"/>
                  </a:cubicBezTo>
                  <a:cubicBezTo>
                    <a:pt x="4376" y="6020"/>
                    <a:pt x="4709" y="5999"/>
                    <a:pt x="5037" y="5999"/>
                  </a:cubicBezTo>
                  <a:cubicBezTo>
                    <a:pt x="5364" y="5999"/>
                    <a:pt x="5687" y="6020"/>
                    <a:pt x="6010" y="6060"/>
                  </a:cubicBezTo>
                  <a:cubicBezTo>
                    <a:pt x="6695" y="4890"/>
                    <a:pt x="7623" y="3963"/>
                    <a:pt x="8752" y="3237"/>
                  </a:cubicBezTo>
                  <a:cubicBezTo>
                    <a:pt x="9155" y="2995"/>
                    <a:pt x="9599" y="2793"/>
                    <a:pt x="10042" y="2632"/>
                  </a:cubicBezTo>
                  <a:cubicBezTo>
                    <a:pt x="8933" y="878"/>
                    <a:pt x="6988" y="0"/>
                    <a:pt x="503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9"/>
            <p:cNvSpPr/>
            <p:nvPr/>
          </p:nvSpPr>
          <p:spPr>
            <a:xfrm>
              <a:off x="2391925" y="4656175"/>
              <a:ext cx="251075" cy="152250"/>
            </a:xfrm>
            <a:custGeom>
              <a:rect b="b" l="l" r="r" t="t"/>
              <a:pathLst>
                <a:path extrusionOk="0" h="6090" w="10043">
                  <a:moveTo>
                    <a:pt x="5021" y="0"/>
                  </a:moveTo>
                  <a:cubicBezTo>
                    <a:pt x="3065" y="0"/>
                    <a:pt x="1109" y="887"/>
                    <a:pt x="0" y="2662"/>
                  </a:cubicBezTo>
                  <a:cubicBezTo>
                    <a:pt x="1613" y="3186"/>
                    <a:pt x="3025" y="4396"/>
                    <a:pt x="3912" y="5928"/>
                  </a:cubicBezTo>
                  <a:cubicBezTo>
                    <a:pt x="3952" y="5969"/>
                    <a:pt x="3952" y="6009"/>
                    <a:pt x="4033" y="6090"/>
                  </a:cubicBezTo>
                  <a:cubicBezTo>
                    <a:pt x="4356" y="6029"/>
                    <a:pt x="4678" y="5999"/>
                    <a:pt x="5006" y="5999"/>
                  </a:cubicBezTo>
                  <a:cubicBezTo>
                    <a:pt x="5334" y="5999"/>
                    <a:pt x="5666" y="6029"/>
                    <a:pt x="6009" y="6090"/>
                  </a:cubicBezTo>
                  <a:cubicBezTo>
                    <a:pt x="6896" y="4517"/>
                    <a:pt x="8308" y="3267"/>
                    <a:pt x="10042" y="2662"/>
                  </a:cubicBezTo>
                  <a:cubicBezTo>
                    <a:pt x="8933" y="887"/>
                    <a:pt x="6977" y="0"/>
                    <a:pt x="50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9"/>
            <p:cNvSpPr/>
            <p:nvPr/>
          </p:nvSpPr>
          <p:spPr>
            <a:xfrm>
              <a:off x="2391925" y="4844025"/>
              <a:ext cx="238975" cy="125725"/>
            </a:xfrm>
            <a:custGeom>
              <a:rect b="b" l="l" r="r" t="t"/>
              <a:pathLst>
                <a:path extrusionOk="0" h="5029" w="9559">
                  <a:moveTo>
                    <a:pt x="5068" y="0"/>
                  </a:moveTo>
                  <a:cubicBezTo>
                    <a:pt x="3077" y="0"/>
                    <a:pt x="1078" y="951"/>
                    <a:pt x="0" y="2689"/>
                  </a:cubicBezTo>
                  <a:cubicBezTo>
                    <a:pt x="1250" y="3133"/>
                    <a:pt x="2420" y="3940"/>
                    <a:pt x="3267" y="5028"/>
                  </a:cubicBezTo>
                  <a:cubicBezTo>
                    <a:pt x="5646" y="4303"/>
                    <a:pt x="7864" y="3335"/>
                    <a:pt x="9558" y="2084"/>
                  </a:cubicBezTo>
                  <a:cubicBezTo>
                    <a:pt x="9276" y="1802"/>
                    <a:pt x="8953" y="1480"/>
                    <a:pt x="8671" y="1238"/>
                  </a:cubicBezTo>
                  <a:cubicBezTo>
                    <a:pt x="7641" y="398"/>
                    <a:pt x="6356" y="0"/>
                    <a:pt x="506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9"/>
            <p:cNvSpPr/>
            <p:nvPr/>
          </p:nvSpPr>
          <p:spPr>
            <a:xfrm>
              <a:off x="2201350" y="4939475"/>
              <a:ext cx="229900" cy="76650"/>
            </a:xfrm>
            <a:custGeom>
              <a:rect b="b" l="l" r="r" t="t"/>
              <a:pathLst>
                <a:path extrusionOk="0" h="3066" w="9196">
                  <a:moveTo>
                    <a:pt x="5088" y="0"/>
                  </a:moveTo>
                  <a:cubicBezTo>
                    <a:pt x="3092" y="0"/>
                    <a:pt x="1094" y="945"/>
                    <a:pt x="1" y="2662"/>
                  </a:cubicBezTo>
                  <a:cubicBezTo>
                    <a:pt x="364" y="2743"/>
                    <a:pt x="646" y="2904"/>
                    <a:pt x="969" y="3066"/>
                  </a:cubicBezTo>
                  <a:cubicBezTo>
                    <a:pt x="3550" y="2743"/>
                    <a:pt x="6494" y="2299"/>
                    <a:pt x="9196" y="1614"/>
                  </a:cubicBezTo>
                  <a:cubicBezTo>
                    <a:pt x="8873" y="1331"/>
                    <a:pt x="8591" y="1089"/>
                    <a:pt x="8228" y="888"/>
                  </a:cubicBezTo>
                  <a:cubicBezTo>
                    <a:pt x="7283" y="287"/>
                    <a:pt x="6186" y="0"/>
                    <a:pt x="508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9"/>
            <p:cNvSpPr/>
            <p:nvPr/>
          </p:nvSpPr>
          <p:spPr>
            <a:xfrm>
              <a:off x="2111625" y="3292025"/>
              <a:ext cx="52450" cy="2050"/>
            </a:xfrm>
            <a:custGeom>
              <a:rect b="b" l="l" r="r" t="t"/>
              <a:pathLst>
                <a:path extrusionOk="0" h="82" w="2098">
                  <a:moveTo>
                    <a:pt x="1" y="1"/>
                  </a:moveTo>
                  <a:cubicBezTo>
                    <a:pt x="81" y="41"/>
                    <a:pt x="81" y="82"/>
                    <a:pt x="81" y="82"/>
                  </a:cubicBezTo>
                  <a:cubicBezTo>
                    <a:pt x="404" y="41"/>
                    <a:pt x="727" y="21"/>
                    <a:pt x="1049" y="21"/>
                  </a:cubicBezTo>
                  <a:cubicBezTo>
                    <a:pt x="1372" y="21"/>
                    <a:pt x="1695" y="41"/>
                    <a:pt x="2017" y="82"/>
                  </a:cubicBezTo>
                  <a:cubicBezTo>
                    <a:pt x="2017" y="41"/>
                    <a:pt x="2098" y="41"/>
                    <a:pt x="209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9"/>
            <p:cNvSpPr/>
            <p:nvPr/>
          </p:nvSpPr>
          <p:spPr>
            <a:xfrm>
              <a:off x="2202375" y="3292025"/>
              <a:ext cx="250050" cy="96825"/>
            </a:xfrm>
            <a:custGeom>
              <a:rect b="b" l="l" r="r" t="t"/>
              <a:pathLst>
                <a:path extrusionOk="0" h="3873" w="10002">
                  <a:moveTo>
                    <a:pt x="323" y="1"/>
                  </a:moveTo>
                  <a:lnTo>
                    <a:pt x="0" y="444"/>
                  </a:lnTo>
                  <a:cubicBezTo>
                    <a:pt x="1654" y="1090"/>
                    <a:pt x="3146" y="2300"/>
                    <a:pt x="3993" y="3872"/>
                  </a:cubicBezTo>
                  <a:cubicBezTo>
                    <a:pt x="4316" y="3832"/>
                    <a:pt x="4648" y="3812"/>
                    <a:pt x="4981" y="3812"/>
                  </a:cubicBezTo>
                  <a:cubicBezTo>
                    <a:pt x="5314" y="3812"/>
                    <a:pt x="5646" y="3832"/>
                    <a:pt x="5969" y="3872"/>
                  </a:cubicBezTo>
                  <a:cubicBezTo>
                    <a:pt x="6856" y="2300"/>
                    <a:pt x="8268" y="1090"/>
                    <a:pt x="10002" y="444"/>
                  </a:cubicBezTo>
                  <a:lnTo>
                    <a:pt x="967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9"/>
            <p:cNvSpPr/>
            <p:nvPr/>
          </p:nvSpPr>
          <p:spPr>
            <a:xfrm>
              <a:off x="2038025" y="3293050"/>
              <a:ext cx="36325" cy="29250"/>
            </a:xfrm>
            <a:custGeom>
              <a:rect b="b" l="l" r="r" t="t"/>
              <a:pathLst>
                <a:path extrusionOk="0" h="1170" w="1453">
                  <a:moveTo>
                    <a:pt x="1" y="0"/>
                  </a:moveTo>
                  <a:lnTo>
                    <a:pt x="1" y="1170"/>
                  </a:lnTo>
                  <a:cubicBezTo>
                    <a:pt x="444" y="847"/>
                    <a:pt x="928" y="605"/>
                    <a:pt x="1453" y="444"/>
                  </a:cubicBezTo>
                  <a:lnTo>
                    <a:pt x="1130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9"/>
            <p:cNvSpPr/>
            <p:nvPr/>
          </p:nvSpPr>
          <p:spPr>
            <a:xfrm>
              <a:off x="2039025" y="3331250"/>
              <a:ext cx="223875" cy="152375"/>
            </a:xfrm>
            <a:custGeom>
              <a:rect b="b" l="l" r="r" t="t"/>
              <a:pathLst>
                <a:path extrusionOk="0" h="6095" w="8955">
                  <a:moveTo>
                    <a:pt x="3907" y="1"/>
                  </a:moveTo>
                  <a:cubicBezTo>
                    <a:pt x="2482" y="1"/>
                    <a:pt x="1065" y="484"/>
                    <a:pt x="1" y="1497"/>
                  </a:cubicBezTo>
                  <a:cubicBezTo>
                    <a:pt x="1" y="1981"/>
                    <a:pt x="1" y="2545"/>
                    <a:pt x="41" y="3150"/>
                  </a:cubicBezTo>
                  <a:cubicBezTo>
                    <a:pt x="283" y="3312"/>
                    <a:pt x="485" y="3473"/>
                    <a:pt x="767" y="3634"/>
                  </a:cubicBezTo>
                  <a:cubicBezTo>
                    <a:pt x="1654" y="4280"/>
                    <a:pt x="2421" y="5126"/>
                    <a:pt x="2985" y="6094"/>
                  </a:cubicBezTo>
                  <a:cubicBezTo>
                    <a:pt x="3308" y="6034"/>
                    <a:pt x="3631" y="6004"/>
                    <a:pt x="3953" y="6004"/>
                  </a:cubicBezTo>
                  <a:cubicBezTo>
                    <a:pt x="4276" y="6004"/>
                    <a:pt x="4599" y="6034"/>
                    <a:pt x="4921" y="6094"/>
                  </a:cubicBezTo>
                  <a:cubicBezTo>
                    <a:pt x="5849" y="4522"/>
                    <a:pt x="7260" y="3271"/>
                    <a:pt x="8954" y="2666"/>
                  </a:cubicBezTo>
                  <a:cubicBezTo>
                    <a:pt x="7876" y="932"/>
                    <a:pt x="5884" y="1"/>
                    <a:pt x="390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9"/>
            <p:cNvSpPr/>
            <p:nvPr/>
          </p:nvSpPr>
          <p:spPr>
            <a:xfrm>
              <a:off x="2040050" y="3456375"/>
              <a:ext cx="34300" cy="52450"/>
            </a:xfrm>
            <a:custGeom>
              <a:rect b="b" l="l" r="r" t="t"/>
              <a:pathLst>
                <a:path extrusionOk="0" h="2098" w="1372">
                  <a:moveTo>
                    <a:pt x="0" y="0"/>
                  </a:moveTo>
                  <a:cubicBezTo>
                    <a:pt x="0" y="686"/>
                    <a:pt x="41" y="1372"/>
                    <a:pt x="41" y="2098"/>
                  </a:cubicBezTo>
                  <a:cubicBezTo>
                    <a:pt x="444" y="1856"/>
                    <a:pt x="928" y="1654"/>
                    <a:pt x="1372" y="1493"/>
                  </a:cubicBezTo>
                  <a:lnTo>
                    <a:pt x="1049" y="1009"/>
                  </a:lnTo>
                  <a:cubicBezTo>
                    <a:pt x="767" y="686"/>
                    <a:pt x="404" y="323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9"/>
            <p:cNvSpPr/>
            <p:nvPr/>
          </p:nvSpPr>
          <p:spPr>
            <a:xfrm>
              <a:off x="2042050" y="3519800"/>
              <a:ext cx="220850" cy="152350"/>
            </a:xfrm>
            <a:custGeom>
              <a:rect b="b" l="l" r="r" t="t"/>
              <a:pathLst>
                <a:path extrusionOk="0" h="6094" w="8834">
                  <a:moveTo>
                    <a:pt x="3766" y="0"/>
                  </a:moveTo>
                  <a:cubicBezTo>
                    <a:pt x="2405" y="0"/>
                    <a:pt x="1050" y="441"/>
                    <a:pt x="1" y="1375"/>
                  </a:cubicBezTo>
                  <a:cubicBezTo>
                    <a:pt x="1" y="1980"/>
                    <a:pt x="82" y="2626"/>
                    <a:pt x="82" y="3271"/>
                  </a:cubicBezTo>
                  <a:cubicBezTo>
                    <a:pt x="283" y="3392"/>
                    <a:pt x="445" y="3513"/>
                    <a:pt x="646" y="3634"/>
                  </a:cubicBezTo>
                  <a:cubicBezTo>
                    <a:pt x="1533" y="4279"/>
                    <a:pt x="2300" y="5166"/>
                    <a:pt x="2864" y="6094"/>
                  </a:cubicBezTo>
                  <a:cubicBezTo>
                    <a:pt x="3187" y="6054"/>
                    <a:pt x="3510" y="6033"/>
                    <a:pt x="3832" y="6033"/>
                  </a:cubicBezTo>
                  <a:cubicBezTo>
                    <a:pt x="4155" y="6033"/>
                    <a:pt x="4478" y="6054"/>
                    <a:pt x="4800" y="6094"/>
                  </a:cubicBezTo>
                  <a:cubicBezTo>
                    <a:pt x="5728" y="4521"/>
                    <a:pt x="7139" y="3271"/>
                    <a:pt x="8833" y="2666"/>
                  </a:cubicBezTo>
                  <a:cubicBezTo>
                    <a:pt x="7756" y="942"/>
                    <a:pt x="5754" y="0"/>
                    <a:pt x="3766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9"/>
            <p:cNvSpPr/>
            <p:nvPr/>
          </p:nvSpPr>
          <p:spPr>
            <a:xfrm>
              <a:off x="2202375" y="361542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17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9"/>
            <p:cNvSpPr/>
            <p:nvPr/>
          </p:nvSpPr>
          <p:spPr>
            <a:xfrm>
              <a:off x="2045075" y="3649950"/>
              <a:ext cx="30275" cy="45400"/>
            </a:xfrm>
            <a:custGeom>
              <a:rect b="b" l="l" r="r" t="t"/>
              <a:pathLst>
                <a:path extrusionOk="0" h="1816" w="1211">
                  <a:moveTo>
                    <a:pt x="1" y="1"/>
                  </a:moveTo>
                  <a:cubicBezTo>
                    <a:pt x="1" y="606"/>
                    <a:pt x="41" y="1211"/>
                    <a:pt x="41" y="1815"/>
                  </a:cubicBezTo>
                  <a:cubicBezTo>
                    <a:pt x="404" y="1614"/>
                    <a:pt x="808" y="1412"/>
                    <a:pt x="1211" y="1291"/>
                  </a:cubicBezTo>
                  <a:cubicBezTo>
                    <a:pt x="1050" y="1170"/>
                    <a:pt x="969" y="1009"/>
                    <a:pt x="848" y="848"/>
                  </a:cubicBezTo>
                  <a:cubicBezTo>
                    <a:pt x="606" y="525"/>
                    <a:pt x="324" y="243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9"/>
            <p:cNvSpPr/>
            <p:nvPr/>
          </p:nvSpPr>
          <p:spPr>
            <a:xfrm>
              <a:off x="2046100" y="3710050"/>
              <a:ext cx="216800" cy="152675"/>
            </a:xfrm>
            <a:custGeom>
              <a:rect b="b" l="l" r="r" t="t"/>
              <a:pathLst>
                <a:path extrusionOk="0" h="6107" w="8672">
                  <a:moveTo>
                    <a:pt x="3567" y="0"/>
                  </a:moveTo>
                  <a:cubicBezTo>
                    <a:pt x="2292" y="0"/>
                    <a:pt x="1023" y="392"/>
                    <a:pt x="0" y="1226"/>
                  </a:cubicBezTo>
                  <a:cubicBezTo>
                    <a:pt x="0" y="1912"/>
                    <a:pt x="41" y="2638"/>
                    <a:pt x="41" y="3404"/>
                  </a:cubicBezTo>
                  <a:cubicBezTo>
                    <a:pt x="686" y="3686"/>
                    <a:pt x="1170" y="4130"/>
                    <a:pt x="1613" y="4654"/>
                  </a:cubicBezTo>
                  <a:cubicBezTo>
                    <a:pt x="2017" y="5098"/>
                    <a:pt x="2380" y="5542"/>
                    <a:pt x="2702" y="6106"/>
                  </a:cubicBezTo>
                  <a:cubicBezTo>
                    <a:pt x="3025" y="6046"/>
                    <a:pt x="3348" y="6015"/>
                    <a:pt x="3670" y="6015"/>
                  </a:cubicBezTo>
                  <a:cubicBezTo>
                    <a:pt x="3993" y="6015"/>
                    <a:pt x="4316" y="6046"/>
                    <a:pt x="4638" y="6106"/>
                  </a:cubicBezTo>
                  <a:cubicBezTo>
                    <a:pt x="5566" y="4533"/>
                    <a:pt x="6977" y="3283"/>
                    <a:pt x="8671" y="2678"/>
                  </a:cubicBezTo>
                  <a:cubicBezTo>
                    <a:pt x="7564" y="957"/>
                    <a:pt x="5558" y="0"/>
                    <a:pt x="356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9"/>
            <p:cNvSpPr/>
            <p:nvPr/>
          </p:nvSpPr>
          <p:spPr>
            <a:xfrm>
              <a:off x="2050125" y="3842525"/>
              <a:ext cx="25225" cy="39350"/>
            </a:xfrm>
            <a:custGeom>
              <a:rect b="b" l="l" r="r" t="t"/>
              <a:pathLst>
                <a:path extrusionOk="0" h="1574" w="1009">
                  <a:moveTo>
                    <a:pt x="1" y="1"/>
                  </a:moveTo>
                  <a:cubicBezTo>
                    <a:pt x="1" y="525"/>
                    <a:pt x="41" y="1049"/>
                    <a:pt x="41" y="1573"/>
                  </a:cubicBezTo>
                  <a:cubicBezTo>
                    <a:pt x="364" y="1412"/>
                    <a:pt x="646" y="1251"/>
                    <a:pt x="1009" y="1130"/>
                  </a:cubicBezTo>
                  <a:cubicBezTo>
                    <a:pt x="848" y="1009"/>
                    <a:pt x="767" y="847"/>
                    <a:pt x="646" y="686"/>
                  </a:cubicBezTo>
                  <a:cubicBezTo>
                    <a:pt x="444" y="444"/>
                    <a:pt x="202" y="202"/>
                    <a:pt x="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9"/>
            <p:cNvSpPr/>
            <p:nvPr/>
          </p:nvSpPr>
          <p:spPr>
            <a:xfrm>
              <a:off x="2201350" y="3804300"/>
              <a:ext cx="251075" cy="153200"/>
            </a:xfrm>
            <a:custGeom>
              <a:rect b="b" l="l" r="r" t="t"/>
              <a:pathLst>
                <a:path extrusionOk="0" h="6128" w="10043">
                  <a:moveTo>
                    <a:pt x="4935" y="1"/>
                  </a:moveTo>
                  <a:cubicBezTo>
                    <a:pt x="3661" y="1"/>
                    <a:pt x="2394" y="389"/>
                    <a:pt x="1372" y="1207"/>
                  </a:cubicBezTo>
                  <a:cubicBezTo>
                    <a:pt x="848" y="1651"/>
                    <a:pt x="404" y="2134"/>
                    <a:pt x="1" y="2699"/>
                  </a:cubicBezTo>
                  <a:cubicBezTo>
                    <a:pt x="1735" y="3304"/>
                    <a:pt x="3187" y="4514"/>
                    <a:pt x="4034" y="6127"/>
                  </a:cubicBezTo>
                  <a:cubicBezTo>
                    <a:pt x="4357" y="6067"/>
                    <a:pt x="4689" y="6036"/>
                    <a:pt x="5022" y="6036"/>
                  </a:cubicBezTo>
                  <a:cubicBezTo>
                    <a:pt x="5355" y="6036"/>
                    <a:pt x="5687" y="6067"/>
                    <a:pt x="6010" y="6127"/>
                  </a:cubicBezTo>
                  <a:cubicBezTo>
                    <a:pt x="6897" y="4554"/>
                    <a:pt x="8309" y="3304"/>
                    <a:pt x="10043" y="2699"/>
                  </a:cubicBezTo>
                  <a:cubicBezTo>
                    <a:pt x="8936" y="952"/>
                    <a:pt x="6928" y="1"/>
                    <a:pt x="49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9"/>
            <p:cNvSpPr/>
            <p:nvPr/>
          </p:nvSpPr>
          <p:spPr>
            <a:xfrm>
              <a:off x="2051125" y="3899550"/>
              <a:ext cx="211775" cy="151700"/>
            </a:xfrm>
            <a:custGeom>
              <a:rect b="b" l="l" r="r" t="t"/>
              <a:pathLst>
                <a:path extrusionOk="0" h="6068" w="8471">
                  <a:moveTo>
                    <a:pt x="3417" y="0"/>
                  </a:moveTo>
                  <a:cubicBezTo>
                    <a:pt x="2206" y="0"/>
                    <a:pt x="998" y="355"/>
                    <a:pt x="1" y="1107"/>
                  </a:cubicBezTo>
                  <a:cubicBezTo>
                    <a:pt x="1" y="1914"/>
                    <a:pt x="82" y="2720"/>
                    <a:pt x="82" y="3527"/>
                  </a:cubicBezTo>
                  <a:cubicBezTo>
                    <a:pt x="566" y="3769"/>
                    <a:pt x="1009" y="4172"/>
                    <a:pt x="1412" y="4616"/>
                  </a:cubicBezTo>
                  <a:cubicBezTo>
                    <a:pt x="1816" y="5059"/>
                    <a:pt x="2179" y="5543"/>
                    <a:pt x="2501" y="6068"/>
                  </a:cubicBezTo>
                  <a:cubicBezTo>
                    <a:pt x="2824" y="6027"/>
                    <a:pt x="3147" y="6007"/>
                    <a:pt x="3469" y="6007"/>
                  </a:cubicBezTo>
                  <a:cubicBezTo>
                    <a:pt x="3792" y="6007"/>
                    <a:pt x="4115" y="6027"/>
                    <a:pt x="4437" y="6068"/>
                  </a:cubicBezTo>
                  <a:cubicBezTo>
                    <a:pt x="5365" y="4535"/>
                    <a:pt x="6776" y="3245"/>
                    <a:pt x="8470" y="2640"/>
                  </a:cubicBezTo>
                  <a:cubicBezTo>
                    <a:pt x="7371" y="941"/>
                    <a:pt x="5389" y="0"/>
                    <a:pt x="34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9"/>
            <p:cNvSpPr/>
            <p:nvPr/>
          </p:nvSpPr>
          <p:spPr>
            <a:xfrm>
              <a:off x="2202375" y="3993500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3"/>
                  </a:lnTo>
                  <a:cubicBezTo>
                    <a:pt x="1734" y="3278"/>
                    <a:pt x="3146" y="4487"/>
                    <a:pt x="4033" y="6101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1"/>
                  </a:cubicBezTo>
                  <a:cubicBezTo>
                    <a:pt x="6937" y="4528"/>
                    <a:pt x="8348" y="3318"/>
                    <a:pt x="10042" y="2673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9"/>
            <p:cNvSpPr/>
            <p:nvPr/>
          </p:nvSpPr>
          <p:spPr>
            <a:xfrm>
              <a:off x="2055175" y="4036100"/>
              <a:ext cx="20175" cy="33300"/>
            </a:xfrm>
            <a:custGeom>
              <a:rect b="b" l="l" r="r" t="t"/>
              <a:pathLst>
                <a:path extrusionOk="0" h="1332" w="807">
                  <a:moveTo>
                    <a:pt x="0" y="1"/>
                  </a:moveTo>
                  <a:cubicBezTo>
                    <a:pt x="0" y="485"/>
                    <a:pt x="0" y="888"/>
                    <a:pt x="41" y="1332"/>
                  </a:cubicBezTo>
                  <a:cubicBezTo>
                    <a:pt x="323" y="1251"/>
                    <a:pt x="565" y="1090"/>
                    <a:pt x="807" y="1009"/>
                  </a:cubicBezTo>
                  <a:cubicBezTo>
                    <a:pt x="646" y="848"/>
                    <a:pt x="565" y="686"/>
                    <a:pt x="444" y="525"/>
                  </a:cubicBezTo>
                  <a:cubicBezTo>
                    <a:pt x="323" y="323"/>
                    <a:pt x="162" y="16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9"/>
            <p:cNvSpPr/>
            <p:nvPr/>
          </p:nvSpPr>
          <p:spPr>
            <a:xfrm>
              <a:off x="2058200" y="4086650"/>
              <a:ext cx="206700" cy="153150"/>
            </a:xfrm>
            <a:custGeom>
              <a:rect b="b" l="l" r="r" t="t"/>
              <a:pathLst>
                <a:path extrusionOk="0" h="6126" w="8268">
                  <a:moveTo>
                    <a:pt x="3177" y="0"/>
                  </a:moveTo>
                  <a:cubicBezTo>
                    <a:pt x="2059" y="0"/>
                    <a:pt x="946" y="309"/>
                    <a:pt x="0" y="963"/>
                  </a:cubicBezTo>
                  <a:cubicBezTo>
                    <a:pt x="0" y="1891"/>
                    <a:pt x="41" y="2778"/>
                    <a:pt x="41" y="3665"/>
                  </a:cubicBezTo>
                  <a:cubicBezTo>
                    <a:pt x="887" y="4310"/>
                    <a:pt x="1654" y="5117"/>
                    <a:pt x="2218" y="6045"/>
                  </a:cubicBezTo>
                  <a:cubicBezTo>
                    <a:pt x="2218" y="6045"/>
                    <a:pt x="2218" y="6125"/>
                    <a:pt x="2259" y="6125"/>
                  </a:cubicBezTo>
                  <a:cubicBezTo>
                    <a:pt x="2581" y="6065"/>
                    <a:pt x="2904" y="6034"/>
                    <a:pt x="3232" y="6034"/>
                  </a:cubicBezTo>
                  <a:cubicBezTo>
                    <a:pt x="3559" y="6034"/>
                    <a:pt x="3892" y="6065"/>
                    <a:pt x="4235" y="6125"/>
                  </a:cubicBezTo>
                  <a:cubicBezTo>
                    <a:pt x="5122" y="4552"/>
                    <a:pt x="6534" y="3302"/>
                    <a:pt x="8268" y="2697"/>
                  </a:cubicBezTo>
                  <a:cubicBezTo>
                    <a:pt x="7159" y="970"/>
                    <a:pt x="5160" y="0"/>
                    <a:pt x="31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9"/>
            <p:cNvSpPr/>
            <p:nvPr/>
          </p:nvSpPr>
          <p:spPr>
            <a:xfrm>
              <a:off x="2060200" y="4230700"/>
              <a:ext cx="15150" cy="24225"/>
            </a:xfrm>
            <a:custGeom>
              <a:rect b="b" l="l" r="r" t="t"/>
              <a:pathLst>
                <a:path extrusionOk="0" h="969" w="606">
                  <a:moveTo>
                    <a:pt x="1" y="0"/>
                  </a:moveTo>
                  <a:cubicBezTo>
                    <a:pt x="1" y="283"/>
                    <a:pt x="1" y="646"/>
                    <a:pt x="41" y="968"/>
                  </a:cubicBezTo>
                  <a:cubicBezTo>
                    <a:pt x="243" y="847"/>
                    <a:pt x="404" y="807"/>
                    <a:pt x="606" y="686"/>
                  </a:cubicBezTo>
                  <a:cubicBezTo>
                    <a:pt x="445" y="605"/>
                    <a:pt x="364" y="444"/>
                    <a:pt x="243" y="283"/>
                  </a:cubicBezTo>
                  <a:cubicBezTo>
                    <a:pt x="162" y="202"/>
                    <a:pt x="122" y="121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9"/>
            <p:cNvSpPr/>
            <p:nvPr/>
          </p:nvSpPr>
          <p:spPr>
            <a:xfrm>
              <a:off x="2201350" y="4182400"/>
              <a:ext cx="251075" cy="153175"/>
            </a:xfrm>
            <a:custGeom>
              <a:rect b="b" l="l" r="r" t="t"/>
              <a:pathLst>
                <a:path extrusionOk="0" h="6127" w="10043">
                  <a:moveTo>
                    <a:pt x="4935" y="0"/>
                  </a:moveTo>
                  <a:cubicBezTo>
                    <a:pt x="3661" y="0"/>
                    <a:pt x="2394" y="389"/>
                    <a:pt x="1372" y="1206"/>
                  </a:cubicBezTo>
                  <a:cubicBezTo>
                    <a:pt x="848" y="1650"/>
                    <a:pt x="404" y="2134"/>
                    <a:pt x="1" y="2698"/>
                  </a:cubicBezTo>
                  <a:cubicBezTo>
                    <a:pt x="1735" y="3303"/>
                    <a:pt x="3187" y="4513"/>
                    <a:pt x="4034" y="6126"/>
                  </a:cubicBezTo>
                  <a:cubicBezTo>
                    <a:pt x="4357" y="6066"/>
                    <a:pt x="4689" y="6036"/>
                    <a:pt x="5022" y="6036"/>
                  </a:cubicBezTo>
                  <a:cubicBezTo>
                    <a:pt x="5355" y="6036"/>
                    <a:pt x="5687" y="6066"/>
                    <a:pt x="6010" y="6126"/>
                  </a:cubicBezTo>
                  <a:cubicBezTo>
                    <a:pt x="6897" y="4554"/>
                    <a:pt x="8309" y="3303"/>
                    <a:pt x="10043" y="2698"/>
                  </a:cubicBezTo>
                  <a:cubicBezTo>
                    <a:pt x="8936" y="952"/>
                    <a:pt x="6928" y="0"/>
                    <a:pt x="493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9"/>
            <p:cNvSpPr/>
            <p:nvPr/>
          </p:nvSpPr>
          <p:spPr>
            <a:xfrm>
              <a:off x="2063225" y="4277025"/>
              <a:ext cx="201675" cy="153325"/>
            </a:xfrm>
            <a:custGeom>
              <a:rect b="b" l="l" r="r" t="t"/>
              <a:pathLst>
                <a:path extrusionOk="0" h="6133" w="8067">
                  <a:moveTo>
                    <a:pt x="2944" y="1"/>
                  </a:moveTo>
                  <a:cubicBezTo>
                    <a:pt x="1916" y="1"/>
                    <a:pt x="893" y="260"/>
                    <a:pt x="1" y="809"/>
                  </a:cubicBezTo>
                  <a:cubicBezTo>
                    <a:pt x="41" y="1817"/>
                    <a:pt x="41" y="2825"/>
                    <a:pt x="82" y="3793"/>
                  </a:cubicBezTo>
                  <a:cubicBezTo>
                    <a:pt x="807" y="4398"/>
                    <a:pt x="1453" y="5124"/>
                    <a:pt x="1937" y="5971"/>
                  </a:cubicBezTo>
                  <a:cubicBezTo>
                    <a:pt x="2017" y="6011"/>
                    <a:pt x="2017" y="6052"/>
                    <a:pt x="2058" y="6132"/>
                  </a:cubicBezTo>
                  <a:cubicBezTo>
                    <a:pt x="2380" y="6072"/>
                    <a:pt x="2703" y="6042"/>
                    <a:pt x="3031" y="6042"/>
                  </a:cubicBezTo>
                  <a:cubicBezTo>
                    <a:pt x="3358" y="6042"/>
                    <a:pt x="3691" y="6072"/>
                    <a:pt x="4034" y="6132"/>
                  </a:cubicBezTo>
                  <a:cubicBezTo>
                    <a:pt x="4921" y="4560"/>
                    <a:pt x="6333" y="3309"/>
                    <a:pt x="8067" y="2704"/>
                  </a:cubicBezTo>
                  <a:cubicBezTo>
                    <a:pt x="6949" y="975"/>
                    <a:pt x="4937" y="1"/>
                    <a:pt x="2944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9"/>
            <p:cNvSpPr/>
            <p:nvPr/>
          </p:nvSpPr>
          <p:spPr>
            <a:xfrm>
              <a:off x="2202375" y="4371600"/>
              <a:ext cx="251075" cy="152500"/>
            </a:xfrm>
            <a:custGeom>
              <a:rect b="b" l="l" r="r" t="t"/>
              <a:pathLst>
                <a:path extrusionOk="0" h="6100" w="10043">
                  <a:moveTo>
                    <a:pt x="4933" y="0"/>
                  </a:moveTo>
                  <a:cubicBezTo>
                    <a:pt x="3645" y="0"/>
                    <a:pt x="2363" y="395"/>
                    <a:pt x="1331" y="1220"/>
                  </a:cubicBezTo>
                  <a:cubicBezTo>
                    <a:pt x="928" y="1543"/>
                    <a:pt x="605" y="1825"/>
                    <a:pt x="323" y="2228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7"/>
                    <a:pt x="8348" y="3358"/>
                    <a:pt x="10042" y="2672"/>
                  </a:cubicBezTo>
                  <a:cubicBezTo>
                    <a:pt x="8917" y="936"/>
                    <a:pt x="6918" y="0"/>
                    <a:pt x="493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9"/>
            <p:cNvSpPr/>
            <p:nvPr/>
          </p:nvSpPr>
          <p:spPr>
            <a:xfrm>
              <a:off x="2066250" y="4427300"/>
              <a:ext cx="8100" cy="14150"/>
            </a:xfrm>
            <a:custGeom>
              <a:rect b="b" l="l" r="r" t="t"/>
              <a:pathLst>
                <a:path extrusionOk="0" h="566" w="324">
                  <a:moveTo>
                    <a:pt x="1" y="0"/>
                  </a:moveTo>
                  <a:lnTo>
                    <a:pt x="1" y="565"/>
                  </a:lnTo>
                  <a:lnTo>
                    <a:pt x="324" y="404"/>
                  </a:lnTo>
                  <a:cubicBezTo>
                    <a:pt x="203" y="323"/>
                    <a:pt x="122" y="162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9"/>
            <p:cNvSpPr/>
            <p:nvPr/>
          </p:nvSpPr>
          <p:spPr>
            <a:xfrm>
              <a:off x="2069275" y="4465000"/>
              <a:ext cx="195625" cy="152875"/>
            </a:xfrm>
            <a:custGeom>
              <a:rect b="b" l="l" r="r" t="t"/>
              <a:pathLst>
                <a:path extrusionOk="0" h="6115" w="7825">
                  <a:moveTo>
                    <a:pt x="2732" y="0"/>
                  </a:moveTo>
                  <a:cubicBezTo>
                    <a:pt x="1787" y="0"/>
                    <a:pt x="844" y="216"/>
                    <a:pt x="1" y="670"/>
                  </a:cubicBezTo>
                  <a:cubicBezTo>
                    <a:pt x="41" y="1840"/>
                    <a:pt x="82" y="2929"/>
                    <a:pt x="82" y="3977"/>
                  </a:cubicBezTo>
                  <a:cubicBezTo>
                    <a:pt x="767" y="4663"/>
                    <a:pt x="1291" y="5308"/>
                    <a:pt x="1775" y="6074"/>
                  </a:cubicBezTo>
                  <a:cubicBezTo>
                    <a:pt x="1775" y="6074"/>
                    <a:pt x="1775" y="6115"/>
                    <a:pt x="1816" y="6115"/>
                  </a:cubicBezTo>
                  <a:cubicBezTo>
                    <a:pt x="2138" y="6054"/>
                    <a:pt x="2461" y="6024"/>
                    <a:pt x="2789" y="6024"/>
                  </a:cubicBezTo>
                  <a:cubicBezTo>
                    <a:pt x="3116" y="6024"/>
                    <a:pt x="3449" y="6054"/>
                    <a:pt x="3792" y="6115"/>
                  </a:cubicBezTo>
                  <a:cubicBezTo>
                    <a:pt x="4679" y="4542"/>
                    <a:pt x="6091" y="3292"/>
                    <a:pt x="7825" y="2687"/>
                  </a:cubicBezTo>
                  <a:cubicBezTo>
                    <a:pt x="6730" y="963"/>
                    <a:pt x="4726" y="0"/>
                    <a:pt x="273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9"/>
            <p:cNvSpPr/>
            <p:nvPr/>
          </p:nvSpPr>
          <p:spPr>
            <a:xfrm>
              <a:off x="2073325" y="4624900"/>
              <a:ext cx="1025" cy="3050"/>
            </a:xfrm>
            <a:custGeom>
              <a:rect b="b" l="l" r="r" t="t"/>
              <a:pathLst>
                <a:path extrusionOk="0" h="122" w="41">
                  <a:moveTo>
                    <a:pt x="0" y="1"/>
                  </a:moveTo>
                  <a:lnTo>
                    <a:pt x="0" y="122"/>
                  </a:lnTo>
                  <a:lnTo>
                    <a:pt x="41" y="122"/>
                  </a:lnTo>
                  <a:cubicBezTo>
                    <a:pt x="41" y="82"/>
                    <a:pt x="0" y="82"/>
                    <a:pt x="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9"/>
            <p:cNvSpPr/>
            <p:nvPr/>
          </p:nvSpPr>
          <p:spPr>
            <a:xfrm>
              <a:off x="2201350" y="4560700"/>
              <a:ext cx="251075" cy="152950"/>
            </a:xfrm>
            <a:custGeom>
              <a:rect b="b" l="l" r="r" t="t"/>
              <a:pathLst>
                <a:path extrusionOk="0" h="6118" w="10043">
                  <a:moveTo>
                    <a:pt x="4963" y="1"/>
                  </a:moveTo>
                  <a:cubicBezTo>
                    <a:pt x="3680" y="1"/>
                    <a:pt x="2402" y="398"/>
                    <a:pt x="1372" y="1238"/>
                  </a:cubicBezTo>
                  <a:cubicBezTo>
                    <a:pt x="848" y="1641"/>
                    <a:pt x="404" y="2125"/>
                    <a:pt x="1" y="2690"/>
                  </a:cubicBezTo>
                  <a:cubicBezTo>
                    <a:pt x="1735" y="3295"/>
                    <a:pt x="3187" y="4505"/>
                    <a:pt x="4034" y="6118"/>
                  </a:cubicBezTo>
                  <a:cubicBezTo>
                    <a:pt x="4357" y="6057"/>
                    <a:pt x="4689" y="6027"/>
                    <a:pt x="5022" y="6027"/>
                  </a:cubicBezTo>
                  <a:cubicBezTo>
                    <a:pt x="5355" y="6027"/>
                    <a:pt x="5687" y="6057"/>
                    <a:pt x="6010" y="6118"/>
                  </a:cubicBezTo>
                  <a:cubicBezTo>
                    <a:pt x="6897" y="4545"/>
                    <a:pt x="8309" y="3295"/>
                    <a:pt x="10043" y="2690"/>
                  </a:cubicBezTo>
                  <a:cubicBezTo>
                    <a:pt x="8941" y="951"/>
                    <a:pt x="6947" y="1"/>
                    <a:pt x="496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9"/>
            <p:cNvSpPr/>
            <p:nvPr/>
          </p:nvSpPr>
          <p:spPr>
            <a:xfrm>
              <a:off x="2075325" y="4655600"/>
              <a:ext cx="189575" cy="152825"/>
            </a:xfrm>
            <a:custGeom>
              <a:rect b="b" l="l" r="r" t="t"/>
              <a:pathLst>
                <a:path extrusionOk="0" h="6113" w="7583">
                  <a:moveTo>
                    <a:pt x="2472" y="0"/>
                  </a:moveTo>
                  <a:cubicBezTo>
                    <a:pt x="1626" y="0"/>
                    <a:pt x="780" y="176"/>
                    <a:pt x="1" y="547"/>
                  </a:cubicBezTo>
                  <a:cubicBezTo>
                    <a:pt x="41" y="1878"/>
                    <a:pt x="122" y="3128"/>
                    <a:pt x="162" y="4338"/>
                  </a:cubicBezTo>
                  <a:cubicBezTo>
                    <a:pt x="646" y="4742"/>
                    <a:pt x="1130" y="5347"/>
                    <a:pt x="1453" y="5951"/>
                  </a:cubicBezTo>
                  <a:cubicBezTo>
                    <a:pt x="1533" y="5992"/>
                    <a:pt x="1533" y="6032"/>
                    <a:pt x="1574" y="6113"/>
                  </a:cubicBezTo>
                  <a:cubicBezTo>
                    <a:pt x="1896" y="6052"/>
                    <a:pt x="2219" y="6022"/>
                    <a:pt x="2547" y="6022"/>
                  </a:cubicBezTo>
                  <a:cubicBezTo>
                    <a:pt x="2874" y="6022"/>
                    <a:pt x="3207" y="6052"/>
                    <a:pt x="3550" y="6113"/>
                  </a:cubicBezTo>
                  <a:cubicBezTo>
                    <a:pt x="4437" y="4540"/>
                    <a:pt x="5849" y="3290"/>
                    <a:pt x="7583" y="2685"/>
                  </a:cubicBezTo>
                  <a:cubicBezTo>
                    <a:pt x="6477" y="984"/>
                    <a:pt x="4475" y="0"/>
                    <a:pt x="2472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9"/>
            <p:cNvSpPr/>
            <p:nvPr/>
          </p:nvSpPr>
          <p:spPr>
            <a:xfrm>
              <a:off x="2202375" y="4749675"/>
              <a:ext cx="251075" cy="152525"/>
            </a:xfrm>
            <a:custGeom>
              <a:rect b="b" l="l" r="r" t="t"/>
              <a:pathLst>
                <a:path extrusionOk="0" h="6101" w="10043">
                  <a:moveTo>
                    <a:pt x="4933" y="1"/>
                  </a:moveTo>
                  <a:cubicBezTo>
                    <a:pt x="3645" y="1"/>
                    <a:pt x="2363" y="395"/>
                    <a:pt x="1331" y="1221"/>
                  </a:cubicBezTo>
                  <a:cubicBezTo>
                    <a:pt x="928" y="1543"/>
                    <a:pt x="605" y="1826"/>
                    <a:pt x="323" y="2229"/>
                  </a:cubicBezTo>
                  <a:lnTo>
                    <a:pt x="0" y="2672"/>
                  </a:lnTo>
                  <a:cubicBezTo>
                    <a:pt x="1734" y="3277"/>
                    <a:pt x="3146" y="4487"/>
                    <a:pt x="4033" y="6100"/>
                  </a:cubicBezTo>
                  <a:cubicBezTo>
                    <a:pt x="4376" y="6060"/>
                    <a:pt x="4709" y="6040"/>
                    <a:pt x="5036" y="6040"/>
                  </a:cubicBezTo>
                  <a:cubicBezTo>
                    <a:pt x="5364" y="6040"/>
                    <a:pt x="5687" y="6060"/>
                    <a:pt x="6009" y="6100"/>
                  </a:cubicBezTo>
                  <a:cubicBezTo>
                    <a:pt x="6937" y="4528"/>
                    <a:pt x="8348" y="3358"/>
                    <a:pt x="10042" y="2672"/>
                  </a:cubicBezTo>
                  <a:cubicBezTo>
                    <a:pt x="8917" y="936"/>
                    <a:pt x="6918" y="1"/>
                    <a:pt x="49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9"/>
            <p:cNvSpPr/>
            <p:nvPr/>
          </p:nvSpPr>
          <p:spPr>
            <a:xfrm>
              <a:off x="2083400" y="4844425"/>
              <a:ext cx="179500" cy="152550"/>
            </a:xfrm>
            <a:custGeom>
              <a:rect b="b" l="l" r="r" t="t"/>
              <a:pathLst>
                <a:path extrusionOk="0" h="6102" w="7180">
                  <a:moveTo>
                    <a:pt x="2115" y="0"/>
                  </a:moveTo>
                  <a:cubicBezTo>
                    <a:pt x="1392" y="0"/>
                    <a:pt x="671" y="134"/>
                    <a:pt x="0" y="415"/>
                  </a:cubicBezTo>
                  <a:cubicBezTo>
                    <a:pt x="81" y="2189"/>
                    <a:pt x="202" y="3641"/>
                    <a:pt x="283" y="4811"/>
                  </a:cubicBezTo>
                  <a:cubicBezTo>
                    <a:pt x="646" y="5214"/>
                    <a:pt x="928" y="5617"/>
                    <a:pt x="1251" y="6101"/>
                  </a:cubicBezTo>
                  <a:cubicBezTo>
                    <a:pt x="1573" y="6061"/>
                    <a:pt x="1896" y="6041"/>
                    <a:pt x="2224" y="6041"/>
                  </a:cubicBezTo>
                  <a:cubicBezTo>
                    <a:pt x="2551" y="6041"/>
                    <a:pt x="2884" y="6061"/>
                    <a:pt x="3227" y="6101"/>
                  </a:cubicBezTo>
                  <a:cubicBezTo>
                    <a:pt x="3832" y="4932"/>
                    <a:pt x="4759" y="4004"/>
                    <a:pt x="5889" y="3278"/>
                  </a:cubicBezTo>
                  <a:cubicBezTo>
                    <a:pt x="6292" y="3036"/>
                    <a:pt x="6735" y="2835"/>
                    <a:pt x="7179" y="2673"/>
                  </a:cubicBezTo>
                  <a:cubicBezTo>
                    <a:pt x="6087" y="991"/>
                    <a:pt x="4089" y="0"/>
                    <a:pt x="211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5" name="Google Shape;655;p9"/>
          <p:cNvGrpSpPr/>
          <p:nvPr/>
        </p:nvGrpSpPr>
        <p:grpSpPr>
          <a:xfrm flipH="1" rot="-479736">
            <a:off x="7822797" y="-1482194"/>
            <a:ext cx="1129274" cy="3739605"/>
            <a:chOff x="4036325" y="1109225"/>
            <a:chExt cx="1129250" cy="3739525"/>
          </a:xfrm>
        </p:grpSpPr>
        <p:sp>
          <p:nvSpPr>
            <p:cNvPr id="656" name="Google Shape;656;p9"/>
            <p:cNvSpPr/>
            <p:nvPr/>
          </p:nvSpPr>
          <p:spPr>
            <a:xfrm>
              <a:off x="5042550" y="1109225"/>
              <a:ext cx="102850" cy="52450"/>
            </a:xfrm>
            <a:custGeom>
              <a:rect b="b" l="l" r="r" t="t"/>
              <a:pathLst>
                <a:path extrusionOk="0" h="2098" w="4114">
                  <a:moveTo>
                    <a:pt x="4114" y="0"/>
                  </a:moveTo>
                  <a:cubicBezTo>
                    <a:pt x="2743" y="41"/>
                    <a:pt x="1331" y="162"/>
                    <a:pt x="0" y="363"/>
                  </a:cubicBezTo>
                  <a:cubicBezTo>
                    <a:pt x="484" y="888"/>
                    <a:pt x="928" y="1493"/>
                    <a:pt x="1291" y="2097"/>
                  </a:cubicBezTo>
                  <a:cubicBezTo>
                    <a:pt x="2094" y="1993"/>
                    <a:pt x="2958" y="1888"/>
                    <a:pt x="3751" y="1888"/>
                  </a:cubicBezTo>
                  <a:cubicBezTo>
                    <a:pt x="3874" y="1888"/>
                    <a:pt x="3995" y="1890"/>
                    <a:pt x="4114" y="1896"/>
                  </a:cubicBezTo>
                  <a:lnTo>
                    <a:pt x="4114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9"/>
            <p:cNvSpPr/>
            <p:nvPr/>
          </p:nvSpPr>
          <p:spPr>
            <a:xfrm>
              <a:off x="4898375" y="1226425"/>
              <a:ext cx="250050" cy="282075"/>
            </a:xfrm>
            <a:custGeom>
              <a:rect b="b" l="l" r="r" t="t"/>
              <a:pathLst>
                <a:path extrusionOk="0" h="11283" w="10002">
                  <a:moveTo>
                    <a:pt x="9442" y="1"/>
                  </a:moveTo>
                  <a:cubicBezTo>
                    <a:pt x="9286" y="1"/>
                    <a:pt x="9135" y="11"/>
                    <a:pt x="8994" y="31"/>
                  </a:cubicBezTo>
                  <a:cubicBezTo>
                    <a:pt x="5283" y="192"/>
                    <a:pt x="1855" y="2249"/>
                    <a:pt x="0" y="5395"/>
                  </a:cubicBezTo>
                  <a:cubicBezTo>
                    <a:pt x="3186" y="6363"/>
                    <a:pt x="5969" y="8460"/>
                    <a:pt x="7703" y="11283"/>
                  </a:cubicBezTo>
                  <a:cubicBezTo>
                    <a:pt x="8469" y="11121"/>
                    <a:pt x="9236" y="11081"/>
                    <a:pt x="10002" y="11081"/>
                  </a:cubicBezTo>
                  <a:lnTo>
                    <a:pt x="9921" y="31"/>
                  </a:lnTo>
                  <a:cubicBezTo>
                    <a:pt x="9760" y="11"/>
                    <a:pt x="9599" y="1"/>
                    <a:pt x="944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9"/>
            <p:cNvSpPr/>
            <p:nvPr/>
          </p:nvSpPr>
          <p:spPr>
            <a:xfrm>
              <a:off x="4561625" y="141775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6" y="1"/>
                  </a:moveTo>
                  <a:cubicBezTo>
                    <a:pt x="5729" y="1"/>
                    <a:pt x="1935" y="1814"/>
                    <a:pt x="0" y="5364"/>
                  </a:cubicBezTo>
                  <a:cubicBezTo>
                    <a:pt x="3186" y="6291"/>
                    <a:pt x="5969" y="8429"/>
                    <a:pt x="7703" y="11252"/>
                  </a:cubicBezTo>
                  <a:cubicBezTo>
                    <a:pt x="8502" y="11114"/>
                    <a:pt x="9339" y="11052"/>
                    <a:pt x="10162" y="11052"/>
                  </a:cubicBezTo>
                  <a:cubicBezTo>
                    <a:pt x="10544" y="11052"/>
                    <a:pt x="10922" y="11065"/>
                    <a:pt x="11292" y="11091"/>
                  </a:cubicBezTo>
                  <a:cubicBezTo>
                    <a:pt x="12301" y="8872"/>
                    <a:pt x="13995" y="7058"/>
                    <a:pt x="16011" y="5686"/>
                  </a:cubicBezTo>
                  <a:cubicBezTo>
                    <a:pt x="16737" y="5203"/>
                    <a:pt x="17543" y="4799"/>
                    <a:pt x="18350" y="4436"/>
                  </a:cubicBezTo>
                  <a:cubicBezTo>
                    <a:pt x="16309" y="1461"/>
                    <a:pt x="12915" y="1"/>
                    <a:pt x="951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9"/>
            <p:cNvSpPr/>
            <p:nvPr/>
          </p:nvSpPr>
          <p:spPr>
            <a:xfrm>
              <a:off x="4914500" y="1573000"/>
              <a:ext cx="236950" cy="280325"/>
            </a:xfrm>
            <a:custGeom>
              <a:rect b="b" l="l" r="r" t="t"/>
              <a:pathLst>
                <a:path extrusionOk="0" h="11213" w="9478">
                  <a:moveTo>
                    <a:pt x="8994" y="1"/>
                  </a:moveTo>
                  <a:cubicBezTo>
                    <a:pt x="5324" y="162"/>
                    <a:pt x="1896" y="2219"/>
                    <a:pt x="1" y="5324"/>
                  </a:cubicBezTo>
                  <a:cubicBezTo>
                    <a:pt x="3187" y="6292"/>
                    <a:pt x="5969" y="8430"/>
                    <a:pt x="7744" y="11212"/>
                  </a:cubicBezTo>
                  <a:cubicBezTo>
                    <a:pt x="8349" y="11132"/>
                    <a:pt x="8873" y="11091"/>
                    <a:pt x="9478" y="11011"/>
                  </a:cubicBezTo>
                  <a:lnTo>
                    <a:pt x="9397" y="11011"/>
                  </a:lnTo>
                  <a:lnTo>
                    <a:pt x="9357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9"/>
            <p:cNvSpPr/>
            <p:nvPr/>
          </p:nvSpPr>
          <p:spPr>
            <a:xfrm>
              <a:off x="4578750" y="1764450"/>
              <a:ext cx="458775" cy="280425"/>
            </a:xfrm>
            <a:custGeom>
              <a:rect b="b" l="l" r="r" t="t"/>
              <a:pathLst>
                <a:path extrusionOk="0" h="11217" w="18351">
                  <a:moveTo>
                    <a:pt x="9475" y="0"/>
                  </a:moveTo>
                  <a:cubicBezTo>
                    <a:pt x="6035" y="0"/>
                    <a:pt x="2592" y="1503"/>
                    <a:pt x="525" y="4482"/>
                  </a:cubicBezTo>
                  <a:cubicBezTo>
                    <a:pt x="324" y="4724"/>
                    <a:pt x="122" y="5046"/>
                    <a:pt x="1" y="5329"/>
                  </a:cubicBezTo>
                  <a:cubicBezTo>
                    <a:pt x="3147" y="6297"/>
                    <a:pt x="5929" y="8394"/>
                    <a:pt x="7704" y="11217"/>
                  </a:cubicBezTo>
                  <a:cubicBezTo>
                    <a:pt x="8410" y="11091"/>
                    <a:pt x="9178" y="11028"/>
                    <a:pt x="9941" y="11028"/>
                  </a:cubicBezTo>
                  <a:cubicBezTo>
                    <a:pt x="10399" y="11028"/>
                    <a:pt x="10854" y="11050"/>
                    <a:pt x="11293" y="11096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1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9"/>
            <p:cNvSpPr/>
            <p:nvPr/>
          </p:nvSpPr>
          <p:spPr>
            <a:xfrm>
              <a:off x="4930625" y="1918825"/>
              <a:ext cx="220825" cy="281325"/>
            </a:xfrm>
            <a:custGeom>
              <a:rect b="b" l="l" r="r" t="t"/>
              <a:pathLst>
                <a:path extrusionOk="0" h="11253" w="8833">
                  <a:moveTo>
                    <a:pt x="8793" y="1"/>
                  </a:moveTo>
                  <a:cubicBezTo>
                    <a:pt x="7744" y="122"/>
                    <a:pt x="6615" y="323"/>
                    <a:pt x="5607" y="727"/>
                  </a:cubicBezTo>
                  <a:cubicBezTo>
                    <a:pt x="3308" y="1654"/>
                    <a:pt x="1332" y="3267"/>
                    <a:pt x="1" y="5364"/>
                  </a:cubicBezTo>
                  <a:cubicBezTo>
                    <a:pt x="3187" y="6332"/>
                    <a:pt x="5969" y="8429"/>
                    <a:pt x="7744" y="11252"/>
                  </a:cubicBezTo>
                  <a:cubicBezTo>
                    <a:pt x="8067" y="11212"/>
                    <a:pt x="8470" y="11172"/>
                    <a:pt x="8833" y="11091"/>
                  </a:cubicBezTo>
                  <a:lnTo>
                    <a:pt x="8793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9"/>
            <p:cNvSpPr/>
            <p:nvPr/>
          </p:nvSpPr>
          <p:spPr>
            <a:xfrm>
              <a:off x="4594900" y="2109750"/>
              <a:ext cx="458750" cy="280950"/>
            </a:xfrm>
            <a:custGeom>
              <a:rect b="b" l="l" r="r" t="t"/>
              <a:pathLst>
                <a:path extrusionOk="0" h="11238" w="18350">
                  <a:moveTo>
                    <a:pt x="9519" y="1"/>
                  </a:moveTo>
                  <a:cubicBezTo>
                    <a:pt x="5729" y="1"/>
                    <a:pt x="1938" y="1815"/>
                    <a:pt x="0" y="5350"/>
                  </a:cubicBezTo>
                  <a:cubicBezTo>
                    <a:pt x="3146" y="6317"/>
                    <a:pt x="5929" y="8415"/>
                    <a:pt x="7703" y="11238"/>
                  </a:cubicBezTo>
                  <a:cubicBezTo>
                    <a:pt x="8502" y="11100"/>
                    <a:pt x="9339" y="11037"/>
                    <a:pt x="10162" y="11037"/>
                  </a:cubicBezTo>
                  <a:cubicBezTo>
                    <a:pt x="10544" y="11037"/>
                    <a:pt x="10922" y="11051"/>
                    <a:pt x="11292" y="11076"/>
                  </a:cubicBezTo>
                  <a:cubicBezTo>
                    <a:pt x="12341" y="8858"/>
                    <a:pt x="13954" y="7043"/>
                    <a:pt x="15971" y="5713"/>
                  </a:cubicBezTo>
                  <a:cubicBezTo>
                    <a:pt x="16737" y="5188"/>
                    <a:pt x="17543" y="4785"/>
                    <a:pt x="18350" y="4422"/>
                  </a:cubicBezTo>
                  <a:cubicBezTo>
                    <a:pt x="16294" y="1452"/>
                    <a:pt x="12907" y="1"/>
                    <a:pt x="9519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9"/>
            <p:cNvSpPr/>
            <p:nvPr/>
          </p:nvSpPr>
          <p:spPr>
            <a:xfrm>
              <a:off x="4948775" y="2267675"/>
              <a:ext cx="206725" cy="279300"/>
            </a:xfrm>
            <a:custGeom>
              <a:rect b="b" l="l" r="r" t="t"/>
              <a:pathLst>
                <a:path extrusionOk="0" h="11172" w="8269">
                  <a:moveTo>
                    <a:pt x="8228" y="0"/>
                  </a:moveTo>
                  <a:cubicBezTo>
                    <a:pt x="6373" y="202"/>
                    <a:pt x="4679" y="847"/>
                    <a:pt x="3187" y="1856"/>
                  </a:cubicBezTo>
                  <a:cubicBezTo>
                    <a:pt x="1856" y="2743"/>
                    <a:pt x="807" y="3912"/>
                    <a:pt x="1" y="5284"/>
                  </a:cubicBezTo>
                  <a:cubicBezTo>
                    <a:pt x="3187" y="6251"/>
                    <a:pt x="5969" y="8349"/>
                    <a:pt x="7704" y="11172"/>
                  </a:cubicBezTo>
                  <a:cubicBezTo>
                    <a:pt x="7905" y="11131"/>
                    <a:pt x="8067" y="11131"/>
                    <a:pt x="8268" y="11091"/>
                  </a:cubicBezTo>
                  <a:cubicBezTo>
                    <a:pt x="8268" y="11010"/>
                    <a:pt x="8228" y="41"/>
                    <a:pt x="822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9"/>
            <p:cNvSpPr/>
            <p:nvPr/>
          </p:nvSpPr>
          <p:spPr>
            <a:xfrm>
              <a:off x="4611025" y="2456475"/>
              <a:ext cx="458775" cy="281050"/>
            </a:xfrm>
            <a:custGeom>
              <a:rect b="b" l="l" r="r" t="t"/>
              <a:pathLst>
                <a:path extrusionOk="0" h="11242" w="18351">
                  <a:moveTo>
                    <a:pt x="9477" y="0"/>
                  </a:moveTo>
                  <a:cubicBezTo>
                    <a:pt x="6043" y="0"/>
                    <a:pt x="2609" y="1492"/>
                    <a:pt x="565" y="4467"/>
                  </a:cubicBezTo>
                  <a:cubicBezTo>
                    <a:pt x="363" y="4749"/>
                    <a:pt x="162" y="5031"/>
                    <a:pt x="0" y="5354"/>
                  </a:cubicBezTo>
                  <a:cubicBezTo>
                    <a:pt x="3186" y="6281"/>
                    <a:pt x="5969" y="8419"/>
                    <a:pt x="7703" y="11242"/>
                  </a:cubicBezTo>
                  <a:cubicBezTo>
                    <a:pt x="8503" y="11104"/>
                    <a:pt x="9339" y="11042"/>
                    <a:pt x="10163" y="11042"/>
                  </a:cubicBezTo>
                  <a:cubicBezTo>
                    <a:pt x="10544" y="11042"/>
                    <a:pt x="10922" y="11055"/>
                    <a:pt x="11293" y="11081"/>
                  </a:cubicBezTo>
                  <a:cubicBezTo>
                    <a:pt x="12744" y="8056"/>
                    <a:pt x="15326" y="5676"/>
                    <a:pt x="18350" y="4426"/>
                  </a:cubicBezTo>
                  <a:cubicBezTo>
                    <a:pt x="16300" y="1472"/>
                    <a:pt x="12889" y="0"/>
                    <a:pt x="947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9"/>
            <p:cNvSpPr/>
            <p:nvPr/>
          </p:nvSpPr>
          <p:spPr>
            <a:xfrm>
              <a:off x="4965925" y="2616525"/>
              <a:ext cx="191575" cy="276275"/>
            </a:xfrm>
            <a:custGeom>
              <a:rect b="b" l="l" r="r" t="t"/>
              <a:pathLst>
                <a:path extrusionOk="0" h="11051" w="7663">
                  <a:moveTo>
                    <a:pt x="7622" y="0"/>
                  </a:moveTo>
                  <a:cubicBezTo>
                    <a:pt x="5687" y="283"/>
                    <a:pt x="3791" y="1170"/>
                    <a:pt x="2339" y="2420"/>
                  </a:cubicBezTo>
                  <a:cubicBezTo>
                    <a:pt x="1412" y="3227"/>
                    <a:pt x="646" y="4114"/>
                    <a:pt x="0" y="5203"/>
                  </a:cubicBezTo>
                  <a:cubicBezTo>
                    <a:pt x="3186" y="6130"/>
                    <a:pt x="5929" y="8268"/>
                    <a:pt x="7663" y="11051"/>
                  </a:cubicBezTo>
                  <a:lnTo>
                    <a:pt x="7622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9"/>
            <p:cNvSpPr/>
            <p:nvPr/>
          </p:nvSpPr>
          <p:spPr>
            <a:xfrm>
              <a:off x="4629175" y="2802950"/>
              <a:ext cx="458775" cy="281425"/>
            </a:xfrm>
            <a:custGeom>
              <a:rect b="b" l="l" r="r" t="t"/>
              <a:pathLst>
                <a:path extrusionOk="0" h="11257" w="18351">
                  <a:moveTo>
                    <a:pt x="9486" y="1"/>
                  </a:moveTo>
                  <a:cubicBezTo>
                    <a:pt x="5708" y="1"/>
                    <a:pt x="1932" y="1804"/>
                    <a:pt x="0" y="5328"/>
                  </a:cubicBezTo>
                  <a:cubicBezTo>
                    <a:pt x="3146" y="6296"/>
                    <a:pt x="5929" y="8433"/>
                    <a:pt x="7703" y="11256"/>
                  </a:cubicBezTo>
                  <a:cubicBezTo>
                    <a:pt x="8470" y="11119"/>
                    <a:pt x="9312" y="11038"/>
                    <a:pt x="10140" y="11038"/>
                  </a:cubicBezTo>
                  <a:cubicBezTo>
                    <a:pt x="10530" y="11038"/>
                    <a:pt x="10918" y="11056"/>
                    <a:pt x="11293" y="11095"/>
                  </a:cubicBezTo>
                  <a:cubicBezTo>
                    <a:pt x="12301" y="8877"/>
                    <a:pt x="13954" y="7021"/>
                    <a:pt x="15971" y="5691"/>
                  </a:cubicBezTo>
                  <a:cubicBezTo>
                    <a:pt x="16737" y="5207"/>
                    <a:pt x="17544" y="4803"/>
                    <a:pt x="18350" y="4440"/>
                  </a:cubicBezTo>
                  <a:cubicBezTo>
                    <a:pt x="16287" y="1461"/>
                    <a:pt x="12885" y="1"/>
                    <a:pt x="948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9"/>
            <p:cNvSpPr/>
            <p:nvPr/>
          </p:nvSpPr>
          <p:spPr>
            <a:xfrm>
              <a:off x="4983050" y="2965375"/>
              <a:ext cx="177475" cy="252075"/>
            </a:xfrm>
            <a:custGeom>
              <a:rect b="b" l="l" r="r" t="t"/>
              <a:pathLst>
                <a:path extrusionOk="0" h="10083" w="7099">
                  <a:moveTo>
                    <a:pt x="7058" y="0"/>
                  </a:moveTo>
                  <a:cubicBezTo>
                    <a:pt x="5647" y="242"/>
                    <a:pt x="4316" y="847"/>
                    <a:pt x="3187" y="1654"/>
                  </a:cubicBezTo>
                  <a:cubicBezTo>
                    <a:pt x="1856" y="2581"/>
                    <a:pt x="807" y="3751"/>
                    <a:pt x="1" y="5082"/>
                  </a:cubicBezTo>
                  <a:cubicBezTo>
                    <a:pt x="2824" y="5969"/>
                    <a:pt x="5324" y="7703"/>
                    <a:pt x="7099" y="10082"/>
                  </a:cubicBezTo>
                  <a:lnTo>
                    <a:pt x="7058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9"/>
            <p:cNvSpPr/>
            <p:nvPr/>
          </p:nvSpPr>
          <p:spPr>
            <a:xfrm>
              <a:off x="4645300" y="3148225"/>
              <a:ext cx="458775" cy="280950"/>
            </a:xfrm>
            <a:custGeom>
              <a:rect b="b" l="l" r="r" t="t"/>
              <a:pathLst>
                <a:path extrusionOk="0" h="11238" w="18351">
                  <a:moveTo>
                    <a:pt x="9480" y="1"/>
                  </a:moveTo>
                  <a:cubicBezTo>
                    <a:pt x="6044" y="1"/>
                    <a:pt x="2612" y="1503"/>
                    <a:pt x="565" y="4503"/>
                  </a:cubicBezTo>
                  <a:cubicBezTo>
                    <a:pt x="364" y="4745"/>
                    <a:pt x="122" y="5027"/>
                    <a:pt x="1" y="5350"/>
                  </a:cubicBezTo>
                  <a:cubicBezTo>
                    <a:pt x="3146" y="6277"/>
                    <a:pt x="5929" y="8415"/>
                    <a:pt x="7703" y="11238"/>
                  </a:cubicBezTo>
                  <a:cubicBezTo>
                    <a:pt x="8503" y="11100"/>
                    <a:pt x="9340" y="11037"/>
                    <a:pt x="10163" y="11037"/>
                  </a:cubicBezTo>
                  <a:cubicBezTo>
                    <a:pt x="10544" y="11037"/>
                    <a:pt x="10922" y="11051"/>
                    <a:pt x="11293" y="11076"/>
                  </a:cubicBezTo>
                  <a:cubicBezTo>
                    <a:pt x="12745" y="8052"/>
                    <a:pt x="15245" y="5753"/>
                    <a:pt x="18350" y="4422"/>
                  </a:cubicBezTo>
                  <a:cubicBezTo>
                    <a:pt x="16284" y="1473"/>
                    <a:pt x="12880" y="1"/>
                    <a:pt x="948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9"/>
            <p:cNvSpPr/>
            <p:nvPr/>
          </p:nvSpPr>
          <p:spPr>
            <a:xfrm>
              <a:off x="4999200" y="3314225"/>
              <a:ext cx="162350" cy="230900"/>
            </a:xfrm>
            <a:custGeom>
              <a:rect b="b" l="l" r="r" t="t"/>
              <a:pathLst>
                <a:path extrusionOk="0" h="9236" w="6494">
                  <a:moveTo>
                    <a:pt x="6453" y="0"/>
                  </a:moveTo>
                  <a:cubicBezTo>
                    <a:pt x="4961" y="403"/>
                    <a:pt x="3549" y="1210"/>
                    <a:pt x="2339" y="2178"/>
                  </a:cubicBezTo>
                  <a:cubicBezTo>
                    <a:pt x="1412" y="2984"/>
                    <a:pt x="605" y="3912"/>
                    <a:pt x="0" y="4961"/>
                  </a:cubicBezTo>
                  <a:cubicBezTo>
                    <a:pt x="2541" y="5727"/>
                    <a:pt x="4840" y="7219"/>
                    <a:pt x="6493" y="9235"/>
                  </a:cubicBezTo>
                  <a:lnTo>
                    <a:pt x="645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9"/>
            <p:cNvSpPr/>
            <p:nvPr/>
          </p:nvSpPr>
          <p:spPr>
            <a:xfrm>
              <a:off x="4661425" y="3494700"/>
              <a:ext cx="458775" cy="281300"/>
            </a:xfrm>
            <a:custGeom>
              <a:rect b="b" l="l" r="r" t="t"/>
              <a:pathLst>
                <a:path extrusionOk="0" h="11252" w="18351">
                  <a:moveTo>
                    <a:pt x="9517" y="1"/>
                  </a:moveTo>
                  <a:cubicBezTo>
                    <a:pt x="5729" y="1"/>
                    <a:pt x="1935" y="1814"/>
                    <a:pt x="1" y="5364"/>
                  </a:cubicBezTo>
                  <a:cubicBezTo>
                    <a:pt x="3187" y="6291"/>
                    <a:pt x="5970" y="8429"/>
                    <a:pt x="7704" y="11252"/>
                  </a:cubicBezTo>
                  <a:cubicBezTo>
                    <a:pt x="8503" y="11114"/>
                    <a:pt x="9340" y="11052"/>
                    <a:pt x="10163" y="11052"/>
                  </a:cubicBezTo>
                  <a:cubicBezTo>
                    <a:pt x="10544" y="11052"/>
                    <a:pt x="10923" y="11065"/>
                    <a:pt x="11293" y="11091"/>
                  </a:cubicBezTo>
                  <a:cubicBezTo>
                    <a:pt x="12342" y="8872"/>
                    <a:pt x="13955" y="7058"/>
                    <a:pt x="15971" y="5686"/>
                  </a:cubicBezTo>
                  <a:cubicBezTo>
                    <a:pt x="16737" y="5202"/>
                    <a:pt x="17544" y="4799"/>
                    <a:pt x="18351" y="4436"/>
                  </a:cubicBezTo>
                  <a:cubicBezTo>
                    <a:pt x="16310" y="1461"/>
                    <a:pt x="12916" y="1"/>
                    <a:pt x="9517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9"/>
            <p:cNvSpPr/>
            <p:nvPr/>
          </p:nvSpPr>
          <p:spPr>
            <a:xfrm>
              <a:off x="5015325" y="3665075"/>
              <a:ext cx="149250" cy="210750"/>
            </a:xfrm>
            <a:custGeom>
              <a:rect b="b" l="l" r="r" t="t"/>
              <a:pathLst>
                <a:path extrusionOk="0" h="8430" w="5970">
                  <a:moveTo>
                    <a:pt x="5929" y="1"/>
                  </a:moveTo>
                  <a:cubicBezTo>
                    <a:pt x="4961" y="283"/>
                    <a:pt x="4033" y="807"/>
                    <a:pt x="3186" y="1372"/>
                  </a:cubicBezTo>
                  <a:cubicBezTo>
                    <a:pt x="1896" y="2259"/>
                    <a:pt x="807" y="3429"/>
                    <a:pt x="0" y="4800"/>
                  </a:cubicBezTo>
                  <a:cubicBezTo>
                    <a:pt x="2299" y="5485"/>
                    <a:pt x="4356" y="6736"/>
                    <a:pt x="5969" y="8429"/>
                  </a:cubicBezTo>
                  <a:lnTo>
                    <a:pt x="5929" y="1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9"/>
            <p:cNvSpPr/>
            <p:nvPr/>
          </p:nvSpPr>
          <p:spPr>
            <a:xfrm>
              <a:off x="5032475" y="4016950"/>
              <a:ext cx="133100" cy="189575"/>
            </a:xfrm>
            <a:custGeom>
              <a:rect b="b" l="l" r="r" t="t"/>
              <a:pathLst>
                <a:path extrusionOk="0" h="7583" w="5324">
                  <a:moveTo>
                    <a:pt x="5283" y="0"/>
                  </a:moveTo>
                  <a:cubicBezTo>
                    <a:pt x="3105" y="888"/>
                    <a:pt x="1250" y="2501"/>
                    <a:pt x="0" y="4517"/>
                  </a:cubicBezTo>
                  <a:cubicBezTo>
                    <a:pt x="2016" y="5122"/>
                    <a:pt x="3831" y="6171"/>
                    <a:pt x="5323" y="7582"/>
                  </a:cubicBezTo>
                  <a:lnTo>
                    <a:pt x="5283" y="0"/>
                  </a:ln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9"/>
            <p:cNvSpPr/>
            <p:nvPr/>
          </p:nvSpPr>
          <p:spPr>
            <a:xfrm>
              <a:off x="4694700" y="4186800"/>
              <a:ext cx="459775" cy="280850"/>
            </a:xfrm>
            <a:custGeom>
              <a:rect b="b" l="l" r="r" t="t"/>
              <a:pathLst>
                <a:path extrusionOk="0" h="11234" w="18391">
                  <a:moveTo>
                    <a:pt x="9608" y="1"/>
                  </a:moveTo>
                  <a:cubicBezTo>
                    <a:pt x="5789" y="1"/>
                    <a:pt x="1953" y="1928"/>
                    <a:pt x="1" y="5346"/>
                  </a:cubicBezTo>
                  <a:cubicBezTo>
                    <a:pt x="3146" y="6273"/>
                    <a:pt x="5929" y="8411"/>
                    <a:pt x="7704" y="11234"/>
                  </a:cubicBezTo>
                  <a:cubicBezTo>
                    <a:pt x="8503" y="11096"/>
                    <a:pt x="9340" y="11033"/>
                    <a:pt x="10163" y="11033"/>
                  </a:cubicBezTo>
                  <a:cubicBezTo>
                    <a:pt x="10544" y="11033"/>
                    <a:pt x="10923" y="11047"/>
                    <a:pt x="11293" y="11072"/>
                  </a:cubicBezTo>
                  <a:cubicBezTo>
                    <a:pt x="12745" y="8128"/>
                    <a:pt x="15326" y="5749"/>
                    <a:pt x="18391" y="4458"/>
                  </a:cubicBezTo>
                  <a:cubicBezTo>
                    <a:pt x="17625" y="3490"/>
                    <a:pt x="16778" y="2603"/>
                    <a:pt x="15769" y="1958"/>
                  </a:cubicBezTo>
                  <a:cubicBezTo>
                    <a:pt x="13955" y="626"/>
                    <a:pt x="11784" y="1"/>
                    <a:pt x="960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9"/>
            <p:cNvSpPr/>
            <p:nvPr/>
          </p:nvSpPr>
          <p:spPr>
            <a:xfrm>
              <a:off x="4635225" y="1133425"/>
              <a:ext cx="369025" cy="218800"/>
            </a:xfrm>
            <a:custGeom>
              <a:rect b="b" l="l" r="r" t="t"/>
              <a:pathLst>
                <a:path extrusionOk="0" h="8752" w="14761">
                  <a:moveTo>
                    <a:pt x="12865" y="0"/>
                  </a:moveTo>
                  <a:cubicBezTo>
                    <a:pt x="8429" y="928"/>
                    <a:pt x="4074" y="2501"/>
                    <a:pt x="0" y="4557"/>
                  </a:cubicBezTo>
                  <a:cubicBezTo>
                    <a:pt x="1614" y="5646"/>
                    <a:pt x="3025" y="7058"/>
                    <a:pt x="4074" y="8752"/>
                  </a:cubicBezTo>
                  <a:cubicBezTo>
                    <a:pt x="4873" y="8614"/>
                    <a:pt x="5710" y="8551"/>
                    <a:pt x="6533" y="8551"/>
                  </a:cubicBezTo>
                  <a:cubicBezTo>
                    <a:pt x="6914" y="8551"/>
                    <a:pt x="7293" y="8565"/>
                    <a:pt x="7663" y="8590"/>
                  </a:cubicBezTo>
                  <a:cubicBezTo>
                    <a:pt x="9155" y="5646"/>
                    <a:pt x="11696" y="3267"/>
                    <a:pt x="14761" y="2017"/>
                  </a:cubicBezTo>
                  <a:cubicBezTo>
                    <a:pt x="14196" y="1250"/>
                    <a:pt x="13551" y="605"/>
                    <a:pt x="1286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9"/>
            <p:cNvSpPr/>
            <p:nvPr/>
          </p:nvSpPr>
          <p:spPr>
            <a:xfrm>
              <a:off x="4324675" y="1286675"/>
              <a:ext cx="340825" cy="255100"/>
            </a:xfrm>
            <a:custGeom>
              <a:rect b="b" l="l" r="r" t="t"/>
              <a:pathLst>
                <a:path extrusionOk="0" h="10204" w="13633">
                  <a:moveTo>
                    <a:pt x="9438" y="0"/>
                  </a:moveTo>
                  <a:cubicBezTo>
                    <a:pt x="6010" y="1976"/>
                    <a:pt x="2824" y="4275"/>
                    <a:pt x="1" y="6856"/>
                  </a:cubicBezTo>
                  <a:cubicBezTo>
                    <a:pt x="1130" y="7784"/>
                    <a:pt x="2138" y="8873"/>
                    <a:pt x="2905" y="10083"/>
                  </a:cubicBezTo>
                  <a:cubicBezTo>
                    <a:pt x="2905" y="10123"/>
                    <a:pt x="2945" y="10204"/>
                    <a:pt x="2945" y="10204"/>
                  </a:cubicBezTo>
                  <a:cubicBezTo>
                    <a:pt x="3740" y="10067"/>
                    <a:pt x="4572" y="9985"/>
                    <a:pt x="5390" y="9985"/>
                  </a:cubicBezTo>
                  <a:cubicBezTo>
                    <a:pt x="5776" y="9985"/>
                    <a:pt x="6159" y="10003"/>
                    <a:pt x="6534" y="10042"/>
                  </a:cubicBezTo>
                  <a:cubicBezTo>
                    <a:pt x="7986" y="7058"/>
                    <a:pt x="10567" y="4678"/>
                    <a:pt x="13632" y="3428"/>
                  </a:cubicBezTo>
                  <a:cubicBezTo>
                    <a:pt x="12503" y="1976"/>
                    <a:pt x="11091" y="767"/>
                    <a:pt x="9438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9"/>
            <p:cNvSpPr/>
            <p:nvPr/>
          </p:nvSpPr>
          <p:spPr>
            <a:xfrm>
              <a:off x="4114975" y="1507475"/>
              <a:ext cx="213775" cy="219825"/>
            </a:xfrm>
            <a:custGeom>
              <a:rect b="b" l="l" r="r" t="t"/>
              <a:pathLst>
                <a:path extrusionOk="0" h="8793" w="8551">
                  <a:moveTo>
                    <a:pt x="6373" y="0"/>
                  </a:moveTo>
                  <a:cubicBezTo>
                    <a:pt x="3832" y="2662"/>
                    <a:pt x="1614" y="5606"/>
                    <a:pt x="1" y="8752"/>
                  </a:cubicBezTo>
                  <a:cubicBezTo>
                    <a:pt x="485" y="8752"/>
                    <a:pt x="1009" y="8752"/>
                    <a:pt x="1452" y="8792"/>
                  </a:cubicBezTo>
                  <a:cubicBezTo>
                    <a:pt x="1452" y="8711"/>
                    <a:pt x="1452" y="8711"/>
                    <a:pt x="1493" y="8671"/>
                  </a:cubicBezTo>
                  <a:cubicBezTo>
                    <a:pt x="3025" y="5727"/>
                    <a:pt x="5526" y="3428"/>
                    <a:pt x="8550" y="2218"/>
                  </a:cubicBezTo>
                  <a:cubicBezTo>
                    <a:pt x="7945" y="1412"/>
                    <a:pt x="7179" y="646"/>
                    <a:pt x="637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9"/>
            <p:cNvSpPr/>
            <p:nvPr/>
          </p:nvSpPr>
          <p:spPr>
            <a:xfrm>
              <a:off x="4222850" y="1606650"/>
              <a:ext cx="458775" cy="279950"/>
            </a:xfrm>
            <a:custGeom>
              <a:rect b="b" l="l" r="r" t="t"/>
              <a:pathLst>
                <a:path extrusionOk="0" h="11198" w="18351">
                  <a:moveTo>
                    <a:pt x="9535" y="1"/>
                  </a:moveTo>
                  <a:cubicBezTo>
                    <a:pt x="5741" y="1"/>
                    <a:pt x="1938" y="1815"/>
                    <a:pt x="1" y="5349"/>
                  </a:cubicBezTo>
                  <a:cubicBezTo>
                    <a:pt x="3146" y="6317"/>
                    <a:pt x="5889" y="8374"/>
                    <a:pt x="7623" y="11116"/>
                  </a:cubicBezTo>
                  <a:cubicBezTo>
                    <a:pt x="7623" y="11157"/>
                    <a:pt x="7663" y="11197"/>
                    <a:pt x="7663" y="11197"/>
                  </a:cubicBezTo>
                  <a:cubicBezTo>
                    <a:pt x="8463" y="11059"/>
                    <a:pt x="9299" y="10997"/>
                    <a:pt x="10123" y="10997"/>
                  </a:cubicBezTo>
                  <a:cubicBezTo>
                    <a:pt x="10504" y="10997"/>
                    <a:pt x="10882" y="11010"/>
                    <a:pt x="11253" y="11036"/>
                  </a:cubicBezTo>
                  <a:cubicBezTo>
                    <a:pt x="12704" y="8051"/>
                    <a:pt x="15285" y="5712"/>
                    <a:pt x="18350" y="4422"/>
                  </a:cubicBezTo>
                  <a:cubicBezTo>
                    <a:pt x="16313" y="1452"/>
                    <a:pt x="12928" y="1"/>
                    <a:pt x="9535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9"/>
            <p:cNvSpPr/>
            <p:nvPr/>
          </p:nvSpPr>
          <p:spPr>
            <a:xfrm>
              <a:off x="4239000" y="1954375"/>
              <a:ext cx="460775" cy="280050"/>
            </a:xfrm>
            <a:custGeom>
              <a:rect b="b" l="l" r="r" t="t"/>
              <a:pathLst>
                <a:path extrusionOk="0" h="11202" w="18431">
                  <a:moveTo>
                    <a:pt x="9576" y="1"/>
                  </a:moveTo>
                  <a:cubicBezTo>
                    <a:pt x="5782" y="1"/>
                    <a:pt x="1977" y="1805"/>
                    <a:pt x="0" y="5314"/>
                  </a:cubicBezTo>
                  <a:cubicBezTo>
                    <a:pt x="3186" y="6281"/>
                    <a:pt x="5969" y="8379"/>
                    <a:pt x="7743" y="11202"/>
                  </a:cubicBezTo>
                  <a:cubicBezTo>
                    <a:pt x="8515" y="11064"/>
                    <a:pt x="9362" y="11001"/>
                    <a:pt x="10181" y="11001"/>
                  </a:cubicBezTo>
                  <a:cubicBezTo>
                    <a:pt x="10561" y="11001"/>
                    <a:pt x="10935" y="11015"/>
                    <a:pt x="11292" y="11040"/>
                  </a:cubicBezTo>
                  <a:cubicBezTo>
                    <a:pt x="12784" y="8056"/>
                    <a:pt x="15325" y="5717"/>
                    <a:pt x="18430" y="4426"/>
                  </a:cubicBezTo>
                  <a:cubicBezTo>
                    <a:pt x="16371" y="1452"/>
                    <a:pt x="12978" y="1"/>
                    <a:pt x="957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9"/>
            <p:cNvSpPr/>
            <p:nvPr/>
          </p:nvSpPr>
          <p:spPr>
            <a:xfrm>
              <a:off x="4257125" y="2299200"/>
              <a:ext cx="459775" cy="282050"/>
            </a:xfrm>
            <a:custGeom>
              <a:rect b="b" l="l" r="r" t="t"/>
              <a:pathLst>
                <a:path extrusionOk="0" h="11282" w="18391">
                  <a:moveTo>
                    <a:pt x="9363" y="0"/>
                  </a:moveTo>
                  <a:cubicBezTo>
                    <a:pt x="6811" y="0"/>
                    <a:pt x="4268" y="848"/>
                    <a:pt x="2300" y="2611"/>
                  </a:cubicBezTo>
                  <a:cubicBezTo>
                    <a:pt x="1412" y="3418"/>
                    <a:pt x="606" y="4305"/>
                    <a:pt x="1" y="5394"/>
                  </a:cubicBezTo>
                  <a:cubicBezTo>
                    <a:pt x="3187" y="6321"/>
                    <a:pt x="592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24" y="0"/>
                    <a:pt x="9363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9"/>
            <p:cNvSpPr/>
            <p:nvPr/>
          </p:nvSpPr>
          <p:spPr>
            <a:xfrm>
              <a:off x="4273275" y="2646575"/>
              <a:ext cx="459775" cy="279500"/>
            </a:xfrm>
            <a:custGeom>
              <a:rect b="b" l="l" r="r" t="t"/>
              <a:pathLst>
                <a:path extrusionOk="0" h="11180" w="18391">
                  <a:moveTo>
                    <a:pt x="9521" y="0"/>
                  </a:moveTo>
                  <a:cubicBezTo>
                    <a:pt x="5749" y="0"/>
                    <a:pt x="1972" y="1793"/>
                    <a:pt x="0" y="5291"/>
                  </a:cubicBezTo>
                  <a:cubicBezTo>
                    <a:pt x="3186" y="6259"/>
                    <a:pt x="5969" y="8356"/>
                    <a:pt x="7703" y="11179"/>
                  </a:cubicBezTo>
                  <a:cubicBezTo>
                    <a:pt x="8502" y="11042"/>
                    <a:pt x="9339" y="10979"/>
                    <a:pt x="10162" y="10979"/>
                  </a:cubicBezTo>
                  <a:cubicBezTo>
                    <a:pt x="10544" y="10979"/>
                    <a:pt x="10922" y="10993"/>
                    <a:pt x="11292" y="11018"/>
                  </a:cubicBezTo>
                  <a:cubicBezTo>
                    <a:pt x="12744" y="8074"/>
                    <a:pt x="15325" y="5695"/>
                    <a:pt x="18390" y="4444"/>
                  </a:cubicBezTo>
                  <a:cubicBezTo>
                    <a:pt x="16324" y="1460"/>
                    <a:pt x="12925" y="0"/>
                    <a:pt x="952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4291425" y="2991575"/>
              <a:ext cx="459775" cy="281325"/>
            </a:xfrm>
            <a:custGeom>
              <a:rect b="b" l="l" r="r" t="t"/>
              <a:pathLst>
                <a:path extrusionOk="0" h="11253" w="18391">
                  <a:moveTo>
                    <a:pt x="9333" y="1"/>
                  </a:moveTo>
                  <a:cubicBezTo>
                    <a:pt x="6783" y="1"/>
                    <a:pt x="4247" y="838"/>
                    <a:pt x="2299" y="2582"/>
                  </a:cubicBezTo>
                  <a:cubicBezTo>
                    <a:pt x="1412" y="3388"/>
                    <a:pt x="605" y="4316"/>
                    <a:pt x="0" y="5365"/>
                  </a:cubicBezTo>
                  <a:cubicBezTo>
                    <a:pt x="3146" y="6332"/>
                    <a:pt x="5929" y="8430"/>
                    <a:pt x="7703" y="11253"/>
                  </a:cubicBezTo>
                  <a:cubicBezTo>
                    <a:pt x="8502" y="11115"/>
                    <a:pt x="9339" y="11052"/>
                    <a:pt x="10162" y="11052"/>
                  </a:cubicBezTo>
                  <a:cubicBezTo>
                    <a:pt x="10544" y="11052"/>
                    <a:pt x="10922" y="11066"/>
                    <a:pt x="11292" y="11091"/>
                  </a:cubicBezTo>
                  <a:cubicBezTo>
                    <a:pt x="12744" y="8107"/>
                    <a:pt x="15285" y="5768"/>
                    <a:pt x="18390" y="4477"/>
                  </a:cubicBezTo>
                  <a:cubicBezTo>
                    <a:pt x="16299" y="1549"/>
                    <a:pt x="12802" y="1"/>
                    <a:pt x="93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4306550" y="3338575"/>
              <a:ext cx="459775" cy="281150"/>
            </a:xfrm>
            <a:custGeom>
              <a:rect b="b" l="l" r="r" t="t"/>
              <a:pathLst>
                <a:path extrusionOk="0" h="11246" w="18391">
                  <a:moveTo>
                    <a:pt x="9518" y="1"/>
                  </a:moveTo>
                  <a:cubicBezTo>
                    <a:pt x="5736" y="1"/>
                    <a:pt x="1952" y="1814"/>
                    <a:pt x="0" y="5358"/>
                  </a:cubicBezTo>
                  <a:cubicBezTo>
                    <a:pt x="3146" y="6285"/>
                    <a:pt x="5928" y="8423"/>
                    <a:pt x="7703" y="11246"/>
                  </a:cubicBezTo>
                  <a:cubicBezTo>
                    <a:pt x="8502" y="11108"/>
                    <a:pt x="9339" y="11046"/>
                    <a:pt x="10162" y="11046"/>
                  </a:cubicBezTo>
                  <a:cubicBezTo>
                    <a:pt x="10544" y="11046"/>
                    <a:pt x="10922" y="11059"/>
                    <a:pt x="11292" y="11084"/>
                  </a:cubicBezTo>
                  <a:cubicBezTo>
                    <a:pt x="12744" y="8100"/>
                    <a:pt x="15325" y="5721"/>
                    <a:pt x="18390" y="4471"/>
                  </a:cubicBezTo>
                  <a:cubicBezTo>
                    <a:pt x="16326" y="1471"/>
                    <a:pt x="12923" y="1"/>
                    <a:pt x="9518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4323675" y="3684500"/>
              <a:ext cx="459775" cy="282075"/>
            </a:xfrm>
            <a:custGeom>
              <a:rect b="b" l="l" r="r" t="t"/>
              <a:pathLst>
                <a:path extrusionOk="0" h="11283" w="18391">
                  <a:moveTo>
                    <a:pt x="9387" y="0"/>
                  </a:moveTo>
                  <a:cubicBezTo>
                    <a:pt x="6844" y="0"/>
                    <a:pt x="4308" y="848"/>
                    <a:pt x="2340" y="2611"/>
                  </a:cubicBezTo>
                  <a:cubicBezTo>
                    <a:pt x="1412" y="3418"/>
                    <a:pt x="606" y="4305"/>
                    <a:pt x="1" y="5354"/>
                  </a:cubicBezTo>
                  <a:cubicBezTo>
                    <a:pt x="3187" y="6322"/>
                    <a:pt x="5969" y="8459"/>
                    <a:pt x="7704" y="11282"/>
                  </a:cubicBezTo>
                  <a:cubicBezTo>
                    <a:pt x="8498" y="11145"/>
                    <a:pt x="9330" y="11064"/>
                    <a:pt x="10149" y="11064"/>
                  </a:cubicBezTo>
                  <a:cubicBezTo>
                    <a:pt x="10535" y="11064"/>
                    <a:pt x="10918" y="11082"/>
                    <a:pt x="11293" y="11121"/>
                  </a:cubicBezTo>
                  <a:cubicBezTo>
                    <a:pt x="12745" y="8136"/>
                    <a:pt x="15326" y="5757"/>
                    <a:pt x="18391" y="4507"/>
                  </a:cubicBezTo>
                  <a:cubicBezTo>
                    <a:pt x="16302" y="1559"/>
                    <a:pt x="12837" y="0"/>
                    <a:pt x="938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4679575" y="3841400"/>
              <a:ext cx="458775" cy="279425"/>
            </a:xfrm>
            <a:custGeom>
              <a:rect b="b" l="l" r="r" t="t"/>
              <a:pathLst>
                <a:path extrusionOk="0" h="11177" w="18351">
                  <a:moveTo>
                    <a:pt x="9475" y="0"/>
                  </a:moveTo>
                  <a:cubicBezTo>
                    <a:pt x="6035" y="0"/>
                    <a:pt x="2592" y="1502"/>
                    <a:pt x="525" y="4482"/>
                  </a:cubicBezTo>
                  <a:cubicBezTo>
                    <a:pt x="323" y="4724"/>
                    <a:pt x="122" y="5046"/>
                    <a:pt x="1" y="5329"/>
                  </a:cubicBezTo>
                  <a:cubicBezTo>
                    <a:pt x="3106" y="6256"/>
                    <a:pt x="5889" y="8353"/>
                    <a:pt x="7663" y="11176"/>
                  </a:cubicBezTo>
                  <a:cubicBezTo>
                    <a:pt x="8369" y="11050"/>
                    <a:pt x="9138" y="10987"/>
                    <a:pt x="9891" y="10987"/>
                  </a:cubicBezTo>
                  <a:cubicBezTo>
                    <a:pt x="10343" y="10987"/>
                    <a:pt x="10789" y="11010"/>
                    <a:pt x="11212" y="11055"/>
                  </a:cubicBezTo>
                  <a:cubicBezTo>
                    <a:pt x="12745" y="8071"/>
                    <a:pt x="15245" y="5692"/>
                    <a:pt x="18351" y="4441"/>
                  </a:cubicBezTo>
                  <a:cubicBezTo>
                    <a:pt x="16284" y="1472"/>
                    <a:pt x="12880" y="0"/>
                    <a:pt x="9475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4339800" y="4031325"/>
              <a:ext cx="460800" cy="280050"/>
            </a:xfrm>
            <a:custGeom>
              <a:rect b="b" l="l" r="r" t="t"/>
              <a:pathLst>
                <a:path extrusionOk="0" h="11202" w="18432">
                  <a:moveTo>
                    <a:pt x="9561" y="1"/>
                  </a:moveTo>
                  <a:cubicBezTo>
                    <a:pt x="5772" y="1"/>
                    <a:pt x="1978" y="1805"/>
                    <a:pt x="1" y="5314"/>
                  </a:cubicBezTo>
                  <a:cubicBezTo>
                    <a:pt x="3187" y="6241"/>
                    <a:pt x="5970" y="8379"/>
                    <a:pt x="7744" y="11202"/>
                  </a:cubicBezTo>
                  <a:cubicBezTo>
                    <a:pt x="8516" y="11064"/>
                    <a:pt x="9363" y="11001"/>
                    <a:pt x="10182" y="11001"/>
                  </a:cubicBezTo>
                  <a:cubicBezTo>
                    <a:pt x="10562" y="11001"/>
                    <a:pt x="10936" y="11015"/>
                    <a:pt x="11293" y="11040"/>
                  </a:cubicBezTo>
                  <a:cubicBezTo>
                    <a:pt x="12785" y="8096"/>
                    <a:pt x="15326" y="5717"/>
                    <a:pt x="18431" y="4426"/>
                  </a:cubicBezTo>
                  <a:cubicBezTo>
                    <a:pt x="16353" y="1452"/>
                    <a:pt x="12959" y="1"/>
                    <a:pt x="9561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4356950" y="4375850"/>
              <a:ext cx="459775" cy="281350"/>
            </a:xfrm>
            <a:custGeom>
              <a:rect b="b" l="l" r="r" t="t"/>
              <a:pathLst>
                <a:path extrusionOk="0" h="11254" w="18391">
                  <a:moveTo>
                    <a:pt x="9602" y="1"/>
                  </a:moveTo>
                  <a:cubicBezTo>
                    <a:pt x="5785" y="1"/>
                    <a:pt x="1952" y="1935"/>
                    <a:pt x="1" y="5325"/>
                  </a:cubicBezTo>
                  <a:cubicBezTo>
                    <a:pt x="3146" y="6293"/>
                    <a:pt x="5929" y="8430"/>
                    <a:pt x="7703" y="11253"/>
                  </a:cubicBezTo>
                  <a:cubicBezTo>
                    <a:pt x="8498" y="11116"/>
                    <a:pt x="9330" y="11035"/>
                    <a:pt x="10148" y="11035"/>
                  </a:cubicBezTo>
                  <a:cubicBezTo>
                    <a:pt x="10535" y="11035"/>
                    <a:pt x="10918" y="11053"/>
                    <a:pt x="11293" y="11092"/>
                  </a:cubicBezTo>
                  <a:cubicBezTo>
                    <a:pt x="12745" y="8108"/>
                    <a:pt x="15326" y="5728"/>
                    <a:pt x="18391" y="4478"/>
                  </a:cubicBezTo>
                  <a:cubicBezTo>
                    <a:pt x="17624" y="3510"/>
                    <a:pt x="16777" y="2663"/>
                    <a:pt x="15769" y="1978"/>
                  </a:cubicBezTo>
                  <a:cubicBezTo>
                    <a:pt x="13953" y="630"/>
                    <a:pt x="11780" y="1"/>
                    <a:pt x="9602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4070625" y="4566400"/>
              <a:ext cx="408350" cy="282350"/>
            </a:xfrm>
            <a:custGeom>
              <a:rect b="b" l="l" r="r" t="t"/>
              <a:pathLst>
                <a:path extrusionOk="0" h="11294" w="16334">
                  <a:moveTo>
                    <a:pt x="7483" y="1"/>
                  </a:moveTo>
                  <a:cubicBezTo>
                    <a:pt x="4749" y="1"/>
                    <a:pt x="2005" y="971"/>
                    <a:pt x="0" y="2865"/>
                  </a:cubicBezTo>
                  <a:cubicBezTo>
                    <a:pt x="0" y="3954"/>
                    <a:pt x="40" y="5245"/>
                    <a:pt x="40" y="6253"/>
                  </a:cubicBezTo>
                  <a:cubicBezTo>
                    <a:pt x="2299" y="7342"/>
                    <a:pt x="4275" y="9116"/>
                    <a:pt x="5646" y="11294"/>
                  </a:cubicBezTo>
                  <a:cubicBezTo>
                    <a:pt x="6441" y="11157"/>
                    <a:pt x="7273" y="11076"/>
                    <a:pt x="8091" y="11076"/>
                  </a:cubicBezTo>
                  <a:cubicBezTo>
                    <a:pt x="8477" y="11076"/>
                    <a:pt x="8861" y="11094"/>
                    <a:pt x="9235" y="11133"/>
                  </a:cubicBezTo>
                  <a:cubicBezTo>
                    <a:pt x="10728" y="8148"/>
                    <a:pt x="13268" y="5769"/>
                    <a:pt x="16333" y="4519"/>
                  </a:cubicBezTo>
                  <a:cubicBezTo>
                    <a:pt x="15567" y="3470"/>
                    <a:pt x="14720" y="2623"/>
                    <a:pt x="13712" y="1938"/>
                  </a:cubicBezTo>
                  <a:cubicBezTo>
                    <a:pt x="11907" y="638"/>
                    <a:pt x="9698" y="1"/>
                    <a:pt x="748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4036325" y="1795825"/>
              <a:ext cx="308550" cy="282325"/>
            </a:xfrm>
            <a:custGeom>
              <a:rect b="b" l="l" r="r" t="t"/>
              <a:pathLst>
                <a:path extrusionOk="0" h="11293" w="12342">
                  <a:moveTo>
                    <a:pt x="3590" y="0"/>
                  </a:moveTo>
                  <a:cubicBezTo>
                    <a:pt x="2986" y="0"/>
                    <a:pt x="2379" y="53"/>
                    <a:pt x="1775" y="162"/>
                  </a:cubicBezTo>
                  <a:cubicBezTo>
                    <a:pt x="646" y="3025"/>
                    <a:pt x="1" y="6050"/>
                    <a:pt x="1" y="9115"/>
                  </a:cubicBezTo>
                  <a:cubicBezTo>
                    <a:pt x="606" y="9800"/>
                    <a:pt x="1211" y="10486"/>
                    <a:pt x="1654" y="11293"/>
                  </a:cubicBezTo>
                  <a:cubicBezTo>
                    <a:pt x="2219" y="11131"/>
                    <a:pt x="2824" y="11091"/>
                    <a:pt x="3429" y="11051"/>
                  </a:cubicBezTo>
                  <a:cubicBezTo>
                    <a:pt x="3606" y="11039"/>
                    <a:pt x="3783" y="11034"/>
                    <a:pt x="3960" y="11034"/>
                  </a:cubicBezTo>
                  <a:cubicBezTo>
                    <a:pt x="4388" y="11034"/>
                    <a:pt x="4816" y="11062"/>
                    <a:pt x="5244" y="11091"/>
                  </a:cubicBezTo>
                  <a:cubicBezTo>
                    <a:pt x="6776" y="8107"/>
                    <a:pt x="9277" y="5768"/>
                    <a:pt x="12342" y="4477"/>
                  </a:cubicBezTo>
                  <a:cubicBezTo>
                    <a:pt x="10353" y="1699"/>
                    <a:pt x="7022" y="0"/>
                    <a:pt x="359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4037350" y="2142025"/>
              <a:ext cx="324675" cy="281950"/>
            </a:xfrm>
            <a:custGeom>
              <a:rect b="b" l="l" r="r" t="t"/>
              <a:pathLst>
                <a:path extrusionOk="0" h="11278" w="12987">
                  <a:moveTo>
                    <a:pt x="4017" y="0"/>
                  </a:moveTo>
                  <a:cubicBezTo>
                    <a:pt x="2647" y="0"/>
                    <a:pt x="1278" y="256"/>
                    <a:pt x="0" y="792"/>
                  </a:cubicBezTo>
                  <a:cubicBezTo>
                    <a:pt x="0" y="3010"/>
                    <a:pt x="81" y="5591"/>
                    <a:pt x="121" y="8575"/>
                  </a:cubicBezTo>
                  <a:cubicBezTo>
                    <a:pt x="887" y="9301"/>
                    <a:pt x="1533" y="10148"/>
                    <a:pt x="2138" y="10995"/>
                  </a:cubicBezTo>
                  <a:cubicBezTo>
                    <a:pt x="2178" y="11116"/>
                    <a:pt x="2218" y="11157"/>
                    <a:pt x="2299" y="11277"/>
                  </a:cubicBezTo>
                  <a:cubicBezTo>
                    <a:pt x="3066" y="11140"/>
                    <a:pt x="3908" y="11059"/>
                    <a:pt x="4723" y="11059"/>
                  </a:cubicBezTo>
                  <a:cubicBezTo>
                    <a:pt x="5107" y="11059"/>
                    <a:pt x="5486" y="11077"/>
                    <a:pt x="5848" y="11116"/>
                  </a:cubicBezTo>
                  <a:cubicBezTo>
                    <a:pt x="7340" y="8132"/>
                    <a:pt x="9881" y="5752"/>
                    <a:pt x="12986" y="4502"/>
                  </a:cubicBezTo>
                  <a:cubicBezTo>
                    <a:pt x="10962" y="1640"/>
                    <a:pt x="7487" y="0"/>
                    <a:pt x="4017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4042375" y="2489300"/>
              <a:ext cx="336775" cy="281500"/>
            </a:xfrm>
            <a:custGeom>
              <a:rect b="b" l="l" r="r" t="t"/>
              <a:pathLst>
                <a:path extrusionOk="0" h="11260" w="13471">
                  <a:moveTo>
                    <a:pt x="4526" y="1"/>
                  </a:moveTo>
                  <a:cubicBezTo>
                    <a:pt x="2977" y="1"/>
                    <a:pt x="1427" y="328"/>
                    <a:pt x="1" y="1016"/>
                  </a:cubicBezTo>
                  <a:cubicBezTo>
                    <a:pt x="82" y="3355"/>
                    <a:pt x="82" y="5735"/>
                    <a:pt x="122" y="8154"/>
                  </a:cubicBezTo>
                  <a:cubicBezTo>
                    <a:pt x="1170" y="9082"/>
                    <a:pt x="2098" y="10130"/>
                    <a:pt x="2824" y="11260"/>
                  </a:cubicBezTo>
                  <a:cubicBezTo>
                    <a:pt x="3348" y="11139"/>
                    <a:pt x="3953" y="11018"/>
                    <a:pt x="4558" y="11018"/>
                  </a:cubicBezTo>
                  <a:cubicBezTo>
                    <a:pt x="4720" y="11007"/>
                    <a:pt x="4882" y="11002"/>
                    <a:pt x="5044" y="11002"/>
                  </a:cubicBezTo>
                  <a:cubicBezTo>
                    <a:pt x="5487" y="11002"/>
                    <a:pt x="5930" y="11039"/>
                    <a:pt x="6373" y="11098"/>
                  </a:cubicBezTo>
                  <a:cubicBezTo>
                    <a:pt x="7865" y="8114"/>
                    <a:pt x="10406" y="5735"/>
                    <a:pt x="13471" y="4484"/>
                  </a:cubicBezTo>
                  <a:cubicBezTo>
                    <a:pt x="11412" y="1619"/>
                    <a:pt x="7972" y="1"/>
                    <a:pt x="4526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4046425" y="2835675"/>
              <a:ext cx="348875" cy="280950"/>
            </a:xfrm>
            <a:custGeom>
              <a:rect b="b" l="l" r="r" t="t"/>
              <a:pathLst>
                <a:path extrusionOk="0" h="11238" w="13955">
                  <a:moveTo>
                    <a:pt x="4930" y="0"/>
                  </a:moveTo>
                  <a:cubicBezTo>
                    <a:pt x="3226" y="0"/>
                    <a:pt x="1526" y="386"/>
                    <a:pt x="0" y="1196"/>
                  </a:cubicBezTo>
                  <a:cubicBezTo>
                    <a:pt x="41" y="3333"/>
                    <a:pt x="41" y="5511"/>
                    <a:pt x="121" y="7729"/>
                  </a:cubicBezTo>
                  <a:cubicBezTo>
                    <a:pt x="444" y="8011"/>
                    <a:pt x="847" y="8334"/>
                    <a:pt x="1210" y="8657"/>
                  </a:cubicBezTo>
                  <a:cubicBezTo>
                    <a:pt x="2017" y="9423"/>
                    <a:pt x="2662" y="10270"/>
                    <a:pt x="3267" y="11238"/>
                  </a:cubicBezTo>
                  <a:cubicBezTo>
                    <a:pt x="4066" y="11100"/>
                    <a:pt x="4903" y="11037"/>
                    <a:pt x="5726" y="11037"/>
                  </a:cubicBezTo>
                  <a:cubicBezTo>
                    <a:pt x="6107" y="11037"/>
                    <a:pt x="6486" y="11051"/>
                    <a:pt x="6856" y="11076"/>
                  </a:cubicBezTo>
                  <a:cubicBezTo>
                    <a:pt x="8308" y="8132"/>
                    <a:pt x="10889" y="5753"/>
                    <a:pt x="13954" y="4503"/>
                  </a:cubicBezTo>
                  <a:cubicBezTo>
                    <a:pt x="11897" y="1607"/>
                    <a:pt x="8406" y="0"/>
                    <a:pt x="493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4049450" y="3127700"/>
              <a:ext cx="7075" cy="13125"/>
            </a:xfrm>
            <a:custGeom>
              <a:rect b="b" l="l" r="r" t="t"/>
              <a:pathLst>
                <a:path extrusionOk="0" h="525" w="283">
                  <a:moveTo>
                    <a:pt x="0" y="0"/>
                  </a:moveTo>
                  <a:lnTo>
                    <a:pt x="0" y="524"/>
                  </a:lnTo>
                  <a:lnTo>
                    <a:pt x="282" y="363"/>
                  </a:lnTo>
                  <a:cubicBezTo>
                    <a:pt x="202" y="283"/>
                    <a:pt x="81" y="121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4051450" y="3181200"/>
              <a:ext cx="360975" cy="281250"/>
            </a:xfrm>
            <a:custGeom>
              <a:rect b="b" l="l" r="r" t="t"/>
              <a:pathLst>
                <a:path extrusionOk="0" h="11250" w="14439">
                  <a:moveTo>
                    <a:pt x="5433" y="1"/>
                  </a:moveTo>
                  <a:cubicBezTo>
                    <a:pt x="3541" y="1"/>
                    <a:pt x="1653" y="479"/>
                    <a:pt x="1" y="1490"/>
                  </a:cubicBezTo>
                  <a:cubicBezTo>
                    <a:pt x="41" y="3466"/>
                    <a:pt x="41" y="5442"/>
                    <a:pt x="122" y="7338"/>
                  </a:cubicBezTo>
                  <a:cubicBezTo>
                    <a:pt x="1533" y="8426"/>
                    <a:pt x="2784" y="9717"/>
                    <a:pt x="3751" y="11249"/>
                  </a:cubicBezTo>
                  <a:cubicBezTo>
                    <a:pt x="4519" y="11112"/>
                    <a:pt x="5360" y="11031"/>
                    <a:pt x="6175" y="11031"/>
                  </a:cubicBezTo>
                  <a:cubicBezTo>
                    <a:pt x="6560" y="11031"/>
                    <a:pt x="6938" y="11049"/>
                    <a:pt x="7300" y="11088"/>
                  </a:cubicBezTo>
                  <a:cubicBezTo>
                    <a:pt x="8833" y="8104"/>
                    <a:pt x="11333" y="5724"/>
                    <a:pt x="14439" y="4474"/>
                  </a:cubicBezTo>
                  <a:cubicBezTo>
                    <a:pt x="12378" y="1605"/>
                    <a:pt x="8899" y="1"/>
                    <a:pt x="5433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9"/>
            <p:cNvSpPr/>
            <p:nvPr/>
          </p:nvSpPr>
          <p:spPr>
            <a:xfrm>
              <a:off x="4054475" y="3459400"/>
              <a:ext cx="18175" cy="31275"/>
            </a:xfrm>
            <a:custGeom>
              <a:rect b="b" l="l" r="r" t="t"/>
              <a:pathLst>
                <a:path extrusionOk="0" h="1251" w="727">
                  <a:moveTo>
                    <a:pt x="1" y="0"/>
                  </a:moveTo>
                  <a:lnTo>
                    <a:pt x="1" y="1251"/>
                  </a:lnTo>
                  <a:cubicBezTo>
                    <a:pt x="243" y="1170"/>
                    <a:pt x="485" y="1009"/>
                    <a:pt x="727" y="928"/>
                  </a:cubicBezTo>
                  <a:cubicBezTo>
                    <a:pt x="525" y="605"/>
                    <a:pt x="283" y="323"/>
                    <a:pt x="1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9"/>
            <p:cNvSpPr/>
            <p:nvPr/>
          </p:nvSpPr>
          <p:spPr>
            <a:xfrm>
              <a:off x="4055500" y="3527875"/>
              <a:ext cx="373050" cy="280400"/>
            </a:xfrm>
            <a:custGeom>
              <a:rect b="b" l="l" r="r" t="t"/>
              <a:pathLst>
                <a:path extrusionOk="0" h="11216" w="14922">
                  <a:moveTo>
                    <a:pt x="5914" y="0"/>
                  </a:moveTo>
                  <a:cubicBezTo>
                    <a:pt x="3838" y="0"/>
                    <a:pt x="1764" y="562"/>
                    <a:pt x="0" y="1738"/>
                  </a:cubicBezTo>
                  <a:cubicBezTo>
                    <a:pt x="0" y="3512"/>
                    <a:pt x="40" y="5287"/>
                    <a:pt x="40" y="6981"/>
                  </a:cubicBezTo>
                  <a:cubicBezTo>
                    <a:pt x="1654" y="8070"/>
                    <a:pt x="3025" y="9360"/>
                    <a:pt x="4073" y="10973"/>
                  </a:cubicBezTo>
                  <a:cubicBezTo>
                    <a:pt x="4114" y="11094"/>
                    <a:pt x="4194" y="11135"/>
                    <a:pt x="4235" y="11215"/>
                  </a:cubicBezTo>
                  <a:cubicBezTo>
                    <a:pt x="4966" y="11089"/>
                    <a:pt x="5728" y="11026"/>
                    <a:pt x="6483" y="11026"/>
                  </a:cubicBezTo>
                  <a:cubicBezTo>
                    <a:pt x="6935" y="11026"/>
                    <a:pt x="7385" y="11049"/>
                    <a:pt x="7824" y="11094"/>
                  </a:cubicBezTo>
                  <a:cubicBezTo>
                    <a:pt x="9276" y="8110"/>
                    <a:pt x="11857" y="5731"/>
                    <a:pt x="14922" y="4480"/>
                  </a:cubicBezTo>
                  <a:cubicBezTo>
                    <a:pt x="12876" y="1576"/>
                    <a:pt x="9392" y="0"/>
                    <a:pt x="591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9"/>
            <p:cNvSpPr/>
            <p:nvPr/>
          </p:nvSpPr>
          <p:spPr>
            <a:xfrm>
              <a:off x="4059525" y="3793125"/>
              <a:ext cx="31275" cy="50425"/>
            </a:xfrm>
            <a:custGeom>
              <a:rect b="b" l="l" r="r" t="t"/>
              <a:pathLst>
                <a:path extrusionOk="0" h="2017" w="1251">
                  <a:moveTo>
                    <a:pt x="0" y="0"/>
                  </a:moveTo>
                  <a:cubicBezTo>
                    <a:pt x="0" y="646"/>
                    <a:pt x="0" y="1372"/>
                    <a:pt x="41" y="2017"/>
                  </a:cubicBezTo>
                  <a:cubicBezTo>
                    <a:pt x="404" y="1815"/>
                    <a:pt x="807" y="1614"/>
                    <a:pt x="1251" y="1412"/>
                  </a:cubicBezTo>
                  <a:cubicBezTo>
                    <a:pt x="888" y="928"/>
                    <a:pt x="444" y="404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9"/>
            <p:cNvSpPr/>
            <p:nvPr/>
          </p:nvSpPr>
          <p:spPr>
            <a:xfrm>
              <a:off x="4060525" y="3873250"/>
              <a:ext cx="384175" cy="280850"/>
            </a:xfrm>
            <a:custGeom>
              <a:rect b="b" l="l" r="r" t="t"/>
              <a:pathLst>
                <a:path extrusionOk="0" h="11234" w="15367">
                  <a:moveTo>
                    <a:pt x="6390" y="1"/>
                  </a:moveTo>
                  <a:cubicBezTo>
                    <a:pt x="4120" y="1"/>
                    <a:pt x="1854" y="672"/>
                    <a:pt x="1" y="2079"/>
                  </a:cubicBezTo>
                  <a:cubicBezTo>
                    <a:pt x="1" y="3651"/>
                    <a:pt x="41" y="5184"/>
                    <a:pt x="41" y="6716"/>
                  </a:cubicBezTo>
                  <a:cubicBezTo>
                    <a:pt x="1977" y="7846"/>
                    <a:pt x="3509" y="9418"/>
                    <a:pt x="4679" y="11233"/>
                  </a:cubicBezTo>
                  <a:cubicBezTo>
                    <a:pt x="5478" y="11095"/>
                    <a:pt x="6315" y="11033"/>
                    <a:pt x="7138" y="11033"/>
                  </a:cubicBezTo>
                  <a:cubicBezTo>
                    <a:pt x="7520" y="11033"/>
                    <a:pt x="7898" y="11046"/>
                    <a:pt x="8268" y="11072"/>
                  </a:cubicBezTo>
                  <a:cubicBezTo>
                    <a:pt x="9760" y="8088"/>
                    <a:pt x="12301" y="5708"/>
                    <a:pt x="15366" y="4458"/>
                  </a:cubicBezTo>
                  <a:cubicBezTo>
                    <a:pt x="13321" y="1560"/>
                    <a:pt x="9849" y="1"/>
                    <a:pt x="6390" y="1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9"/>
            <p:cNvSpPr/>
            <p:nvPr/>
          </p:nvSpPr>
          <p:spPr>
            <a:xfrm>
              <a:off x="4062550" y="4128875"/>
              <a:ext cx="44375" cy="67575"/>
            </a:xfrm>
            <a:custGeom>
              <a:rect b="b" l="l" r="r" t="t"/>
              <a:pathLst>
                <a:path extrusionOk="0" h="2703" w="1775">
                  <a:moveTo>
                    <a:pt x="0" y="0"/>
                  </a:moveTo>
                  <a:cubicBezTo>
                    <a:pt x="0" y="887"/>
                    <a:pt x="81" y="1815"/>
                    <a:pt x="81" y="2702"/>
                  </a:cubicBezTo>
                  <a:cubicBezTo>
                    <a:pt x="605" y="2420"/>
                    <a:pt x="1170" y="2097"/>
                    <a:pt x="1775" y="1855"/>
                  </a:cubicBezTo>
                  <a:cubicBezTo>
                    <a:pt x="1291" y="1170"/>
                    <a:pt x="686" y="56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9"/>
            <p:cNvSpPr/>
            <p:nvPr/>
          </p:nvSpPr>
          <p:spPr>
            <a:xfrm>
              <a:off x="4066575" y="4221375"/>
              <a:ext cx="396275" cy="280550"/>
            </a:xfrm>
            <a:custGeom>
              <a:rect b="b" l="l" r="r" t="t"/>
              <a:pathLst>
                <a:path extrusionOk="0" h="11222" w="15851">
                  <a:moveTo>
                    <a:pt x="6844" y="0"/>
                  </a:moveTo>
                  <a:cubicBezTo>
                    <a:pt x="4382" y="0"/>
                    <a:pt x="1930" y="786"/>
                    <a:pt x="1" y="2430"/>
                  </a:cubicBezTo>
                  <a:cubicBezTo>
                    <a:pt x="1" y="3842"/>
                    <a:pt x="41" y="5172"/>
                    <a:pt x="41" y="6423"/>
                  </a:cubicBezTo>
                  <a:cubicBezTo>
                    <a:pt x="1130" y="6987"/>
                    <a:pt x="2179" y="7753"/>
                    <a:pt x="3066" y="8641"/>
                  </a:cubicBezTo>
                  <a:cubicBezTo>
                    <a:pt x="3872" y="9407"/>
                    <a:pt x="4558" y="10254"/>
                    <a:pt x="5163" y="11222"/>
                  </a:cubicBezTo>
                  <a:cubicBezTo>
                    <a:pt x="5935" y="11084"/>
                    <a:pt x="6782" y="11022"/>
                    <a:pt x="7601" y="11022"/>
                  </a:cubicBezTo>
                  <a:cubicBezTo>
                    <a:pt x="7981" y="11022"/>
                    <a:pt x="8354" y="11035"/>
                    <a:pt x="8712" y="11060"/>
                  </a:cubicBezTo>
                  <a:cubicBezTo>
                    <a:pt x="10204" y="8076"/>
                    <a:pt x="12745" y="5697"/>
                    <a:pt x="15850" y="4446"/>
                  </a:cubicBezTo>
                  <a:cubicBezTo>
                    <a:pt x="13777" y="1549"/>
                    <a:pt x="10301" y="0"/>
                    <a:pt x="6844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9"/>
            <p:cNvSpPr/>
            <p:nvPr/>
          </p:nvSpPr>
          <p:spPr>
            <a:xfrm>
              <a:off x="4067600" y="4466625"/>
              <a:ext cx="55475" cy="84700"/>
            </a:xfrm>
            <a:custGeom>
              <a:rect b="b" l="l" r="r" t="t"/>
              <a:pathLst>
                <a:path extrusionOk="0" h="3388" w="2219">
                  <a:moveTo>
                    <a:pt x="0" y="0"/>
                  </a:moveTo>
                  <a:cubicBezTo>
                    <a:pt x="0" y="1210"/>
                    <a:pt x="40" y="2299"/>
                    <a:pt x="40" y="3388"/>
                  </a:cubicBezTo>
                  <a:cubicBezTo>
                    <a:pt x="766" y="2864"/>
                    <a:pt x="1492" y="2501"/>
                    <a:pt x="2218" y="2218"/>
                  </a:cubicBezTo>
                  <a:cubicBezTo>
                    <a:pt x="1613" y="1371"/>
                    <a:pt x="887" y="605"/>
                    <a:pt x="0" y="0"/>
                  </a:cubicBezTo>
                  <a:close/>
                </a:path>
              </a:pathLst>
            </a:custGeom>
            <a:solidFill>
              <a:srgbClr val="0388A2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1" name="Google Shape;701;p9"/>
          <p:cNvGrpSpPr/>
          <p:nvPr/>
        </p:nvGrpSpPr>
        <p:grpSpPr>
          <a:xfrm flipH="1" rot="-435379">
            <a:off x="8506452" y="-1566001"/>
            <a:ext cx="1355313" cy="5002629"/>
            <a:chOff x="2941375" y="1990075"/>
            <a:chExt cx="443950" cy="1638675"/>
          </a:xfrm>
        </p:grpSpPr>
        <p:sp>
          <p:nvSpPr>
            <p:cNvPr id="702" name="Google Shape;702;p9"/>
            <p:cNvSpPr/>
            <p:nvPr/>
          </p:nvSpPr>
          <p:spPr>
            <a:xfrm>
              <a:off x="2941375" y="2189650"/>
              <a:ext cx="46650" cy="1439100"/>
            </a:xfrm>
            <a:custGeom>
              <a:rect b="b" l="l" r="r" t="t"/>
              <a:pathLst>
                <a:path extrusionOk="0" h="57564" w="1866">
                  <a:moveTo>
                    <a:pt x="1866" y="0"/>
                  </a:moveTo>
                  <a:cubicBezTo>
                    <a:pt x="653" y="2022"/>
                    <a:pt x="0" y="4230"/>
                    <a:pt x="0" y="6453"/>
                  </a:cubicBezTo>
                  <a:lnTo>
                    <a:pt x="0" y="57564"/>
                  </a:lnTo>
                  <a:lnTo>
                    <a:pt x="1866" y="54594"/>
                  </a:lnTo>
                  <a:lnTo>
                    <a:pt x="1866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9"/>
            <p:cNvSpPr/>
            <p:nvPr/>
          </p:nvSpPr>
          <p:spPr>
            <a:xfrm>
              <a:off x="3006275" y="2107225"/>
              <a:ext cx="48225" cy="1418125"/>
            </a:xfrm>
            <a:custGeom>
              <a:rect b="b" l="l" r="r" t="t"/>
              <a:pathLst>
                <a:path extrusionOk="0" h="56725" w="1929">
                  <a:moveTo>
                    <a:pt x="1929" y="1"/>
                  </a:moveTo>
                  <a:cubicBezTo>
                    <a:pt x="1214" y="685"/>
                    <a:pt x="576" y="1431"/>
                    <a:pt x="1" y="2209"/>
                  </a:cubicBezTo>
                  <a:lnTo>
                    <a:pt x="1" y="56725"/>
                  </a:lnTo>
                  <a:lnTo>
                    <a:pt x="1929" y="53677"/>
                  </a:lnTo>
                  <a:lnTo>
                    <a:pt x="1929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9"/>
            <p:cNvSpPr/>
            <p:nvPr/>
          </p:nvSpPr>
          <p:spPr>
            <a:xfrm>
              <a:off x="3072375" y="2056300"/>
              <a:ext cx="48225" cy="1364100"/>
            </a:xfrm>
            <a:custGeom>
              <a:rect b="b" l="l" r="r" t="t"/>
              <a:pathLst>
                <a:path extrusionOk="0" h="54564" w="1929">
                  <a:moveTo>
                    <a:pt x="1928" y="1"/>
                  </a:moveTo>
                  <a:cubicBezTo>
                    <a:pt x="1244" y="421"/>
                    <a:pt x="607" y="903"/>
                    <a:pt x="0" y="1400"/>
                  </a:cubicBezTo>
                  <a:lnTo>
                    <a:pt x="0" y="54563"/>
                  </a:lnTo>
                  <a:lnTo>
                    <a:pt x="1928" y="51516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9"/>
            <p:cNvSpPr/>
            <p:nvPr/>
          </p:nvSpPr>
          <p:spPr>
            <a:xfrm>
              <a:off x="3138450" y="2022500"/>
              <a:ext cx="48225" cy="1292150"/>
            </a:xfrm>
            <a:custGeom>
              <a:rect b="b" l="l" r="r" t="t"/>
              <a:pathLst>
                <a:path extrusionOk="0" h="51686" w="1929">
                  <a:moveTo>
                    <a:pt x="1929" y="0"/>
                  </a:moveTo>
                  <a:cubicBezTo>
                    <a:pt x="1276" y="264"/>
                    <a:pt x="623" y="575"/>
                    <a:pt x="1" y="918"/>
                  </a:cubicBezTo>
                  <a:lnTo>
                    <a:pt x="1" y="51686"/>
                  </a:lnTo>
                  <a:lnTo>
                    <a:pt x="1929" y="48623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9"/>
            <p:cNvSpPr/>
            <p:nvPr/>
          </p:nvSpPr>
          <p:spPr>
            <a:xfrm>
              <a:off x="3204525" y="2001500"/>
              <a:ext cx="48250" cy="1208200"/>
            </a:xfrm>
            <a:custGeom>
              <a:rect b="b" l="l" r="r" t="t"/>
              <a:pathLst>
                <a:path extrusionOk="0" h="48328" w="1930">
                  <a:moveTo>
                    <a:pt x="1929" y="0"/>
                  </a:moveTo>
                  <a:cubicBezTo>
                    <a:pt x="1276" y="140"/>
                    <a:pt x="623" y="327"/>
                    <a:pt x="1" y="560"/>
                  </a:cubicBezTo>
                  <a:lnTo>
                    <a:pt x="1" y="48328"/>
                  </a:lnTo>
                  <a:lnTo>
                    <a:pt x="1929" y="45264"/>
                  </a:lnTo>
                  <a:lnTo>
                    <a:pt x="1929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9"/>
            <p:cNvSpPr/>
            <p:nvPr/>
          </p:nvSpPr>
          <p:spPr>
            <a:xfrm>
              <a:off x="3271400" y="1991400"/>
              <a:ext cx="47825" cy="1112575"/>
            </a:xfrm>
            <a:custGeom>
              <a:rect b="b" l="l" r="r" t="t"/>
              <a:pathLst>
                <a:path extrusionOk="0" h="44503" w="1913">
                  <a:moveTo>
                    <a:pt x="1913" y="0"/>
                  </a:moveTo>
                  <a:cubicBezTo>
                    <a:pt x="1260" y="62"/>
                    <a:pt x="622" y="140"/>
                    <a:pt x="0" y="249"/>
                  </a:cubicBezTo>
                  <a:lnTo>
                    <a:pt x="0" y="44502"/>
                  </a:lnTo>
                  <a:lnTo>
                    <a:pt x="1913" y="41455"/>
                  </a:lnTo>
                  <a:lnTo>
                    <a:pt x="1913" y="0"/>
                  </a:ln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9"/>
            <p:cNvSpPr/>
            <p:nvPr/>
          </p:nvSpPr>
          <p:spPr>
            <a:xfrm>
              <a:off x="3337100" y="1990075"/>
              <a:ext cx="48225" cy="1008550"/>
            </a:xfrm>
            <a:custGeom>
              <a:rect b="b" l="l" r="r" t="t"/>
              <a:pathLst>
                <a:path extrusionOk="0" h="40342" w="1929">
                  <a:moveTo>
                    <a:pt x="479" y="1"/>
                  </a:moveTo>
                  <a:cubicBezTo>
                    <a:pt x="319" y="1"/>
                    <a:pt x="160" y="3"/>
                    <a:pt x="0" y="7"/>
                  </a:cubicBezTo>
                  <a:lnTo>
                    <a:pt x="0" y="40341"/>
                  </a:lnTo>
                  <a:lnTo>
                    <a:pt x="1928" y="37294"/>
                  </a:lnTo>
                  <a:lnTo>
                    <a:pt x="1928" y="53"/>
                  </a:lnTo>
                  <a:cubicBezTo>
                    <a:pt x="1439" y="18"/>
                    <a:pt x="958" y="1"/>
                    <a:pt x="479" y="1"/>
                  </a:cubicBezTo>
                  <a:close/>
                </a:path>
              </a:pathLst>
            </a:custGeom>
            <a:solidFill>
              <a:srgbClr val="AA3A3A">
                <a:alpha val="537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10"/>
          <p:cNvSpPr txBox="1"/>
          <p:nvPr>
            <p:ph type="title"/>
          </p:nvPr>
        </p:nvSpPr>
        <p:spPr>
          <a:xfrm>
            <a:off x="703978" y="3270568"/>
            <a:ext cx="4911000" cy="156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11" name="Google Shape;711;p10"/>
          <p:cNvSpPr txBox="1"/>
          <p:nvPr>
            <p:ph idx="2" type="ctrTitle"/>
          </p:nvPr>
        </p:nvSpPr>
        <p:spPr>
          <a:xfrm>
            <a:off x="703978" y="2422072"/>
            <a:ext cx="3970200" cy="90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b="0" sz="5000">
                <a:solidFill>
                  <a:schemeClr val="dk1"/>
                </a:solidFill>
                <a:latin typeface="Marck Script"/>
                <a:ea typeface="Marck Script"/>
                <a:cs typeface="Marck Script"/>
                <a:sym typeface="Marck Scrip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Oswald"/>
              <a:buNone/>
              <a:defRPr b="1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302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302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302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302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302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302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302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spreadsheets/d/1xzYjSFhwHTch4uZZ3go-SiCeqNavp7G9dBxtJstd02s/copy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96" name="Shape 2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p36"/>
          <p:cNvSpPr txBox="1"/>
          <p:nvPr>
            <p:ph type="ctrTitle"/>
          </p:nvPr>
        </p:nvSpPr>
        <p:spPr>
          <a:xfrm>
            <a:off x="748950" y="2001150"/>
            <a:ext cx="7646100" cy="173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Cleaner</a:t>
            </a:r>
            <a:r>
              <a:rPr lang="en"/>
              <a:t> </a:t>
            </a:r>
            <a:r>
              <a:rPr lang="en">
                <a:solidFill>
                  <a:schemeClr val="lt2"/>
                </a:solidFill>
              </a:rPr>
              <a:t>Robot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2698" name="Google Shape;2698;p36"/>
          <p:cNvSpPr txBox="1"/>
          <p:nvPr>
            <p:ph idx="1" type="subTitle"/>
          </p:nvPr>
        </p:nvSpPr>
        <p:spPr>
          <a:xfrm>
            <a:off x="2645700" y="3805925"/>
            <a:ext cx="3852600" cy="7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/>
              <a:t>We dream of having a clean house but who dreams of actually doing the cleaning?”                            </a:t>
            </a:r>
            <a:br>
              <a:rPr lang="en"/>
            </a:br>
            <a:r>
              <a:rPr lang="en" sz="1000"/>
              <a:t>- Marcus Buckingham</a:t>
            </a:r>
            <a:endParaRPr sz="1000"/>
          </a:p>
        </p:txBody>
      </p:sp>
      <p:sp>
        <p:nvSpPr>
          <p:cNvPr id="2699" name="Google Shape;2699;p36"/>
          <p:cNvSpPr txBox="1"/>
          <p:nvPr>
            <p:ph idx="2" type="ctrTitle"/>
          </p:nvPr>
        </p:nvSpPr>
        <p:spPr>
          <a:xfrm>
            <a:off x="2682800" y="1065750"/>
            <a:ext cx="3810900" cy="119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/>
              <a:t>NOO-NOO</a:t>
            </a:r>
            <a:endParaRPr sz="5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6" name="Shape 2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" name="Google Shape;2857;p45"/>
          <p:cNvSpPr/>
          <p:nvPr/>
        </p:nvSpPr>
        <p:spPr>
          <a:xfrm>
            <a:off x="606900" y="826175"/>
            <a:ext cx="3588900" cy="3304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8" name="Google Shape;2858;p45"/>
          <p:cNvSpPr/>
          <p:nvPr/>
        </p:nvSpPr>
        <p:spPr>
          <a:xfrm>
            <a:off x="823650" y="3574850"/>
            <a:ext cx="373200" cy="3288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59" name="Google Shape;2859;p45"/>
          <p:cNvCxnSpPr>
            <a:stCxn id="2858" idx="1"/>
            <a:endCxn id="2858" idx="1"/>
          </p:cNvCxnSpPr>
          <p:nvPr/>
        </p:nvCxnSpPr>
        <p:spPr>
          <a:xfrm>
            <a:off x="878304" y="3623002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0" name="Google Shape;2860;p45"/>
          <p:cNvCxnSpPr>
            <a:stCxn id="2858" idx="7"/>
          </p:cNvCxnSpPr>
          <p:nvPr/>
        </p:nvCxnSpPr>
        <p:spPr>
          <a:xfrm flipH="1" rot="10800000">
            <a:off x="1142196" y="3441502"/>
            <a:ext cx="196800" cy="1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1" name="Google Shape;2861;p45"/>
          <p:cNvCxnSpPr>
            <a:stCxn id="2858" idx="0"/>
          </p:cNvCxnSpPr>
          <p:nvPr/>
        </p:nvCxnSpPr>
        <p:spPr>
          <a:xfrm flipH="1" rot="10800000">
            <a:off x="1010250" y="3352850"/>
            <a:ext cx="8700" cy="22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2" name="Google Shape;2862;p45"/>
          <p:cNvCxnSpPr>
            <a:stCxn id="2858" idx="1"/>
          </p:cNvCxnSpPr>
          <p:nvPr/>
        </p:nvCxnSpPr>
        <p:spPr>
          <a:xfrm rot="10800000">
            <a:off x="734904" y="3494902"/>
            <a:ext cx="143400" cy="12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63" name="Google Shape;2863;p45"/>
          <p:cNvSpPr/>
          <p:nvPr/>
        </p:nvSpPr>
        <p:spPr>
          <a:xfrm rot="10800000">
            <a:off x="3613425" y="3409375"/>
            <a:ext cx="373200" cy="3288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64" name="Google Shape;2864;p45"/>
          <p:cNvCxnSpPr>
            <a:stCxn id="2863" idx="7"/>
          </p:cNvCxnSpPr>
          <p:nvPr/>
        </p:nvCxnSpPr>
        <p:spPr>
          <a:xfrm flipH="1">
            <a:off x="3471279" y="3690023"/>
            <a:ext cx="196800" cy="1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5" name="Google Shape;2865;p45"/>
          <p:cNvCxnSpPr>
            <a:stCxn id="2863" idx="0"/>
          </p:cNvCxnSpPr>
          <p:nvPr/>
        </p:nvCxnSpPr>
        <p:spPr>
          <a:xfrm>
            <a:off x="3800025" y="3738175"/>
            <a:ext cx="2100" cy="19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6" name="Google Shape;2866;p45"/>
          <p:cNvCxnSpPr>
            <a:stCxn id="2863" idx="1"/>
          </p:cNvCxnSpPr>
          <p:nvPr/>
        </p:nvCxnSpPr>
        <p:spPr>
          <a:xfrm>
            <a:off x="3931971" y="3690023"/>
            <a:ext cx="143400" cy="12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67" name="Google Shape;2867;p45"/>
          <p:cNvSpPr/>
          <p:nvPr/>
        </p:nvSpPr>
        <p:spPr>
          <a:xfrm>
            <a:off x="2476775" y="2784225"/>
            <a:ext cx="373200" cy="3288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68" name="Google Shape;2868;p45"/>
          <p:cNvCxnSpPr>
            <a:stCxn id="2867" idx="7"/>
          </p:cNvCxnSpPr>
          <p:nvPr/>
        </p:nvCxnSpPr>
        <p:spPr>
          <a:xfrm flipH="1" rot="10800000">
            <a:off x="2795321" y="2650877"/>
            <a:ext cx="196800" cy="1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9" name="Google Shape;2869;p45"/>
          <p:cNvCxnSpPr>
            <a:stCxn id="2867" idx="0"/>
          </p:cNvCxnSpPr>
          <p:nvPr/>
        </p:nvCxnSpPr>
        <p:spPr>
          <a:xfrm flipH="1" rot="10800000">
            <a:off x="2663375" y="2562225"/>
            <a:ext cx="8700" cy="22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0" name="Google Shape;2870;p45"/>
          <p:cNvCxnSpPr>
            <a:stCxn id="2867" idx="1"/>
          </p:cNvCxnSpPr>
          <p:nvPr/>
        </p:nvCxnSpPr>
        <p:spPr>
          <a:xfrm rot="10800000">
            <a:off x="2388029" y="2704277"/>
            <a:ext cx="143400" cy="12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71" name="Google Shape;2871;p45"/>
          <p:cNvSpPr/>
          <p:nvPr/>
        </p:nvSpPr>
        <p:spPr>
          <a:xfrm rot="10667313">
            <a:off x="1507061" y="882794"/>
            <a:ext cx="373178" cy="328742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72" name="Google Shape;2872;p45"/>
          <p:cNvCxnSpPr>
            <a:stCxn id="2871" idx="7"/>
          </p:cNvCxnSpPr>
          <p:nvPr/>
        </p:nvCxnSpPr>
        <p:spPr>
          <a:xfrm flipH="1">
            <a:off x="1376364" y="1168398"/>
            <a:ext cx="189900" cy="18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3" name="Google Shape;2873;p45"/>
          <p:cNvCxnSpPr>
            <a:stCxn id="2871" idx="0"/>
          </p:cNvCxnSpPr>
          <p:nvPr/>
        </p:nvCxnSpPr>
        <p:spPr>
          <a:xfrm>
            <a:off x="1699950" y="1211415"/>
            <a:ext cx="0" cy="22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4" name="Google Shape;2874;p45"/>
          <p:cNvCxnSpPr>
            <a:stCxn id="2871" idx="1"/>
          </p:cNvCxnSpPr>
          <p:nvPr/>
        </p:nvCxnSpPr>
        <p:spPr>
          <a:xfrm>
            <a:off x="1829944" y="1158216"/>
            <a:ext cx="148200" cy="1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5" name="Google Shape;2875;p45"/>
          <p:cNvCxnSpPr/>
          <p:nvPr/>
        </p:nvCxnSpPr>
        <p:spPr>
          <a:xfrm flipH="1" rot="10800000">
            <a:off x="986025" y="1217125"/>
            <a:ext cx="9000" cy="186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76" name="Google Shape;2876;p45"/>
          <p:cNvCxnSpPr/>
          <p:nvPr/>
        </p:nvCxnSpPr>
        <p:spPr>
          <a:xfrm>
            <a:off x="1741125" y="1607875"/>
            <a:ext cx="9000" cy="184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77" name="Google Shape;2877;p45"/>
          <p:cNvCxnSpPr/>
          <p:nvPr/>
        </p:nvCxnSpPr>
        <p:spPr>
          <a:xfrm flipH="1" rot="10800000">
            <a:off x="2698275" y="1101575"/>
            <a:ext cx="11100" cy="132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78" name="Google Shape;2878;p45"/>
          <p:cNvCxnSpPr/>
          <p:nvPr/>
        </p:nvCxnSpPr>
        <p:spPr>
          <a:xfrm flipH="1">
            <a:off x="3834525" y="1357375"/>
            <a:ext cx="17700" cy="183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79" name="Google Shape;2879;p45"/>
          <p:cNvSpPr txBox="1"/>
          <p:nvPr/>
        </p:nvSpPr>
        <p:spPr>
          <a:xfrm>
            <a:off x="658125" y="4068575"/>
            <a:ext cx="915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Starting point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80" name="Google Shape;2880;p45"/>
          <p:cNvSpPr txBox="1"/>
          <p:nvPr/>
        </p:nvSpPr>
        <p:spPr>
          <a:xfrm>
            <a:off x="3475625" y="4068575"/>
            <a:ext cx="915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Ending  point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81" name="Google Shape;2881;p45"/>
          <p:cNvSpPr txBox="1"/>
          <p:nvPr/>
        </p:nvSpPr>
        <p:spPr>
          <a:xfrm>
            <a:off x="1573125" y="379775"/>
            <a:ext cx="2094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ZigZag Algorithm</a:t>
            </a:r>
            <a:endParaRPr sz="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82" name="Google Shape;2882;p45"/>
          <p:cNvSpPr/>
          <p:nvPr/>
        </p:nvSpPr>
        <p:spPr>
          <a:xfrm>
            <a:off x="1234775" y="1572350"/>
            <a:ext cx="203700" cy="2844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3" name="Google Shape;2883;p45"/>
          <p:cNvSpPr/>
          <p:nvPr/>
        </p:nvSpPr>
        <p:spPr>
          <a:xfrm flipH="1" rot="10800000">
            <a:off x="1978130" y="3416750"/>
            <a:ext cx="240300" cy="2844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4" name="Google Shape;2884;p45"/>
          <p:cNvSpPr/>
          <p:nvPr/>
        </p:nvSpPr>
        <p:spPr>
          <a:xfrm>
            <a:off x="2992125" y="1502675"/>
            <a:ext cx="203700" cy="2844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5" name="Google Shape;2885;p45"/>
          <p:cNvSpPr/>
          <p:nvPr/>
        </p:nvSpPr>
        <p:spPr>
          <a:xfrm rot="10800000">
            <a:off x="3617775" y="882775"/>
            <a:ext cx="373200" cy="3288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86" name="Google Shape;2886;p45"/>
          <p:cNvCxnSpPr/>
          <p:nvPr/>
        </p:nvCxnSpPr>
        <p:spPr>
          <a:xfrm flipH="1" rot="10800000">
            <a:off x="4139650" y="3286875"/>
            <a:ext cx="390900" cy="56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87" name="Google Shape;2887;p45"/>
          <p:cNvSpPr txBox="1"/>
          <p:nvPr/>
        </p:nvSpPr>
        <p:spPr>
          <a:xfrm>
            <a:off x="4192838" y="2772100"/>
            <a:ext cx="915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Obstacle from left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888" name="Google Shape;2888;p45"/>
          <p:cNvCxnSpPr/>
          <p:nvPr/>
        </p:nvCxnSpPr>
        <p:spPr>
          <a:xfrm>
            <a:off x="3800025" y="3997500"/>
            <a:ext cx="597300" cy="73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89" name="Google Shape;2889;p45"/>
          <p:cNvSpPr txBox="1"/>
          <p:nvPr/>
        </p:nvSpPr>
        <p:spPr>
          <a:xfrm>
            <a:off x="4390625" y="4620300"/>
            <a:ext cx="915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Obstacle from front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0" name="Google Shape;2890;p45"/>
          <p:cNvSpPr/>
          <p:nvPr/>
        </p:nvSpPr>
        <p:spPr>
          <a:xfrm>
            <a:off x="4899375" y="755725"/>
            <a:ext cx="3588900" cy="3304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1" name="Google Shape;2891;p45"/>
          <p:cNvSpPr/>
          <p:nvPr/>
        </p:nvSpPr>
        <p:spPr>
          <a:xfrm>
            <a:off x="5116125" y="3504400"/>
            <a:ext cx="373200" cy="328800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92" name="Google Shape;2892;p45"/>
          <p:cNvCxnSpPr>
            <a:stCxn id="2891" idx="1"/>
            <a:endCxn id="2891" idx="1"/>
          </p:cNvCxnSpPr>
          <p:nvPr/>
        </p:nvCxnSpPr>
        <p:spPr>
          <a:xfrm>
            <a:off x="5170779" y="3552552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3" name="Google Shape;2893;p45"/>
          <p:cNvCxnSpPr>
            <a:stCxn id="2891" idx="7"/>
          </p:cNvCxnSpPr>
          <p:nvPr/>
        </p:nvCxnSpPr>
        <p:spPr>
          <a:xfrm flipH="1" rot="10800000">
            <a:off x="5434671" y="3371052"/>
            <a:ext cx="196800" cy="1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4" name="Google Shape;2894;p45"/>
          <p:cNvCxnSpPr>
            <a:stCxn id="2891" idx="0"/>
          </p:cNvCxnSpPr>
          <p:nvPr/>
        </p:nvCxnSpPr>
        <p:spPr>
          <a:xfrm flipH="1" rot="10800000">
            <a:off x="5302725" y="3282400"/>
            <a:ext cx="8700" cy="22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5" name="Google Shape;2895;p45"/>
          <p:cNvCxnSpPr>
            <a:stCxn id="2891" idx="1"/>
          </p:cNvCxnSpPr>
          <p:nvPr/>
        </p:nvCxnSpPr>
        <p:spPr>
          <a:xfrm rot="10800000">
            <a:off x="5027379" y="3424452"/>
            <a:ext cx="143400" cy="12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6" name="Google Shape;2896;p45"/>
          <p:cNvCxnSpPr/>
          <p:nvPr/>
        </p:nvCxnSpPr>
        <p:spPr>
          <a:xfrm flipH="1" rot="10800000">
            <a:off x="5448475" y="1049025"/>
            <a:ext cx="2230200" cy="223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97" name="Google Shape;2897;p45"/>
          <p:cNvSpPr txBox="1"/>
          <p:nvPr/>
        </p:nvSpPr>
        <p:spPr>
          <a:xfrm>
            <a:off x="4950600" y="3998125"/>
            <a:ext cx="915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Starting point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8" name="Google Shape;2898;p45"/>
          <p:cNvSpPr/>
          <p:nvPr/>
        </p:nvSpPr>
        <p:spPr>
          <a:xfrm rot="-10337201">
            <a:off x="7736907" y="1060632"/>
            <a:ext cx="373277" cy="328811"/>
          </a:xfrm>
          <a:prstGeom prst="flowChartConnector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99" name="Google Shape;2899;p45"/>
          <p:cNvCxnSpPr>
            <a:stCxn id="2898" idx="7"/>
          </p:cNvCxnSpPr>
          <p:nvPr/>
        </p:nvCxnSpPr>
        <p:spPr>
          <a:xfrm flipH="1">
            <a:off x="7557769" y="1322513"/>
            <a:ext cx="219300" cy="15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0" name="Google Shape;2900;p45"/>
          <p:cNvCxnSpPr>
            <a:stCxn id="2898" idx="0"/>
          </p:cNvCxnSpPr>
          <p:nvPr/>
        </p:nvCxnSpPr>
        <p:spPr>
          <a:xfrm flipH="1">
            <a:off x="7862646" y="1387938"/>
            <a:ext cx="38700" cy="218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1" name="Google Shape;2901;p45"/>
          <p:cNvCxnSpPr>
            <a:stCxn id="2898" idx="1"/>
          </p:cNvCxnSpPr>
          <p:nvPr/>
        </p:nvCxnSpPr>
        <p:spPr>
          <a:xfrm>
            <a:off x="8038627" y="1357939"/>
            <a:ext cx="125100" cy="14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2" name="Google Shape;2902;p45"/>
          <p:cNvCxnSpPr/>
          <p:nvPr/>
        </p:nvCxnSpPr>
        <p:spPr>
          <a:xfrm flipH="1">
            <a:off x="6753375" y="1645100"/>
            <a:ext cx="1196100" cy="205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03" name="Google Shape;2903;p45"/>
          <p:cNvSpPr/>
          <p:nvPr/>
        </p:nvSpPr>
        <p:spPr>
          <a:xfrm rot="3420689">
            <a:off x="7935523" y="776469"/>
            <a:ext cx="203868" cy="284333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04" name="Google Shape;2904;p45"/>
          <p:cNvCxnSpPr/>
          <p:nvPr/>
        </p:nvCxnSpPr>
        <p:spPr>
          <a:xfrm rot="10800000">
            <a:off x="5276725" y="1333575"/>
            <a:ext cx="1583400" cy="247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05" name="Google Shape;2905;p45"/>
          <p:cNvSpPr/>
          <p:nvPr/>
        </p:nvSpPr>
        <p:spPr>
          <a:xfrm rot="8751915">
            <a:off x="6865589" y="3526680"/>
            <a:ext cx="203692" cy="284238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6" name="Google Shape;2906;p45"/>
          <p:cNvSpPr txBox="1"/>
          <p:nvPr/>
        </p:nvSpPr>
        <p:spPr>
          <a:xfrm>
            <a:off x="5631475" y="309325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NOO-NOO </a:t>
            </a:r>
            <a:r>
              <a:rPr b="1" lang="en" sz="17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Algorithm</a:t>
            </a:r>
            <a:r>
              <a:rPr b="1" lang="en" sz="17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0" name="Shape 2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1" name="Google Shape;2911;p46"/>
          <p:cNvSpPr/>
          <p:nvPr/>
        </p:nvSpPr>
        <p:spPr>
          <a:xfrm flipH="1">
            <a:off x="2266575" y="307240"/>
            <a:ext cx="2026200" cy="20262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2" name="Google Shape;2912;p46"/>
          <p:cNvSpPr txBox="1"/>
          <p:nvPr>
            <p:ph type="title"/>
          </p:nvPr>
        </p:nvSpPr>
        <p:spPr>
          <a:xfrm>
            <a:off x="5374475" y="1338813"/>
            <a:ext cx="2700600" cy="47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Both </a:t>
            </a:r>
            <a:r>
              <a:rPr lang="en" sz="2400">
                <a:solidFill>
                  <a:schemeClr val="accent3"/>
                </a:solidFill>
              </a:rPr>
              <a:t>Modes</a:t>
            </a:r>
            <a:endParaRPr sz="2400">
              <a:solidFill>
                <a:schemeClr val="accent3"/>
              </a:solidFill>
            </a:endParaRPr>
          </a:p>
        </p:txBody>
      </p:sp>
      <p:sp>
        <p:nvSpPr>
          <p:cNvPr id="2913" name="Google Shape;2913;p46"/>
          <p:cNvSpPr txBox="1"/>
          <p:nvPr>
            <p:ph idx="2" type="title"/>
          </p:nvPr>
        </p:nvSpPr>
        <p:spPr>
          <a:xfrm>
            <a:off x="1714475" y="161950"/>
            <a:ext cx="4919700" cy="131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Competitive advantages</a:t>
            </a:r>
            <a:endParaRPr sz="4000"/>
          </a:p>
        </p:txBody>
      </p:sp>
      <p:sp>
        <p:nvSpPr>
          <p:cNvPr id="2914" name="Google Shape;2914;p46"/>
          <p:cNvSpPr txBox="1"/>
          <p:nvPr/>
        </p:nvSpPr>
        <p:spPr>
          <a:xfrm>
            <a:off x="2755225" y="2124525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Scrapping </a:t>
            </a:r>
            <a:r>
              <a:rPr b="1" lang="en" sz="24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&amp; Brooming</a:t>
            </a:r>
            <a:endParaRPr b="1" sz="2400">
              <a:solidFill>
                <a:schemeClr val="l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915" name="Google Shape;2915;p46"/>
          <p:cNvSpPr txBox="1"/>
          <p:nvPr/>
        </p:nvSpPr>
        <p:spPr>
          <a:xfrm>
            <a:off x="624600" y="2987600"/>
            <a:ext cx="3000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Spraying </a:t>
            </a:r>
            <a:r>
              <a:rPr b="1" lang="en" sz="24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Water</a:t>
            </a:r>
            <a:endParaRPr b="1" sz="2400">
              <a:solidFill>
                <a:schemeClr val="l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2916" name="Google Shape;2916;p46"/>
          <p:cNvCxnSpPr/>
          <p:nvPr/>
        </p:nvCxnSpPr>
        <p:spPr>
          <a:xfrm flipH="1" rot="5400000">
            <a:off x="4054872" y="2743240"/>
            <a:ext cx="1117800" cy="1042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917" name="Google Shape;2917;p46"/>
          <p:cNvCxnSpPr/>
          <p:nvPr/>
        </p:nvCxnSpPr>
        <p:spPr>
          <a:xfrm rot="-5400000">
            <a:off x="4915025" y="2038150"/>
            <a:ext cx="2321100" cy="18642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918" name="Google Shape;2918;p46"/>
          <p:cNvCxnSpPr/>
          <p:nvPr/>
        </p:nvCxnSpPr>
        <p:spPr>
          <a:xfrm rot="10800000">
            <a:off x="2075800" y="3464300"/>
            <a:ext cx="3058800" cy="337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919" name="Google Shape;2919;p46"/>
          <p:cNvSpPr txBox="1"/>
          <p:nvPr/>
        </p:nvSpPr>
        <p:spPr>
          <a:xfrm>
            <a:off x="3634175" y="4130800"/>
            <a:ext cx="300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2"/>
                </a:solidFill>
                <a:latin typeface="Oswald"/>
                <a:ea typeface="Oswald"/>
                <a:cs typeface="Oswald"/>
                <a:sym typeface="Oswald"/>
              </a:rPr>
              <a:t>Combined</a:t>
            </a:r>
            <a:endParaRPr sz="2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3" name="Shape 2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4" name="Google Shape;2924;p47"/>
          <p:cNvSpPr txBox="1"/>
          <p:nvPr>
            <p:ph idx="15" type="title"/>
          </p:nvPr>
        </p:nvSpPr>
        <p:spPr>
          <a:xfrm>
            <a:off x="249175" y="436150"/>
            <a:ext cx="28512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Challenges</a:t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lang="en"/>
              <a:t> </a:t>
            </a:r>
            <a:endParaRPr/>
          </a:p>
        </p:txBody>
      </p:sp>
      <p:sp>
        <p:nvSpPr>
          <p:cNvPr id="2925" name="Google Shape;2925;p47"/>
          <p:cNvSpPr txBox="1"/>
          <p:nvPr>
            <p:ph type="title"/>
          </p:nvPr>
        </p:nvSpPr>
        <p:spPr>
          <a:xfrm>
            <a:off x="2069650" y="1350250"/>
            <a:ext cx="25638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Covid 19 Pandemic</a:t>
            </a:r>
            <a:endParaRPr/>
          </a:p>
        </p:txBody>
      </p:sp>
      <p:sp>
        <p:nvSpPr>
          <p:cNvPr id="2926" name="Google Shape;2926;p47"/>
          <p:cNvSpPr txBox="1"/>
          <p:nvPr>
            <p:ph idx="1" type="subTitle"/>
          </p:nvPr>
        </p:nvSpPr>
        <p:spPr>
          <a:xfrm>
            <a:off x="2895850" y="1316638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 to stay </a:t>
            </a:r>
            <a:br>
              <a:rPr lang="en"/>
            </a:br>
            <a:r>
              <a:rPr lang="en"/>
              <a:t>in touch !</a:t>
            </a:r>
            <a:endParaRPr/>
          </a:p>
        </p:txBody>
      </p:sp>
      <p:sp>
        <p:nvSpPr>
          <p:cNvPr id="2927" name="Google Shape;2927;p47"/>
          <p:cNvSpPr txBox="1"/>
          <p:nvPr>
            <p:ph idx="4" type="title"/>
          </p:nvPr>
        </p:nvSpPr>
        <p:spPr>
          <a:xfrm>
            <a:off x="2784497" y="2435822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Lack of Components </a:t>
            </a:r>
            <a:endParaRPr/>
          </a:p>
        </p:txBody>
      </p:sp>
      <p:sp>
        <p:nvSpPr>
          <p:cNvPr id="2928" name="Google Shape;2928;p47"/>
          <p:cNvSpPr txBox="1"/>
          <p:nvPr>
            <p:ph idx="5" type="subTitle"/>
          </p:nvPr>
        </p:nvSpPr>
        <p:spPr>
          <a:xfrm>
            <a:off x="4816900" y="2402225"/>
            <a:ext cx="24585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Can’t find all components in one place</a:t>
            </a:r>
            <a:endParaRPr/>
          </a:p>
        </p:txBody>
      </p:sp>
      <p:sp>
        <p:nvSpPr>
          <p:cNvPr id="2929" name="Google Shape;2929;p47"/>
          <p:cNvSpPr txBox="1"/>
          <p:nvPr>
            <p:ph idx="6" type="title"/>
          </p:nvPr>
        </p:nvSpPr>
        <p:spPr>
          <a:xfrm>
            <a:off x="4392422" y="3685170"/>
            <a:ext cx="1964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Efficiency of Components </a:t>
            </a:r>
            <a:endParaRPr/>
          </a:p>
        </p:txBody>
      </p:sp>
      <p:sp>
        <p:nvSpPr>
          <p:cNvPr id="2930" name="Google Shape;2930;p47"/>
          <p:cNvSpPr txBox="1"/>
          <p:nvPr>
            <p:ph idx="7" type="subTitle"/>
          </p:nvPr>
        </p:nvSpPr>
        <p:spPr>
          <a:xfrm>
            <a:off x="6184950" y="3685174"/>
            <a:ext cx="20553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so efficient !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4" name="Shape 2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5" name="Google Shape;2935;p48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6" name="Google Shape;2936;p48"/>
          <p:cNvSpPr txBox="1"/>
          <p:nvPr>
            <p:ph idx="1" type="subTitle"/>
          </p:nvPr>
        </p:nvSpPr>
        <p:spPr>
          <a:xfrm>
            <a:off x="-44425" y="2371025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Weight</a:t>
            </a:r>
            <a:br>
              <a:rPr lang="en"/>
            </a:br>
            <a:r>
              <a:rPr lang="en"/>
              <a:t> </a:t>
            </a:r>
            <a:endParaRPr/>
          </a:p>
        </p:txBody>
      </p:sp>
      <p:sp>
        <p:nvSpPr>
          <p:cNvPr id="2937" name="Google Shape;2937;p48"/>
          <p:cNvSpPr txBox="1"/>
          <p:nvPr>
            <p:ph idx="2" type="subTitle"/>
          </p:nvPr>
        </p:nvSpPr>
        <p:spPr>
          <a:xfrm>
            <a:off x="2175475" y="2170479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2938" name="Google Shape;2938;p48"/>
          <p:cNvSpPr txBox="1"/>
          <p:nvPr>
            <p:ph idx="3" type="subTitle"/>
          </p:nvPr>
        </p:nvSpPr>
        <p:spPr>
          <a:xfrm>
            <a:off x="133175" y="2825504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Needed to be in a </a:t>
            </a:r>
            <a:r>
              <a:rPr lang="en"/>
              <a:t>specific constraints so that it would not affect the movement !</a:t>
            </a:r>
            <a:endParaRPr/>
          </a:p>
        </p:txBody>
      </p:sp>
      <p:sp>
        <p:nvSpPr>
          <p:cNvPr id="2939" name="Google Shape;2939;p48"/>
          <p:cNvSpPr txBox="1"/>
          <p:nvPr>
            <p:ph idx="4" type="subTitle"/>
          </p:nvPr>
        </p:nvSpPr>
        <p:spPr>
          <a:xfrm>
            <a:off x="2353075" y="2697054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Beautiful</a:t>
            </a:r>
            <a:r>
              <a:rPr lang="en"/>
              <a:t> interface </a:t>
            </a:r>
            <a:br>
              <a:rPr lang="en"/>
            </a:br>
            <a:r>
              <a:rPr lang="en"/>
              <a:t>User Friendly </a:t>
            </a:r>
            <a:br>
              <a:rPr lang="en"/>
            </a:br>
            <a:r>
              <a:rPr lang="en"/>
              <a:t>Minimized </a:t>
            </a:r>
            <a:endParaRPr/>
          </a:p>
        </p:txBody>
      </p:sp>
      <p:sp>
        <p:nvSpPr>
          <p:cNvPr id="2940" name="Google Shape;2940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Constrains </a:t>
            </a:r>
            <a:endParaRPr/>
          </a:p>
        </p:txBody>
      </p:sp>
      <p:grpSp>
        <p:nvGrpSpPr>
          <p:cNvPr id="2941" name="Google Shape;2941;p48"/>
          <p:cNvGrpSpPr/>
          <p:nvPr/>
        </p:nvGrpSpPr>
        <p:grpSpPr>
          <a:xfrm>
            <a:off x="1197472" y="1589003"/>
            <a:ext cx="423663" cy="556033"/>
            <a:chOff x="2423397" y="1704874"/>
            <a:chExt cx="423663" cy="556033"/>
          </a:xfrm>
        </p:grpSpPr>
        <p:sp>
          <p:nvSpPr>
            <p:cNvPr id="2942" name="Google Shape;2942;p48"/>
            <p:cNvSpPr/>
            <p:nvPr/>
          </p:nvSpPr>
          <p:spPr>
            <a:xfrm>
              <a:off x="2423397" y="1704874"/>
              <a:ext cx="423663" cy="556033"/>
            </a:xfrm>
            <a:custGeom>
              <a:rect b="b" l="l" r="r" t="t"/>
              <a:pathLst>
                <a:path extrusionOk="0" h="14051" w="10706">
                  <a:moveTo>
                    <a:pt x="5353" y="830"/>
                  </a:moveTo>
                  <a:cubicBezTo>
                    <a:pt x="7842" y="830"/>
                    <a:pt x="9876" y="2864"/>
                    <a:pt x="9876" y="5353"/>
                  </a:cubicBezTo>
                  <a:cubicBezTo>
                    <a:pt x="9876" y="7855"/>
                    <a:pt x="7842" y="9889"/>
                    <a:pt x="5353" y="9889"/>
                  </a:cubicBezTo>
                  <a:cubicBezTo>
                    <a:pt x="2851" y="9889"/>
                    <a:pt x="817" y="7855"/>
                    <a:pt x="817" y="5353"/>
                  </a:cubicBezTo>
                  <a:cubicBezTo>
                    <a:pt x="817" y="2864"/>
                    <a:pt x="2851" y="830"/>
                    <a:pt x="5353" y="830"/>
                  </a:cubicBezTo>
                  <a:close/>
                  <a:moveTo>
                    <a:pt x="5755" y="10692"/>
                  </a:moveTo>
                  <a:lnTo>
                    <a:pt x="5755" y="12365"/>
                  </a:lnTo>
                  <a:lnTo>
                    <a:pt x="5353" y="12231"/>
                  </a:lnTo>
                  <a:lnTo>
                    <a:pt x="4938" y="12365"/>
                  </a:lnTo>
                  <a:lnTo>
                    <a:pt x="4938" y="10692"/>
                  </a:lnTo>
                  <a:cubicBezTo>
                    <a:pt x="5072" y="10705"/>
                    <a:pt x="5206" y="10705"/>
                    <a:pt x="5353" y="10705"/>
                  </a:cubicBezTo>
                  <a:cubicBezTo>
                    <a:pt x="5487" y="10705"/>
                    <a:pt x="5621" y="10705"/>
                    <a:pt x="5755" y="10692"/>
                  </a:cubicBezTo>
                  <a:close/>
                  <a:moveTo>
                    <a:pt x="3292" y="10291"/>
                  </a:moveTo>
                  <a:cubicBezTo>
                    <a:pt x="3560" y="10411"/>
                    <a:pt x="3828" y="10491"/>
                    <a:pt x="4109" y="10558"/>
                  </a:cubicBezTo>
                  <a:lnTo>
                    <a:pt x="4109" y="12632"/>
                  </a:lnTo>
                  <a:lnTo>
                    <a:pt x="3292" y="12913"/>
                  </a:lnTo>
                  <a:lnTo>
                    <a:pt x="3292" y="10291"/>
                  </a:lnTo>
                  <a:close/>
                  <a:moveTo>
                    <a:pt x="7400" y="10291"/>
                  </a:moveTo>
                  <a:lnTo>
                    <a:pt x="7400" y="12913"/>
                  </a:lnTo>
                  <a:lnTo>
                    <a:pt x="6584" y="12632"/>
                  </a:lnTo>
                  <a:lnTo>
                    <a:pt x="6584" y="10558"/>
                  </a:lnTo>
                  <a:cubicBezTo>
                    <a:pt x="6865" y="10491"/>
                    <a:pt x="7146" y="10411"/>
                    <a:pt x="7400" y="10291"/>
                  </a:cubicBezTo>
                  <a:close/>
                  <a:moveTo>
                    <a:pt x="5353" y="0"/>
                  </a:moveTo>
                  <a:cubicBezTo>
                    <a:pt x="2396" y="0"/>
                    <a:pt x="0" y="2409"/>
                    <a:pt x="0" y="5353"/>
                  </a:cubicBezTo>
                  <a:cubicBezTo>
                    <a:pt x="0" y="7253"/>
                    <a:pt x="977" y="8912"/>
                    <a:pt x="2463" y="9862"/>
                  </a:cubicBezTo>
                  <a:lnTo>
                    <a:pt x="2463" y="14051"/>
                  </a:lnTo>
                  <a:lnTo>
                    <a:pt x="5353" y="13101"/>
                  </a:lnTo>
                  <a:lnTo>
                    <a:pt x="8230" y="14051"/>
                  </a:lnTo>
                  <a:lnTo>
                    <a:pt x="8230" y="9862"/>
                  </a:lnTo>
                  <a:cubicBezTo>
                    <a:pt x="9715" y="8912"/>
                    <a:pt x="10706" y="7253"/>
                    <a:pt x="10706" y="5353"/>
                  </a:cubicBezTo>
                  <a:cubicBezTo>
                    <a:pt x="10706" y="2409"/>
                    <a:pt x="8297" y="0"/>
                    <a:pt x="5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43" name="Google Shape;2943;p48"/>
            <p:cNvSpPr/>
            <p:nvPr/>
          </p:nvSpPr>
          <p:spPr>
            <a:xfrm>
              <a:off x="2488535" y="1770009"/>
              <a:ext cx="293391" cy="293391"/>
            </a:xfrm>
            <a:custGeom>
              <a:rect b="b" l="l" r="r" t="t"/>
              <a:pathLst>
                <a:path extrusionOk="0" h="7414" w="7414">
                  <a:moveTo>
                    <a:pt x="3707" y="830"/>
                  </a:moveTo>
                  <a:cubicBezTo>
                    <a:pt x="5286" y="830"/>
                    <a:pt x="6584" y="2128"/>
                    <a:pt x="6584" y="3707"/>
                  </a:cubicBezTo>
                  <a:cubicBezTo>
                    <a:pt x="6584" y="5299"/>
                    <a:pt x="5286" y="6597"/>
                    <a:pt x="3707" y="6597"/>
                  </a:cubicBezTo>
                  <a:cubicBezTo>
                    <a:pt x="2115" y="6597"/>
                    <a:pt x="817" y="5299"/>
                    <a:pt x="817" y="3707"/>
                  </a:cubicBezTo>
                  <a:cubicBezTo>
                    <a:pt x="817" y="2128"/>
                    <a:pt x="2115" y="830"/>
                    <a:pt x="3707" y="830"/>
                  </a:cubicBezTo>
                  <a:close/>
                  <a:moveTo>
                    <a:pt x="3707" y="0"/>
                  </a:moveTo>
                  <a:cubicBezTo>
                    <a:pt x="1660" y="0"/>
                    <a:pt x="0" y="1673"/>
                    <a:pt x="0" y="3707"/>
                  </a:cubicBezTo>
                  <a:cubicBezTo>
                    <a:pt x="0" y="5754"/>
                    <a:pt x="1660" y="7414"/>
                    <a:pt x="3707" y="7414"/>
                  </a:cubicBezTo>
                  <a:cubicBezTo>
                    <a:pt x="5741" y="7414"/>
                    <a:pt x="7414" y="5754"/>
                    <a:pt x="7414" y="3707"/>
                  </a:cubicBezTo>
                  <a:cubicBezTo>
                    <a:pt x="7414" y="1673"/>
                    <a:pt x="5741" y="0"/>
                    <a:pt x="3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44" name="Google Shape;2944;p48"/>
            <p:cNvSpPr/>
            <p:nvPr/>
          </p:nvSpPr>
          <p:spPr>
            <a:xfrm>
              <a:off x="2538318" y="1815003"/>
              <a:ext cx="193312" cy="183775"/>
            </a:xfrm>
            <a:custGeom>
              <a:rect b="b" l="l" r="r" t="t"/>
              <a:pathLst>
                <a:path extrusionOk="0" h="4644" w="4885">
                  <a:moveTo>
                    <a:pt x="2449" y="1847"/>
                  </a:moveTo>
                  <a:lnTo>
                    <a:pt x="2663" y="2275"/>
                  </a:lnTo>
                  <a:lnTo>
                    <a:pt x="3132" y="2342"/>
                  </a:lnTo>
                  <a:lnTo>
                    <a:pt x="2797" y="2690"/>
                  </a:lnTo>
                  <a:lnTo>
                    <a:pt x="2877" y="3159"/>
                  </a:lnTo>
                  <a:lnTo>
                    <a:pt x="2449" y="2945"/>
                  </a:lnTo>
                  <a:lnTo>
                    <a:pt x="2021" y="3159"/>
                  </a:lnTo>
                  <a:lnTo>
                    <a:pt x="2101" y="2690"/>
                  </a:lnTo>
                  <a:lnTo>
                    <a:pt x="1753" y="2342"/>
                  </a:lnTo>
                  <a:lnTo>
                    <a:pt x="2235" y="2275"/>
                  </a:lnTo>
                  <a:lnTo>
                    <a:pt x="2449" y="1847"/>
                  </a:lnTo>
                  <a:close/>
                  <a:moveTo>
                    <a:pt x="2449" y="1"/>
                  </a:moveTo>
                  <a:lnTo>
                    <a:pt x="1686" y="1526"/>
                  </a:lnTo>
                  <a:lnTo>
                    <a:pt x="0" y="1780"/>
                  </a:lnTo>
                  <a:lnTo>
                    <a:pt x="1218" y="2971"/>
                  </a:lnTo>
                  <a:lnTo>
                    <a:pt x="937" y="4644"/>
                  </a:lnTo>
                  <a:lnTo>
                    <a:pt x="2449" y="3868"/>
                  </a:lnTo>
                  <a:lnTo>
                    <a:pt x="3948" y="4644"/>
                  </a:lnTo>
                  <a:lnTo>
                    <a:pt x="3680" y="2971"/>
                  </a:lnTo>
                  <a:lnTo>
                    <a:pt x="4885" y="1780"/>
                  </a:lnTo>
                  <a:lnTo>
                    <a:pt x="3198" y="1526"/>
                  </a:lnTo>
                  <a:lnTo>
                    <a:pt x="24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sp>
        <p:nvSpPr>
          <p:cNvPr id="2945" name="Google Shape;2945;p48"/>
          <p:cNvSpPr txBox="1"/>
          <p:nvPr>
            <p:ph idx="2" type="subTitle"/>
          </p:nvPr>
        </p:nvSpPr>
        <p:spPr>
          <a:xfrm>
            <a:off x="4446838" y="2157717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Algorithm</a:t>
            </a:r>
            <a:endParaRPr/>
          </a:p>
        </p:txBody>
      </p:sp>
      <p:sp>
        <p:nvSpPr>
          <p:cNvPr id="2946" name="Google Shape;2946;p48"/>
          <p:cNvSpPr txBox="1"/>
          <p:nvPr>
            <p:ph idx="4" type="subTitle"/>
          </p:nvPr>
        </p:nvSpPr>
        <p:spPr>
          <a:xfrm>
            <a:off x="4624438" y="2684292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Needed a suitable algorithm to </a:t>
            </a:r>
            <a:r>
              <a:rPr lang="en"/>
              <a:t>implement</a:t>
            </a:r>
            <a:r>
              <a:rPr lang="en"/>
              <a:t> </a:t>
            </a:r>
            <a:r>
              <a:rPr lang="en"/>
              <a:t>the</a:t>
            </a:r>
            <a:r>
              <a:rPr lang="en"/>
              <a:t> concept of </a:t>
            </a:r>
            <a:r>
              <a:rPr lang="en"/>
              <a:t>cleaning</a:t>
            </a:r>
            <a:r>
              <a:rPr lang="en"/>
              <a:t>!</a:t>
            </a:r>
            <a:endParaRPr/>
          </a:p>
        </p:txBody>
      </p:sp>
      <p:sp>
        <p:nvSpPr>
          <p:cNvPr id="2947" name="Google Shape;2947;p48"/>
          <p:cNvSpPr txBox="1"/>
          <p:nvPr>
            <p:ph idx="2" type="subTitle"/>
          </p:nvPr>
        </p:nvSpPr>
        <p:spPr>
          <a:xfrm>
            <a:off x="6580250" y="2144942"/>
            <a:ext cx="29076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Memory</a:t>
            </a:r>
            <a:endParaRPr/>
          </a:p>
        </p:txBody>
      </p:sp>
      <p:sp>
        <p:nvSpPr>
          <p:cNvPr id="2948" name="Google Shape;2948;p48"/>
          <p:cNvSpPr txBox="1"/>
          <p:nvPr>
            <p:ph idx="4" type="subTitle"/>
          </p:nvPr>
        </p:nvSpPr>
        <p:spPr>
          <a:xfrm>
            <a:off x="6757850" y="2671517"/>
            <a:ext cx="2552400" cy="99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Optimizing code Under Software </a:t>
            </a:r>
            <a:r>
              <a:rPr lang="en"/>
              <a:t>engineering</a:t>
            </a:r>
            <a:r>
              <a:rPr lang="en"/>
              <a:t> </a:t>
            </a:r>
            <a:r>
              <a:rPr lang="en"/>
              <a:t>principles</a:t>
            </a:r>
            <a:endParaRPr/>
          </a:p>
        </p:txBody>
      </p:sp>
      <p:grpSp>
        <p:nvGrpSpPr>
          <p:cNvPr id="2949" name="Google Shape;2949;p48"/>
          <p:cNvGrpSpPr/>
          <p:nvPr/>
        </p:nvGrpSpPr>
        <p:grpSpPr>
          <a:xfrm>
            <a:off x="3417447" y="1521878"/>
            <a:ext cx="423663" cy="556033"/>
            <a:chOff x="2423397" y="1704874"/>
            <a:chExt cx="423663" cy="556033"/>
          </a:xfrm>
        </p:grpSpPr>
        <p:sp>
          <p:nvSpPr>
            <p:cNvPr id="2950" name="Google Shape;2950;p48"/>
            <p:cNvSpPr/>
            <p:nvPr/>
          </p:nvSpPr>
          <p:spPr>
            <a:xfrm>
              <a:off x="2423397" y="1704874"/>
              <a:ext cx="423663" cy="556033"/>
            </a:xfrm>
            <a:custGeom>
              <a:rect b="b" l="l" r="r" t="t"/>
              <a:pathLst>
                <a:path extrusionOk="0" h="14051" w="10706">
                  <a:moveTo>
                    <a:pt x="5353" y="830"/>
                  </a:moveTo>
                  <a:cubicBezTo>
                    <a:pt x="7842" y="830"/>
                    <a:pt x="9876" y="2864"/>
                    <a:pt x="9876" y="5353"/>
                  </a:cubicBezTo>
                  <a:cubicBezTo>
                    <a:pt x="9876" y="7855"/>
                    <a:pt x="7842" y="9889"/>
                    <a:pt x="5353" y="9889"/>
                  </a:cubicBezTo>
                  <a:cubicBezTo>
                    <a:pt x="2851" y="9889"/>
                    <a:pt x="817" y="7855"/>
                    <a:pt x="817" y="5353"/>
                  </a:cubicBezTo>
                  <a:cubicBezTo>
                    <a:pt x="817" y="2864"/>
                    <a:pt x="2851" y="830"/>
                    <a:pt x="5353" y="830"/>
                  </a:cubicBezTo>
                  <a:close/>
                  <a:moveTo>
                    <a:pt x="5755" y="10692"/>
                  </a:moveTo>
                  <a:lnTo>
                    <a:pt x="5755" y="12365"/>
                  </a:lnTo>
                  <a:lnTo>
                    <a:pt x="5353" y="12231"/>
                  </a:lnTo>
                  <a:lnTo>
                    <a:pt x="4938" y="12365"/>
                  </a:lnTo>
                  <a:lnTo>
                    <a:pt x="4938" y="10692"/>
                  </a:lnTo>
                  <a:cubicBezTo>
                    <a:pt x="5072" y="10705"/>
                    <a:pt x="5206" y="10705"/>
                    <a:pt x="5353" y="10705"/>
                  </a:cubicBezTo>
                  <a:cubicBezTo>
                    <a:pt x="5487" y="10705"/>
                    <a:pt x="5621" y="10705"/>
                    <a:pt x="5755" y="10692"/>
                  </a:cubicBezTo>
                  <a:close/>
                  <a:moveTo>
                    <a:pt x="3292" y="10291"/>
                  </a:moveTo>
                  <a:cubicBezTo>
                    <a:pt x="3560" y="10411"/>
                    <a:pt x="3828" y="10491"/>
                    <a:pt x="4109" y="10558"/>
                  </a:cubicBezTo>
                  <a:lnTo>
                    <a:pt x="4109" y="12632"/>
                  </a:lnTo>
                  <a:lnTo>
                    <a:pt x="3292" y="12913"/>
                  </a:lnTo>
                  <a:lnTo>
                    <a:pt x="3292" y="10291"/>
                  </a:lnTo>
                  <a:close/>
                  <a:moveTo>
                    <a:pt x="7400" y="10291"/>
                  </a:moveTo>
                  <a:lnTo>
                    <a:pt x="7400" y="12913"/>
                  </a:lnTo>
                  <a:lnTo>
                    <a:pt x="6584" y="12632"/>
                  </a:lnTo>
                  <a:lnTo>
                    <a:pt x="6584" y="10558"/>
                  </a:lnTo>
                  <a:cubicBezTo>
                    <a:pt x="6865" y="10491"/>
                    <a:pt x="7146" y="10411"/>
                    <a:pt x="7400" y="10291"/>
                  </a:cubicBezTo>
                  <a:close/>
                  <a:moveTo>
                    <a:pt x="5353" y="0"/>
                  </a:moveTo>
                  <a:cubicBezTo>
                    <a:pt x="2396" y="0"/>
                    <a:pt x="0" y="2409"/>
                    <a:pt x="0" y="5353"/>
                  </a:cubicBezTo>
                  <a:cubicBezTo>
                    <a:pt x="0" y="7253"/>
                    <a:pt x="977" y="8912"/>
                    <a:pt x="2463" y="9862"/>
                  </a:cubicBezTo>
                  <a:lnTo>
                    <a:pt x="2463" y="14051"/>
                  </a:lnTo>
                  <a:lnTo>
                    <a:pt x="5353" y="13101"/>
                  </a:lnTo>
                  <a:lnTo>
                    <a:pt x="8230" y="14051"/>
                  </a:lnTo>
                  <a:lnTo>
                    <a:pt x="8230" y="9862"/>
                  </a:lnTo>
                  <a:cubicBezTo>
                    <a:pt x="9715" y="8912"/>
                    <a:pt x="10706" y="7253"/>
                    <a:pt x="10706" y="5353"/>
                  </a:cubicBezTo>
                  <a:cubicBezTo>
                    <a:pt x="10706" y="2409"/>
                    <a:pt x="8297" y="0"/>
                    <a:pt x="5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51" name="Google Shape;2951;p48"/>
            <p:cNvSpPr/>
            <p:nvPr/>
          </p:nvSpPr>
          <p:spPr>
            <a:xfrm>
              <a:off x="2488535" y="1770009"/>
              <a:ext cx="293391" cy="293391"/>
            </a:xfrm>
            <a:custGeom>
              <a:rect b="b" l="l" r="r" t="t"/>
              <a:pathLst>
                <a:path extrusionOk="0" h="7414" w="7414">
                  <a:moveTo>
                    <a:pt x="3707" y="830"/>
                  </a:moveTo>
                  <a:cubicBezTo>
                    <a:pt x="5286" y="830"/>
                    <a:pt x="6584" y="2128"/>
                    <a:pt x="6584" y="3707"/>
                  </a:cubicBezTo>
                  <a:cubicBezTo>
                    <a:pt x="6584" y="5299"/>
                    <a:pt x="5286" y="6597"/>
                    <a:pt x="3707" y="6597"/>
                  </a:cubicBezTo>
                  <a:cubicBezTo>
                    <a:pt x="2115" y="6597"/>
                    <a:pt x="817" y="5299"/>
                    <a:pt x="817" y="3707"/>
                  </a:cubicBezTo>
                  <a:cubicBezTo>
                    <a:pt x="817" y="2128"/>
                    <a:pt x="2115" y="830"/>
                    <a:pt x="3707" y="830"/>
                  </a:cubicBezTo>
                  <a:close/>
                  <a:moveTo>
                    <a:pt x="3707" y="0"/>
                  </a:moveTo>
                  <a:cubicBezTo>
                    <a:pt x="1660" y="0"/>
                    <a:pt x="0" y="1673"/>
                    <a:pt x="0" y="3707"/>
                  </a:cubicBezTo>
                  <a:cubicBezTo>
                    <a:pt x="0" y="5754"/>
                    <a:pt x="1660" y="7414"/>
                    <a:pt x="3707" y="7414"/>
                  </a:cubicBezTo>
                  <a:cubicBezTo>
                    <a:pt x="5741" y="7414"/>
                    <a:pt x="7414" y="5754"/>
                    <a:pt x="7414" y="3707"/>
                  </a:cubicBezTo>
                  <a:cubicBezTo>
                    <a:pt x="7414" y="1673"/>
                    <a:pt x="5741" y="0"/>
                    <a:pt x="3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52" name="Google Shape;2952;p48"/>
            <p:cNvSpPr/>
            <p:nvPr/>
          </p:nvSpPr>
          <p:spPr>
            <a:xfrm>
              <a:off x="2538318" y="1815003"/>
              <a:ext cx="193312" cy="183775"/>
            </a:xfrm>
            <a:custGeom>
              <a:rect b="b" l="l" r="r" t="t"/>
              <a:pathLst>
                <a:path extrusionOk="0" h="4644" w="4885">
                  <a:moveTo>
                    <a:pt x="2449" y="1847"/>
                  </a:moveTo>
                  <a:lnTo>
                    <a:pt x="2663" y="2275"/>
                  </a:lnTo>
                  <a:lnTo>
                    <a:pt x="3132" y="2342"/>
                  </a:lnTo>
                  <a:lnTo>
                    <a:pt x="2797" y="2690"/>
                  </a:lnTo>
                  <a:lnTo>
                    <a:pt x="2877" y="3159"/>
                  </a:lnTo>
                  <a:lnTo>
                    <a:pt x="2449" y="2945"/>
                  </a:lnTo>
                  <a:lnTo>
                    <a:pt x="2021" y="3159"/>
                  </a:lnTo>
                  <a:lnTo>
                    <a:pt x="2101" y="2690"/>
                  </a:lnTo>
                  <a:lnTo>
                    <a:pt x="1753" y="2342"/>
                  </a:lnTo>
                  <a:lnTo>
                    <a:pt x="2235" y="2275"/>
                  </a:lnTo>
                  <a:lnTo>
                    <a:pt x="2449" y="1847"/>
                  </a:lnTo>
                  <a:close/>
                  <a:moveTo>
                    <a:pt x="2449" y="1"/>
                  </a:moveTo>
                  <a:lnTo>
                    <a:pt x="1686" y="1526"/>
                  </a:lnTo>
                  <a:lnTo>
                    <a:pt x="0" y="1780"/>
                  </a:lnTo>
                  <a:lnTo>
                    <a:pt x="1218" y="2971"/>
                  </a:lnTo>
                  <a:lnTo>
                    <a:pt x="937" y="4644"/>
                  </a:lnTo>
                  <a:lnTo>
                    <a:pt x="2449" y="3868"/>
                  </a:lnTo>
                  <a:lnTo>
                    <a:pt x="3948" y="4644"/>
                  </a:lnTo>
                  <a:lnTo>
                    <a:pt x="3680" y="2971"/>
                  </a:lnTo>
                  <a:lnTo>
                    <a:pt x="4885" y="1780"/>
                  </a:lnTo>
                  <a:lnTo>
                    <a:pt x="3198" y="1526"/>
                  </a:lnTo>
                  <a:lnTo>
                    <a:pt x="24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2953" name="Google Shape;2953;p48"/>
          <p:cNvGrpSpPr/>
          <p:nvPr/>
        </p:nvGrpSpPr>
        <p:grpSpPr>
          <a:xfrm>
            <a:off x="5532034" y="1509091"/>
            <a:ext cx="423663" cy="556033"/>
            <a:chOff x="2423397" y="1704874"/>
            <a:chExt cx="423663" cy="556033"/>
          </a:xfrm>
        </p:grpSpPr>
        <p:sp>
          <p:nvSpPr>
            <p:cNvPr id="2954" name="Google Shape;2954;p48"/>
            <p:cNvSpPr/>
            <p:nvPr/>
          </p:nvSpPr>
          <p:spPr>
            <a:xfrm>
              <a:off x="2423397" y="1704874"/>
              <a:ext cx="423663" cy="556033"/>
            </a:xfrm>
            <a:custGeom>
              <a:rect b="b" l="l" r="r" t="t"/>
              <a:pathLst>
                <a:path extrusionOk="0" h="14051" w="10706">
                  <a:moveTo>
                    <a:pt x="5353" y="830"/>
                  </a:moveTo>
                  <a:cubicBezTo>
                    <a:pt x="7842" y="830"/>
                    <a:pt x="9876" y="2864"/>
                    <a:pt x="9876" y="5353"/>
                  </a:cubicBezTo>
                  <a:cubicBezTo>
                    <a:pt x="9876" y="7855"/>
                    <a:pt x="7842" y="9889"/>
                    <a:pt x="5353" y="9889"/>
                  </a:cubicBezTo>
                  <a:cubicBezTo>
                    <a:pt x="2851" y="9889"/>
                    <a:pt x="817" y="7855"/>
                    <a:pt x="817" y="5353"/>
                  </a:cubicBezTo>
                  <a:cubicBezTo>
                    <a:pt x="817" y="2864"/>
                    <a:pt x="2851" y="830"/>
                    <a:pt x="5353" y="830"/>
                  </a:cubicBezTo>
                  <a:close/>
                  <a:moveTo>
                    <a:pt x="5755" y="10692"/>
                  </a:moveTo>
                  <a:lnTo>
                    <a:pt x="5755" y="12365"/>
                  </a:lnTo>
                  <a:lnTo>
                    <a:pt x="5353" y="12231"/>
                  </a:lnTo>
                  <a:lnTo>
                    <a:pt x="4938" y="12365"/>
                  </a:lnTo>
                  <a:lnTo>
                    <a:pt x="4938" y="10692"/>
                  </a:lnTo>
                  <a:cubicBezTo>
                    <a:pt x="5072" y="10705"/>
                    <a:pt x="5206" y="10705"/>
                    <a:pt x="5353" y="10705"/>
                  </a:cubicBezTo>
                  <a:cubicBezTo>
                    <a:pt x="5487" y="10705"/>
                    <a:pt x="5621" y="10705"/>
                    <a:pt x="5755" y="10692"/>
                  </a:cubicBezTo>
                  <a:close/>
                  <a:moveTo>
                    <a:pt x="3292" y="10291"/>
                  </a:moveTo>
                  <a:cubicBezTo>
                    <a:pt x="3560" y="10411"/>
                    <a:pt x="3828" y="10491"/>
                    <a:pt x="4109" y="10558"/>
                  </a:cubicBezTo>
                  <a:lnTo>
                    <a:pt x="4109" y="12632"/>
                  </a:lnTo>
                  <a:lnTo>
                    <a:pt x="3292" y="12913"/>
                  </a:lnTo>
                  <a:lnTo>
                    <a:pt x="3292" y="10291"/>
                  </a:lnTo>
                  <a:close/>
                  <a:moveTo>
                    <a:pt x="7400" y="10291"/>
                  </a:moveTo>
                  <a:lnTo>
                    <a:pt x="7400" y="12913"/>
                  </a:lnTo>
                  <a:lnTo>
                    <a:pt x="6584" y="12632"/>
                  </a:lnTo>
                  <a:lnTo>
                    <a:pt x="6584" y="10558"/>
                  </a:lnTo>
                  <a:cubicBezTo>
                    <a:pt x="6865" y="10491"/>
                    <a:pt x="7146" y="10411"/>
                    <a:pt x="7400" y="10291"/>
                  </a:cubicBezTo>
                  <a:close/>
                  <a:moveTo>
                    <a:pt x="5353" y="0"/>
                  </a:moveTo>
                  <a:cubicBezTo>
                    <a:pt x="2396" y="0"/>
                    <a:pt x="0" y="2409"/>
                    <a:pt x="0" y="5353"/>
                  </a:cubicBezTo>
                  <a:cubicBezTo>
                    <a:pt x="0" y="7253"/>
                    <a:pt x="977" y="8912"/>
                    <a:pt x="2463" y="9862"/>
                  </a:cubicBezTo>
                  <a:lnTo>
                    <a:pt x="2463" y="14051"/>
                  </a:lnTo>
                  <a:lnTo>
                    <a:pt x="5353" y="13101"/>
                  </a:lnTo>
                  <a:lnTo>
                    <a:pt x="8230" y="14051"/>
                  </a:lnTo>
                  <a:lnTo>
                    <a:pt x="8230" y="9862"/>
                  </a:lnTo>
                  <a:cubicBezTo>
                    <a:pt x="9715" y="8912"/>
                    <a:pt x="10706" y="7253"/>
                    <a:pt x="10706" y="5353"/>
                  </a:cubicBezTo>
                  <a:cubicBezTo>
                    <a:pt x="10706" y="2409"/>
                    <a:pt x="8297" y="0"/>
                    <a:pt x="5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55" name="Google Shape;2955;p48"/>
            <p:cNvSpPr/>
            <p:nvPr/>
          </p:nvSpPr>
          <p:spPr>
            <a:xfrm>
              <a:off x="2488535" y="1770009"/>
              <a:ext cx="293391" cy="293391"/>
            </a:xfrm>
            <a:custGeom>
              <a:rect b="b" l="l" r="r" t="t"/>
              <a:pathLst>
                <a:path extrusionOk="0" h="7414" w="7414">
                  <a:moveTo>
                    <a:pt x="3707" y="830"/>
                  </a:moveTo>
                  <a:cubicBezTo>
                    <a:pt x="5286" y="830"/>
                    <a:pt x="6584" y="2128"/>
                    <a:pt x="6584" y="3707"/>
                  </a:cubicBezTo>
                  <a:cubicBezTo>
                    <a:pt x="6584" y="5299"/>
                    <a:pt x="5286" y="6597"/>
                    <a:pt x="3707" y="6597"/>
                  </a:cubicBezTo>
                  <a:cubicBezTo>
                    <a:pt x="2115" y="6597"/>
                    <a:pt x="817" y="5299"/>
                    <a:pt x="817" y="3707"/>
                  </a:cubicBezTo>
                  <a:cubicBezTo>
                    <a:pt x="817" y="2128"/>
                    <a:pt x="2115" y="830"/>
                    <a:pt x="3707" y="830"/>
                  </a:cubicBezTo>
                  <a:close/>
                  <a:moveTo>
                    <a:pt x="3707" y="0"/>
                  </a:moveTo>
                  <a:cubicBezTo>
                    <a:pt x="1660" y="0"/>
                    <a:pt x="0" y="1673"/>
                    <a:pt x="0" y="3707"/>
                  </a:cubicBezTo>
                  <a:cubicBezTo>
                    <a:pt x="0" y="5754"/>
                    <a:pt x="1660" y="7414"/>
                    <a:pt x="3707" y="7414"/>
                  </a:cubicBezTo>
                  <a:cubicBezTo>
                    <a:pt x="5741" y="7414"/>
                    <a:pt x="7414" y="5754"/>
                    <a:pt x="7414" y="3707"/>
                  </a:cubicBezTo>
                  <a:cubicBezTo>
                    <a:pt x="7414" y="1673"/>
                    <a:pt x="5741" y="0"/>
                    <a:pt x="3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56" name="Google Shape;2956;p48"/>
            <p:cNvSpPr/>
            <p:nvPr/>
          </p:nvSpPr>
          <p:spPr>
            <a:xfrm>
              <a:off x="2538318" y="1815003"/>
              <a:ext cx="193312" cy="183775"/>
            </a:xfrm>
            <a:custGeom>
              <a:rect b="b" l="l" r="r" t="t"/>
              <a:pathLst>
                <a:path extrusionOk="0" h="4644" w="4885">
                  <a:moveTo>
                    <a:pt x="2449" y="1847"/>
                  </a:moveTo>
                  <a:lnTo>
                    <a:pt x="2663" y="2275"/>
                  </a:lnTo>
                  <a:lnTo>
                    <a:pt x="3132" y="2342"/>
                  </a:lnTo>
                  <a:lnTo>
                    <a:pt x="2797" y="2690"/>
                  </a:lnTo>
                  <a:lnTo>
                    <a:pt x="2877" y="3159"/>
                  </a:lnTo>
                  <a:lnTo>
                    <a:pt x="2449" y="2945"/>
                  </a:lnTo>
                  <a:lnTo>
                    <a:pt x="2021" y="3159"/>
                  </a:lnTo>
                  <a:lnTo>
                    <a:pt x="2101" y="2690"/>
                  </a:lnTo>
                  <a:lnTo>
                    <a:pt x="1753" y="2342"/>
                  </a:lnTo>
                  <a:lnTo>
                    <a:pt x="2235" y="2275"/>
                  </a:lnTo>
                  <a:lnTo>
                    <a:pt x="2449" y="1847"/>
                  </a:lnTo>
                  <a:close/>
                  <a:moveTo>
                    <a:pt x="2449" y="1"/>
                  </a:moveTo>
                  <a:lnTo>
                    <a:pt x="1686" y="1526"/>
                  </a:lnTo>
                  <a:lnTo>
                    <a:pt x="0" y="1780"/>
                  </a:lnTo>
                  <a:lnTo>
                    <a:pt x="1218" y="2971"/>
                  </a:lnTo>
                  <a:lnTo>
                    <a:pt x="937" y="4644"/>
                  </a:lnTo>
                  <a:lnTo>
                    <a:pt x="2449" y="3868"/>
                  </a:lnTo>
                  <a:lnTo>
                    <a:pt x="3948" y="4644"/>
                  </a:lnTo>
                  <a:lnTo>
                    <a:pt x="3680" y="2971"/>
                  </a:lnTo>
                  <a:lnTo>
                    <a:pt x="4885" y="1780"/>
                  </a:lnTo>
                  <a:lnTo>
                    <a:pt x="3198" y="1526"/>
                  </a:lnTo>
                  <a:lnTo>
                    <a:pt x="24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  <p:grpSp>
        <p:nvGrpSpPr>
          <p:cNvPr id="2957" name="Google Shape;2957;p48"/>
          <p:cNvGrpSpPr/>
          <p:nvPr/>
        </p:nvGrpSpPr>
        <p:grpSpPr>
          <a:xfrm>
            <a:off x="7822222" y="1521866"/>
            <a:ext cx="423663" cy="556033"/>
            <a:chOff x="2423397" y="1704874"/>
            <a:chExt cx="423663" cy="556033"/>
          </a:xfrm>
        </p:grpSpPr>
        <p:sp>
          <p:nvSpPr>
            <p:cNvPr id="2958" name="Google Shape;2958;p48"/>
            <p:cNvSpPr/>
            <p:nvPr/>
          </p:nvSpPr>
          <p:spPr>
            <a:xfrm>
              <a:off x="2423397" y="1704874"/>
              <a:ext cx="423663" cy="556033"/>
            </a:xfrm>
            <a:custGeom>
              <a:rect b="b" l="l" r="r" t="t"/>
              <a:pathLst>
                <a:path extrusionOk="0" h="14051" w="10706">
                  <a:moveTo>
                    <a:pt x="5353" y="830"/>
                  </a:moveTo>
                  <a:cubicBezTo>
                    <a:pt x="7842" y="830"/>
                    <a:pt x="9876" y="2864"/>
                    <a:pt x="9876" y="5353"/>
                  </a:cubicBezTo>
                  <a:cubicBezTo>
                    <a:pt x="9876" y="7855"/>
                    <a:pt x="7842" y="9889"/>
                    <a:pt x="5353" y="9889"/>
                  </a:cubicBezTo>
                  <a:cubicBezTo>
                    <a:pt x="2851" y="9889"/>
                    <a:pt x="817" y="7855"/>
                    <a:pt x="817" y="5353"/>
                  </a:cubicBezTo>
                  <a:cubicBezTo>
                    <a:pt x="817" y="2864"/>
                    <a:pt x="2851" y="830"/>
                    <a:pt x="5353" y="830"/>
                  </a:cubicBezTo>
                  <a:close/>
                  <a:moveTo>
                    <a:pt x="5755" y="10692"/>
                  </a:moveTo>
                  <a:lnTo>
                    <a:pt x="5755" y="12365"/>
                  </a:lnTo>
                  <a:lnTo>
                    <a:pt x="5353" y="12231"/>
                  </a:lnTo>
                  <a:lnTo>
                    <a:pt x="4938" y="12365"/>
                  </a:lnTo>
                  <a:lnTo>
                    <a:pt x="4938" y="10692"/>
                  </a:lnTo>
                  <a:cubicBezTo>
                    <a:pt x="5072" y="10705"/>
                    <a:pt x="5206" y="10705"/>
                    <a:pt x="5353" y="10705"/>
                  </a:cubicBezTo>
                  <a:cubicBezTo>
                    <a:pt x="5487" y="10705"/>
                    <a:pt x="5621" y="10705"/>
                    <a:pt x="5755" y="10692"/>
                  </a:cubicBezTo>
                  <a:close/>
                  <a:moveTo>
                    <a:pt x="3292" y="10291"/>
                  </a:moveTo>
                  <a:cubicBezTo>
                    <a:pt x="3560" y="10411"/>
                    <a:pt x="3828" y="10491"/>
                    <a:pt x="4109" y="10558"/>
                  </a:cubicBezTo>
                  <a:lnTo>
                    <a:pt x="4109" y="12632"/>
                  </a:lnTo>
                  <a:lnTo>
                    <a:pt x="3292" y="12913"/>
                  </a:lnTo>
                  <a:lnTo>
                    <a:pt x="3292" y="10291"/>
                  </a:lnTo>
                  <a:close/>
                  <a:moveTo>
                    <a:pt x="7400" y="10291"/>
                  </a:moveTo>
                  <a:lnTo>
                    <a:pt x="7400" y="12913"/>
                  </a:lnTo>
                  <a:lnTo>
                    <a:pt x="6584" y="12632"/>
                  </a:lnTo>
                  <a:lnTo>
                    <a:pt x="6584" y="10558"/>
                  </a:lnTo>
                  <a:cubicBezTo>
                    <a:pt x="6865" y="10491"/>
                    <a:pt x="7146" y="10411"/>
                    <a:pt x="7400" y="10291"/>
                  </a:cubicBezTo>
                  <a:close/>
                  <a:moveTo>
                    <a:pt x="5353" y="0"/>
                  </a:moveTo>
                  <a:cubicBezTo>
                    <a:pt x="2396" y="0"/>
                    <a:pt x="0" y="2409"/>
                    <a:pt x="0" y="5353"/>
                  </a:cubicBezTo>
                  <a:cubicBezTo>
                    <a:pt x="0" y="7253"/>
                    <a:pt x="977" y="8912"/>
                    <a:pt x="2463" y="9862"/>
                  </a:cubicBezTo>
                  <a:lnTo>
                    <a:pt x="2463" y="14051"/>
                  </a:lnTo>
                  <a:lnTo>
                    <a:pt x="5353" y="13101"/>
                  </a:lnTo>
                  <a:lnTo>
                    <a:pt x="8230" y="14051"/>
                  </a:lnTo>
                  <a:lnTo>
                    <a:pt x="8230" y="9862"/>
                  </a:lnTo>
                  <a:cubicBezTo>
                    <a:pt x="9715" y="8912"/>
                    <a:pt x="10706" y="7253"/>
                    <a:pt x="10706" y="5353"/>
                  </a:cubicBezTo>
                  <a:cubicBezTo>
                    <a:pt x="10706" y="2409"/>
                    <a:pt x="8297" y="0"/>
                    <a:pt x="53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59" name="Google Shape;2959;p48"/>
            <p:cNvSpPr/>
            <p:nvPr/>
          </p:nvSpPr>
          <p:spPr>
            <a:xfrm>
              <a:off x="2488535" y="1770009"/>
              <a:ext cx="293391" cy="293391"/>
            </a:xfrm>
            <a:custGeom>
              <a:rect b="b" l="l" r="r" t="t"/>
              <a:pathLst>
                <a:path extrusionOk="0" h="7414" w="7414">
                  <a:moveTo>
                    <a:pt x="3707" y="830"/>
                  </a:moveTo>
                  <a:cubicBezTo>
                    <a:pt x="5286" y="830"/>
                    <a:pt x="6584" y="2128"/>
                    <a:pt x="6584" y="3707"/>
                  </a:cubicBezTo>
                  <a:cubicBezTo>
                    <a:pt x="6584" y="5299"/>
                    <a:pt x="5286" y="6597"/>
                    <a:pt x="3707" y="6597"/>
                  </a:cubicBezTo>
                  <a:cubicBezTo>
                    <a:pt x="2115" y="6597"/>
                    <a:pt x="817" y="5299"/>
                    <a:pt x="817" y="3707"/>
                  </a:cubicBezTo>
                  <a:cubicBezTo>
                    <a:pt x="817" y="2128"/>
                    <a:pt x="2115" y="830"/>
                    <a:pt x="3707" y="830"/>
                  </a:cubicBezTo>
                  <a:close/>
                  <a:moveTo>
                    <a:pt x="3707" y="0"/>
                  </a:moveTo>
                  <a:cubicBezTo>
                    <a:pt x="1660" y="0"/>
                    <a:pt x="0" y="1673"/>
                    <a:pt x="0" y="3707"/>
                  </a:cubicBezTo>
                  <a:cubicBezTo>
                    <a:pt x="0" y="5754"/>
                    <a:pt x="1660" y="7414"/>
                    <a:pt x="3707" y="7414"/>
                  </a:cubicBezTo>
                  <a:cubicBezTo>
                    <a:pt x="5741" y="7414"/>
                    <a:pt x="7414" y="5754"/>
                    <a:pt x="7414" y="3707"/>
                  </a:cubicBezTo>
                  <a:cubicBezTo>
                    <a:pt x="7414" y="1673"/>
                    <a:pt x="5741" y="0"/>
                    <a:pt x="3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960" name="Google Shape;2960;p48"/>
            <p:cNvSpPr/>
            <p:nvPr/>
          </p:nvSpPr>
          <p:spPr>
            <a:xfrm>
              <a:off x="2538318" y="1815003"/>
              <a:ext cx="193312" cy="183775"/>
            </a:xfrm>
            <a:custGeom>
              <a:rect b="b" l="l" r="r" t="t"/>
              <a:pathLst>
                <a:path extrusionOk="0" h="4644" w="4885">
                  <a:moveTo>
                    <a:pt x="2449" y="1847"/>
                  </a:moveTo>
                  <a:lnTo>
                    <a:pt x="2663" y="2275"/>
                  </a:lnTo>
                  <a:lnTo>
                    <a:pt x="3132" y="2342"/>
                  </a:lnTo>
                  <a:lnTo>
                    <a:pt x="2797" y="2690"/>
                  </a:lnTo>
                  <a:lnTo>
                    <a:pt x="2877" y="3159"/>
                  </a:lnTo>
                  <a:lnTo>
                    <a:pt x="2449" y="2945"/>
                  </a:lnTo>
                  <a:lnTo>
                    <a:pt x="2021" y="3159"/>
                  </a:lnTo>
                  <a:lnTo>
                    <a:pt x="2101" y="2690"/>
                  </a:lnTo>
                  <a:lnTo>
                    <a:pt x="1753" y="2342"/>
                  </a:lnTo>
                  <a:lnTo>
                    <a:pt x="2235" y="2275"/>
                  </a:lnTo>
                  <a:lnTo>
                    <a:pt x="2449" y="1847"/>
                  </a:lnTo>
                  <a:close/>
                  <a:moveTo>
                    <a:pt x="2449" y="1"/>
                  </a:moveTo>
                  <a:lnTo>
                    <a:pt x="1686" y="1526"/>
                  </a:lnTo>
                  <a:lnTo>
                    <a:pt x="0" y="1780"/>
                  </a:lnTo>
                  <a:lnTo>
                    <a:pt x="1218" y="2971"/>
                  </a:lnTo>
                  <a:lnTo>
                    <a:pt x="937" y="4644"/>
                  </a:lnTo>
                  <a:lnTo>
                    <a:pt x="2449" y="3868"/>
                  </a:lnTo>
                  <a:lnTo>
                    <a:pt x="3948" y="4644"/>
                  </a:lnTo>
                  <a:lnTo>
                    <a:pt x="3680" y="2971"/>
                  </a:lnTo>
                  <a:lnTo>
                    <a:pt x="4885" y="1780"/>
                  </a:lnTo>
                  <a:lnTo>
                    <a:pt x="3198" y="1526"/>
                  </a:lnTo>
                  <a:lnTo>
                    <a:pt x="244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4" name="Shape 2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5" name="Google Shape;2965;p49"/>
          <p:cNvPicPr preferRelativeResize="0"/>
          <p:nvPr/>
        </p:nvPicPr>
        <p:blipFill rotWithShape="1">
          <a:blip r:embed="rId3">
            <a:alphaModFix/>
          </a:blip>
          <a:srcRect b="3084" l="0" r="36049" t="1130"/>
          <a:stretch/>
        </p:blipFill>
        <p:spPr>
          <a:xfrm>
            <a:off x="724700" y="849150"/>
            <a:ext cx="3442800" cy="3445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966" name="Google Shape;2966;p49"/>
          <p:cNvSpPr/>
          <p:nvPr/>
        </p:nvSpPr>
        <p:spPr>
          <a:xfrm rot="-9302080">
            <a:off x="147731" y="3001976"/>
            <a:ext cx="1084421" cy="1667183"/>
          </a:xfrm>
          <a:custGeom>
            <a:rect b="b" l="l" r="r" t="t"/>
            <a:pathLst>
              <a:path extrusionOk="0" h="63867" w="35120">
                <a:moveTo>
                  <a:pt x="35120" y="0"/>
                </a:moveTo>
                <a:lnTo>
                  <a:pt x="0" y="5806"/>
                </a:lnTo>
                <a:lnTo>
                  <a:pt x="0" y="38620"/>
                </a:lnTo>
                <a:lnTo>
                  <a:pt x="6980" y="63867"/>
                </a:lnTo>
                <a:lnTo>
                  <a:pt x="28140" y="63867"/>
                </a:lnTo>
                <a:lnTo>
                  <a:pt x="34614" y="34533"/>
                </a:lnTo>
                <a:lnTo>
                  <a:pt x="35120" y="0"/>
                </a:lnTo>
                <a:close/>
              </a:path>
            </a:pathLst>
          </a:custGeom>
          <a:solidFill>
            <a:srgbClr val="AA3A3A">
              <a:alpha val="537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7" name="Google Shape;2967;p49"/>
          <p:cNvSpPr/>
          <p:nvPr/>
        </p:nvSpPr>
        <p:spPr>
          <a:xfrm flipH="1">
            <a:off x="4613300" y="-83246"/>
            <a:ext cx="2026200" cy="20262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8" name="Google Shape;2968;p49"/>
          <p:cNvSpPr txBox="1"/>
          <p:nvPr>
            <p:ph type="title"/>
          </p:nvPr>
        </p:nvSpPr>
        <p:spPr>
          <a:xfrm>
            <a:off x="4800600" y="893525"/>
            <a:ext cx="4021200" cy="223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Future </a:t>
            </a:r>
            <a:r>
              <a:rPr lang="en"/>
              <a:t>Plan</a:t>
            </a:r>
            <a:endParaRPr>
              <a:solidFill>
                <a:schemeClr val="accent3"/>
              </a:solidFill>
            </a:endParaRPr>
          </a:p>
        </p:txBody>
      </p:sp>
      <p:grpSp>
        <p:nvGrpSpPr>
          <p:cNvPr id="2969" name="Google Shape;2969;p49"/>
          <p:cNvGrpSpPr/>
          <p:nvPr/>
        </p:nvGrpSpPr>
        <p:grpSpPr>
          <a:xfrm>
            <a:off x="-527425" y="2127283"/>
            <a:ext cx="2281953" cy="1823867"/>
            <a:chOff x="-527425" y="2127283"/>
            <a:chExt cx="2281953" cy="1823867"/>
          </a:xfrm>
        </p:grpSpPr>
        <p:grpSp>
          <p:nvGrpSpPr>
            <p:cNvPr id="2970" name="Google Shape;2970;p49"/>
            <p:cNvGrpSpPr/>
            <p:nvPr/>
          </p:nvGrpSpPr>
          <p:grpSpPr>
            <a:xfrm flipH="1">
              <a:off x="348028" y="2243200"/>
              <a:ext cx="1406500" cy="1707950"/>
              <a:chOff x="2000725" y="1240300"/>
              <a:chExt cx="1406500" cy="1707950"/>
            </a:xfrm>
          </p:grpSpPr>
          <p:sp>
            <p:nvSpPr>
              <p:cNvPr id="2971" name="Google Shape;2971;p49"/>
              <p:cNvSpPr/>
              <p:nvPr/>
            </p:nvSpPr>
            <p:spPr>
              <a:xfrm>
                <a:off x="3008950" y="1250375"/>
                <a:ext cx="325675" cy="185525"/>
              </a:xfrm>
              <a:custGeom>
                <a:rect b="b" l="l" r="r" t="t"/>
                <a:pathLst>
                  <a:path extrusionOk="0" h="7421" w="13027">
                    <a:moveTo>
                      <a:pt x="2783" y="283"/>
                    </a:moveTo>
                    <a:cubicBezTo>
                      <a:pt x="1694" y="888"/>
                      <a:pt x="726" y="1815"/>
                      <a:pt x="1" y="2823"/>
                    </a:cubicBezTo>
                    <a:cubicBezTo>
                      <a:pt x="928" y="3186"/>
                      <a:pt x="1735" y="3590"/>
                      <a:pt x="2420" y="4114"/>
                    </a:cubicBezTo>
                    <a:cubicBezTo>
                      <a:pt x="3630" y="5001"/>
                      <a:pt x="4719" y="6090"/>
                      <a:pt x="5405" y="7421"/>
                    </a:cubicBezTo>
                    <a:cubicBezTo>
                      <a:pt x="5828" y="7360"/>
                      <a:pt x="6272" y="7330"/>
                      <a:pt x="6715" y="7330"/>
                    </a:cubicBezTo>
                    <a:cubicBezTo>
                      <a:pt x="7159" y="7330"/>
                      <a:pt x="7603" y="7360"/>
                      <a:pt x="8026" y="7421"/>
                    </a:cubicBezTo>
                    <a:cubicBezTo>
                      <a:pt x="9115" y="5445"/>
                      <a:pt x="10889" y="3872"/>
                      <a:pt x="13027" y="3025"/>
                    </a:cubicBezTo>
                    <a:cubicBezTo>
                      <a:pt x="10446" y="0"/>
                      <a:pt x="6574" y="646"/>
                      <a:pt x="2783" y="283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2" name="Google Shape;2972;p49"/>
              <p:cNvSpPr/>
              <p:nvPr/>
            </p:nvSpPr>
            <p:spPr>
              <a:xfrm>
                <a:off x="2756900" y="13595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0"/>
                    </a:moveTo>
                    <a:cubicBezTo>
                      <a:pt x="4111" y="0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4" y="8097"/>
                    </a:cubicBezTo>
                    <a:cubicBezTo>
                      <a:pt x="5828" y="8037"/>
                      <a:pt x="6271" y="8006"/>
                      <a:pt x="6715" y="8006"/>
                    </a:cubicBezTo>
                    <a:cubicBezTo>
                      <a:pt x="7159" y="8006"/>
                      <a:pt x="7602" y="8037"/>
                      <a:pt x="8026" y="8097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6" y="2774"/>
                      <a:pt x="12301" y="2128"/>
                      <a:pt x="11615" y="1644"/>
                    </a:cubicBezTo>
                    <a:cubicBezTo>
                      <a:pt x="10214" y="530"/>
                      <a:pt x="8486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3" name="Google Shape;2973;p49"/>
              <p:cNvSpPr/>
              <p:nvPr/>
            </p:nvSpPr>
            <p:spPr>
              <a:xfrm>
                <a:off x="3261000" y="1371350"/>
                <a:ext cx="125050" cy="175475"/>
              </a:xfrm>
              <a:custGeom>
                <a:rect b="b" l="l" r="r" t="t"/>
                <a:pathLst>
                  <a:path extrusionOk="0" h="7019" w="5002">
                    <a:moveTo>
                      <a:pt x="4034" y="1"/>
                    </a:moveTo>
                    <a:cubicBezTo>
                      <a:pt x="3227" y="243"/>
                      <a:pt x="2542" y="606"/>
                      <a:pt x="1816" y="1170"/>
                    </a:cubicBezTo>
                    <a:cubicBezTo>
                      <a:pt x="1130" y="1695"/>
                      <a:pt x="525" y="2380"/>
                      <a:pt x="1" y="3066"/>
                    </a:cubicBezTo>
                    <a:cubicBezTo>
                      <a:pt x="2017" y="3792"/>
                      <a:pt x="3832" y="5203"/>
                      <a:pt x="5002" y="7018"/>
                    </a:cubicBezTo>
                    <a:cubicBezTo>
                      <a:pt x="4719" y="4397"/>
                      <a:pt x="5002" y="2219"/>
                      <a:pt x="4034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4" name="Google Shape;2974;p49"/>
              <p:cNvSpPr/>
              <p:nvPr/>
            </p:nvSpPr>
            <p:spPr>
              <a:xfrm>
                <a:off x="3009950" y="1485550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2179" y="4305"/>
                      <a:pt x="4114" y="5878"/>
                      <a:pt x="5284" y="7895"/>
                    </a:cubicBezTo>
                    <a:cubicBezTo>
                      <a:pt x="5324" y="7935"/>
                      <a:pt x="5324" y="797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5" name="Google Shape;2975;p49"/>
              <p:cNvSpPr/>
              <p:nvPr/>
            </p:nvSpPr>
            <p:spPr>
              <a:xfrm>
                <a:off x="3261000" y="1614350"/>
                <a:ext cx="139175" cy="199650"/>
              </a:xfrm>
              <a:custGeom>
                <a:rect b="b" l="l" r="r" t="t"/>
                <a:pathLst>
                  <a:path extrusionOk="0" h="7986" w="5567">
                    <a:moveTo>
                      <a:pt x="5163" y="0"/>
                    </a:moveTo>
                    <a:cubicBezTo>
                      <a:pt x="4235" y="162"/>
                      <a:pt x="3308" y="56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2259" y="4235"/>
                      <a:pt x="4195" y="5848"/>
                      <a:pt x="5405" y="7985"/>
                    </a:cubicBezTo>
                    <a:lnTo>
                      <a:pt x="5566" y="7985"/>
                    </a:lnTo>
                    <a:cubicBezTo>
                      <a:pt x="5445" y="5203"/>
                      <a:pt x="5284" y="2662"/>
                      <a:pt x="516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6" name="Google Shape;2976;p49"/>
              <p:cNvSpPr/>
              <p:nvPr/>
            </p:nvSpPr>
            <p:spPr>
              <a:xfrm>
                <a:off x="2756900" y="1611325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7" name="Google Shape;2977;p49"/>
              <p:cNvSpPr/>
              <p:nvPr/>
            </p:nvSpPr>
            <p:spPr>
              <a:xfrm>
                <a:off x="3010975" y="1735825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1"/>
                    </a:moveTo>
                    <a:cubicBezTo>
                      <a:pt x="4053" y="1"/>
                      <a:pt x="1452" y="1191"/>
                      <a:pt x="0" y="3570"/>
                    </a:cubicBezTo>
                    <a:cubicBezTo>
                      <a:pt x="2259" y="4377"/>
                      <a:pt x="4154" y="5990"/>
                      <a:pt x="5364" y="8087"/>
                    </a:cubicBezTo>
                    <a:cubicBezTo>
                      <a:pt x="5787" y="8047"/>
                      <a:pt x="6231" y="8026"/>
                      <a:pt x="6675" y="8026"/>
                    </a:cubicBezTo>
                    <a:cubicBezTo>
                      <a:pt x="7118" y="8026"/>
                      <a:pt x="7562" y="8047"/>
                      <a:pt x="7985" y="8087"/>
                    </a:cubicBezTo>
                    <a:cubicBezTo>
                      <a:pt x="8792" y="6635"/>
                      <a:pt x="10082" y="5344"/>
                      <a:pt x="11575" y="4417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1"/>
                      <a:pt x="9266" y="1"/>
                      <a:pt x="666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8" name="Google Shape;2978;p49"/>
              <p:cNvSpPr/>
              <p:nvPr/>
            </p:nvSpPr>
            <p:spPr>
              <a:xfrm>
                <a:off x="2758900" y="1861875"/>
                <a:ext cx="333750" cy="202150"/>
              </a:xfrm>
              <a:custGeom>
                <a:rect b="b" l="l" r="r" t="t"/>
                <a:pathLst>
                  <a:path extrusionOk="0" h="8086" w="13350">
                    <a:moveTo>
                      <a:pt x="6660" y="0"/>
                    </a:moveTo>
                    <a:cubicBezTo>
                      <a:pt x="4054" y="0"/>
                      <a:pt x="1453" y="1190"/>
                      <a:pt x="1" y="3569"/>
                    </a:cubicBezTo>
                    <a:cubicBezTo>
                      <a:pt x="2259" y="4376"/>
                      <a:pt x="4155" y="5989"/>
                      <a:pt x="5365" y="8086"/>
                    </a:cubicBezTo>
                    <a:cubicBezTo>
                      <a:pt x="5808" y="8046"/>
                      <a:pt x="6252" y="8026"/>
                      <a:pt x="6691" y="8026"/>
                    </a:cubicBezTo>
                    <a:cubicBezTo>
                      <a:pt x="7129" y="8026"/>
                      <a:pt x="7563" y="8046"/>
                      <a:pt x="7986" y="8086"/>
                    </a:cubicBezTo>
                    <a:cubicBezTo>
                      <a:pt x="8793" y="6634"/>
                      <a:pt x="10083" y="5344"/>
                      <a:pt x="11575" y="4416"/>
                    </a:cubicBezTo>
                    <a:cubicBezTo>
                      <a:pt x="12140" y="4053"/>
                      <a:pt x="12745" y="3811"/>
                      <a:pt x="13350" y="3569"/>
                    </a:cubicBezTo>
                    <a:cubicBezTo>
                      <a:pt x="11878" y="119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79" name="Google Shape;2979;p49"/>
              <p:cNvSpPr/>
              <p:nvPr/>
            </p:nvSpPr>
            <p:spPr>
              <a:xfrm>
                <a:off x="3261000" y="1864375"/>
                <a:ext cx="146225" cy="201675"/>
              </a:xfrm>
              <a:custGeom>
                <a:rect b="b" l="l" r="r" t="t"/>
                <a:pathLst>
                  <a:path extrusionOk="0" h="8067" w="5849">
                    <a:moveTo>
                      <a:pt x="5647" y="1"/>
                    </a:moveTo>
                    <a:cubicBezTo>
                      <a:pt x="5203" y="41"/>
                      <a:pt x="4719" y="202"/>
                      <a:pt x="4235" y="323"/>
                    </a:cubicBezTo>
                    <a:cubicBezTo>
                      <a:pt x="2542" y="888"/>
                      <a:pt x="1009" y="2058"/>
                      <a:pt x="1" y="3509"/>
                    </a:cubicBezTo>
                    <a:cubicBezTo>
                      <a:pt x="2259" y="4316"/>
                      <a:pt x="4195" y="5929"/>
                      <a:pt x="5405" y="8067"/>
                    </a:cubicBezTo>
                    <a:cubicBezTo>
                      <a:pt x="5566" y="8067"/>
                      <a:pt x="5687" y="7986"/>
                      <a:pt x="5849" y="7986"/>
                    </a:cubicBezTo>
                    <a:cubicBezTo>
                      <a:pt x="5808" y="5284"/>
                      <a:pt x="5768" y="2542"/>
                      <a:pt x="564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0" name="Google Shape;2980;p49"/>
              <p:cNvSpPr/>
              <p:nvPr/>
            </p:nvSpPr>
            <p:spPr>
              <a:xfrm>
                <a:off x="3010975" y="198790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69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4"/>
                      <a:pt x="10082" y="5344"/>
                      <a:pt x="11575" y="4416"/>
                    </a:cubicBezTo>
                    <a:cubicBezTo>
                      <a:pt x="12139" y="4053"/>
                      <a:pt x="12744" y="3811"/>
                      <a:pt x="13349" y="3569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1" name="Google Shape;2981;p49"/>
              <p:cNvSpPr/>
              <p:nvPr/>
            </p:nvSpPr>
            <p:spPr>
              <a:xfrm>
                <a:off x="3261000" y="2116450"/>
                <a:ext cx="146225" cy="201650"/>
              </a:xfrm>
              <a:custGeom>
                <a:rect b="b" l="l" r="r" t="t"/>
                <a:pathLst>
                  <a:path extrusionOk="0" h="8066" w="5849">
                    <a:moveTo>
                      <a:pt x="5849" y="0"/>
                    </a:moveTo>
                    <a:cubicBezTo>
                      <a:pt x="4719" y="81"/>
                      <a:pt x="3469" y="484"/>
                      <a:pt x="2461" y="1129"/>
                    </a:cubicBezTo>
                    <a:cubicBezTo>
                      <a:pt x="1735" y="1613"/>
                      <a:pt x="1009" y="2218"/>
                      <a:pt x="444" y="2904"/>
                    </a:cubicBezTo>
                    <a:lnTo>
                      <a:pt x="1" y="3509"/>
                    </a:lnTo>
                    <a:cubicBezTo>
                      <a:pt x="2259" y="4315"/>
                      <a:pt x="4195" y="5928"/>
                      <a:pt x="5405" y="8066"/>
                    </a:cubicBezTo>
                    <a:cubicBezTo>
                      <a:pt x="5566" y="8066"/>
                      <a:pt x="5687" y="7985"/>
                      <a:pt x="5808" y="7985"/>
                    </a:cubicBezTo>
                    <a:cubicBezTo>
                      <a:pt x="5849" y="5485"/>
                      <a:pt x="5849" y="2622"/>
                      <a:pt x="584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2" name="Google Shape;2982;p49"/>
              <p:cNvSpPr/>
              <p:nvPr/>
            </p:nvSpPr>
            <p:spPr>
              <a:xfrm>
                <a:off x="3010975" y="2239950"/>
                <a:ext cx="333750" cy="202175"/>
              </a:xfrm>
              <a:custGeom>
                <a:rect b="b" l="l" r="r" t="t"/>
                <a:pathLst>
                  <a:path extrusionOk="0" h="8087" w="13350">
                    <a:moveTo>
                      <a:pt x="6660" y="0"/>
                    </a:moveTo>
                    <a:cubicBezTo>
                      <a:pt x="4053" y="0"/>
                      <a:pt x="1452" y="1190"/>
                      <a:pt x="0" y="3570"/>
                    </a:cubicBezTo>
                    <a:cubicBezTo>
                      <a:pt x="2259" y="4376"/>
                      <a:pt x="4154" y="5989"/>
                      <a:pt x="5364" y="8086"/>
                    </a:cubicBezTo>
                    <a:cubicBezTo>
                      <a:pt x="5787" y="8046"/>
                      <a:pt x="6231" y="8026"/>
                      <a:pt x="6675" y="8026"/>
                    </a:cubicBezTo>
                    <a:cubicBezTo>
                      <a:pt x="7118" y="8026"/>
                      <a:pt x="7562" y="8046"/>
                      <a:pt x="7985" y="8086"/>
                    </a:cubicBezTo>
                    <a:cubicBezTo>
                      <a:pt x="8792" y="6635"/>
                      <a:pt x="10082" y="5344"/>
                      <a:pt x="11575" y="4416"/>
                    </a:cubicBezTo>
                    <a:cubicBezTo>
                      <a:pt x="12139" y="4054"/>
                      <a:pt x="12744" y="3812"/>
                      <a:pt x="13349" y="3570"/>
                    </a:cubicBezTo>
                    <a:cubicBezTo>
                      <a:pt x="11877" y="119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3" name="Google Shape;2983;p49"/>
              <p:cNvSpPr/>
              <p:nvPr/>
            </p:nvSpPr>
            <p:spPr>
              <a:xfrm>
                <a:off x="3262025" y="2368500"/>
                <a:ext cx="145200" cy="201675"/>
              </a:xfrm>
              <a:custGeom>
                <a:rect b="b" l="l" r="r" t="t"/>
                <a:pathLst>
                  <a:path extrusionOk="0" h="8067" w="5808">
                    <a:moveTo>
                      <a:pt x="5808" y="0"/>
                    </a:moveTo>
                    <a:cubicBezTo>
                      <a:pt x="4557" y="121"/>
                      <a:pt x="3428" y="525"/>
                      <a:pt x="2420" y="1130"/>
                    </a:cubicBezTo>
                    <a:cubicBezTo>
                      <a:pt x="1492" y="1735"/>
                      <a:pt x="645" y="2541"/>
                      <a:pt x="0" y="3509"/>
                    </a:cubicBezTo>
                    <a:cubicBezTo>
                      <a:pt x="2299" y="4316"/>
                      <a:pt x="4194" y="5929"/>
                      <a:pt x="5404" y="8066"/>
                    </a:cubicBezTo>
                    <a:lnTo>
                      <a:pt x="5445" y="8066"/>
                    </a:lnTo>
                    <a:cubicBezTo>
                      <a:pt x="5606" y="5687"/>
                      <a:pt x="5727" y="3025"/>
                      <a:pt x="580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4" name="Google Shape;2984;p49"/>
              <p:cNvSpPr/>
              <p:nvPr/>
            </p:nvSpPr>
            <p:spPr>
              <a:xfrm>
                <a:off x="3009950" y="2493775"/>
                <a:ext cx="334775" cy="202425"/>
              </a:xfrm>
              <a:custGeom>
                <a:rect b="b" l="l" r="r" t="t"/>
                <a:pathLst>
                  <a:path extrusionOk="0" h="8097" w="13391">
                    <a:moveTo>
                      <a:pt x="6696" y="0"/>
                    </a:moveTo>
                    <a:cubicBezTo>
                      <a:pt x="4084" y="0"/>
                      <a:pt x="1473" y="1180"/>
                      <a:pt x="1" y="3539"/>
                    </a:cubicBezTo>
                    <a:cubicBezTo>
                      <a:pt x="888" y="3862"/>
                      <a:pt x="1695" y="4265"/>
                      <a:pt x="2380" y="4789"/>
                    </a:cubicBezTo>
                    <a:cubicBezTo>
                      <a:pt x="3590" y="5677"/>
                      <a:pt x="4679" y="6765"/>
                      <a:pt x="5365" y="8096"/>
                    </a:cubicBezTo>
                    <a:cubicBezTo>
                      <a:pt x="5788" y="8036"/>
                      <a:pt x="6232" y="8006"/>
                      <a:pt x="6675" y="8006"/>
                    </a:cubicBezTo>
                    <a:cubicBezTo>
                      <a:pt x="7119" y="8006"/>
                      <a:pt x="7563" y="8036"/>
                      <a:pt x="7986" y="8096"/>
                    </a:cubicBezTo>
                    <a:cubicBezTo>
                      <a:pt x="9156" y="5959"/>
                      <a:pt x="11091" y="4346"/>
                      <a:pt x="13390" y="3539"/>
                    </a:cubicBezTo>
                    <a:cubicBezTo>
                      <a:pt x="11918" y="1180"/>
                      <a:pt x="9307" y="0"/>
                      <a:pt x="669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5" name="Google Shape;2985;p49"/>
              <p:cNvSpPr/>
              <p:nvPr/>
            </p:nvSpPr>
            <p:spPr>
              <a:xfrm>
                <a:off x="3261000" y="2622575"/>
                <a:ext cx="132100" cy="174450"/>
              </a:xfrm>
              <a:custGeom>
                <a:rect b="b" l="l" r="r" t="t"/>
                <a:pathLst>
                  <a:path extrusionOk="0" h="6978" w="5284">
                    <a:moveTo>
                      <a:pt x="5284" y="0"/>
                    </a:moveTo>
                    <a:cubicBezTo>
                      <a:pt x="4356" y="162"/>
                      <a:pt x="3348" y="525"/>
                      <a:pt x="2461" y="1049"/>
                    </a:cubicBezTo>
                    <a:cubicBezTo>
                      <a:pt x="1735" y="1533"/>
                      <a:pt x="1009" y="2138"/>
                      <a:pt x="444" y="2823"/>
                    </a:cubicBezTo>
                    <a:lnTo>
                      <a:pt x="1" y="3428"/>
                    </a:lnTo>
                    <a:cubicBezTo>
                      <a:pt x="1937" y="4074"/>
                      <a:pt x="3550" y="5364"/>
                      <a:pt x="4760" y="6977"/>
                    </a:cubicBezTo>
                    <a:cubicBezTo>
                      <a:pt x="4961" y="5162"/>
                      <a:pt x="5203" y="2218"/>
                      <a:pt x="528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6" name="Google Shape;2986;p49"/>
              <p:cNvSpPr/>
              <p:nvPr/>
            </p:nvSpPr>
            <p:spPr>
              <a:xfrm>
                <a:off x="2756900" y="2619550"/>
                <a:ext cx="335750" cy="202675"/>
              </a:xfrm>
              <a:custGeom>
                <a:rect b="b" l="l" r="r" t="t"/>
                <a:pathLst>
                  <a:path extrusionOk="0" h="8107" w="13430">
                    <a:moveTo>
                      <a:pt x="6674" y="0"/>
                    </a:moveTo>
                    <a:cubicBezTo>
                      <a:pt x="4316" y="0"/>
                      <a:pt x="1969" y="965"/>
                      <a:pt x="484" y="2944"/>
                    </a:cubicBezTo>
                    <a:lnTo>
                      <a:pt x="0" y="3549"/>
                    </a:lnTo>
                    <a:cubicBezTo>
                      <a:pt x="2299" y="4356"/>
                      <a:pt x="4195" y="5969"/>
                      <a:pt x="5404" y="8106"/>
                    </a:cubicBezTo>
                    <a:cubicBezTo>
                      <a:pt x="5828" y="8046"/>
                      <a:pt x="6271" y="8016"/>
                      <a:pt x="6715" y="8016"/>
                    </a:cubicBezTo>
                    <a:cubicBezTo>
                      <a:pt x="7159" y="8016"/>
                      <a:pt x="7602" y="8046"/>
                      <a:pt x="8026" y="8106"/>
                    </a:cubicBezTo>
                    <a:cubicBezTo>
                      <a:pt x="9236" y="5969"/>
                      <a:pt x="11171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7" name="Google Shape;2987;p49"/>
              <p:cNvSpPr/>
              <p:nvPr/>
            </p:nvSpPr>
            <p:spPr>
              <a:xfrm>
                <a:off x="3008950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1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31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8" name="Google Shape;2988;p49"/>
              <p:cNvSpPr/>
              <p:nvPr/>
            </p:nvSpPr>
            <p:spPr>
              <a:xfrm>
                <a:off x="2846625" y="1247350"/>
                <a:ext cx="155300" cy="62525"/>
              </a:xfrm>
              <a:custGeom>
                <a:rect b="b" l="l" r="r" t="t"/>
                <a:pathLst>
                  <a:path extrusionOk="0" h="2501" w="6212">
                    <a:moveTo>
                      <a:pt x="1" y="0"/>
                    </a:moveTo>
                    <a:lnTo>
                      <a:pt x="1" y="0"/>
                    </a:lnTo>
                    <a:cubicBezTo>
                      <a:pt x="646" y="767"/>
                      <a:pt x="1331" y="1573"/>
                      <a:pt x="1856" y="2501"/>
                    </a:cubicBezTo>
                    <a:cubicBezTo>
                      <a:pt x="2299" y="2440"/>
                      <a:pt x="2743" y="2410"/>
                      <a:pt x="3182" y="2410"/>
                    </a:cubicBezTo>
                    <a:cubicBezTo>
                      <a:pt x="3620" y="2410"/>
                      <a:pt x="4054" y="2440"/>
                      <a:pt x="4477" y="2501"/>
                    </a:cubicBezTo>
                    <a:cubicBezTo>
                      <a:pt x="4961" y="1694"/>
                      <a:pt x="5566" y="928"/>
                      <a:pt x="6211" y="242"/>
                    </a:cubicBezTo>
                    <a:cubicBezTo>
                      <a:pt x="4154" y="162"/>
                      <a:pt x="2057" y="121"/>
                      <a:pt x="1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89" name="Google Shape;2989;p49"/>
              <p:cNvSpPr/>
              <p:nvPr/>
            </p:nvSpPr>
            <p:spPr>
              <a:xfrm>
                <a:off x="2506850" y="1240300"/>
                <a:ext cx="333750" cy="195600"/>
              </a:xfrm>
              <a:custGeom>
                <a:rect b="b" l="l" r="r" t="t"/>
                <a:pathLst>
                  <a:path extrusionOk="0" h="7824" w="13350">
                    <a:moveTo>
                      <a:pt x="6682" y="0"/>
                    </a:moveTo>
                    <a:cubicBezTo>
                      <a:pt x="4008" y="0"/>
                      <a:pt x="1338" y="1099"/>
                      <a:pt x="1" y="3267"/>
                    </a:cubicBezTo>
                    <a:cubicBezTo>
                      <a:pt x="848" y="3589"/>
                      <a:pt x="1654" y="3993"/>
                      <a:pt x="2340" y="4517"/>
                    </a:cubicBezTo>
                    <a:cubicBezTo>
                      <a:pt x="3550" y="5404"/>
                      <a:pt x="4639" y="6493"/>
                      <a:pt x="5324" y="7824"/>
                    </a:cubicBezTo>
                    <a:cubicBezTo>
                      <a:pt x="5748" y="7763"/>
                      <a:pt x="6191" y="7733"/>
                      <a:pt x="6635" y="7733"/>
                    </a:cubicBezTo>
                    <a:cubicBezTo>
                      <a:pt x="7078" y="7733"/>
                      <a:pt x="7522" y="7763"/>
                      <a:pt x="7946" y="7824"/>
                    </a:cubicBezTo>
                    <a:cubicBezTo>
                      <a:pt x="9115" y="5687"/>
                      <a:pt x="11091" y="4073"/>
                      <a:pt x="13350" y="3267"/>
                    </a:cubicBezTo>
                    <a:cubicBezTo>
                      <a:pt x="11985" y="1079"/>
                      <a:pt x="9331" y="0"/>
                      <a:pt x="668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0" name="Google Shape;2990;p49"/>
              <p:cNvSpPr/>
              <p:nvPr/>
            </p:nvSpPr>
            <p:spPr>
              <a:xfrm>
                <a:off x="2252775" y="13595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0"/>
                    </a:moveTo>
                    <a:cubicBezTo>
                      <a:pt x="4112" y="0"/>
                      <a:pt x="1465" y="1246"/>
                      <a:pt x="1" y="3540"/>
                    </a:cubicBezTo>
                    <a:cubicBezTo>
                      <a:pt x="2300" y="4347"/>
                      <a:pt x="4195" y="5960"/>
                      <a:pt x="5405" y="8097"/>
                    </a:cubicBezTo>
                    <a:cubicBezTo>
                      <a:pt x="5828" y="8037"/>
                      <a:pt x="6272" y="8006"/>
                      <a:pt x="6716" y="8006"/>
                    </a:cubicBezTo>
                    <a:cubicBezTo>
                      <a:pt x="7159" y="8006"/>
                      <a:pt x="7603" y="8037"/>
                      <a:pt x="8026" y="8097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8"/>
                      <a:pt x="11616" y="1644"/>
                    </a:cubicBezTo>
                    <a:cubicBezTo>
                      <a:pt x="10214" y="530"/>
                      <a:pt x="8487" y="0"/>
                      <a:pt x="6759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1" name="Google Shape;2991;p49"/>
              <p:cNvSpPr/>
              <p:nvPr/>
            </p:nvSpPr>
            <p:spPr>
              <a:xfrm>
                <a:off x="2504850" y="1483800"/>
                <a:ext cx="335750" cy="204175"/>
              </a:xfrm>
              <a:custGeom>
                <a:rect b="b" l="l" r="r" t="t"/>
                <a:pathLst>
                  <a:path extrusionOk="0" h="8167" w="13430">
                    <a:moveTo>
                      <a:pt x="6643" y="1"/>
                    </a:moveTo>
                    <a:cubicBezTo>
                      <a:pt x="4008" y="1"/>
                      <a:pt x="1473" y="1380"/>
                      <a:pt x="0" y="3609"/>
                    </a:cubicBezTo>
                    <a:cubicBezTo>
                      <a:pt x="2299" y="4416"/>
                      <a:pt x="4194" y="6029"/>
                      <a:pt x="5404" y="8166"/>
                    </a:cubicBezTo>
                    <a:cubicBezTo>
                      <a:pt x="5828" y="8106"/>
                      <a:pt x="6271" y="8076"/>
                      <a:pt x="6715" y="8076"/>
                    </a:cubicBezTo>
                    <a:cubicBezTo>
                      <a:pt x="7158" y="8076"/>
                      <a:pt x="7602" y="8106"/>
                      <a:pt x="8026" y="8166"/>
                    </a:cubicBezTo>
                    <a:cubicBezTo>
                      <a:pt x="9195" y="6029"/>
                      <a:pt x="11171" y="4416"/>
                      <a:pt x="13430" y="3609"/>
                    </a:cubicBezTo>
                    <a:cubicBezTo>
                      <a:pt x="12058" y="1552"/>
                      <a:pt x="9679" y="181"/>
                      <a:pt x="7179" y="20"/>
                    </a:cubicBezTo>
                    <a:cubicBezTo>
                      <a:pt x="7000" y="7"/>
                      <a:pt x="6821" y="1"/>
                      <a:pt x="6643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2" name="Google Shape;2992;p49"/>
              <p:cNvSpPr/>
              <p:nvPr/>
            </p:nvSpPr>
            <p:spPr>
              <a:xfrm>
                <a:off x="2507875" y="1737600"/>
                <a:ext cx="333725" cy="202425"/>
              </a:xfrm>
              <a:custGeom>
                <a:rect b="b" l="l" r="r" t="t"/>
                <a:pathLst>
                  <a:path extrusionOk="0" h="8097" w="13349">
                    <a:moveTo>
                      <a:pt x="6674" y="0"/>
                    </a:moveTo>
                    <a:cubicBezTo>
                      <a:pt x="4063" y="0"/>
                      <a:pt x="1452" y="1180"/>
                      <a:pt x="0" y="3539"/>
                    </a:cubicBezTo>
                    <a:cubicBezTo>
                      <a:pt x="2218" y="4346"/>
                      <a:pt x="4114" y="5959"/>
                      <a:pt x="5323" y="8097"/>
                    </a:cubicBezTo>
                    <a:cubicBezTo>
                      <a:pt x="5767" y="8036"/>
                      <a:pt x="6211" y="8006"/>
                      <a:pt x="6649" y="8006"/>
                    </a:cubicBezTo>
                    <a:cubicBezTo>
                      <a:pt x="7088" y="8006"/>
                      <a:pt x="7521" y="8036"/>
                      <a:pt x="7945" y="8097"/>
                    </a:cubicBezTo>
                    <a:cubicBezTo>
                      <a:pt x="9114" y="5959"/>
                      <a:pt x="11091" y="4346"/>
                      <a:pt x="13349" y="3539"/>
                    </a:cubicBezTo>
                    <a:cubicBezTo>
                      <a:pt x="11897" y="1180"/>
                      <a:pt x="9286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3" name="Google Shape;2993;p49"/>
              <p:cNvSpPr/>
              <p:nvPr/>
            </p:nvSpPr>
            <p:spPr>
              <a:xfrm>
                <a:off x="2504850" y="1989125"/>
                <a:ext cx="335750" cy="202950"/>
              </a:xfrm>
              <a:custGeom>
                <a:rect b="b" l="l" r="r" t="t"/>
                <a:pathLst>
                  <a:path extrusionOk="0" h="8118" w="13430">
                    <a:moveTo>
                      <a:pt x="6667" y="0"/>
                    </a:moveTo>
                    <a:cubicBezTo>
                      <a:pt x="4941" y="0"/>
                      <a:pt x="3215" y="527"/>
                      <a:pt x="1815" y="1625"/>
                    </a:cubicBezTo>
                    <a:cubicBezTo>
                      <a:pt x="1129" y="2189"/>
                      <a:pt x="524" y="2875"/>
                      <a:pt x="0" y="3561"/>
                    </a:cubicBezTo>
                    <a:cubicBezTo>
                      <a:pt x="2299" y="4367"/>
                      <a:pt x="4194" y="5980"/>
                      <a:pt x="5404" y="8118"/>
                    </a:cubicBezTo>
                    <a:cubicBezTo>
                      <a:pt x="5828" y="8057"/>
                      <a:pt x="6271" y="8027"/>
                      <a:pt x="6715" y="8027"/>
                    </a:cubicBezTo>
                    <a:cubicBezTo>
                      <a:pt x="7158" y="8027"/>
                      <a:pt x="7602" y="8057"/>
                      <a:pt x="8026" y="8118"/>
                    </a:cubicBezTo>
                    <a:cubicBezTo>
                      <a:pt x="9195" y="5980"/>
                      <a:pt x="11171" y="4367"/>
                      <a:pt x="13430" y="3561"/>
                    </a:cubicBezTo>
                    <a:cubicBezTo>
                      <a:pt x="11964" y="1241"/>
                      <a:pt x="9317" y="0"/>
                      <a:pt x="666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4" name="Google Shape;2994;p49"/>
              <p:cNvSpPr/>
              <p:nvPr/>
            </p:nvSpPr>
            <p:spPr>
              <a:xfrm>
                <a:off x="2758900" y="2115425"/>
                <a:ext cx="334775" cy="202675"/>
              </a:xfrm>
              <a:custGeom>
                <a:rect b="b" l="l" r="r" t="t"/>
                <a:pathLst>
                  <a:path extrusionOk="0" h="8107" w="13391">
                    <a:moveTo>
                      <a:pt x="6650" y="1"/>
                    </a:moveTo>
                    <a:cubicBezTo>
                      <a:pt x="4297" y="1"/>
                      <a:pt x="1948" y="965"/>
                      <a:pt x="445" y="2945"/>
                    </a:cubicBezTo>
                    <a:lnTo>
                      <a:pt x="1" y="3550"/>
                    </a:lnTo>
                    <a:cubicBezTo>
                      <a:pt x="2259" y="4356"/>
                      <a:pt x="4155" y="5969"/>
                      <a:pt x="5365" y="8107"/>
                    </a:cubicBezTo>
                    <a:cubicBezTo>
                      <a:pt x="5808" y="8046"/>
                      <a:pt x="6252" y="8016"/>
                      <a:pt x="6691" y="8016"/>
                    </a:cubicBezTo>
                    <a:cubicBezTo>
                      <a:pt x="7129" y="8016"/>
                      <a:pt x="7563" y="8046"/>
                      <a:pt x="7986" y="8107"/>
                    </a:cubicBezTo>
                    <a:cubicBezTo>
                      <a:pt x="9196" y="5969"/>
                      <a:pt x="11132" y="4356"/>
                      <a:pt x="13390" y="3550"/>
                    </a:cubicBezTo>
                    <a:cubicBezTo>
                      <a:pt x="11921" y="1207"/>
                      <a:pt x="9282" y="1"/>
                      <a:pt x="6650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5" name="Google Shape;2995;p49"/>
              <p:cNvSpPr/>
              <p:nvPr/>
            </p:nvSpPr>
            <p:spPr>
              <a:xfrm>
                <a:off x="2506850" y="2241725"/>
                <a:ext cx="334750" cy="202425"/>
              </a:xfrm>
              <a:custGeom>
                <a:rect b="b" l="l" r="r" t="t"/>
                <a:pathLst>
                  <a:path extrusionOk="0" h="8097" w="13390">
                    <a:moveTo>
                      <a:pt x="6665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259" y="4345"/>
                      <a:pt x="4155" y="5959"/>
                      <a:pt x="5364" y="8096"/>
                    </a:cubicBezTo>
                    <a:cubicBezTo>
                      <a:pt x="5808" y="8036"/>
                      <a:pt x="6252" y="8005"/>
                      <a:pt x="6690" y="8005"/>
                    </a:cubicBezTo>
                    <a:cubicBezTo>
                      <a:pt x="7129" y="8005"/>
                      <a:pt x="7562" y="8036"/>
                      <a:pt x="7986" y="8096"/>
                    </a:cubicBezTo>
                    <a:cubicBezTo>
                      <a:pt x="9155" y="5959"/>
                      <a:pt x="11132" y="4345"/>
                      <a:pt x="13390" y="3539"/>
                    </a:cubicBezTo>
                    <a:cubicBezTo>
                      <a:pt x="11898" y="1180"/>
                      <a:pt x="9276" y="0"/>
                      <a:pt x="6665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6" name="Google Shape;2996;p49"/>
              <p:cNvSpPr/>
              <p:nvPr/>
            </p:nvSpPr>
            <p:spPr>
              <a:xfrm>
                <a:off x="2758900" y="2367750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2138" y="4305"/>
                      <a:pt x="4074" y="5878"/>
                      <a:pt x="5244" y="7895"/>
                    </a:cubicBezTo>
                    <a:cubicBezTo>
                      <a:pt x="5284" y="7935"/>
                      <a:pt x="5284" y="7975"/>
                      <a:pt x="5324" y="8096"/>
                    </a:cubicBezTo>
                    <a:cubicBezTo>
                      <a:pt x="5748" y="8036"/>
                      <a:pt x="6191" y="8005"/>
                      <a:pt x="6635" y="8005"/>
                    </a:cubicBezTo>
                    <a:cubicBezTo>
                      <a:pt x="7079" y="8005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7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7" name="Google Shape;2997;p49"/>
              <p:cNvSpPr/>
              <p:nvPr/>
            </p:nvSpPr>
            <p:spPr>
              <a:xfrm>
                <a:off x="2506850" y="2493775"/>
                <a:ext cx="333750" cy="202425"/>
              </a:xfrm>
              <a:custGeom>
                <a:rect b="b" l="l" r="r" t="t"/>
                <a:pathLst>
                  <a:path extrusionOk="0" h="8097" w="13350">
                    <a:moveTo>
                      <a:pt x="6660" y="0"/>
                    </a:moveTo>
                    <a:cubicBezTo>
                      <a:pt x="4054" y="0"/>
                      <a:pt x="1453" y="1180"/>
                      <a:pt x="1" y="3539"/>
                    </a:cubicBezTo>
                    <a:cubicBezTo>
                      <a:pt x="848" y="3862"/>
                      <a:pt x="1654" y="4265"/>
                      <a:pt x="2340" y="4789"/>
                    </a:cubicBezTo>
                    <a:cubicBezTo>
                      <a:pt x="3550" y="5677"/>
                      <a:pt x="4639" y="6765"/>
                      <a:pt x="5324" y="8096"/>
                    </a:cubicBezTo>
                    <a:cubicBezTo>
                      <a:pt x="5748" y="8036"/>
                      <a:pt x="6191" y="8006"/>
                      <a:pt x="6635" y="8006"/>
                    </a:cubicBezTo>
                    <a:cubicBezTo>
                      <a:pt x="7078" y="8006"/>
                      <a:pt x="7522" y="8036"/>
                      <a:pt x="7946" y="8096"/>
                    </a:cubicBezTo>
                    <a:cubicBezTo>
                      <a:pt x="9115" y="5959"/>
                      <a:pt x="11091" y="4346"/>
                      <a:pt x="13350" y="3539"/>
                    </a:cubicBezTo>
                    <a:cubicBezTo>
                      <a:pt x="11878" y="1180"/>
                      <a:pt x="9266" y="0"/>
                      <a:pt x="6660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8" name="Google Shape;2998;p49"/>
              <p:cNvSpPr/>
              <p:nvPr/>
            </p:nvSpPr>
            <p:spPr>
              <a:xfrm>
                <a:off x="2252775" y="2619550"/>
                <a:ext cx="335775" cy="202675"/>
              </a:xfrm>
              <a:custGeom>
                <a:rect b="b" l="l" r="r" t="t"/>
                <a:pathLst>
                  <a:path extrusionOk="0" h="8107" w="13431">
                    <a:moveTo>
                      <a:pt x="6674" y="0"/>
                    </a:moveTo>
                    <a:cubicBezTo>
                      <a:pt x="4317" y="0"/>
                      <a:pt x="1969" y="965"/>
                      <a:pt x="485" y="2944"/>
                    </a:cubicBezTo>
                    <a:lnTo>
                      <a:pt x="1" y="3549"/>
                    </a:lnTo>
                    <a:cubicBezTo>
                      <a:pt x="2300" y="4356"/>
                      <a:pt x="4195" y="5969"/>
                      <a:pt x="5405" y="8106"/>
                    </a:cubicBezTo>
                    <a:cubicBezTo>
                      <a:pt x="5828" y="8046"/>
                      <a:pt x="6272" y="8016"/>
                      <a:pt x="6716" y="8016"/>
                    </a:cubicBezTo>
                    <a:cubicBezTo>
                      <a:pt x="7159" y="8016"/>
                      <a:pt x="7603" y="8046"/>
                      <a:pt x="8026" y="8106"/>
                    </a:cubicBezTo>
                    <a:cubicBezTo>
                      <a:pt x="9236" y="5969"/>
                      <a:pt x="11172" y="4356"/>
                      <a:pt x="13430" y="3549"/>
                    </a:cubicBezTo>
                    <a:cubicBezTo>
                      <a:pt x="11961" y="1207"/>
                      <a:pt x="9311" y="0"/>
                      <a:pt x="66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99" name="Google Shape;2999;p49"/>
              <p:cNvSpPr/>
              <p:nvPr/>
            </p:nvSpPr>
            <p:spPr>
              <a:xfrm>
                <a:off x="2504850" y="2745800"/>
                <a:ext cx="335750" cy="202450"/>
              </a:xfrm>
              <a:custGeom>
                <a:rect b="b" l="l" r="r" t="t"/>
                <a:pathLst>
                  <a:path extrusionOk="0" h="8098" w="13430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4" y="5960"/>
                      <a:pt x="5404" y="8098"/>
                    </a:cubicBezTo>
                    <a:cubicBezTo>
                      <a:pt x="5828" y="8037"/>
                      <a:pt x="6271" y="8007"/>
                      <a:pt x="6715" y="8007"/>
                    </a:cubicBezTo>
                    <a:cubicBezTo>
                      <a:pt x="7158" y="8007"/>
                      <a:pt x="7602" y="8037"/>
                      <a:pt x="8026" y="8098"/>
                    </a:cubicBezTo>
                    <a:cubicBezTo>
                      <a:pt x="9195" y="5960"/>
                      <a:pt x="11171" y="4347"/>
                      <a:pt x="13430" y="3540"/>
                    </a:cubicBezTo>
                    <a:cubicBezTo>
                      <a:pt x="12905" y="2774"/>
                      <a:pt x="12300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0" name="Google Shape;3000;p49"/>
              <p:cNvSpPr/>
              <p:nvPr/>
            </p:nvSpPr>
            <p:spPr>
              <a:xfrm>
                <a:off x="2357625" y="1250375"/>
                <a:ext cx="142200" cy="59500"/>
              </a:xfrm>
              <a:custGeom>
                <a:rect b="b" l="l" r="r" t="t"/>
                <a:pathLst>
                  <a:path extrusionOk="0" h="2380" w="5688">
                    <a:moveTo>
                      <a:pt x="5687" y="0"/>
                    </a:moveTo>
                    <a:lnTo>
                      <a:pt x="5687" y="0"/>
                    </a:lnTo>
                    <a:cubicBezTo>
                      <a:pt x="3711" y="81"/>
                      <a:pt x="1775" y="283"/>
                      <a:pt x="1" y="646"/>
                    </a:cubicBezTo>
                    <a:cubicBezTo>
                      <a:pt x="445" y="1170"/>
                      <a:pt x="848" y="1775"/>
                      <a:pt x="1211" y="2380"/>
                    </a:cubicBezTo>
                    <a:cubicBezTo>
                      <a:pt x="1654" y="2299"/>
                      <a:pt x="2138" y="2259"/>
                      <a:pt x="2501" y="2259"/>
                    </a:cubicBezTo>
                    <a:cubicBezTo>
                      <a:pt x="2985" y="2259"/>
                      <a:pt x="3389" y="2299"/>
                      <a:pt x="3832" y="2380"/>
                    </a:cubicBezTo>
                    <a:cubicBezTo>
                      <a:pt x="4316" y="1493"/>
                      <a:pt x="4961" y="686"/>
                      <a:pt x="5687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1" name="Google Shape;3001;p49"/>
              <p:cNvSpPr/>
              <p:nvPr/>
            </p:nvSpPr>
            <p:spPr>
              <a:xfrm>
                <a:off x="2208425" y="1285650"/>
                <a:ext cx="128075" cy="138175"/>
              </a:xfrm>
              <a:custGeom>
                <a:rect b="b" l="l" r="r" t="t"/>
                <a:pathLst>
                  <a:path extrusionOk="0" h="5527" w="5123">
                    <a:moveTo>
                      <a:pt x="3832" y="1"/>
                    </a:moveTo>
                    <a:cubicBezTo>
                      <a:pt x="2380" y="888"/>
                      <a:pt x="1129" y="2864"/>
                      <a:pt x="0" y="5526"/>
                    </a:cubicBezTo>
                    <a:cubicBezTo>
                      <a:pt x="726" y="4437"/>
                      <a:pt x="1654" y="3469"/>
                      <a:pt x="2702" y="2703"/>
                    </a:cubicBezTo>
                    <a:cubicBezTo>
                      <a:pt x="3428" y="2219"/>
                      <a:pt x="4235" y="1775"/>
                      <a:pt x="5122" y="1453"/>
                    </a:cubicBezTo>
                    <a:cubicBezTo>
                      <a:pt x="4759" y="888"/>
                      <a:pt x="4356" y="445"/>
                      <a:pt x="383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2" name="Google Shape;3002;p49"/>
              <p:cNvSpPr/>
              <p:nvPr/>
            </p:nvSpPr>
            <p:spPr>
              <a:xfrm>
                <a:off x="2133800" y="1486300"/>
                <a:ext cx="203700" cy="201675"/>
              </a:xfrm>
              <a:custGeom>
                <a:rect b="b" l="l" r="r" t="t"/>
                <a:pathLst>
                  <a:path extrusionOk="0" h="8067" w="8148">
                    <a:moveTo>
                      <a:pt x="2138" y="0"/>
                    </a:moveTo>
                    <a:cubicBezTo>
                      <a:pt x="1332" y="2299"/>
                      <a:pt x="646" y="4921"/>
                      <a:pt x="41" y="7784"/>
                    </a:cubicBezTo>
                    <a:cubicBezTo>
                      <a:pt x="1" y="7865"/>
                      <a:pt x="41" y="7905"/>
                      <a:pt x="82" y="7945"/>
                    </a:cubicBezTo>
                    <a:cubicBezTo>
                      <a:pt x="82" y="7986"/>
                      <a:pt x="122" y="7986"/>
                      <a:pt x="122" y="8066"/>
                    </a:cubicBezTo>
                    <a:cubicBezTo>
                      <a:pt x="566" y="8006"/>
                      <a:pt x="1009" y="7976"/>
                      <a:pt x="1448" y="7976"/>
                    </a:cubicBezTo>
                    <a:cubicBezTo>
                      <a:pt x="1886" y="7976"/>
                      <a:pt x="2320" y="8006"/>
                      <a:pt x="2743" y="8066"/>
                    </a:cubicBezTo>
                    <a:cubicBezTo>
                      <a:pt x="3913" y="5929"/>
                      <a:pt x="5889" y="4316"/>
                      <a:pt x="8147" y="3509"/>
                    </a:cubicBezTo>
                    <a:cubicBezTo>
                      <a:pt x="6776" y="1493"/>
                      <a:pt x="4558" y="121"/>
                      <a:pt x="213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3" name="Google Shape;3003;p49"/>
              <p:cNvSpPr/>
              <p:nvPr/>
            </p:nvSpPr>
            <p:spPr>
              <a:xfrm>
                <a:off x="2252775" y="1611250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332" y="2060"/>
                      <a:pt x="888" y="2504"/>
                      <a:pt x="485" y="2947"/>
                    </a:cubicBezTo>
                    <a:lnTo>
                      <a:pt x="1" y="3552"/>
                    </a:ln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9"/>
                      <a:pt x="6716" y="8019"/>
                    </a:cubicBezTo>
                    <a:cubicBezTo>
                      <a:pt x="7159" y="8019"/>
                      <a:pt x="7603" y="8049"/>
                      <a:pt x="8026" y="8109"/>
                    </a:cubicBezTo>
                    <a:cubicBezTo>
                      <a:pt x="923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4" name="Google Shape;3004;p49"/>
              <p:cNvSpPr/>
              <p:nvPr/>
            </p:nvSpPr>
            <p:spPr>
              <a:xfrm>
                <a:off x="2095500" y="1736800"/>
                <a:ext cx="242000" cy="203225"/>
              </a:xfrm>
              <a:custGeom>
                <a:rect b="b" l="l" r="r" t="t"/>
                <a:pathLst>
                  <a:path extrusionOk="0" h="8129" w="9680">
                    <a:moveTo>
                      <a:pt x="2986" y="0"/>
                    </a:moveTo>
                    <a:cubicBezTo>
                      <a:pt x="2323" y="0"/>
                      <a:pt x="1658" y="86"/>
                      <a:pt x="1009" y="264"/>
                    </a:cubicBezTo>
                    <a:cubicBezTo>
                      <a:pt x="646" y="2119"/>
                      <a:pt x="323" y="3975"/>
                      <a:pt x="0" y="5951"/>
                    </a:cubicBezTo>
                    <a:cubicBezTo>
                      <a:pt x="605" y="6556"/>
                      <a:pt x="1170" y="7241"/>
                      <a:pt x="1614" y="8008"/>
                    </a:cubicBezTo>
                    <a:cubicBezTo>
                      <a:pt x="1614" y="8048"/>
                      <a:pt x="1654" y="8048"/>
                      <a:pt x="1654" y="8129"/>
                    </a:cubicBezTo>
                    <a:cubicBezTo>
                      <a:pt x="2098" y="8068"/>
                      <a:pt x="2541" y="8038"/>
                      <a:pt x="2980" y="8038"/>
                    </a:cubicBezTo>
                    <a:cubicBezTo>
                      <a:pt x="3418" y="8038"/>
                      <a:pt x="3852" y="8068"/>
                      <a:pt x="4275" y="8129"/>
                    </a:cubicBezTo>
                    <a:cubicBezTo>
                      <a:pt x="5445" y="5991"/>
                      <a:pt x="7421" y="4378"/>
                      <a:pt x="9679" y="3571"/>
                    </a:cubicBezTo>
                    <a:cubicBezTo>
                      <a:pt x="8230" y="1348"/>
                      <a:pt x="5622" y="0"/>
                      <a:pt x="2986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5" name="Google Shape;3005;p49"/>
              <p:cNvSpPr/>
              <p:nvPr/>
            </p:nvSpPr>
            <p:spPr>
              <a:xfrm>
                <a:off x="2252775" y="1863100"/>
                <a:ext cx="335775" cy="202950"/>
              </a:xfrm>
              <a:custGeom>
                <a:rect b="b" l="l" r="r" t="t"/>
                <a:pathLst>
                  <a:path extrusionOk="0" h="8118" w="13431">
                    <a:moveTo>
                      <a:pt x="6668" y="0"/>
                    </a:moveTo>
                    <a:cubicBezTo>
                      <a:pt x="4942" y="0"/>
                      <a:pt x="3216" y="527"/>
                      <a:pt x="1816" y="1625"/>
                    </a:cubicBezTo>
                    <a:cubicBezTo>
                      <a:pt x="1130" y="2189"/>
                      <a:pt x="525" y="2875"/>
                      <a:pt x="1" y="3560"/>
                    </a:cubicBezTo>
                    <a:cubicBezTo>
                      <a:pt x="2300" y="4367"/>
                      <a:pt x="4195" y="5980"/>
                      <a:pt x="5405" y="8118"/>
                    </a:cubicBezTo>
                    <a:cubicBezTo>
                      <a:pt x="5828" y="8057"/>
                      <a:pt x="6272" y="8027"/>
                      <a:pt x="6716" y="8027"/>
                    </a:cubicBezTo>
                    <a:cubicBezTo>
                      <a:pt x="7159" y="8027"/>
                      <a:pt x="7603" y="8057"/>
                      <a:pt x="8026" y="8118"/>
                    </a:cubicBezTo>
                    <a:cubicBezTo>
                      <a:pt x="9196" y="5980"/>
                      <a:pt x="11172" y="4367"/>
                      <a:pt x="13430" y="3560"/>
                    </a:cubicBezTo>
                    <a:cubicBezTo>
                      <a:pt x="11965" y="1241"/>
                      <a:pt x="9317" y="0"/>
                      <a:pt x="6668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6" name="Google Shape;3006;p49"/>
              <p:cNvSpPr/>
              <p:nvPr/>
            </p:nvSpPr>
            <p:spPr>
              <a:xfrm>
                <a:off x="2063225" y="1988500"/>
                <a:ext cx="273275" cy="203575"/>
              </a:xfrm>
              <a:custGeom>
                <a:rect b="b" l="l" r="r" t="t"/>
                <a:pathLst>
                  <a:path extrusionOk="0" h="8143" w="10931">
                    <a:moveTo>
                      <a:pt x="4174" y="0"/>
                    </a:moveTo>
                    <a:cubicBezTo>
                      <a:pt x="2906" y="0"/>
                      <a:pt x="1634" y="297"/>
                      <a:pt x="485" y="924"/>
                    </a:cubicBezTo>
                    <a:cubicBezTo>
                      <a:pt x="283" y="2214"/>
                      <a:pt x="122" y="3545"/>
                      <a:pt x="1" y="4836"/>
                    </a:cubicBezTo>
                    <a:cubicBezTo>
                      <a:pt x="1130" y="5683"/>
                      <a:pt x="2098" y="6691"/>
                      <a:pt x="2824" y="7941"/>
                    </a:cubicBezTo>
                    <a:cubicBezTo>
                      <a:pt x="2864" y="7981"/>
                      <a:pt x="2864" y="8022"/>
                      <a:pt x="2905" y="8143"/>
                    </a:cubicBezTo>
                    <a:cubicBezTo>
                      <a:pt x="3328" y="8082"/>
                      <a:pt x="3772" y="8052"/>
                      <a:pt x="4215" y="8052"/>
                    </a:cubicBezTo>
                    <a:cubicBezTo>
                      <a:pt x="4659" y="8052"/>
                      <a:pt x="5103" y="8082"/>
                      <a:pt x="5526" y="8143"/>
                    </a:cubicBezTo>
                    <a:cubicBezTo>
                      <a:pt x="6696" y="6005"/>
                      <a:pt x="8672" y="4392"/>
                      <a:pt x="10930" y="3586"/>
                    </a:cubicBezTo>
                    <a:cubicBezTo>
                      <a:pt x="9458" y="1295"/>
                      <a:pt x="6823" y="0"/>
                      <a:pt x="4174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7" name="Google Shape;3007;p49"/>
              <p:cNvSpPr/>
              <p:nvPr/>
            </p:nvSpPr>
            <p:spPr>
              <a:xfrm>
                <a:off x="2252775" y="2115150"/>
                <a:ext cx="335775" cy="201950"/>
              </a:xfrm>
              <a:custGeom>
                <a:rect b="b" l="l" r="r" t="t"/>
                <a:pathLst>
                  <a:path extrusionOk="0" h="8078" w="13431">
                    <a:moveTo>
                      <a:pt x="6668" y="1"/>
                    </a:moveTo>
                    <a:cubicBezTo>
                      <a:pt x="4942" y="1"/>
                      <a:pt x="3216" y="527"/>
                      <a:pt x="1816" y="1625"/>
                    </a:cubicBezTo>
                    <a:cubicBezTo>
                      <a:pt x="1332" y="2069"/>
                      <a:pt x="888" y="2512"/>
                      <a:pt x="485" y="2956"/>
                    </a:cubicBezTo>
                    <a:lnTo>
                      <a:pt x="1" y="3561"/>
                    </a:lnTo>
                    <a:cubicBezTo>
                      <a:pt x="2300" y="4367"/>
                      <a:pt x="4195" y="5980"/>
                      <a:pt x="5405" y="8078"/>
                    </a:cubicBezTo>
                    <a:cubicBezTo>
                      <a:pt x="5828" y="8037"/>
                      <a:pt x="6272" y="8017"/>
                      <a:pt x="6716" y="8017"/>
                    </a:cubicBezTo>
                    <a:cubicBezTo>
                      <a:pt x="7159" y="8017"/>
                      <a:pt x="7603" y="8037"/>
                      <a:pt x="8026" y="8078"/>
                    </a:cubicBezTo>
                    <a:cubicBezTo>
                      <a:pt x="9236" y="5980"/>
                      <a:pt x="11172" y="4367"/>
                      <a:pt x="13430" y="3561"/>
                    </a:cubicBezTo>
                    <a:cubicBezTo>
                      <a:pt x="11965" y="1241"/>
                      <a:pt x="9317" y="1"/>
                      <a:pt x="6668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8" name="Google Shape;3008;p49"/>
              <p:cNvSpPr/>
              <p:nvPr/>
            </p:nvSpPr>
            <p:spPr>
              <a:xfrm>
                <a:off x="2053150" y="2169875"/>
                <a:ext cx="32300" cy="48425"/>
              </a:xfrm>
              <a:custGeom>
                <a:rect b="b" l="l" r="r" t="t"/>
                <a:pathLst>
                  <a:path extrusionOk="0" h="1937" w="1292">
                    <a:moveTo>
                      <a:pt x="202" y="1"/>
                    </a:moveTo>
                    <a:cubicBezTo>
                      <a:pt x="122" y="686"/>
                      <a:pt x="41" y="1291"/>
                      <a:pt x="1" y="1936"/>
                    </a:cubicBezTo>
                    <a:cubicBezTo>
                      <a:pt x="404" y="1735"/>
                      <a:pt x="848" y="1533"/>
                      <a:pt x="1291" y="1331"/>
                    </a:cubicBezTo>
                    <a:cubicBezTo>
                      <a:pt x="1089" y="1170"/>
                      <a:pt x="1009" y="968"/>
                      <a:pt x="848" y="767"/>
                    </a:cubicBezTo>
                    <a:cubicBezTo>
                      <a:pt x="646" y="525"/>
                      <a:pt x="404" y="283"/>
                      <a:pt x="20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09" name="Google Shape;3009;p49"/>
              <p:cNvSpPr/>
              <p:nvPr/>
            </p:nvSpPr>
            <p:spPr>
              <a:xfrm>
                <a:off x="2039025" y="2240750"/>
                <a:ext cx="297475" cy="203400"/>
              </a:xfrm>
              <a:custGeom>
                <a:rect b="b" l="l" r="r" t="t"/>
                <a:pathLst>
                  <a:path extrusionOk="0" h="8136" w="11899">
                    <a:moveTo>
                      <a:pt x="5113" y="0"/>
                    </a:moveTo>
                    <a:cubicBezTo>
                      <a:pt x="3363" y="0"/>
                      <a:pt x="1621" y="553"/>
                      <a:pt x="243" y="1723"/>
                    </a:cubicBezTo>
                    <a:cubicBezTo>
                      <a:pt x="162" y="2570"/>
                      <a:pt x="82" y="3417"/>
                      <a:pt x="1" y="4223"/>
                    </a:cubicBezTo>
                    <a:cubicBezTo>
                      <a:pt x="283" y="4425"/>
                      <a:pt x="606" y="4586"/>
                      <a:pt x="888" y="4828"/>
                    </a:cubicBezTo>
                    <a:cubicBezTo>
                      <a:pt x="2098" y="5715"/>
                      <a:pt x="3187" y="6804"/>
                      <a:pt x="3873" y="8135"/>
                    </a:cubicBezTo>
                    <a:cubicBezTo>
                      <a:pt x="4296" y="8075"/>
                      <a:pt x="4740" y="8044"/>
                      <a:pt x="5183" y="8044"/>
                    </a:cubicBezTo>
                    <a:cubicBezTo>
                      <a:pt x="5627" y="8044"/>
                      <a:pt x="6071" y="8075"/>
                      <a:pt x="6494" y="8135"/>
                    </a:cubicBezTo>
                    <a:cubicBezTo>
                      <a:pt x="7664" y="5998"/>
                      <a:pt x="9640" y="4384"/>
                      <a:pt x="11898" y="3578"/>
                    </a:cubicBezTo>
                    <a:cubicBezTo>
                      <a:pt x="10440" y="1269"/>
                      <a:pt x="7767" y="0"/>
                      <a:pt x="5113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0" name="Google Shape;3010;p49"/>
              <p:cNvSpPr/>
              <p:nvPr/>
            </p:nvSpPr>
            <p:spPr>
              <a:xfrm>
                <a:off x="2027950" y="2404800"/>
                <a:ext cx="56475" cy="80675"/>
              </a:xfrm>
              <a:custGeom>
                <a:rect b="b" l="l" r="r" t="t"/>
                <a:pathLst>
                  <a:path extrusionOk="0" h="3227" w="2259">
                    <a:moveTo>
                      <a:pt x="242" y="0"/>
                    </a:moveTo>
                    <a:cubicBezTo>
                      <a:pt x="121" y="1089"/>
                      <a:pt x="41" y="2218"/>
                      <a:pt x="0" y="3227"/>
                    </a:cubicBezTo>
                    <a:cubicBezTo>
                      <a:pt x="686" y="2702"/>
                      <a:pt x="1452" y="2380"/>
                      <a:pt x="2259" y="2057"/>
                    </a:cubicBezTo>
                    <a:cubicBezTo>
                      <a:pt x="1694" y="1250"/>
                      <a:pt x="1049" y="565"/>
                      <a:pt x="242" y="0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1" name="Google Shape;3011;p49"/>
              <p:cNvSpPr/>
              <p:nvPr/>
            </p:nvSpPr>
            <p:spPr>
              <a:xfrm>
                <a:off x="2252775" y="2367425"/>
                <a:ext cx="335775" cy="202750"/>
              </a:xfrm>
              <a:custGeom>
                <a:rect b="b" l="l" r="r" t="t"/>
                <a:pathLst>
                  <a:path extrusionOk="0" h="8110" w="13431">
                    <a:moveTo>
                      <a:pt x="6697" y="1"/>
                    </a:moveTo>
                    <a:cubicBezTo>
                      <a:pt x="4961" y="1"/>
                      <a:pt x="3223" y="537"/>
                      <a:pt x="1816" y="1657"/>
                    </a:cubicBezTo>
                    <a:cubicBezTo>
                      <a:pt x="1130" y="2181"/>
                      <a:pt x="525" y="2866"/>
                      <a:pt x="1" y="3552"/>
                    </a:cubicBezTo>
                    <a:cubicBezTo>
                      <a:pt x="2300" y="4359"/>
                      <a:pt x="4195" y="5972"/>
                      <a:pt x="5405" y="8109"/>
                    </a:cubicBezTo>
                    <a:cubicBezTo>
                      <a:pt x="5828" y="8049"/>
                      <a:pt x="6272" y="8018"/>
                      <a:pt x="6716" y="8018"/>
                    </a:cubicBezTo>
                    <a:cubicBezTo>
                      <a:pt x="7159" y="8018"/>
                      <a:pt x="7603" y="8049"/>
                      <a:pt x="8026" y="8109"/>
                    </a:cubicBezTo>
                    <a:cubicBezTo>
                      <a:pt x="9196" y="5972"/>
                      <a:pt x="11172" y="4359"/>
                      <a:pt x="13430" y="3552"/>
                    </a:cubicBezTo>
                    <a:cubicBezTo>
                      <a:pt x="11970" y="1241"/>
                      <a:pt x="9336" y="1"/>
                      <a:pt x="669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2" name="Google Shape;3012;p49"/>
              <p:cNvSpPr/>
              <p:nvPr/>
            </p:nvSpPr>
            <p:spPr>
              <a:xfrm>
                <a:off x="2019875" y="2493675"/>
                <a:ext cx="316625" cy="202525"/>
              </a:xfrm>
              <a:custGeom>
                <a:rect b="b" l="l" r="r" t="t"/>
                <a:pathLst>
                  <a:path extrusionOk="0" h="8101" w="12665">
                    <a:moveTo>
                      <a:pt x="5917" y="1"/>
                    </a:moveTo>
                    <a:cubicBezTo>
                      <a:pt x="3751" y="1"/>
                      <a:pt x="1596" y="824"/>
                      <a:pt x="122" y="2535"/>
                    </a:cubicBezTo>
                    <a:cubicBezTo>
                      <a:pt x="41" y="2979"/>
                      <a:pt x="41" y="3382"/>
                      <a:pt x="1" y="3866"/>
                    </a:cubicBezTo>
                    <a:cubicBezTo>
                      <a:pt x="606" y="4108"/>
                      <a:pt x="1170" y="4390"/>
                      <a:pt x="1654" y="4793"/>
                    </a:cubicBezTo>
                    <a:cubicBezTo>
                      <a:pt x="2864" y="5681"/>
                      <a:pt x="3953" y="6769"/>
                      <a:pt x="4639" y="8100"/>
                    </a:cubicBezTo>
                    <a:cubicBezTo>
                      <a:pt x="5062" y="8040"/>
                      <a:pt x="5506" y="8010"/>
                      <a:pt x="5949" y="8010"/>
                    </a:cubicBezTo>
                    <a:cubicBezTo>
                      <a:pt x="6393" y="8010"/>
                      <a:pt x="6837" y="8040"/>
                      <a:pt x="7260" y="8100"/>
                    </a:cubicBezTo>
                    <a:cubicBezTo>
                      <a:pt x="8430" y="5963"/>
                      <a:pt x="10406" y="4350"/>
                      <a:pt x="12664" y="3543"/>
                    </a:cubicBezTo>
                    <a:cubicBezTo>
                      <a:pt x="11203" y="1219"/>
                      <a:pt x="8552" y="1"/>
                      <a:pt x="5917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3" name="Google Shape;3013;p49"/>
              <p:cNvSpPr/>
              <p:nvPr/>
            </p:nvSpPr>
            <p:spPr>
              <a:xfrm>
                <a:off x="2009800" y="2645750"/>
                <a:ext cx="74625" cy="103875"/>
              </a:xfrm>
              <a:custGeom>
                <a:rect b="b" l="l" r="r" t="t"/>
                <a:pathLst>
                  <a:path extrusionOk="0" h="4155" w="2985">
                    <a:moveTo>
                      <a:pt x="242" y="1"/>
                    </a:moveTo>
                    <a:cubicBezTo>
                      <a:pt x="162" y="1412"/>
                      <a:pt x="121" y="2945"/>
                      <a:pt x="0" y="4155"/>
                    </a:cubicBezTo>
                    <a:cubicBezTo>
                      <a:pt x="928" y="3469"/>
                      <a:pt x="1936" y="2905"/>
                      <a:pt x="2985" y="2501"/>
                    </a:cubicBezTo>
                    <a:cubicBezTo>
                      <a:pt x="2259" y="1493"/>
                      <a:pt x="1372" y="606"/>
                      <a:pt x="242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4" name="Google Shape;3014;p49"/>
              <p:cNvSpPr/>
              <p:nvPr/>
            </p:nvSpPr>
            <p:spPr>
              <a:xfrm>
                <a:off x="2000725" y="2745800"/>
                <a:ext cx="335775" cy="202450"/>
              </a:xfrm>
              <a:custGeom>
                <a:rect b="b" l="l" r="r" t="t"/>
                <a:pathLst>
                  <a:path extrusionOk="0" h="8098" w="13431">
                    <a:moveTo>
                      <a:pt x="6759" y="1"/>
                    </a:moveTo>
                    <a:cubicBezTo>
                      <a:pt x="4111" y="1"/>
                      <a:pt x="1465" y="1246"/>
                      <a:pt x="0" y="3540"/>
                    </a:cubicBezTo>
                    <a:cubicBezTo>
                      <a:pt x="2299" y="4347"/>
                      <a:pt x="4195" y="5960"/>
                      <a:pt x="5405" y="8098"/>
                    </a:cubicBezTo>
                    <a:cubicBezTo>
                      <a:pt x="5828" y="8037"/>
                      <a:pt x="6272" y="8007"/>
                      <a:pt x="6715" y="8007"/>
                    </a:cubicBezTo>
                    <a:cubicBezTo>
                      <a:pt x="7159" y="8007"/>
                      <a:pt x="7603" y="8037"/>
                      <a:pt x="8026" y="8098"/>
                    </a:cubicBezTo>
                    <a:cubicBezTo>
                      <a:pt x="9196" y="5960"/>
                      <a:pt x="11172" y="4347"/>
                      <a:pt x="13430" y="3540"/>
                    </a:cubicBezTo>
                    <a:cubicBezTo>
                      <a:pt x="12906" y="2774"/>
                      <a:pt x="12301" y="2129"/>
                      <a:pt x="11615" y="1645"/>
                    </a:cubicBezTo>
                    <a:cubicBezTo>
                      <a:pt x="10214" y="530"/>
                      <a:pt x="8486" y="1"/>
                      <a:pt x="6759" y="1"/>
                    </a:cubicBezTo>
                    <a:close/>
                  </a:path>
                </a:pathLst>
              </a:custGeom>
              <a:solidFill>
                <a:srgbClr val="0388A2">
                  <a:alpha val="562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15" name="Google Shape;3015;p49"/>
            <p:cNvGrpSpPr/>
            <p:nvPr/>
          </p:nvGrpSpPr>
          <p:grpSpPr>
            <a:xfrm flipH="1">
              <a:off x="-527425" y="2127283"/>
              <a:ext cx="2110876" cy="948073"/>
              <a:chOff x="3680725" y="3844100"/>
              <a:chExt cx="873526" cy="514111"/>
            </a:xfrm>
          </p:grpSpPr>
          <p:sp>
            <p:nvSpPr>
              <p:cNvPr id="3016" name="Google Shape;3016;p49"/>
              <p:cNvSpPr/>
              <p:nvPr/>
            </p:nvSpPr>
            <p:spPr>
              <a:xfrm>
                <a:off x="4342350" y="3844100"/>
                <a:ext cx="61450" cy="47050"/>
              </a:xfrm>
              <a:custGeom>
                <a:rect b="b" l="l" r="r" t="t"/>
                <a:pathLst>
                  <a:path extrusionOk="0" h="1882" w="2458">
                    <a:moveTo>
                      <a:pt x="1" y="0"/>
                    </a:moveTo>
                    <a:lnTo>
                      <a:pt x="2458" y="1882"/>
                    </a:lnTo>
                    <a:cubicBezTo>
                      <a:pt x="1058" y="607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7" name="Google Shape;3017;p49"/>
              <p:cNvSpPr/>
              <p:nvPr/>
            </p:nvSpPr>
            <p:spPr>
              <a:xfrm>
                <a:off x="3680725" y="3844100"/>
                <a:ext cx="723075" cy="47050"/>
              </a:xfrm>
              <a:custGeom>
                <a:rect b="b" l="l" r="r" t="t"/>
                <a:pathLst>
                  <a:path extrusionOk="0" h="1882" w="28923">
                    <a:moveTo>
                      <a:pt x="1" y="0"/>
                    </a:moveTo>
                    <a:lnTo>
                      <a:pt x="841" y="1882"/>
                    </a:lnTo>
                    <a:lnTo>
                      <a:pt x="28923" y="1882"/>
                    </a:lnTo>
                    <a:cubicBezTo>
                      <a:pt x="27554" y="607"/>
                      <a:pt x="26450" y="0"/>
                      <a:pt x="2645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8" name="Google Shape;3018;p49"/>
              <p:cNvSpPr/>
              <p:nvPr/>
            </p:nvSpPr>
            <p:spPr>
              <a:xfrm>
                <a:off x="4418150" y="3904350"/>
                <a:ext cx="41250" cy="47050"/>
              </a:xfrm>
              <a:custGeom>
                <a:rect b="b" l="l" r="r" t="t"/>
                <a:pathLst>
                  <a:path extrusionOk="0" h="1882" w="1650">
                    <a:moveTo>
                      <a:pt x="1" y="0"/>
                    </a:moveTo>
                    <a:lnTo>
                      <a:pt x="1649" y="1882"/>
                    </a:lnTo>
                    <a:cubicBezTo>
                      <a:pt x="1089" y="1166"/>
                      <a:pt x="514" y="529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19" name="Google Shape;3019;p49"/>
              <p:cNvSpPr/>
              <p:nvPr/>
            </p:nvSpPr>
            <p:spPr>
              <a:xfrm>
                <a:off x="3707550" y="3904350"/>
                <a:ext cx="751075" cy="47050"/>
              </a:xfrm>
              <a:custGeom>
                <a:rect b="b" l="l" r="r" t="t"/>
                <a:pathLst>
                  <a:path extrusionOk="0" h="1882" w="30043">
                    <a:moveTo>
                      <a:pt x="1" y="0"/>
                    </a:moveTo>
                    <a:lnTo>
                      <a:pt x="840" y="1882"/>
                    </a:lnTo>
                    <a:lnTo>
                      <a:pt x="30042" y="1882"/>
                    </a:lnTo>
                    <a:cubicBezTo>
                      <a:pt x="29513" y="1166"/>
                      <a:pt x="28938" y="545"/>
                      <a:pt x="28394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0" name="Google Shape;3020;p49"/>
              <p:cNvSpPr/>
              <p:nvPr/>
            </p:nvSpPr>
            <p:spPr>
              <a:xfrm>
                <a:off x="4469075" y="3964975"/>
                <a:ext cx="29200" cy="47450"/>
              </a:xfrm>
              <a:custGeom>
                <a:rect b="b" l="l" r="r" t="t"/>
                <a:pathLst>
                  <a:path extrusionOk="0" h="1898" w="1168">
                    <a:moveTo>
                      <a:pt x="1" y="1"/>
                    </a:moveTo>
                    <a:lnTo>
                      <a:pt x="1167" y="1898"/>
                    </a:lnTo>
                    <a:cubicBezTo>
                      <a:pt x="794" y="1214"/>
                      <a:pt x="405" y="576"/>
                      <a:pt x="1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1" name="Google Shape;3021;p49"/>
              <p:cNvSpPr/>
              <p:nvPr/>
            </p:nvSpPr>
            <p:spPr>
              <a:xfrm>
                <a:off x="3734375" y="3964975"/>
                <a:ext cx="763900" cy="47450"/>
              </a:xfrm>
              <a:custGeom>
                <a:rect b="b" l="l" r="r" t="t"/>
                <a:pathLst>
                  <a:path extrusionOk="0" h="1898" w="30556">
                    <a:moveTo>
                      <a:pt x="1" y="1"/>
                    </a:moveTo>
                    <a:lnTo>
                      <a:pt x="840" y="1898"/>
                    </a:lnTo>
                    <a:lnTo>
                      <a:pt x="30555" y="1898"/>
                    </a:lnTo>
                    <a:cubicBezTo>
                      <a:pt x="30182" y="1214"/>
                      <a:pt x="29793" y="592"/>
                      <a:pt x="29389" y="1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2" name="Google Shape;3022;p49"/>
              <p:cNvSpPr/>
              <p:nvPr/>
            </p:nvSpPr>
            <p:spPr>
              <a:xfrm>
                <a:off x="4505625" y="4026025"/>
                <a:ext cx="20250" cy="47050"/>
              </a:xfrm>
              <a:custGeom>
                <a:rect b="b" l="l" r="r" t="t"/>
                <a:pathLst>
                  <a:path extrusionOk="0" h="1882" w="810">
                    <a:moveTo>
                      <a:pt x="1" y="0"/>
                    </a:moveTo>
                    <a:lnTo>
                      <a:pt x="809" y="1882"/>
                    </a:lnTo>
                    <a:cubicBezTo>
                      <a:pt x="560" y="1213"/>
                      <a:pt x="280" y="576"/>
                      <a:pt x="1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3" name="Google Shape;3023;p49"/>
              <p:cNvSpPr/>
              <p:nvPr/>
            </p:nvSpPr>
            <p:spPr>
              <a:xfrm>
                <a:off x="3761200" y="4025250"/>
                <a:ext cx="764275" cy="47450"/>
              </a:xfrm>
              <a:custGeom>
                <a:rect b="b" l="l" r="r" t="t"/>
                <a:pathLst>
                  <a:path extrusionOk="0" h="1898" w="30571">
                    <a:moveTo>
                      <a:pt x="1" y="0"/>
                    </a:moveTo>
                    <a:lnTo>
                      <a:pt x="825" y="1897"/>
                    </a:lnTo>
                    <a:lnTo>
                      <a:pt x="30571" y="1897"/>
                    </a:lnTo>
                    <a:cubicBezTo>
                      <a:pt x="30322" y="1229"/>
                      <a:pt x="30042" y="607"/>
                      <a:pt x="2974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4" name="Google Shape;3024;p49"/>
              <p:cNvSpPr/>
              <p:nvPr/>
            </p:nvSpPr>
            <p:spPr>
              <a:xfrm>
                <a:off x="4530125" y="4086275"/>
                <a:ext cx="12850" cy="47050"/>
              </a:xfrm>
              <a:custGeom>
                <a:rect b="b" l="l" r="r" t="t"/>
                <a:pathLst>
                  <a:path extrusionOk="0" h="1882" w="514">
                    <a:moveTo>
                      <a:pt x="0" y="0"/>
                    </a:moveTo>
                    <a:lnTo>
                      <a:pt x="513" y="1882"/>
                    </a:lnTo>
                    <a:cubicBezTo>
                      <a:pt x="373" y="1213"/>
                      <a:pt x="202" y="591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5" name="Google Shape;3025;p49"/>
              <p:cNvSpPr/>
              <p:nvPr/>
            </p:nvSpPr>
            <p:spPr>
              <a:xfrm>
                <a:off x="3787625" y="4086275"/>
                <a:ext cx="755350" cy="47050"/>
              </a:xfrm>
              <a:custGeom>
                <a:rect b="b" l="l" r="r" t="t"/>
                <a:pathLst>
                  <a:path extrusionOk="0" h="1882" w="30214">
                    <a:moveTo>
                      <a:pt x="1" y="0"/>
                    </a:moveTo>
                    <a:lnTo>
                      <a:pt x="841" y="1882"/>
                    </a:lnTo>
                    <a:lnTo>
                      <a:pt x="30213" y="1882"/>
                    </a:lnTo>
                    <a:cubicBezTo>
                      <a:pt x="30073" y="1213"/>
                      <a:pt x="29902" y="591"/>
                      <a:pt x="2970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6" name="Google Shape;3026;p49"/>
              <p:cNvSpPr/>
              <p:nvPr/>
            </p:nvSpPr>
            <p:spPr>
              <a:xfrm>
                <a:off x="4545675" y="4146925"/>
                <a:ext cx="6625" cy="47050"/>
              </a:xfrm>
              <a:custGeom>
                <a:rect b="b" l="l" r="r" t="t"/>
                <a:pathLst>
                  <a:path extrusionOk="0" h="1882" w="265">
                    <a:moveTo>
                      <a:pt x="0" y="0"/>
                    </a:moveTo>
                    <a:lnTo>
                      <a:pt x="264" y="1882"/>
                    </a:lnTo>
                    <a:cubicBezTo>
                      <a:pt x="202" y="1213"/>
                      <a:pt x="125" y="606"/>
                      <a:pt x="0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7" name="Google Shape;3027;p49"/>
              <p:cNvSpPr/>
              <p:nvPr/>
            </p:nvSpPr>
            <p:spPr>
              <a:xfrm>
                <a:off x="3814450" y="4146925"/>
                <a:ext cx="737850" cy="47050"/>
              </a:xfrm>
              <a:custGeom>
                <a:rect b="b" l="l" r="r" t="t"/>
                <a:pathLst>
                  <a:path extrusionOk="0" h="1882" w="29514">
                    <a:moveTo>
                      <a:pt x="1" y="0"/>
                    </a:moveTo>
                    <a:lnTo>
                      <a:pt x="840" y="1882"/>
                    </a:lnTo>
                    <a:lnTo>
                      <a:pt x="29513" y="1882"/>
                    </a:lnTo>
                    <a:cubicBezTo>
                      <a:pt x="29451" y="1228"/>
                      <a:pt x="29374" y="606"/>
                      <a:pt x="29249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8" name="Google Shape;3028;p49"/>
              <p:cNvSpPr/>
              <p:nvPr/>
            </p:nvSpPr>
            <p:spPr>
              <a:xfrm>
                <a:off x="4355144" y="4207185"/>
                <a:ext cx="199107" cy="151027"/>
              </a:xfrm>
              <a:custGeom>
                <a:rect b="b" l="l" r="r" t="t"/>
                <a:pathLst>
                  <a:path extrusionOk="0" h="1260" w="1743">
                    <a:moveTo>
                      <a:pt x="1" y="0"/>
                    </a:moveTo>
                    <a:cubicBezTo>
                      <a:pt x="1089" y="498"/>
                      <a:pt x="1742" y="1260"/>
                      <a:pt x="1742" y="1260"/>
                    </a:cubicBezTo>
                    <a:cubicBezTo>
                      <a:pt x="1742" y="824"/>
                      <a:pt x="1711" y="404"/>
                      <a:pt x="1696" y="0"/>
                    </a:cubicBezTo>
                    <a:close/>
                  </a:path>
                </a:pathLst>
              </a:custGeom>
              <a:solidFill>
                <a:srgbClr val="FFCC29">
                  <a:alpha val="7451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</p:grpSp>
        <p:sp>
          <p:nvSpPr>
            <p:cNvPr id="3029" name="Google Shape;3029;p49"/>
            <p:cNvSpPr/>
            <p:nvPr/>
          </p:nvSpPr>
          <p:spPr>
            <a:xfrm flipH="1" rot="2108733">
              <a:off x="1009485" y="2356535"/>
              <a:ext cx="141847" cy="141847"/>
            </a:xfrm>
            <a:prstGeom prst="ellipse">
              <a:avLst/>
            </a:prstGeom>
            <a:solidFill>
              <a:srgbClr val="C733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30" name="Google Shape;3030;p49"/>
          <p:cNvSpPr txBox="1"/>
          <p:nvPr>
            <p:ph idx="4294967295" type="subTitle"/>
          </p:nvPr>
        </p:nvSpPr>
        <p:spPr>
          <a:xfrm>
            <a:off x="4613300" y="2274628"/>
            <a:ext cx="3461100" cy="26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Replacing Broom with Vacuum</a:t>
            </a:r>
            <a:r>
              <a:rPr lang="en"/>
              <a:t>.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Movement</a:t>
            </a:r>
            <a:r>
              <a:rPr lang="en"/>
              <a:t> </a:t>
            </a:r>
            <a:r>
              <a:rPr lang="en"/>
              <a:t>Enhancements</a:t>
            </a:r>
            <a:br>
              <a:rPr lang="en"/>
            </a:br>
            <a:r>
              <a:rPr lang="en"/>
              <a:t>(Genetic Algorithm).</a:t>
            </a:r>
            <a:r>
              <a:rPr lang="en"/>
              <a:t> </a:t>
            </a:r>
            <a:br>
              <a:rPr lang="en"/>
            </a:b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Use Image processing.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"/>
            </a:b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4" name="Shape 3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5" name="Google Shape;3035;p50"/>
          <p:cNvSpPr txBox="1"/>
          <p:nvPr>
            <p:ph type="ctrTitle"/>
          </p:nvPr>
        </p:nvSpPr>
        <p:spPr>
          <a:xfrm>
            <a:off x="2430025" y="1045346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</a:t>
            </a:r>
            <a:r>
              <a:rPr lang="en">
                <a:solidFill>
                  <a:schemeClr val="accent3"/>
                </a:solidFill>
              </a:rPr>
              <a:t>!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3036" name="Google Shape;3036;p50"/>
          <p:cNvSpPr txBox="1"/>
          <p:nvPr>
            <p:ph idx="1" type="subTitle"/>
          </p:nvPr>
        </p:nvSpPr>
        <p:spPr>
          <a:xfrm>
            <a:off x="2425050" y="1776838"/>
            <a:ext cx="4293900" cy="182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Mohammad Dweikat </a:t>
            </a:r>
            <a:br>
              <a:rPr lang="en" sz="2000"/>
            </a:br>
            <a:r>
              <a:rPr lang="en" sz="2000"/>
              <a:t>Ala’ Mashaqi</a:t>
            </a:r>
            <a:endParaRPr sz="2000"/>
          </a:p>
        </p:txBody>
      </p:sp>
      <p:sp>
        <p:nvSpPr>
          <p:cNvPr id="3037" name="Google Shape;3037;p50"/>
          <p:cNvSpPr txBox="1"/>
          <p:nvPr/>
        </p:nvSpPr>
        <p:spPr>
          <a:xfrm>
            <a:off x="3072025" y="422846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Please keep this slide for attribution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38" name="Google Shape;3038;p50"/>
          <p:cNvSpPr txBox="1"/>
          <p:nvPr>
            <p:ph idx="2" type="ctrTitle"/>
          </p:nvPr>
        </p:nvSpPr>
        <p:spPr>
          <a:xfrm>
            <a:off x="3349075" y="248331"/>
            <a:ext cx="2445900" cy="90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</a:t>
            </a:r>
            <a:endParaRPr/>
          </a:p>
        </p:txBody>
      </p:sp>
      <p:pic>
        <p:nvPicPr>
          <p:cNvPr id="3039" name="Google Shape;3039;p50"/>
          <p:cNvPicPr preferRelativeResize="0"/>
          <p:nvPr/>
        </p:nvPicPr>
        <p:blipFill rotWithShape="1">
          <a:blip r:embed="rId3">
            <a:alphaModFix/>
          </a:blip>
          <a:srcRect b="0" l="10082" r="10090" t="0"/>
          <a:stretch/>
        </p:blipFill>
        <p:spPr>
          <a:xfrm>
            <a:off x="441647" y="884226"/>
            <a:ext cx="2026200" cy="2022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040" name="Google Shape;3040;p50"/>
          <p:cNvPicPr preferRelativeResize="0"/>
          <p:nvPr/>
        </p:nvPicPr>
        <p:blipFill rotWithShape="1">
          <a:blip r:embed="rId4">
            <a:alphaModFix/>
          </a:blip>
          <a:srcRect b="14330" l="0" r="0" t="14337"/>
          <a:stretch/>
        </p:blipFill>
        <p:spPr>
          <a:xfrm>
            <a:off x="6554822" y="823426"/>
            <a:ext cx="2026200" cy="20226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041" name="Google Shape;3041;p50"/>
          <p:cNvSpPr/>
          <p:nvPr/>
        </p:nvSpPr>
        <p:spPr>
          <a:xfrm>
            <a:off x="3153625" y="2611725"/>
            <a:ext cx="2918400" cy="2137500"/>
          </a:xfrm>
          <a:prstGeom prst="pie">
            <a:avLst>
              <a:gd fmla="val 876" name="adj1"/>
              <a:gd fmla="val 10800310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03" name="Shape 2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4" name="Google Shape;2704;p37"/>
          <p:cNvSpPr/>
          <p:nvPr/>
        </p:nvSpPr>
        <p:spPr>
          <a:xfrm flipH="1">
            <a:off x="3403800" y="2785623"/>
            <a:ext cx="1118700" cy="11187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5" name="Google Shape;2705;p37"/>
          <p:cNvSpPr txBox="1"/>
          <p:nvPr>
            <p:ph idx="13" type="title"/>
          </p:nvPr>
        </p:nvSpPr>
        <p:spPr>
          <a:xfrm>
            <a:off x="7200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706" name="Google Shape;2706;p37"/>
          <p:cNvSpPr txBox="1"/>
          <p:nvPr>
            <p:ph idx="16" type="title"/>
          </p:nvPr>
        </p:nvSpPr>
        <p:spPr>
          <a:xfrm>
            <a:off x="34038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707" name="Google Shape;2707;p37"/>
          <p:cNvSpPr txBox="1"/>
          <p:nvPr>
            <p:ph idx="19" type="title"/>
          </p:nvPr>
        </p:nvSpPr>
        <p:spPr>
          <a:xfrm>
            <a:off x="6087600" y="305304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2708" name="Google Shape;2708;p37"/>
          <p:cNvSpPr/>
          <p:nvPr/>
        </p:nvSpPr>
        <p:spPr>
          <a:xfrm flipH="1">
            <a:off x="720000" y="1009125"/>
            <a:ext cx="1118700" cy="11187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9" name="Google Shape;2709;p37"/>
          <p:cNvSpPr/>
          <p:nvPr/>
        </p:nvSpPr>
        <p:spPr>
          <a:xfrm flipH="1">
            <a:off x="6142350" y="1018650"/>
            <a:ext cx="1118700" cy="11187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0" name="Google Shape;2710;p37"/>
          <p:cNvSpPr txBox="1"/>
          <p:nvPr>
            <p:ph type="title"/>
          </p:nvPr>
        </p:nvSpPr>
        <p:spPr>
          <a:xfrm>
            <a:off x="7200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2711" name="Google Shape;2711;p37"/>
          <p:cNvSpPr txBox="1"/>
          <p:nvPr>
            <p:ph idx="2" type="title"/>
          </p:nvPr>
        </p:nvSpPr>
        <p:spPr>
          <a:xfrm>
            <a:off x="7200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712" name="Google Shape;2712;p37"/>
          <p:cNvSpPr txBox="1"/>
          <p:nvPr>
            <p:ph idx="1" type="subTitle"/>
          </p:nvPr>
        </p:nvSpPr>
        <p:spPr>
          <a:xfrm>
            <a:off x="7200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What is the main problem? </a:t>
            </a:r>
            <a:r>
              <a:rPr lang="en"/>
              <a:t> </a:t>
            </a:r>
            <a:endParaRPr/>
          </a:p>
        </p:txBody>
      </p:sp>
      <p:sp>
        <p:nvSpPr>
          <p:cNvPr id="2713" name="Google Shape;2713;p37"/>
          <p:cNvSpPr txBox="1"/>
          <p:nvPr>
            <p:ph idx="3" type="title"/>
          </p:nvPr>
        </p:nvSpPr>
        <p:spPr>
          <a:xfrm>
            <a:off x="34038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 </a:t>
            </a:r>
            <a:endParaRPr/>
          </a:p>
        </p:txBody>
      </p:sp>
      <p:sp>
        <p:nvSpPr>
          <p:cNvPr id="2714" name="Google Shape;2714;p37"/>
          <p:cNvSpPr txBox="1"/>
          <p:nvPr>
            <p:ph idx="4" type="title"/>
          </p:nvPr>
        </p:nvSpPr>
        <p:spPr>
          <a:xfrm>
            <a:off x="34038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715" name="Google Shape;2715;p37"/>
          <p:cNvSpPr txBox="1"/>
          <p:nvPr>
            <p:ph idx="5" type="subTitle"/>
          </p:nvPr>
        </p:nvSpPr>
        <p:spPr>
          <a:xfrm>
            <a:off x="34038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What </a:t>
            </a:r>
            <a:r>
              <a:rPr lang="en"/>
              <a:t>could help? Available solutions</a:t>
            </a:r>
            <a:endParaRPr/>
          </a:p>
        </p:txBody>
      </p:sp>
      <p:sp>
        <p:nvSpPr>
          <p:cNvPr id="2716" name="Google Shape;2716;p37"/>
          <p:cNvSpPr txBox="1"/>
          <p:nvPr>
            <p:ph idx="6" type="title"/>
          </p:nvPr>
        </p:nvSpPr>
        <p:spPr>
          <a:xfrm>
            <a:off x="6087600" y="17427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</a:t>
            </a:r>
            <a:endParaRPr/>
          </a:p>
        </p:txBody>
      </p:sp>
      <p:sp>
        <p:nvSpPr>
          <p:cNvPr id="2717" name="Google Shape;2717;p37"/>
          <p:cNvSpPr txBox="1"/>
          <p:nvPr>
            <p:ph idx="7" type="title"/>
          </p:nvPr>
        </p:nvSpPr>
        <p:spPr>
          <a:xfrm>
            <a:off x="6087600" y="1266999"/>
            <a:ext cx="12753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718" name="Google Shape;2718;p37"/>
          <p:cNvSpPr txBox="1"/>
          <p:nvPr>
            <p:ph idx="8" type="subTitle"/>
          </p:nvPr>
        </p:nvSpPr>
        <p:spPr>
          <a:xfrm>
            <a:off x="6087600" y="2095987"/>
            <a:ext cx="23364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Process of building our solution.</a:t>
            </a:r>
            <a:endParaRPr/>
          </a:p>
        </p:txBody>
      </p:sp>
      <p:sp>
        <p:nvSpPr>
          <p:cNvPr id="2719" name="Google Shape;2719;p37"/>
          <p:cNvSpPr txBox="1"/>
          <p:nvPr>
            <p:ph idx="9" type="title"/>
          </p:nvPr>
        </p:nvSpPr>
        <p:spPr>
          <a:xfrm>
            <a:off x="7200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r>
              <a:rPr lang="en"/>
              <a:t>  </a:t>
            </a:r>
            <a:endParaRPr/>
          </a:p>
        </p:txBody>
      </p:sp>
      <p:sp>
        <p:nvSpPr>
          <p:cNvPr id="2720" name="Google Shape;2720;p37"/>
          <p:cNvSpPr txBox="1"/>
          <p:nvPr>
            <p:ph idx="14" type="subTitle"/>
          </p:nvPr>
        </p:nvSpPr>
        <p:spPr>
          <a:xfrm>
            <a:off x="720000" y="3885375"/>
            <a:ext cx="25137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What are the Components</a:t>
            </a:r>
            <a:r>
              <a:rPr lang="en"/>
              <a:t> of </a:t>
            </a:r>
            <a:br>
              <a:rPr lang="en"/>
            </a:br>
            <a:r>
              <a:rPr lang="en"/>
              <a:t>our robot ?</a:t>
            </a:r>
            <a:endParaRPr/>
          </a:p>
        </p:txBody>
      </p:sp>
      <p:sp>
        <p:nvSpPr>
          <p:cNvPr id="2721" name="Google Shape;2721;p37"/>
          <p:cNvSpPr txBox="1"/>
          <p:nvPr>
            <p:ph idx="15" type="title"/>
          </p:nvPr>
        </p:nvSpPr>
        <p:spPr>
          <a:xfrm>
            <a:off x="34038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Functionality</a:t>
            </a:r>
            <a:endParaRPr/>
          </a:p>
        </p:txBody>
      </p:sp>
      <p:sp>
        <p:nvSpPr>
          <p:cNvPr id="2722" name="Google Shape;2722;p37"/>
          <p:cNvSpPr txBox="1"/>
          <p:nvPr>
            <p:ph idx="17" type="subTitle"/>
          </p:nvPr>
        </p:nvSpPr>
        <p:spPr>
          <a:xfrm>
            <a:off x="3403800" y="388538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functionalities of our robot?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723" name="Google Shape;2723;p37"/>
          <p:cNvSpPr txBox="1"/>
          <p:nvPr>
            <p:ph idx="18" type="title"/>
          </p:nvPr>
        </p:nvSpPr>
        <p:spPr>
          <a:xfrm>
            <a:off x="6087600" y="3532175"/>
            <a:ext cx="23364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Algorithm</a:t>
            </a:r>
            <a:endParaRPr/>
          </a:p>
        </p:txBody>
      </p:sp>
      <p:sp>
        <p:nvSpPr>
          <p:cNvPr id="2724" name="Google Shape;2724;p37"/>
          <p:cNvSpPr txBox="1"/>
          <p:nvPr>
            <p:ph idx="20" type="subTitle"/>
          </p:nvPr>
        </p:nvSpPr>
        <p:spPr>
          <a:xfrm>
            <a:off x="6087600" y="3885387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Algorithm concept !!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8" name="Shape 2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Google Shape;2729;p38"/>
          <p:cNvSpPr/>
          <p:nvPr/>
        </p:nvSpPr>
        <p:spPr>
          <a:xfrm flipH="1" rot="-6221790">
            <a:off x="-983289" y="-1120838"/>
            <a:ext cx="2454188" cy="2454188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0" name="Google Shape;2730;p38"/>
          <p:cNvSpPr txBox="1"/>
          <p:nvPr>
            <p:ph type="title"/>
          </p:nvPr>
        </p:nvSpPr>
        <p:spPr>
          <a:xfrm>
            <a:off x="720000" y="2653616"/>
            <a:ext cx="23364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Uncleaned Floor</a:t>
            </a:r>
            <a:endParaRPr/>
          </a:p>
        </p:txBody>
      </p:sp>
      <p:sp>
        <p:nvSpPr>
          <p:cNvPr id="2731" name="Google Shape;2731;p38"/>
          <p:cNvSpPr txBox="1"/>
          <p:nvPr>
            <p:ph idx="1" type="subTitle"/>
          </p:nvPr>
        </p:nvSpPr>
        <p:spPr>
          <a:xfrm>
            <a:off x="720000" y="3144425"/>
            <a:ext cx="23364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Daily floors and carpets needed to be </a:t>
            </a:r>
            <a:r>
              <a:rPr lang="en"/>
              <a:t>clean ! </a:t>
            </a:r>
            <a:endParaRPr/>
          </a:p>
        </p:txBody>
      </p:sp>
      <p:sp>
        <p:nvSpPr>
          <p:cNvPr id="2732" name="Google Shape;2732;p38"/>
          <p:cNvSpPr txBox="1"/>
          <p:nvPr>
            <p:ph idx="2" type="title"/>
          </p:nvPr>
        </p:nvSpPr>
        <p:spPr>
          <a:xfrm>
            <a:off x="3324600" y="2653625"/>
            <a:ext cx="24948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Effort in Cleaning</a:t>
            </a:r>
            <a:endParaRPr/>
          </a:p>
        </p:txBody>
      </p:sp>
      <p:sp>
        <p:nvSpPr>
          <p:cNvPr id="2733" name="Google Shape;2733;p38"/>
          <p:cNvSpPr txBox="1"/>
          <p:nvPr>
            <p:ph idx="3" type="subTitle"/>
          </p:nvPr>
        </p:nvSpPr>
        <p:spPr>
          <a:xfrm>
            <a:off x="3403800" y="3130346"/>
            <a:ext cx="23364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People health and </a:t>
            </a:r>
            <a:r>
              <a:rPr lang="en"/>
              <a:t>happiness</a:t>
            </a:r>
            <a:r>
              <a:rPr lang="en"/>
              <a:t> !!</a:t>
            </a:r>
            <a:endParaRPr/>
          </a:p>
        </p:txBody>
      </p:sp>
      <p:sp>
        <p:nvSpPr>
          <p:cNvPr id="2734" name="Google Shape;2734;p38"/>
          <p:cNvSpPr txBox="1"/>
          <p:nvPr>
            <p:ph idx="4" type="title"/>
          </p:nvPr>
        </p:nvSpPr>
        <p:spPr>
          <a:xfrm>
            <a:off x="5898600" y="2647175"/>
            <a:ext cx="30825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Cleaning</a:t>
            </a:r>
            <a:r>
              <a:rPr lang="en"/>
              <a:t> </a:t>
            </a:r>
            <a:r>
              <a:rPr lang="en"/>
              <a:t>equipments</a:t>
            </a:r>
            <a:endParaRPr/>
          </a:p>
        </p:txBody>
      </p:sp>
      <p:sp>
        <p:nvSpPr>
          <p:cNvPr id="2735" name="Google Shape;2735;p38"/>
          <p:cNvSpPr txBox="1"/>
          <p:nvPr>
            <p:ph idx="5" type="subTitle"/>
          </p:nvPr>
        </p:nvSpPr>
        <p:spPr>
          <a:xfrm>
            <a:off x="6087600" y="3130350"/>
            <a:ext cx="2706900" cy="5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Wasting </a:t>
            </a:r>
            <a:r>
              <a:rPr lang="en"/>
              <a:t>money</a:t>
            </a:r>
            <a:r>
              <a:rPr lang="en"/>
              <a:t> on </a:t>
            </a:r>
            <a:r>
              <a:rPr lang="en"/>
              <a:t>cleaning</a:t>
            </a:r>
            <a:r>
              <a:rPr lang="en"/>
              <a:t> equipments !</a:t>
            </a:r>
            <a:endParaRPr/>
          </a:p>
        </p:txBody>
      </p:sp>
      <p:sp>
        <p:nvSpPr>
          <p:cNvPr id="2736" name="Google Shape;2736;p38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37" name="Google Shape;2737;p38"/>
          <p:cNvSpPr/>
          <p:nvPr/>
        </p:nvSpPr>
        <p:spPr>
          <a:xfrm>
            <a:off x="1676157" y="2101447"/>
            <a:ext cx="424124" cy="424094"/>
          </a:xfrm>
          <a:custGeom>
            <a:rect b="b" l="l" r="r" t="t"/>
            <a:pathLst>
              <a:path extrusionOk="0" h="14051" w="14052">
                <a:moveTo>
                  <a:pt x="7026" y="830"/>
                </a:moveTo>
                <a:cubicBezTo>
                  <a:pt x="7708" y="830"/>
                  <a:pt x="8257" y="1379"/>
                  <a:pt x="8257" y="2061"/>
                </a:cubicBezTo>
                <a:lnTo>
                  <a:pt x="8257" y="4122"/>
                </a:lnTo>
                <a:lnTo>
                  <a:pt x="5982" y="4122"/>
                </a:lnTo>
                <a:lnTo>
                  <a:pt x="6277" y="3386"/>
                </a:lnTo>
                <a:cubicBezTo>
                  <a:pt x="6397" y="3091"/>
                  <a:pt x="6357" y="2757"/>
                  <a:pt x="6183" y="2489"/>
                </a:cubicBezTo>
                <a:cubicBezTo>
                  <a:pt x="6076" y="2342"/>
                  <a:pt x="5942" y="2222"/>
                  <a:pt x="5795" y="2155"/>
                </a:cubicBezTo>
                <a:lnTo>
                  <a:pt x="5795" y="2061"/>
                </a:lnTo>
                <a:cubicBezTo>
                  <a:pt x="5795" y="1379"/>
                  <a:pt x="6343" y="830"/>
                  <a:pt x="7026" y="830"/>
                </a:cubicBezTo>
                <a:close/>
                <a:moveTo>
                  <a:pt x="9087" y="4938"/>
                </a:moveTo>
                <a:lnTo>
                  <a:pt x="9087" y="5768"/>
                </a:lnTo>
                <a:lnTo>
                  <a:pt x="4965" y="5768"/>
                </a:lnTo>
                <a:lnTo>
                  <a:pt x="4965" y="4938"/>
                </a:lnTo>
                <a:close/>
                <a:moveTo>
                  <a:pt x="830" y="1512"/>
                </a:moveTo>
                <a:lnTo>
                  <a:pt x="3185" y="3038"/>
                </a:lnTo>
                <a:cubicBezTo>
                  <a:pt x="2904" y="3827"/>
                  <a:pt x="3359" y="4670"/>
                  <a:pt x="4149" y="4898"/>
                </a:cubicBezTo>
                <a:lnTo>
                  <a:pt x="4149" y="8243"/>
                </a:lnTo>
                <a:lnTo>
                  <a:pt x="3707" y="8243"/>
                </a:lnTo>
                <a:cubicBezTo>
                  <a:pt x="3172" y="8243"/>
                  <a:pt x="2717" y="7895"/>
                  <a:pt x="2543" y="7414"/>
                </a:cubicBezTo>
                <a:lnTo>
                  <a:pt x="3292" y="7414"/>
                </a:lnTo>
                <a:lnTo>
                  <a:pt x="3292" y="6597"/>
                </a:lnTo>
                <a:lnTo>
                  <a:pt x="2061" y="6597"/>
                </a:lnTo>
                <a:cubicBezTo>
                  <a:pt x="1446" y="6597"/>
                  <a:pt x="937" y="6142"/>
                  <a:pt x="844" y="5554"/>
                </a:cubicBezTo>
                <a:lnTo>
                  <a:pt x="844" y="5554"/>
                </a:lnTo>
                <a:cubicBezTo>
                  <a:pt x="1084" y="5687"/>
                  <a:pt x="1352" y="5768"/>
                  <a:pt x="1647" y="5768"/>
                </a:cubicBezTo>
                <a:lnTo>
                  <a:pt x="2878" y="5768"/>
                </a:lnTo>
                <a:lnTo>
                  <a:pt x="2878" y="4938"/>
                </a:lnTo>
                <a:lnTo>
                  <a:pt x="1647" y="4938"/>
                </a:lnTo>
                <a:cubicBezTo>
                  <a:pt x="1192" y="4938"/>
                  <a:pt x="830" y="4577"/>
                  <a:pt x="830" y="4122"/>
                </a:cubicBezTo>
                <a:lnTo>
                  <a:pt x="830" y="3894"/>
                </a:lnTo>
                <a:cubicBezTo>
                  <a:pt x="1071" y="4041"/>
                  <a:pt x="1352" y="4122"/>
                  <a:pt x="1647" y="4122"/>
                </a:cubicBezTo>
                <a:lnTo>
                  <a:pt x="2061" y="4122"/>
                </a:lnTo>
                <a:lnTo>
                  <a:pt x="2061" y="3292"/>
                </a:lnTo>
                <a:lnTo>
                  <a:pt x="1647" y="3292"/>
                </a:lnTo>
                <a:cubicBezTo>
                  <a:pt x="1192" y="3292"/>
                  <a:pt x="830" y="2931"/>
                  <a:pt x="830" y="2476"/>
                </a:cubicBezTo>
                <a:lnTo>
                  <a:pt x="830" y="1512"/>
                </a:lnTo>
                <a:close/>
                <a:moveTo>
                  <a:pt x="13222" y="1512"/>
                </a:moveTo>
                <a:lnTo>
                  <a:pt x="13222" y="2476"/>
                </a:lnTo>
                <a:cubicBezTo>
                  <a:pt x="13222" y="2931"/>
                  <a:pt x="12860" y="3292"/>
                  <a:pt x="12405" y="3292"/>
                </a:cubicBezTo>
                <a:lnTo>
                  <a:pt x="11990" y="3292"/>
                </a:lnTo>
                <a:lnTo>
                  <a:pt x="11990" y="4122"/>
                </a:lnTo>
                <a:lnTo>
                  <a:pt x="12405" y="4122"/>
                </a:lnTo>
                <a:cubicBezTo>
                  <a:pt x="12700" y="4122"/>
                  <a:pt x="12981" y="4041"/>
                  <a:pt x="13222" y="3894"/>
                </a:cubicBezTo>
                <a:lnTo>
                  <a:pt x="13222" y="4122"/>
                </a:lnTo>
                <a:cubicBezTo>
                  <a:pt x="13222" y="4577"/>
                  <a:pt x="12860" y="4938"/>
                  <a:pt x="12405" y="4938"/>
                </a:cubicBezTo>
                <a:lnTo>
                  <a:pt x="11174" y="4938"/>
                </a:lnTo>
                <a:lnTo>
                  <a:pt x="11174" y="5768"/>
                </a:lnTo>
                <a:lnTo>
                  <a:pt x="12405" y="5768"/>
                </a:lnTo>
                <a:cubicBezTo>
                  <a:pt x="12700" y="5768"/>
                  <a:pt x="12967" y="5687"/>
                  <a:pt x="13208" y="5554"/>
                </a:cubicBezTo>
                <a:lnTo>
                  <a:pt x="13208" y="5554"/>
                </a:lnTo>
                <a:cubicBezTo>
                  <a:pt x="13115" y="6142"/>
                  <a:pt x="12606" y="6597"/>
                  <a:pt x="11990" y="6597"/>
                </a:cubicBezTo>
                <a:lnTo>
                  <a:pt x="10759" y="6597"/>
                </a:lnTo>
                <a:lnTo>
                  <a:pt x="10759" y="7414"/>
                </a:lnTo>
                <a:lnTo>
                  <a:pt x="11509" y="7414"/>
                </a:lnTo>
                <a:cubicBezTo>
                  <a:pt x="11335" y="7895"/>
                  <a:pt x="10880" y="8243"/>
                  <a:pt x="10345" y="8243"/>
                </a:cubicBezTo>
                <a:lnTo>
                  <a:pt x="9903" y="8243"/>
                </a:lnTo>
                <a:lnTo>
                  <a:pt x="9903" y="4898"/>
                </a:lnTo>
                <a:cubicBezTo>
                  <a:pt x="10692" y="4670"/>
                  <a:pt x="11147" y="3827"/>
                  <a:pt x="10866" y="3038"/>
                </a:cubicBezTo>
                <a:lnTo>
                  <a:pt x="13222" y="1512"/>
                </a:lnTo>
                <a:close/>
                <a:moveTo>
                  <a:pt x="5795" y="6597"/>
                </a:moveTo>
                <a:lnTo>
                  <a:pt x="5795" y="9796"/>
                </a:lnTo>
                <a:lnTo>
                  <a:pt x="4965" y="9247"/>
                </a:lnTo>
                <a:lnTo>
                  <a:pt x="4965" y="6597"/>
                </a:lnTo>
                <a:close/>
                <a:moveTo>
                  <a:pt x="9087" y="6597"/>
                </a:moveTo>
                <a:lnTo>
                  <a:pt x="9087" y="9247"/>
                </a:lnTo>
                <a:lnTo>
                  <a:pt x="8257" y="9796"/>
                </a:lnTo>
                <a:lnTo>
                  <a:pt x="8257" y="6597"/>
                </a:lnTo>
                <a:close/>
                <a:moveTo>
                  <a:pt x="7441" y="6597"/>
                </a:moveTo>
                <a:lnTo>
                  <a:pt x="7441" y="10344"/>
                </a:lnTo>
                <a:lnTo>
                  <a:pt x="7026" y="10625"/>
                </a:lnTo>
                <a:lnTo>
                  <a:pt x="6611" y="10344"/>
                </a:lnTo>
                <a:lnTo>
                  <a:pt x="6611" y="6597"/>
                </a:lnTo>
                <a:close/>
                <a:moveTo>
                  <a:pt x="8324" y="10746"/>
                </a:moveTo>
                <a:lnTo>
                  <a:pt x="8859" y="11937"/>
                </a:lnTo>
                <a:lnTo>
                  <a:pt x="7441" y="11937"/>
                </a:lnTo>
                <a:lnTo>
                  <a:pt x="7441" y="12351"/>
                </a:lnTo>
                <a:cubicBezTo>
                  <a:pt x="7441" y="12445"/>
                  <a:pt x="7427" y="12485"/>
                  <a:pt x="7267" y="12646"/>
                </a:cubicBezTo>
                <a:lnTo>
                  <a:pt x="7026" y="12887"/>
                </a:lnTo>
                <a:lnTo>
                  <a:pt x="6785" y="12646"/>
                </a:lnTo>
                <a:cubicBezTo>
                  <a:pt x="6624" y="12485"/>
                  <a:pt x="6611" y="12445"/>
                  <a:pt x="6611" y="12351"/>
                </a:cubicBezTo>
                <a:lnTo>
                  <a:pt x="6611" y="11937"/>
                </a:lnTo>
                <a:lnTo>
                  <a:pt x="5193" y="11937"/>
                </a:lnTo>
                <a:lnTo>
                  <a:pt x="5728" y="10746"/>
                </a:lnTo>
                <a:lnTo>
                  <a:pt x="7026" y="11615"/>
                </a:lnTo>
                <a:lnTo>
                  <a:pt x="8324" y="10746"/>
                </a:lnTo>
                <a:close/>
                <a:moveTo>
                  <a:pt x="1" y="0"/>
                </a:moveTo>
                <a:lnTo>
                  <a:pt x="1" y="5353"/>
                </a:lnTo>
                <a:cubicBezTo>
                  <a:pt x="1" y="6356"/>
                  <a:pt x="723" y="7199"/>
                  <a:pt x="1687" y="7373"/>
                </a:cubicBezTo>
                <a:cubicBezTo>
                  <a:pt x="1861" y="8337"/>
                  <a:pt x="2704" y="9060"/>
                  <a:pt x="3707" y="9060"/>
                </a:cubicBezTo>
                <a:lnTo>
                  <a:pt x="4149" y="9060"/>
                </a:lnTo>
                <a:lnTo>
                  <a:pt x="4149" y="9260"/>
                </a:lnTo>
                <a:lnTo>
                  <a:pt x="2396" y="10585"/>
                </a:lnTo>
                <a:cubicBezTo>
                  <a:pt x="2008" y="10143"/>
                  <a:pt x="1446" y="9889"/>
                  <a:pt x="857" y="9889"/>
                </a:cubicBezTo>
                <a:lnTo>
                  <a:pt x="442" y="9889"/>
                </a:lnTo>
                <a:lnTo>
                  <a:pt x="442" y="10705"/>
                </a:lnTo>
                <a:lnTo>
                  <a:pt x="857" y="10705"/>
                </a:lnTo>
                <a:cubicBezTo>
                  <a:pt x="1232" y="10705"/>
                  <a:pt x="1606" y="10893"/>
                  <a:pt x="1834" y="11201"/>
                </a:cubicBezTo>
                <a:lnTo>
                  <a:pt x="2583" y="12191"/>
                </a:lnTo>
                <a:lnTo>
                  <a:pt x="3239" y="11696"/>
                </a:lnTo>
                <a:lnTo>
                  <a:pt x="2891" y="11241"/>
                </a:lnTo>
                <a:lnTo>
                  <a:pt x="4564" y="9983"/>
                </a:lnTo>
                <a:lnTo>
                  <a:pt x="5032" y="10277"/>
                </a:lnTo>
                <a:lnTo>
                  <a:pt x="3921" y="12766"/>
                </a:lnTo>
                <a:lnTo>
                  <a:pt x="5862" y="12766"/>
                </a:lnTo>
                <a:cubicBezTo>
                  <a:pt x="5942" y="12954"/>
                  <a:pt x="6076" y="13101"/>
                  <a:pt x="6196" y="13235"/>
                </a:cubicBezTo>
                <a:lnTo>
                  <a:pt x="7026" y="14051"/>
                </a:lnTo>
                <a:lnTo>
                  <a:pt x="7856" y="13235"/>
                </a:lnTo>
                <a:cubicBezTo>
                  <a:pt x="7976" y="13101"/>
                  <a:pt x="8110" y="12954"/>
                  <a:pt x="8190" y="12766"/>
                </a:cubicBezTo>
                <a:lnTo>
                  <a:pt x="10130" y="12766"/>
                </a:lnTo>
                <a:lnTo>
                  <a:pt x="9020" y="10277"/>
                </a:lnTo>
                <a:lnTo>
                  <a:pt x="9488" y="9983"/>
                </a:lnTo>
                <a:lnTo>
                  <a:pt x="11161" y="11241"/>
                </a:lnTo>
                <a:lnTo>
                  <a:pt x="10813" y="11696"/>
                </a:lnTo>
                <a:lnTo>
                  <a:pt x="11469" y="12191"/>
                </a:lnTo>
                <a:lnTo>
                  <a:pt x="12218" y="11201"/>
                </a:lnTo>
                <a:cubicBezTo>
                  <a:pt x="12445" y="10893"/>
                  <a:pt x="12820" y="10705"/>
                  <a:pt x="13195" y="10705"/>
                </a:cubicBezTo>
                <a:lnTo>
                  <a:pt x="13610" y="10705"/>
                </a:lnTo>
                <a:lnTo>
                  <a:pt x="13610" y="9889"/>
                </a:lnTo>
                <a:lnTo>
                  <a:pt x="13195" y="9889"/>
                </a:lnTo>
                <a:cubicBezTo>
                  <a:pt x="12606" y="9889"/>
                  <a:pt x="12044" y="10143"/>
                  <a:pt x="11656" y="10585"/>
                </a:cubicBezTo>
                <a:lnTo>
                  <a:pt x="9903" y="9260"/>
                </a:lnTo>
                <a:lnTo>
                  <a:pt x="9903" y="9060"/>
                </a:lnTo>
                <a:lnTo>
                  <a:pt x="10345" y="9060"/>
                </a:lnTo>
                <a:cubicBezTo>
                  <a:pt x="11348" y="9060"/>
                  <a:pt x="12191" y="8337"/>
                  <a:pt x="12365" y="7373"/>
                </a:cubicBezTo>
                <a:cubicBezTo>
                  <a:pt x="13329" y="7199"/>
                  <a:pt x="14051" y="6356"/>
                  <a:pt x="14051" y="5353"/>
                </a:cubicBezTo>
                <a:lnTo>
                  <a:pt x="14051" y="0"/>
                </a:lnTo>
                <a:lnTo>
                  <a:pt x="9809" y="2743"/>
                </a:lnTo>
                <a:lnTo>
                  <a:pt x="10064" y="3239"/>
                </a:lnTo>
                <a:cubicBezTo>
                  <a:pt x="10264" y="3653"/>
                  <a:pt x="9970" y="4122"/>
                  <a:pt x="9528" y="4122"/>
                </a:cubicBezTo>
                <a:lnTo>
                  <a:pt x="9087" y="4122"/>
                </a:lnTo>
                <a:lnTo>
                  <a:pt x="9087" y="2061"/>
                </a:lnTo>
                <a:cubicBezTo>
                  <a:pt x="9087" y="924"/>
                  <a:pt x="8163" y="0"/>
                  <a:pt x="7026" y="0"/>
                </a:cubicBezTo>
                <a:cubicBezTo>
                  <a:pt x="5888" y="0"/>
                  <a:pt x="4965" y="924"/>
                  <a:pt x="4965" y="2061"/>
                </a:cubicBezTo>
                <a:lnTo>
                  <a:pt x="4965" y="2891"/>
                </a:lnTo>
                <a:lnTo>
                  <a:pt x="5380" y="2891"/>
                </a:lnTo>
                <a:cubicBezTo>
                  <a:pt x="5487" y="2891"/>
                  <a:pt x="5554" y="2984"/>
                  <a:pt x="5514" y="3091"/>
                </a:cubicBezTo>
                <a:lnTo>
                  <a:pt x="5099" y="4122"/>
                </a:lnTo>
                <a:lnTo>
                  <a:pt x="4524" y="4122"/>
                </a:lnTo>
                <a:cubicBezTo>
                  <a:pt x="4082" y="4122"/>
                  <a:pt x="3788" y="3653"/>
                  <a:pt x="3988" y="3239"/>
                </a:cubicBezTo>
                <a:lnTo>
                  <a:pt x="4243" y="2743"/>
                </a:lnTo>
                <a:lnTo>
                  <a:pt x="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 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738" name="Google Shape;2738;p38"/>
          <p:cNvSpPr/>
          <p:nvPr/>
        </p:nvSpPr>
        <p:spPr>
          <a:xfrm>
            <a:off x="4368603" y="2101441"/>
            <a:ext cx="248432" cy="424124"/>
          </a:xfrm>
          <a:custGeom>
            <a:rect b="b" l="l" r="r" t="t"/>
            <a:pathLst>
              <a:path extrusionOk="0" h="14052" w="8231">
                <a:moveTo>
                  <a:pt x="2476" y="830"/>
                </a:moveTo>
                <a:lnTo>
                  <a:pt x="2476" y="5821"/>
                </a:lnTo>
                <a:lnTo>
                  <a:pt x="1646" y="5821"/>
                </a:lnTo>
                <a:lnTo>
                  <a:pt x="1646" y="830"/>
                </a:lnTo>
                <a:close/>
                <a:moveTo>
                  <a:pt x="4122" y="4175"/>
                </a:moveTo>
                <a:lnTo>
                  <a:pt x="4122" y="5821"/>
                </a:lnTo>
                <a:lnTo>
                  <a:pt x="3292" y="5821"/>
                </a:lnTo>
                <a:lnTo>
                  <a:pt x="3292" y="4175"/>
                </a:lnTo>
                <a:close/>
                <a:moveTo>
                  <a:pt x="5768" y="5005"/>
                </a:moveTo>
                <a:lnTo>
                  <a:pt x="5768" y="6651"/>
                </a:lnTo>
                <a:lnTo>
                  <a:pt x="4898" y="6651"/>
                </a:lnTo>
                <a:cubicBezTo>
                  <a:pt x="4925" y="6517"/>
                  <a:pt x="4938" y="6370"/>
                  <a:pt x="4938" y="6236"/>
                </a:cubicBezTo>
                <a:lnTo>
                  <a:pt x="4938" y="5005"/>
                </a:lnTo>
                <a:close/>
                <a:moveTo>
                  <a:pt x="7414" y="5821"/>
                </a:moveTo>
                <a:lnTo>
                  <a:pt x="7414" y="6651"/>
                </a:lnTo>
                <a:lnTo>
                  <a:pt x="6584" y="6651"/>
                </a:lnTo>
                <a:lnTo>
                  <a:pt x="6584" y="5821"/>
                </a:lnTo>
                <a:close/>
                <a:moveTo>
                  <a:pt x="4042" y="6651"/>
                </a:moveTo>
                <a:cubicBezTo>
                  <a:pt x="3881" y="7119"/>
                  <a:pt x="3413" y="7467"/>
                  <a:pt x="2878" y="7467"/>
                </a:cubicBezTo>
                <a:lnTo>
                  <a:pt x="1646" y="7467"/>
                </a:lnTo>
                <a:lnTo>
                  <a:pt x="1646" y="8297"/>
                </a:lnTo>
                <a:lnTo>
                  <a:pt x="2061" y="8297"/>
                </a:lnTo>
                <a:cubicBezTo>
                  <a:pt x="3199" y="8297"/>
                  <a:pt x="4122" y="9220"/>
                  <a:pt x="4122" y="10344"/>
                </a:cubicBezTo>
                <a:lnTo>
                  <a:pt x="4122" y="10759"/>
                </a:lnTo>
                <a:lnTo>
                  <a:pt x="4938" y="10759"/>
                </a:lnTo>
                <a:lnTo>
                  <a:pt x="4938" y="10344"/>
                </a:lnTo>
                <a:cubicBezTo>
                  <a:pt x="4938" y="9421"/>
                  <a:pt x="4497" y="8591"/>
                  <a:pt x="3814" y="8069"/>
                </a:cubicBezTo>
                <a:cubicBezTo>
                  <a:pt x="4095" y="7922"/>
                  <a:pt x="4336" y="7722"/>
                  <a:pt x="4524" y="7467"/>
                </a:cubicBezTo>
                <a:lnTo>
                  <a:pt x="7414" y="7467"/>
                </a:lnTo>
                <a:lnTo>
                  <a:pt x="7414" y="10010"/>
                </a:lnTo>
                <a:cubicBezTo>
                  <a:pt x="7414" y="10599"/>
                  <a:pt x="7200" y="11147"/>
                  <a:pt x="6825" y="11589"/>
                </a:cubicBezTo>
                <a:lnTo>
                  <a:pt x="2155" y="11589"/>
                </a:lnTo>
                <a:cubicBezTo>
                  <a:pt x="1339" y="11134"/>
                  <a:pt x="830" y="10277"/>
                  <a:pt x="830" y="9327"/>
                </a:cubicBezTo>
                <a:lnTo>
                  <a:pt x="830" y="6651"/>
                </a:lnTo>
                <a:close/>
                <a:moveTo>
                  <a:pt x="6584" y="12405"/>
                </a:moveTo>
                <a:lnTo>
                  <a:pt x="6584" y="13235"/>
                </a:lnTo>
                <a:lnTo>
                  <a:pt x="2476" y="13235"/>
                </a:lnTo>
                <a:lnTo>
                  <a:pt x="2476" y="12405"/>
                </a:lnTo>
                <a:close/>
                <a:moveTo>
                  <a:pt x="830" y="0"/>
                </a:moveTo>
                <a:lnTo>
                  <a:pt x="830" y="5821"/>
                </a:lnTo>
                <a:lnTo>
                  <a:pt x="1" y="5821"/>
                </a:lnTo>
                <a:lnTo>
                  <a:pt x="1" y="9327"/>
                </a:lnTo>
                <a:cubicBezTo>
                  <a:pt x="1" y="10532"/>
                  <a:pt x="629" y="11629"/>
                  <a:pt x="1646" y="12245"/>
                </a:cubicBezTo>
                <a:lnTo>
                  <a:pt x="1646" y="14051"/>
                </a:lnTo>
                <a:lnTo>
                  <a:pt x="7414" y="14051"/>
                </a:lnTo>
                <a:lnTo>
                  <a:pt x="7414" y="12164"/>
                </a:lnTo>
                <a:cubicBezTo>
                  <a:pt x="7949" y="11575"/>
                  <a:pt x="8230" y="10813"/>
                  <a:pt x="8230" y="10010"/>
                </a:cubicBezTo>
                <a:lnTo>
                  <a:pt x="8230" y="5005"/>
                </a:lnTo>
                <a:lnTo>
                  <a:pt x="6584" y="5005"/>
                </a:lnTo>
                <a:lnTo>
                  <a:pt x="6584" y="4175"/>
                </a:lnTo>
                <a:lnTo>
                  <a:pt x="4938" y="4175"/>
                </a:lnTo>
                <a:lnTo>
                  <a:pt x="4938" y="3359"/>
                </a:lnTo>
                <a:lnTo>
                  <a:pt x="3292" y="3359"/>
                </a:lnTo>
                <a:lnTo>
                  <a:pt x="329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  <p:grpSp>
        <p:nvGrpSpPr>
          <p:cNvPr id="2739" name="Google Shape;2739;p38"/>
          <p:cNvGrpSpPr/>
          <p:nvPr/>
        </p:nvGrpSpPr>
        <p:grpSpPr>
          <a:xfrm>
            <a:off x="7043758" y="2101444"/>
            <a:ext cx="424124" cy="424124"/>
            <a:chOff x="6439658" y="1734532"/>
            <a:chExt cx="424124" cy="424124"/>
          </a:xfrm>
        </p:grpSpPr>
        <p:sp>
          <p:nvSpPr>
            <p:cNvPr id="2740" name="Google Shape;2740;p38"/>
            <p:cNvSpPr/>
            <p:nvPr/>
          </p:nvSpPr>
          <p:spPr>
            <a:xfrm>
              <a:off x="6439658" y="1734532"/>
              <a:ext cx="424124" cy="424124"/>
            </a:xfrm>
            <a:custGeom>
              <a:rect b="b" l="l" r="r" t="t"/>
              <a:pathLst>
                <a:path extrusionOk="0" h="14052" w="14052">
                  <a:moveTo>
                    <a:pt x="7026" y="830"/>
                  </a:moveTo>
                  <a:cubicBezTo>
                    <a:pt x="10452" y="830"/>
                    <a:pt x="13235" y="3600"/>
                    <a:pt x="13235" y="7026"/>
                  </a:cubicBezTo>
                  <a:cubicBezTo>
                    <a:pt x="13235" y="10452"/>
                    <a:pt x="10452" y="13222"/>
                    <a:pt x="7026" y="13222"/>
                  </a:cubicBezTo>
                  <a:cubicBezTo>
                    <a:pt x="3614" y="13222"/>
                    <a:pt x="830" y="10452"/>
                    <a:pt x="830" y="7026"/>
                  </a:cubicBezTo>
                  <a:cubicBezTo>
                    <a:pt x="830" y="3600"/>
                    <a:pt x="3614" y="830"/>
                    <a:pt x="7026" y="830"/>
                  </a:cubicBezTo>
                  <a:close/>
                  <a:moveTo>
                    <a:pt x="7026" y="1"/>
                  </a:moveTo>
                  <a:cubicBezTo>
                    <a:pt x="3159" y="1"/>
                    <a:pt x="1" y="3159"/>
                    <a:pt x="1" y="7026"/>
                  </a:cubicBezTo>
                  <a:cubicBezTo>
                    <a:pt x="1" y="10893"/>
                    <a:pt x="3159" y="14051"/>
                    <a:pt x="7026" y="14051"/>
                  </a:cubicBezTo>
                  <a:cubicBezTo>
                    <a:pt x="10906" y="14051"/>
                    <a:pt x="14051" y="10893"/>
                    <a:pt x="14051" y="7026"/>
                  </a:cubicBezTo>
                  <a:cubicBezTo>
                    <a:pt x="14051" y="3159"/>
                    <a:pt x="10906" y="1"/>
                    <a:pt x="70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741" name="Google Shape;2741;p38"/>
            <p:cNvSpPr/>
            <p:nvPr/>
          </p:nvSpPr>
          <p:spPr>
            <a:xfrm>
              <a:off x="6489339" y="1784212"/>
              <a:ext cx="324764" cy="324764"/>
            </a:xfrm>
            <a:custGeom>
              <a:rect b="b" l="l" r="r" t="t"/>
              <a:pathLst>
                <a:path extrusionOk="0" h="10760" w="10760">
                  <a:moveTo>
                    <a:pt x="5380" y="830"/>
                  </a:moveTo>
                  <a:cubicBezTo>
                    <a:pt x="7896" y="830"/>
                    <a:pt x="9943" y="2864"/>
                    <a:pt x="9943" y="5380"/>
                  </a:cubicBezTo>
                  <a:cubicBezTo>
                    <a:pt x="9943" y="7896"/>
                    <a:pt x="7896" y="9930"/>
                    <a:pt x="5380" y="9930"/>
                  </a:cubicBezTo>
                  <a:cubicBezTo>
                    <a:pt x="2877" y="9930"/>
                    <a:pt x="830" y="7896"/>
                    <a:pt x="830" y="5380"/>
                  </a:cubicBezTo>
                  <a:cubicBezTo>
                    <a:pt x="830" y="2864"/>
                    <a:pt x="2877" y="830"/>
                    <a:pt x="5380" y="830"/>
                  </a:cubicBezTo>
                  <a:close/>
                  <a:moveTo>
                    <a:pt x="5380" y="1"/>
                  </a:moveTo>
                  <a:cubicBezTo>
                    <a:pt x="2423" y="1"/>
                    <a:pt x="0" y="2409"/>
                    <a:pt x="0" y="5380"/>
                  </a:cubicBezTo>
                  <a:cubicBezTo>
                    <a:pt x="0" y="8351"/>
                    <a:pt x="2423" y="10759"/>
                    <a:pt x="5380" y="10759"/>
                  </a:cubicBezTo>
                  <a:cubicBezTo>
                    <a:pt x="8351" y="10759"/>
                    <a:pt x="10759" y="8351"/>
                    <a:pt x="10759" y="5380"/>
                  </a:cubicBezTo>
                  <a:cubicBezTo>
                    <a:pt x="10759" y="2409"/>
                    <a:pt x="8351" y="1"/>
                    <a:pt x="53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742" name="Google Shape;2742;p38"/>
            <p:cNvSpPr/>
            <p:nvPr/>
          </p:nvSpPr>
          <p:spPr>
            <a:xfrm>
              <a:off x="6539019" y="1833893"/>
              <a:ext cx="225403" cy="225403"/>
            </a:xfrm>
            <a:custGeom>
              <a:rect b="b" l="l" r="r" t="t"/>
              <a:pathLst>
                <a:path extrusionOk="0" h="7468" w="7468">
                  <a:moveTo>
                    <a:pt x="3734" y="830"/>
                  </a:moveTo>
                  <a:cubicBezTo>
                    <a:pt x="5340" y="830"/>
                    <a:pt x="6651" y="2128"/>
                    <a:pt x="6651" y="3734"/>
                  </a:cubicBezTo>
                  <a:cubicBezTo>
                    <a:pt x="6651" y="5340"/>
                    <a:pt x="5340" y="6638"/>
                    <a:pt x="3734" y="6638"/>
                  </a:cubicBezTo>
                  <a:cubicBezTo>
                    <a:pt x="2128" y="6638"/>
                    <a:pt x="830" y="5340"/>
                    <a:pt x="830" y="3734"/>
                  </a:cubicBezTo>
                  <a:cubicBezTo>
                    <a:pt x="830" y="2128"/>
                    <a:pt x="2128" y="830"/>
                    <a:pt x="3734" y="830"/>
                  </a:cubicBezTo>
                  <a:close/>
                  <a:moveTo>
                    <a:pt x="3734" y="0"/>
                  </a:moveTo>
                  <a:cubicBezTo>
                    <a:pt x="1686" y="0"/>
                    <a:pt x="0" y="1673"/>
                    <a:pt x="0" y="3734"/>
                  </a:cubicBezTo>
                  <a:cubicBezTo>
                    <a:pt x="0" y="5795"/>
                    <a:pt x="1686" y="7467"/>
                    <a:pt x="3734" y="7467"/>
                  </a:cubicBezTo>
                  <a:cubicBezTo>
                    <a:pt x="5795" y="7467"/>
                    <a:pt x="7467" y="5795"/>
                    <a:pt x="7467" y="3734"/>
                  </a:cubicBezTo>
                  <a:cubicBezTo>
                    <a:pt x="7467" y="1673"/>
                    <a:pt x="5795" y="0"/>
                    <a:pt x="37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  <p:sp>
          <p:nvSpPr>
            <p:cNvPr id="2743" name="Google Shape;2743;p38"/>
            <p:cNvSpPr/>
            <p:nvPr/>
          </p:nvSpPr>
          <p:spPr>
            <a:xfrm>
              <a:off x="6578196" y="1869025"/>
              <a:ext cx="147442" cy="140198"/>
            </a:xfrm>
            <a:custGeom>
              <a:rect b="b" l="l" r="r" t="t"/>
              <a:pathLst>
                <a:path extrusionOk="0" h="4645" w="4885">
                  <a:moveTo>
                    <a:pt x="2436" y="1847"/>
                  </a:moveTo>
                  <a:lnTo>
                    <a:pt x="2650" y="2276"/>
                  </a:lnTo>
                  <a:lnTo>
                    <a:pt x="3132" y="2342"/>
                  </a:lnTo>
                  <a:lnTo>
                    <a:pt x="2784" y="2677"/>
                  </a:lnTo>
                  <a:lnTo>
                    <a:pt x="2864" y="3159"/>
                  </a:lnTo>
                  <a:lnTo>
                    <a:pt x="2436" y="2931"/>
                  </a:lnTo>
                  <a:lnTo>
                    <a:pt x="2008" y="3159"/>
                  </a:lnTo>
                  <a:lnTo>
                    <a:pt x="2088" y="2677"/>
                  </a:lnTo>
                  <a:lnTo>
                    <a:pt x="1753" y="2342"/>
                  </a:lnTo>
                  <a:lnTo>
                    <a:pt x="2222" y="2276"/>
                  </a:lnTo>
                  <a:lnTo>
                    <a:pt x="2436" y="1847"/>
                  </a:lnTo>
                  <a:close/>
                  <a:moveTo>
                    <a:pt x="2436" y="1"/>
                  </a:moveTo>
                  <a:lnTo>
                    <a:pt x="1686" y="1526"/>
                  </a:lnTo>
                  <a:lnTo>
                    <a:pt x="0" y="1780"/>
                  </a:lnTo>
                  <a:lnTo>
                    <a:pt x="1205" y="2971"/>
                  </a:lnTo>
                  <a:lnTo>
                    <a:pt x="937" y="4644"/>
                  </a:lnTo>
                  <a:lnTo>
                    <a:pt x="2436" y="3868"/>
                  </a:lnTo>
                  <a:lnTo>
                    <a:pt x="3948" y="4644"/>
                  </a:lnTo>
                  <a:lnTo>
                    <a:pt x="3667" y="2971"/>
                  </a:lnTo>
                  <a:lnTo>
                    <a:pt x="4885" y="1780"/>
                  </a:lnTo>
                  <a:lnTo>
                    <a:pt x="3199" y="1526"/>
                  </a:lnTo>
                  <a:lnTo>
                    <a:pt x="24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3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7" name="Shape 2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8" name="Google Shape;2748;p39"/>
          <p:cNvSpPr txBox="1"/>
          <p:nvPr>
            <p:ph type="title"/>
          </p:nvPr>
        </p:nvSpPr>
        <p:spPr>
          <a:xfrm>
            <a:off x="1828950" y="1517003"/>
            <a:ext cx="5486100" cy="17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NOO-</a:t>
            </a:r>
            <a:r>
              <a:rPr lang="en">
                <a:solidFill>
                  <a:schemeClr val="accent3"/>
                </a:solidFill>
              </a:rPr>
              <a:t>NOO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2749" name="Google Shape;2749;p39"/>
          <p:cNvSpPr txBox="1"/>
          <p:nvPr>
            <p:ph idx="1" type="subTitle"/>
          </p:nvPr>
        </p:nvSpPr>
        <p:spPr>
          <a:xfrm>
            <a:off x="2176100" y="2927325"/>
            <a:ext cx="4791600" cy="7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Cleaning</a:t>
            </a:r>
            <a:r>
              <a:rPr lang="en"/>
              <a:t> Robot helps in </a:t>
            </a:r>
            <a:r>
              <a:rPr lang="en"/>
              <a:t>cleaning</a:t>
            </a:r>
            <a:r>
              <a:rPr lang="en"/>
              <a:t> Floors and carpets in an </a:t>
            </a:r>
            <a:r>
              <a:rPr lang="en"/>
              <a:t>efficient</a:t>
            </a:r>
            <a:r>
              <a:rPr lang="en"/>
              <a:t> way !</a:t>
            </a:r>
            <a:endParaRPr/>
          </a:p>
        </p:txBody>
      </p:sp>
      <p:sp>
        <p:nvSpPr>
          <p:cNvPr id="2750" name="Google Shape;2750;p39"/>
          <p:cNvSpPr txBox="1"/>
          <p:nvPr/>
        </p:nvSpPr>
        <p:spPr>
          <a:xfrm>
            <a:off x="-460550" y="134625"/>
            <a:ext cx="30000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Solution</a:t>
            </a:r>
            <a:endParaRPr b="1" sz="3500">
              <a:solidFill>
                <a:schemeClr val="lt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4" name="Shape 2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5" name="Google Shape;2755;p40"/>
          <p:cNvSpPr/>
          <p:nvPr/>
        </p:nvSpPr>
        <p:spPr>
          <a:xfrm flipH="1">
            <a:off x="6679900" y="3110703"/>
            <a:ext cx="1118700" cy="11187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6" name="Google Shape;2756;p40"/>
          <p:cNvSpPr txBox="1"/>
          <p:nvPr>
            <p:ph idx="4294967295" type="title"/>
          </p:nvPr>
        </p:nvSpPr>
        <p:spPr>
          <a:xfrm>
            <a:off x="6679900" y="3291284"/>
            <a:ext cx="12753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accent3"/>
                </a:solidFill>
              </a:rPr>
              <a:t>6</a:t>
            </a:r>
            <a:r>
              <a:rPr lang="en" sz="3300">
                <a:solidFill>
                  <a:schemeClr val="accent3"/>
                </a:solidFill>
              </a:rPr>
              <a:t>0%</a:t>
            </a:r>
            <a:endParaRPr b="1" sz="33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57" name="Google Shape;2757;p40"/>
          <p:cNvSpPr/>
          <p:nvPr/>
        </p:nvSpPr>
        <p:spPr>
          <a:xfrm flipH="1">
            <a:off x="6671975" y="1185665"/>
            <a:ext cx="1118700" cy="1118700"/>
          </a:xfrm>
          <a:prstGeom prst="pie">
            <a:avLst>
              <a:gd fmla="val 0" name="adj1"/>
              <a:gd fmla="val 5679759" name="adj2"/>
            </a:avLst>
          </a:pr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8" name="Google Shape;2758;p40"/>
          <p:cNvSpPr txBox="1"/>
          <p:nvPr>
            <p:ph idx="4294967295" type="title"/>
          </p:nvPr>
        </p:nvSpPr>
        <p:spPr>
          <a:xfrm>
            <a:off x="6671975" y="1404022"/>
            <a:ext cx="1275300" cy="59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accent3"/>
                </a:solidFill>
              </a:rPr>
              <a:t>40%</a:t>
            </a:r>
            <a:endParaRPr b="1" sz="33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59" name="Google Shape;2759;p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</a:t>
            </a:r>
            <a:endParaRPr/>
          </a:p>
        </p:txBody>
      </p:sp>
      <p:pic>
        <p:nvPicPr>
          <p:cNvPr id="2760" name="Google Shape;2760;p40" title="Gráfico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17661" l="12884" r="0" t="0"/>
          <a:stretch/>
        </p:blipFill>
        <p:spPr>
          <a:xfrm>
            <a:off x="1632688" y="1126350"/>
            <a:ext cx="4212963" cy="2461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61" name="Google Shape;2761;p40"/>
          <p:cNvSpPr txBox="1"/>
          <p:nvPr>
            <p:ph type="title"/>
          </p:nvPr>
        </p:nvSpPr>
        <p:spPr>
          <a:xfrm>
            <a:off x="744800" y="1585785"/>
            <a:ext cx="931500" cy="40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swald Regular"/>
                <a:ea typeface="Oswald Regular"/>
                <a:cs typeface="Oswald Regular"/>
                <a:sym typeface="Oswald Regular"/>
              </a:rPr>
              <a:t>Software</a:t>
            </a:r>
            <a:endParaRPr sz="14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762" name="Google Shape;2762;p40"/>
          <p:cNvSpPr txBox="1"/>
          <p:nvPr>
            <p:ph type="title"/>
          </p:nvPr>
        </p:nvSpPr>
        <p:spPr>
          <a:xfrm>
            <a:off x="744800" y="2360373"/>
            <a:ext cx="931500" cy="40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swald Regular"/>
                <a:ea typeface="Oswald Regular"/>
                <a:cs typeface="Oswald Regular"/>
                <a:sym typeface="Oswald Regular"/>
              </a:rPr>
              <a:t>Hardware</a:t>
            </a:r>
            <a:endParaRPr sz="14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763" name="Google Shape;2763;p40"/>
          <p:cNvSpPr txBox="1"/>
          <p:nvPr>
            <p:ph type="title"/>
          </p:nvPr>
        </p:nvSpPr>
        <p:spPr>
          <a:xfrm>
            <a:off x="557600" y="3110700"/>
            <a:ext cx="1118700" cy="40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swald Regular"/>
                <a:ea typeface="Oswald Regular"/>
                <a:cs typeface="Oswald Regular"/>
                <a:sym typeface="Oswald Regular"/>
              </a:rPr>
              <a:t>Connecting</a:t>
            </a:r>
            <a:endParaRPr sz="14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764" name="Google Shape;2764;p40"/>
          <p:cNvSpPr txBox="1"/>
          <p:nvPr/>
        </p:nvSpPr>
        <p:spPr>
          <a:xfrm>
            <a:off x="1386700" y="4074253"/>
            <a:ext cx="3779700" cy="5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Collecting hardware </a:t>
            </a:r>
            <a:r>
              <a:rPr b="1"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=&gt;</a:t>
            </a: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 Testing Hardware Components </a:t>
            </a:r>
            <a:r>
              <a:rPr b="1"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=&gt; </a:t>
            </a:r>
            <a:r>
              <a:rPr lang="en" sz="11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ّImplementing Software hardware.  </a:t>
            </a:r>
            <a:endParaRPr b="1" sz="110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65" name="Google Shape;2765;p40"/>
          <p:cNvSpPr txBox="1"/>
          <p:nvPr>
            <p:ph idx="4294967295" type="title"/>
          </p:nvPr>
        </p:nvSpPr>
        <p:spPr>
          <a:xfrm>
            <a:off x="1394000" y="3624575"/>
            <a:ext cx="564600" cy="3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</a:rPr>
              <a:t>0</a:t>
            </a:r>
            <a:endParaRPr b="1" sz="16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66" name="Google Shape;2766;p40"/>
          <p:cNvSpPr txBox="1"/>
          <p:nvPr>
            <p:ph idx="4294967295" type="title"/>
          </p:nvPr>
        </p:nvSpPr>
        <p:spPr>
          <a:xfrm>
            <a:off x="3149100" y="3624575"/>
            <a:ext cx="564600" cy="3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</a:rPr>
              <a:t>5</a:t>
            </a:r>
            <a:r>
              <a:rPr lang="en" sz="1600">
                <a:solidFill>
                  <a:schemeClr val="accent3"/>
                </a:solidFill>
              </a:rPr>
              <a:t>0</a:t>
            </a:r>
            <a:endParaRPr b="1" sz="16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67" name="Google Shape;2767;p40"/>
          <p:cNvSpPr txBox="1"/>
          <p:nvPr>
            <p:ph idx="4294967295" type="title"/>
          </p:nvPr>
        </p:nvSpPr>
        <p:spPr>
          <a:xfrm>
            <a:off x="4856452" y="3624575"/>
            <a:ext cx="612300" cy="35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</a:rPr>
              <a:t>10</a:t>
            </a:r>
            <a:r>
              <a:rPr lang="en" sz="1600">
                <a:solidFill>
                  <a:schemeClr val="accent3"/>
                </a:solidFill>
              </a:rPr>
              <a:t>0</a:t>
            </a:r>
            <a:endParaRPr b="1" sz="16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68" name="Google Shape;2768;p40"/>
          <p:cNvSpPr txBox="1"/>
          <p:nvPr/>
        </p:nvSpPr>
        <p:spPr>
          <a:xfrm>
            <a:off x="6014683" y="4185256"/>
            <a:ext cx="24333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Collecting Arduino hardware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components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69" name="Google Shape;2769;p40"/>
          <p:cNvSpPr txBox="1"/>
          <p:nvPr/>
        </p:nvSpPr>
        <p:spPr>
          <a:xfrm>
            <a:off x="6234308" y="1929998"/>
            <a:ext cx="19782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Software</a:t>
            </a:r>
            <a:endParaRPr b="1" sz="25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70" name="Google Shape;2770;p40"/>
          <p:cNvSpPr txBox="1"/>
          <p:nvPr/>
        </p:nvSpPr>
        <p:spPr>
          <a:xfrm>
            <a:off x="6006758" y="2291287"/>
            <a:ext cx="24333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Building the Software of Arduino using Arduino IDE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71" name="Google Shape;2771;p40"/>
          <p:cNvSpPr txBox="1"/>
          <p:nvPr/>
        </p:nvSpPr>
        <p:spPr>
          <a:xfrm>
            <a:off x="6242233" y="3826167"/>
            <a:ext cx="19782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rPr>
              <a:t>Hardware</a:t>
            </a:r>
            <a:endParaRPr b="1" sz="25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5" name="Shape 2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6" name="Google Shape;2776;p41"/>
          <p:cNvSpPr txBox="1"/>
          <p:nvPr>
            <p:ph type="title"/>
          </p:nvPr>
        </p:nvSpPr>
        <p:spPr>
          <a:xfrm>
            <a:off x="374525" y="1317375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Arduino </a:t>
            </a:r>
            <a:endParaRPr/>
          </a:p>
        </p:txBody>
      </p:sp>
      <p:sp>
        <p:nvSpPr>
          <p:cNvPr id="2777" name="Google Shape;2777;p41"/>
          <p:cNvSpPr txBox="1"/>
          <p:nvPr>
            <p:ph idx="1" type="subTitle"/>
          </p:nvPr>
        </p:nvSpPr>
        <p:spPr>
          <a:xfrm>
            <a:off x="374525" y="1789289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UNO, Easy to use, </a:t>
            </a:r>
            <a:r>
              <a:rPr lang="en"/>
              <a:t>achieved</a:t>
            </a:r>
            <a:r>
              <a:rPr lang="en"/>
              <a:t>  our goals .</a:t>
            </a:r>
            <a:endParaRPr/>
          </a:p>
        </p:txBody>
      </p:sp>
      <p:sp>
        <p:nvSpPr>
          <p:cNvPr id="2778" name="Google Shape;2778;p41"/>
          <p:cNvSpPr txBox="1"/>
          <p:nvPr>
            <p:ph idx="2" type="title"/>
          </p:nvPr>
        </p:nvSpPr>
        <p:spPr>
          <a:xfrm>
            <a:off x="1951514" y="1317375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HC-05</a:t>
            </a:r>
            <a:endParaRPr/>
          </a:p>
        </p:txBody>
      </p:sp>
      <p:sp>
        <p:nvSpPr>
          <p:cNvPr id="2779" name="Google Shape;2779;p41"/>
          <p:cNvSpPr txBox="1"/>
          <p:nvPr>
            <p:ph idx="3" type="subTitle"/>
          </p:nvPr>
        </p:nvSpPr>
        <p:spPr>
          <a:xfrm>
            <a:off x="1951524" y="1789289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Bluetooth module to connect .</a:t>
            </a:r>
            <a:endParaRPr/>
          </a:p>
        </p:txBody>
      </p:sp>
      <p:sp>
        <p:nvSpPr>
          <p:cNvPr id="2780" name="Google Shape;2780;p41"/>
          <p:cNvSpPr txBox="1"/>
          <p:nvPr>
            <p:ph idx="4" type="title"/>
          </p:nvPr>
        </p:nvSpPr>
        <p:spPr>
          <a:xfrm>
            <a:off x="6520250" y="1317369"/>
            <a:ext cx="16836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UltraSonic</a:t>
            </a:r>
            <a:endParaRPr/>
          </a:p>
        </p:txBody>
      </p:sp>
      <p:sp>
        <p:nvSpPr>
          <p:cNvPr id="2781" name="Google Shape;2781;p41"/>
          <p:cNvSpPr txBox="1"/>
          <p:nvPr>
            <p:ph idx="5" type="subTitle"/>
          </p:nvPr>
        </p:nvSpPr>
        <p:spPr>
          <a:xfrm>
            <a:off x="6520250" y="1789295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Sensor for </a:t>
            </a:r>
            <a:r>
              <a:rPr lang="en"/>
              <a:t>detecting</a:t>
            </a:r>
            <a:r>
              <a:rPr lang="en"/>
              <a:t> </a:t>
            </a:r>
            <a:r>
              <a:rPr lang="en"/>
              <a:t>obstacles.</a:t>
            </a:r>
            <a:r>
              <a:rPr lang="en"/>
              <a:t> </a:t>
            </a:r>
            <a:endParaRPr/>
          </a:p>
        </p:txBody>
      </p:sp>
      <p:sp>
        <p:nvSpPr>
          <p:cNvPr id="2782" name="Google Shape;2782;p41"/>
          <p:cNvSpPr txBox="1"/>
          <p:nvPr>
            <p:ph idx="6" type="title"/>
          </p:nvPr>
        </p:nvSpPr>
        <p:spPr>
          <a:xfrm>
            <a:off x="4950539" y="2672747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H-Bridge </a:t>
            </a:r>
            <a:endParaRPr/>
          </a:p>
        </p:txBody>
      </p:sp>
      <p:sp>
        <p:nvSpPr>
          <p:cNvPr id="2783" name="Google Shape;2783;p41"/>
          <p:cNvSpPr txBox="1"/>
          <p:nvPr>
            <p:ph idx="7" type="subTitle"/>
          </p:nvPr>
        </p:nvSpPr>
        <p:spPr>
          <a:xfrm>
            <a:off x="4950554" y="31446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Control wheels and control servo motors.</a:t>
            </a:r>
            <a:endParaRPr/>
          </a:p>
        </p:txBody>
      </p:sp>
      <p:sp>
        <p:nvSpPr>
          <p:cNvPr id="2784" name="Google Shape;2784;p41"/>
          <p:cNvSpPr txBox="1"/>
          <p:nvPr>
            <p:ph idx="8" type="title"/>
          </p:nvPr>
        </p:nvSpPr>
        <p:spPr>
          <a:xfrm>
            <a:off x="329125" y="382850"/>
            <a:ext cx="5276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Hardware Components </a:t>
            </a:r>
            <a:endParaRPr sz="2200"/>
          </a:p>
        </p:txBody>
      </p:sp>
      <p:sp>
        <p:nvSpPr>
          <p:cNvPr id="2785" name="Google Shape;2785;p41"/>
          <p:cNvSpPr txBox="1"/>
          <p:nvPr>
            <p:ph idx="2" type="title"/>
          </p:nvPr>
        </p:nvSpPr>
        <p:spPr>
          <a:xfrm>
            <a:off x="3069539" y="1317375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Servo </a:t>
            </a:r>
            <a:r>
              <a:rPr lang="en"/>
              <a:t>Motors</a:t>
            </a:r>
            <a:endParaRPr/>
          </a:p>
        </p:txBody>
      </p:sp>
      <p:sp>
        <p:nvSpPr>
          <p:cNvPr id="2786" name="Google Shape;2786;p41"/>
          <p:cNvSpPr txBox="1"/>
          <p:nvPr>
            <p:ph idx="3" type="subTitle"/>
          </p:nvPr>
        </p:nvSpPr>
        <p:spPr>
          <a:xfrm>
            <a:off x="3069549" y="1789289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Broom and </a:t>
            </a:r>
            <a:r>
              <a:rPr lang="en"/>
              <a:t>Scraper</a:t>
            </a:r>
            <a:r>
              <a:rPr lang="en"/>
              <a:t> in special angles.</a:t>
            </a:r>
            <a:endParaRPr/>
          </a:p>
        </p:txBody>
      </p:sp>
      <p:sp>
        <p:nvSpPr>
          <p:cNvPr id="2787" name="Google Shape;2787;p41"/>
          <p:cNvSpPr txBox="1"/>
          <p:nvPr>
            <p:ph idx="6" type="title"/>
          </p:nvPr>
        </p:nvSpPr>
        <p:spPr>
          <a:xfrm>
            <a:off x="4950539" y="1317372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DC-Motors</a:t>
            </a:r>
            <a:endParaRPr/>
          </a:p>
        </p:txBody>
      </p:sp>
      <p:sp>
        <p:nvSpPr>
          <p:cNvPr id="2788" name="Google Shape;2788;p41"/>
          <p:cNvSpPr txBox="1"/>
          <p:nvPr>
            <p:ph idx="7" type="subTitle"/>
          </p:nvPr>
        </p:nvSpPr>
        <p:spPr>
          <a:xfrm>
            <a:off x="4950554" y="1789295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wheels with Strong DC-Motors</a:t>
            </a:r>
            <a:endParaRPr/>
          </a:p>
        </p:txBody>
      </p:sp>
      <p:sp>
        <p:nvSpPr>
          <p:cNvPr id="2789" name="Google Shape;2789;p41"/>
          <p:cNvSpPr txBox="1"/>
          <p:nvPr>
            <p:ph idx="4" type="title"/>
          </p:nvPr>
        </p:nvSpPr>
        <p:spPr>
          <a:xfrm>
            <a:off x="329125" y="2672744"/>
            <a:ext cx="16836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GY-271</a:t>
            </a:r>
            <a:endParaRPr/>
          </a:p>
        </p:txBody>
      </p:sp>
      <p:sp>
        <p:nvSpPr>
          <p:cNvPr id="2790" name="Google Shape;2790;p41"/>
          <p:cNvSpPr txBox="1"/>
          <p:nvPr>
            <p:ph idx="5" type="subTitle"/>
          </p:nvPr>
        </p:nvSpPr>
        <p:spPr>
          <a:xfrm>
            <a:off x="329125" y="31446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</a:t>
            </a:r>
            <a:r>
              <a:rPr lang="en"/>
              <a:t>Detect </a:t>
            </a:r>
            <a:r>
              <a:rPr lang="en"/>
              <a:t> </a:t>
            </a:r>
            <a:r>
              <a:rPr lang="en"/>
              <a:t>Directions</a:t>
            </a:r>
            <a:br>
              <a:rPr lang="en"/>
            </a:br>
            <a:r>
              <a:rPr lang="en"/>
              <a:t>of moving.</a:t>
            </a:r>
            <a:endParaRPr/>
          </a:p>
        </p:txBody>
      </p:sp>
      <p:sp>
        <p:nvSpPr>
          <p:cNvPr id="2791" name="Google Shape;2791;p41"/>
          <p:cNvSpPr txBox="1"/>
          <p:nvPr>
            <p:ph idx="4" type="title"/>
          </p:nvPr>
        </p:nvSpPr>
        <p:spPr>
          <a:xfrm>
            <a:off x="1552450" y="2672750"/>
            <a:ext cx="2969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MLX90614</a:t>
            </a:r>
            <a:endParaRPr/>
          </a:p>
        </p:txBody>
      </p:sp>
      <p:sp>
        <p:nvSpPr>
          <p:cNvPr id="2792" name="Google Shape;2792;p41"/>
          <p:cNvSpPr txBox="1"/>
          <p:nvPr>
            <p:ph idx="5" type="subTitle"/>
          </p:nvPr>
        </p:nvSpPr>
        <p:spPr>
          <a:xfrm>
            <a:off x="1552450" y="31446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 </a:t>
            </a:r>
            <a:r>
              <a:rPr lang="en"/>
              <a:t>Temperature</a:t>
            </a:r>
            <a:r>
              <a:rPr lang="en"/>
              <a:t> sensor to carpet detect edges.</a:t>
            </a:r>
            <a:endParaRPr/>
          </a:p>
        </p:txBody>
      </p:sp>
      <p:sp>
        <p:nvSpPr>
          <p:cNvPr id="2793" name="Google Shape;2793;p41"/>
          <p:cNvSpPr txBox="1"/>
          <p:nvPr>
            <p:ph idx="4" type="title"/>
          </p:nvPr>
        </p:nvSpPr>
        <p:spPr>
          <a:xfrm>
            <a:off x="3236050" y="2672744"/>
            <a:ext cx="16836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Pumb</a:t>
            </a:r>
            <a:endParaRPr/>
          </a:p>
        </p:txBody>
      </p:sp>
      <p:sp>
        <p:nvSpPr>
          <p:cNvPr id="2794" name="Google Shape;2794;p41"/>
          <p:cNvSpPr txBox="1"/>
          <p:nvPr>
            <p:ph idx="5" type="subTitle"/>
          </p:nvPr>
        </p:nvSpPr>
        <p:spPr>
          <a:xfrm>
            <a:off x="3236050" y="31446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Spraying water for swiping the floor.</a:t>
            </a:r>
            <a:endParaRPr/>
          </a:p>
        </p:txBody>
      </p:sp>
      <p:sp>
        <p:nvSpPr>
          <p:cNvPr id="2795" name="Google Shape;2795;p41"/>
          <p:cNvSpPr txBox="1"/>
          <p:nvPr>
            <p:ph idx="6" type="title"/>
          </p:nvPr>
        </p:nvSpPr>
        <p:spPr>
          <a:xfrm>
            <a:off x="6520239" y="2672747"/>
            <a:ext cx="19185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Relays</a:t>
            </a:r>
            <a:r>
              <a:rPr lang="en"/>
              <a:t> </a:t>
            </a:r>
            <a:endParaRPr/>
          </a:p>
        </p:txBody>
      </p:sp>
      <p:sp>
        <p:nvSpPr>
          <p:cNvPr id="2796" name="Google Shape;2796;p41"/>
          <p:cNvSpPr txBox="1"/>
          <p:nvPr>
            <p:ph idx="7" type="subTitle"/>
          </p:nvPr>
        </p:nvSpPr>
        <p:spPr>
          <a:xfrm>
            <a:off x="6520254" y="3144670"/>
            <a:ext cx="1683600" cy="69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Passing higher voltage for components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0" name="Shape 2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1" name="Google Shape;2801;p4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</a:t>
            </a:r>
            <a:r>
              <a:rPr lang="en"/>
              <a:t>Functionalities</a:t>
            </a:r>
            <a:r>
              <a:rPr lang="en"/>
              <a:t> </a:t>
            </a:r>
            <a:endParaRPr/>
          </a:p>
        </p:txBody>
      </p:sp>
      <p:sp>
        <p:nvSpPr>
          <p:cNvPr id="2802" name="Google Shape;2802;p42"/>
          <p:cNvSpPr/>
          <p:nvPr/>
        </p:nvSpPr>
        <p:spPr>
          <a:xfrm>
            <a:off x="4604438" y="2862775"/>
            <a:ext cx="1271600" cy="1271625"/>
          </a:xfrm>
          <a:custGeom>
            <a:rect b="b" l="l" r="r" t="t"/>
            <a:pathLst>
              <a:path extrusionOk="0" h="50865" w="50864">
                <a:moveTo>
                  <a:pt x="28516" y="1"/>
                </a:moveTo>
                <a:cubicBezTo>
                  <a:pt x="12764" y="1"/>
                  <a:pt x="0" y="12764"/>
                  <a:pt x="0" y="28516"/>
                </a:cubicBezTo>
                <a:lnTo>
                  <a:pt x="0" y="50864"/>
                </a:lnTo>
                <a:lnTo>
                  <a:pt x="31707" y="50864"/>
                </a:lnTo>
                <a:cubicBezTo>
                  <a:pt x="42291" y="50864"/>
                  <a:pt x="50864" y="42280"/>
                  <a:pt x="50864" y="31707"/>
                </a:cubicBezTo>
                <a:lnTo>
                  <a:pt x="50864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2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3" name="Google Shape;2803;p42"/>
          <p:cNvSpPr/>
          <p:nvPr/>
        </p:nvSpPr>
        <p:spPr>
          <a:xfrm>
            <a:off x="5569274" y="3827612"/>
            <a:ext cx="681350" cy="681350"/>
          </a:xfrm>
          <a:custGeom>
            <a:rect b="b" l="l" r="r" t="t"/>
            <a:pathLst>
              <a:path extrusionOk="0" h="27254" w="27254">
                <a:moveTo>
                  <a:pt x="0" y="1"/>
                </a:moveTo>
                <a:lnTo>
                  <a:pt x="0" y="27254"/>
                </a:lnTo>
                <a:lnTo>
                  <a:pt x="8096" y="27254"/>
                </a:lnTo>
                <a:cubicBezTo>
                  <a:pt x="18669" y="27254"/>
                  <a:pt x="27253" y="18670"/>
                  <a:pt x="27253" y="8085"/>
                </a:cubicBezTo>
                <a:lnTo>
                  <a:pt x="27253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4th</a:t>
            </a:r>
            <a:endParaRPr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804" name="Google Shape;2804;p42"/>
          <p:cNvSpPr/>
          <p:nvPr/>
        </p:nvSpPr>
        <p:spPr>
          <a:xfrm>
            <a:off x="4604438" y="1531375"/>
            <a:ext cx="1271600" cy="1271600"/>
          </a:xfrm>
          <a:custGeom>
            <a:rect b="b" l="l" r="r" t="t"/>
            <a:pathLst>
              <a:path extrusionOk="0" h="50864" w="50864">
                <a:moveTo>
                  <a:pt x="0" y="0"/>
                </a:moveTo>
                <a:lnTo>
                  <a:pt x="0" y="22348"/>
                </a:lnTo>
                <a:cubicBezTo>
                  <a:pt x="0" y="38100"/>
                  <a:pt x="12764" y="50864"/>
                  <a:pt x="28516" y="50864"/>
                </a:cubicBezTo>
                <a:lnTo>
                  <a:pt x="50864" y="50864"/>
                </a:lnTo>
                <a:lnTo>
                  <a:pt x="50864" y="19157"/>
                </a:lnTo>
                <a:cubicBezTo>
                  <a:pt x="50864" y="8573"/>
                  <a:pt x="42291" y="0"/>
                  <a:pt x="3170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4572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5" name="Google Shape;2805;p42"/>
          <p:cNvSpPr/>
          <p:nvPr/>
        </p:nvSpPr>
        <p:spPr>
          <a:xfrm>
            <a:off x="5569274" y="1156788"/>
            <a:ext cx="681350" cy="681350"/>
          </a:xfrm>
          <a:custGeom>
            <a:rect b="b" l="l" r="r" t="t"/>
            <a:pathLst>
              <a:path extrusionOk="0" h="27254" w="27254">
                <a:moveTo>
                  <a:pt x="0" y="1"/>
                </a:moveTo>
                <a:lnTo>
                  <a:pt x="0" y="27254"/>
                </a:lnTo>
                <a:lnTo>
                  <a:pt x="27253" y="27254"/>
                </a:lnTo>
                <a:lnTo>
                  <a:pt x="27253" y="19158"/>
                </a:lnTo>
                <a:cubicBezTo>
                  <a:pt x="27253" y="8585"/>
                  <a:pt x="18669" y="1"/>
                  <a:pt x="8096" y="1"/>
                </a:cubicBez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2nd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6" name="Google Shape;2806;p42"/>
          <p:cNvSpPr/>
          <p:nvPr/>
        </p:nvSpPr>
        <p:spPr>
          <a:xfrm>
            <a:off x="3267963" y="1531375"/>
            <a:ext cx="1271600" cy="1271600"/>
          </a:xfrm>
          <a:custGeom>
            <a:rect b="b" l="l" r="r" t="t"/>
            <a:pathLst>
              <a:path extrusionOk="0" h="50864" w="50864">
                <a:moveTo>
                  <a:pt x="19157" y="0"/>
                </a:moveTo>
                <a:cubicBezTo>
                  <a:pt x="8573" y="0"/>
                  <a:pt x="0" y="8573"/>
                  <a:pt x="0" y="19157"/>
                </a:cubicBezTo>
                <a:lnTo>
                  <a:pt x="0" y="50864"/>
                </a:lnTo>
                <a:lnTo>
                  <a:pt x="22348" y="50864"/>
                </a:lnTo>
                <a:cubicBezTo>
                  <a:pt x="38088" y="50864"/>
                  <a:pt x="50864" y="38100"/>
                  <a:pt x="50864" y="22348"/>
                </a:cubicBezTo>
                <a:lnTo>
                  <a:pt x="5086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4572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7" name="Google Shape;2807;p42"/>
          <p:cNvSpPr/>
          <p:nvPr/>
        </p:nvSpPr>
        <p:spPr>
          <a:xfrm>
            <a:off x="2893376" y="1156788"/>
            <a:ext cx="681350" cy="681350"/>
          </a:xfrm>
          <a:custGeom>
            <a:rect b="b" l="l" r="r" t="t"/>
            <a:pathLst>
              <a:path extrusionOk="0" h="27254" w="27254">
                <a:moveTo>
                  <a:pt x="19158" y="1"/>
                </a:moveTo>
                <a:cubicBezTo>
                  <a:pt x="8573" y="1"/>
                  <a:pt x="0" y="8585"/>
                  <a:pt x="0" y="19158"/>
                </a:cubicBezTo>
                <a:lnTo>
                  <a:pt x="0" y="27254"/>
                </a:lnTo>
                <a:lnTo>
                  <a:pt x="27254" y="27254"/>
                </a:lnTo>
                <a:lnTo>
                  <a:pt x="27254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1st</a:t>
            </a:r>
            <a:endParaRPr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8" name="Google Shape;2808;p42"/>
          <p:cNvSpPr/>
          <p:nvPr/>
        </p:nvSpPr>
        <p:spPr>
          <a:xfrm>
            <a:off x="3267963" y="2862775"/>
            <a:ext cx="1271600" cy="1271625"/>
          </a:xfrm>
          <a:custGeom>
            <a:rect b="b" l="l" r="r" t="t"/>
            <a:pathLst>
              <a:path extrusionOk="0" h="50865" w="50864">
                <a:moveTo>
                  <a:pt x="0" y="1"/>
                </a:moveTo>
                <a:lnTo>
                  <a:pt x="0" y="31707"/>
                </a:lnTo>
                <a:cubicBezTo>
                  <a:pt x="0" y="42280"/>
                  <a:pt x="8573" y="50864"/>
                  <a:pt x="19157" y="50864"/>
                </a:cubicBezTo>
                <a:lnTo>
                  <a:pt x="50864" y="50864"/>
                </a:lnTo>
                <a:lnTo>
                  <a:pt x="50864" y="28516"/>
                </a:lnTo>
                <a:cubicBezTo>
                  <a:pt x="50864" y="12764"/>
                  <a:pt x="38088" y="1"/>
                  <a:pt x="2234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200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21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09" name="Google Shape;2809;p42"/>
          <p:cNvSpPr/>
          <p:nvPr/>
        </p:nvSpPr>
        <p:spPr>
          <a:xfrm>
            <a:off x="2893376" y="3827612"/>
            <a:ext cx="681350" cy="681350"/>
          </a:xfrm>
          <a:custGeom>
            <a:rect b="b" l="l" r="r" t="t"/>
            <a:pathLst>
              <a:path extrusionOk="0" h="27254" w="27254">
                <a:moveTo>
                  <a:pt x="0" y="1"/>
                </a:moveTo>
                <a:lnTo>
                  <a:pt x="0" y="8085"/>
                </a:lnTo>
                <a:cubicBezTo>
                  <a:pt x="0" y="18670"/>
                  <a:pt x="8573" y="27254"/>
                  <a:pt x="19158" y="27254"/>
                </a:cubicBezTo>
                <a:lnTo>
                  <a:pt x="27254" y="27254"/>
                </a:lnTo>
                <a:lnTo>
                  <a:pt x="27254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700">
                <a:solidFill>
                  <a:srgbClr val="FFFFF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3ed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10" name="Google Shape;2810;p42"/>
          <p:cNvSpPr txBox="1"/>
          <p:nvPr/>
        </p:nvSpPr>
        <p:spPr>
          <a:xfrm>
            <a:off x="1681925" y="1838150"/>
            <a:ext cx="16395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Swipe the floor using the scrapper.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1" name="Google Shape;2811;p42"/>
          <p:cNvSpPr txBox="1"/>
          <p:nvPr/>
        </p:nvSpPr>
        <p:spPr>
          <a:xfrm>
            <a:off x="1681925" y="2922099"/>
            <a:ext cx="16395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To help in the process of swiping.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2" name="Google Shape;2812;p42"/>
          <p:cNvSpPr txBox="1"/>
          <p:nvPr/>
        </p:nvSpPr>
        <p:spPr>
          <a:xfrm>
            <a:off x="6048425" y="2922099"/>
            <a:ext cx="16395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Two modes to control the Robot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3" name="Google Shape;2813;p42"/>
          <p:cNvSpPr txBox="1"/>
          <p:nvPr/>
        </p:nvSpPr>
        <p:spPr>
          <a:xfrm>
            <a:off x="6048425" y="1838150"/>
            <a:ext cx="16395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Brooming the floor using the broom.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4" name="Google Shape;2814;p42"/>
          <p:cNvSpPr txBox="1"/>
          <p:nvPr/>
        </p:nvSpPr>
        <p:spPr>
          <a:xfrm>
            <a:off x="3267975" y="1531375"/>
            <a:ext cx="13041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Swiping</a:t>
            </a:r>
            <a:endParaRPr b="1" sz="20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15" name="Google Shape;2815;p42"/>
          <p:cNvSpPr txBox="1"/>
          <p:nvPr/>
        </p:nvSpPr>
        <p:spPr>
          <a:xfrm>
            <a:off x="4572000" y="1531375"/>
            <a:ext cx="13041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Brooming</a:t>
            </a:r>
            <a:endParaRPr b="1" sz="20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16" name="Google Shape;2816;p42"/>
          <p:cNvSpPr txBox="1"/>
          <p:nvPr/>
        </p:nvSpPr>
        <p:spPr>
          <a:xfrm>
            <a:off x="3267975" y="2862805"/>
            <a:ext cx="13041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Spraying </a:t>
            </a:r>
            <a:endParaRPr b="1" sz="20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17" name="Google Shape;2817;p42"/>
          <p:cNvSpPr txBox="1"/>
          <p:nvPr/>
        </p:nvSpPr>
        <p:spPr>
          <a:xfrm>
            <a:off x="4572000" y="2862800"/>
            <a:ext cx="13533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rPr>
              <a:t>Auto/Manual</a:t>
            </a:r>
            <a:endParaRPr b="1" sz="1700">
              <a:solidFill>
                <a:schemeClr val="accent4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Google Shape;2822;p43"/>
          <p:cNvSpPr txBox="1"/>
          <p:nvPr>
            <p:ph idx="1" type="subTitle"/>
          </p:nvPr>
        </p:nvSpPr>
        <p:spPr>
          <a:xfrm>
            <a:off x="3204075" y="2313491"/>
            <a:ext cx="2736000" cy="135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We used a special mobile app called Arduino </a:t>
            </a:r>
            <a:r>
              <a:rPr lang="en"/>
              <a:t>bluetooth</a:t>
            </a:r>
            <a:r>
              <a:rPr lang="en"/>
              <a:t> </a:t>
            </a:r>
            <a:r>
              <a:rPr lang="en"/>
              <a:t>controller</a:t>
            </a:r>
            <a:r>
              <a:rPr lang="en"/>
              <a:t>  to control the robot </a:t>
            </a:r>
            <a:r>
              <a:rPr lang="en"/>
              <a:t>manually</a:t>
            </a:r>
            <a:r>
              <a:rPr lang="en"/>
              <a:t> through the bluetooth module HC-05</a:t>
            </a:r>
            <a:endParaRPr/>
          </a:p>
        </p:txBody>
      </p:sp>
      <p:sp>
        <p:nvSpPr>
          <p:cNvPr id="2823" name="Google Shape;2823;p43"/>
          <p:cNvSpPr txBox="1"/>
          <p:nvPr>
            <p:ph type="title"/>
          </p:nvPr>
        </p:nvSpPr>
        <p:spPr>
          <a:xfrm>
            <a:off x="2761350" y="1478689"/>
            <a:ext cx="36213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APP</a:t>
            </a:r>
            <a:endParaRPr/>
          </a:p>
        </p:txBody>
      </p:sp>
      <p:grpSp>
        <p:nvGrpSpPr>
          <p:cNvPr id="2824" name="Google Shape;2824;p43"/>
          <p:cNvGrpSpPr/>
          <p:nvPr/>
        </p:nvGrpSpPr>
        <p:grpSpPr>
          <a:xfrm>
            <a:off x="1072282" y="1191937"/>
            <a:ext cx="1606623" cy="3176768"/>
            <a:chOff x="843675" y="1191937"/>
            <a:chExt cx="1606623" cy="3176768"/>
          </a:xfrm>
        </p:grpSpPr>
        <p:sp>
          <p:nvSpPr>
            <p:cNvPr id="2825" name="Google Shape;2825;p43"/>
            <p:cNvSpPr/>
            <p:nvPr/>
          </p:nvSpPr>
          <p:spPr>
            <a:xfrm>
              <a:off x="1516638" y="4086825"/>
              <a:ext cx="260700" cy="26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6" name="Google Shape;2826;p43"/>
            <p:cNvSpPr/>
            <p:nvPr/>
          </p:nvSpPr>
          <p:spPr>
            <a:xfrm>
              <a:off x="1431650" y="1265725"/>
              <a:ext cx="455100" cy="142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7" name="Google Shape;2827;p43"/>
            <p:cNvSpPr/>
            <p:nvPr/>
          </p:nvSpPr>
          <p:spPr>
            <a:xfrm>
              <a:off x="1742175" y="4086825"/>
              <a:ext cx="260700" cy="260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8" name="Google Shape;2828;p43"/>
            <p:cNvSpPr/>
            <p:nvPr/>
          </p:nvSpPr>
          <p:spPr>
            <a:xfrm>
              <a:off x="843675" y="1191937"/>
              <a:ext cx="1606623" cy="3176768"/>
            </a:xfrm>
            <a:custGeom>
              <a:rect b="b" l="l" r="r" t="t"/>
              <a:pathLst>
                <a:path extrusionOk="0" h="122466" w="61960">
                  <a:moveTo>
                    <a:pt x="52217" y="0"/>
                  </a:moveTo>
                  <a:lnTo>
                    <a:pt x="9743" y="0"/>
                  </a:lnTo>
                  <a:lnTo>
                    <a:pt x="9743" y="0"/>
                  </a:lnTo>
                  <a:lnTo>
                    <a:pt x="8803" y="0"/>
                  </a:lnTo>
                  <a:lnTo>
                    <a:pt x="7778" y="171"/>
                  </a:lnTo>
                  <a:lnTo>
                    <a:pt x="6838" y="427"/>
                  </a:lnTo>
                  <a:lnTo>
                    <a:pt x="5983" y="769"/>
                  </a:lnTo>
                  <a:lnTo>
                    <a:pt x="5129" y="1111"/>
                  </a:lnTo>
                  <a:lnTo>
                    <a:pt x="4359" y="1624"/>
                  </a:lnTo>
                  <a:lnTo>
                    <a:pt x="3590" y="2222"/>
                  </a:lnTo>
                  <a:lnTo>
                    <a:pt x="2907" y="2820"/>
                  </a:lnTo>
                  <a:lnTo>
                    <a:pt x="2223" y="3504"/>
                  </a:lnTo>
                  <a:lnTo>
                    <a:pt x="1710" y="4273"/>
                  </a:lnTo>
                  <a:lnTo>
                    <a:pt x="1197" y="5042"/>
                  </a:lnTo>
                  <a:lnTo>
                    <a:pt x="770" y="5897"/>
                  </a:lnTo>
                  <a:lnTo>
                    <a:pt x="514" y="6837"/>
                  </a:lnTo>
                  <a:lnTo>
                    <a:pt x="257" y="7777"/>
                  </a:lnTo>
                  <a:lnTo>
                    <a:pt x="86" y="8717"/>
                  </a:lnTo>
                  <a:lnTo>
                    <a:pt x="1" y="9743"/>
                  </a:lnTo>
                  <a:lnTo>
                    <a:pt x="1" y="112723"/>
                  </a:lnTo>
                  <a:lnTo>
                    <a:pt x="1" y="112723"/>
                  </a:lnTo>
                  <a:lnTo>
                    <a:pt x="86" y="113748"/>
                  </a:lnTo>
                  <a:lnTo>
                    <a:pt x="257" y="114688"/>
                  </a:lnTo>
                  <a:lnTo>
                    <a:pt x="514" y="115629"/>
                  </a:lnTo>
                  <a:lnTo>
                    <a:pt x="770" y="116569"/>
                  </a:lnTo>
                  <a:lnTo>
                    <a:pt x="1197" y="117423"/>
                  </a:lnTo>
                  <a:lnTo>
                    <a:pt x="1710" y="118192"/>
                  </a:lnTo>
                  <a:lnTo>
                    <a:pt x="2223" y="118962"/>
                  </a:lnTo>
                  <a:lnTo>
                    <a:pt x="2907" y="119645"/>
                  </a:lnTo>
                  <a:lnTo>
                    <a:pt x="3590" y="120243"/>
                  </a:lnTo>
                  <a:lnTo>
                    <a:pt x="4359" y="120842"/>
                  </a:lnTo>
                  <a:lnTo>
                    <a:pt x="5129" y="121354"/>
                  </a:lnTo>
                  <a:lnTo>
                    <a:pt x="5983" y="121696"/>
                  </a:lnTo>
                  <a:lnTo>
                    <a:pt x="6838" y="122038"/>
                  </a:lnTo>
                  <a:lnTo>
                    <a:pt x="7778" y="122294"/>
                  </a:lnTo>
                  <a:lnTo>
                    <a:pt x="8803" y="122465"/>
                  </a:lnTo>
                  <a:lnTo>
                    <a:pt x="9743" y="122465"/>
                  </a:lnTo>
                  <a:lnTo>
                    <a:pt x="52217" y="122465"/>
                  </a:lnTo>
                  <a:lnTo>
                    <a:pt x="52217" y="122465"/>
                  </a:lnTo>
                  <a:lnTo>
                    <a:pt x="53243" y="122465"/>
                  </a:lnTo>
                  <a:lnTo>
                    <a:pt x="54183" y="122294"/>
                  </a:lnTo>
                  <a:lnTo>
                    <a:pt x="55123" y="122038"/>
                  </a:lnTo>
                  <a:lnTo>
                    <a:pt x="55978" y="121696"/>
                  </a:lnTo>
                  <a:lnTo>
                    <a:pt x="56832" y="121354"/>
                  </a:lnTo>
                  <a:lnTo>
                    <a:pt x="57687" y="120842"/>
                  </a:lnTo>
                  <a:lnTo>
                    <a:pt x="58371" y="120243"/>
                  </a:lnTo>
                  <a:lnTo>
                    <a:pt x="59054" y="119645"/>
                  </a:lnTo>
                  <a:lnTo>
                    <a:pt x="59738" y="118962"/>
                  </a:lnTo>
                  <a:lnTo>
                    <a:pt x="60251" y="118192"/>
                  </a:lnTo>
                  <a:lnTo>
                    <a:pt x="60764" y="117423"/>
                  </a:lnTo>
                  <a:lnTo>
                    <a:pt x="61191" y="116569"/>
                  </a:lnTo>
                  <a:lnTo>
                    <a:pt x="61533" y="115629"/>
                  </a:lnTo>
                  <a:lnTo>
                    <a:pt x="61704" y="114688"/>
                  </a:lnTo>
                  <a:lnTo>
                    <a:pt x="61875" y="113748"/>
                  </a:lnTo>
                  <a:lnTo>
                    <a:pt x="61960" y="112723"/>
                  </a:lnTo>
                  <a:lnTo>
                    <a:pt x="61960" y="9743"/>
                  </a:lnTo>
                  <a:lnTo>
                    <a:pt x="61960" y="9743"/>
                  </a:lnTo>
                  <a:lnTo>
                    <a:pt x="61875" y="8717"/>
                  </a:lnTo>
                  <a:lnTo>
                    <a:pt x="61704" y="7777"/>
                  </a:lnTo>
                  <a:lnTo>
                    <a:pt x="61533" y="6837"/>
                  </a:lnTo>
                  <a:lnTo>
                    <a:pt x="61191" y="5897"/>
                  </a:lnTo>
                  <a:lnTo>
                    <a:pt x="60764" y="5042"/>
                  </a:lnTo>
                  <a:lnTo>
                    <a:pt x="60251" y="4273"/>
                  </a:lnTo>
                  <a:lnTo>
                    <a:pt x="59738" y="3504"/>
                  </a:lnTo>
                  <a:lnTo>
                    <a:pt x="59054" y="2820"/>
                  </a:lnTo>
                  <a:lnTo>
                    <a:pt x="58371" y="2222"/>
                  </a:lnTo>
                  <a:lnTo>
                    <a:pt x="57687" y="1624"/>
                  </a:lnTo>
                  <a:lnTo>
                    <a:pt x="56832" y="1111"/>
                  </a:lnTo>
                  <a:lnTo>
                    <a:pt x="55978" y="769"/>
                  </a:lnTo>
                  <a:lnTo>
                    <a:pt x="55123" y="427"/>
                  </a:lnTo>
                  <a:lnTo>
                    <a:pt x="54183" y="171"/>
                  </a:lnTo>
                  <a:lnTo>
                    <a:pt x="53243" y="0"/>
                  </a:lnTo>
                  <a:lnTo>
                    <a:pt x="52217" y="0"/>
                  </a:lnTo>
                  <a:lnTo>
                    <a:pt x="52217" y="0"/>
                  </a:lnTo>
                  <a:close/>
                  <a:moveTo>
                    <a:pt x="24870" y="5042"/>
                  </a:moveTo>
                  <a:lnTo>
                    <a:pt x="24870" y="5042"/>
                  </a:lnTo>
                  <a:lnTo>
                    <a:pt x="24955" y="5042"/>
                  </a:lnTo>
                  <a:lnTo>
                    <a:pt x="37176" y="5042"/>
                  </a:lnTo>
                  <a:lnTo>
                    <a:pt x="37176" y="5042"/>
                  </a:lnTo>
                  <a:lnTo>
                    <a:pt x="37433" y="5042"/>
                  </a:lnTo>
                  <a:lnTo>
                    <a:pt x="37689" y="5213"/>
                  </a:lnTo>
                  <a:lnTo>
                    <a:pt x="37860" y="5469"/>
                  </a:lnTo>
                  <a:lnTo>
                    <a:pt x="37946" y="5811"/>
                  </a:lnTo>
                  <a:lnTo>
                    <a:pt x="37946" y="5811"/>
                  </a:lnTo>
                  <a:lnTo>
                    <a:pt x="37860" y="6068"/>
                  </a:lnTo>
                  <a:lnTo>
                    <a:pt x="37689" y="6324"/>
                  </a:lnTo>
                  <a:lnTo>
                    <a:pt x="37433" y="6495"/>
                  </a:lnTo>
                  <a:lnTo>
                    <a:pt x="37091" y="6580"/>
                  </a:lnTo>
                  <a:lnTo>
                    <a:pt x="37091" y="6580"/>
                  </a:lnTo>
                  <a:lnTo>
                    <a:pt x="37091" y="6580"/>
                  </a:lnTo>
                  <a:lnTo>
                    <a:pt x="24870" y="6580"/>
                  </a:lnTo>
                  <a:lnTo>
                    <a:pt x="24870" y="6580"/>
                  </a:lnTo>
                  <a:lnTo>
                    <a:pt x="24870" y="6580"/>
                  </a:lnTo>
                  <a:lnTo>
                    <a:pt x="24528" y="6495"/>
                  </a:lnTo>
                  <a:lnTo>
                    <a:pt x="24272" y="6324"/>
                  </a:lnTo>
                  <a:lnTo>
                    <a:pt x="24101" y="6068"/>
                  </a:lnTo>
                  <a:lnTo>
                    <a:pt x="24101" y="5811"/>
                  </a:lnTo>
                  <a:lnTo>
                    <a:pt x="24101" y="5811"/>
                  </a:lnTo>
                  <a:lnTo>
                    <a:pt x="24101" y="5469"/>
                  </a:lnTo>
                  <a:lnTo>
                    <a:pt x="24272" y="5213"/>
                  </a:lnTo>
                  <a:lnTo>
                    <a:pt x="24528" y="5042"/>
                  </a:lnTo>
                  <a:lnTo>
                    <a:pt x="24870" y="5042"/>
                  </a:lnTo>
                  <a:lnTo>
                    <a:pt x="24870" y="5042"/>
                  </a:lnTo>
                  <a:close/>
                  <a:moveTo>
                    <a:pt x="31023" y="119389"/>
                  </a:moveTo>
                  <a:lnTo>
                    <a:pt x="31023" y="119389"/>
                  </a:lnTo>
                  <a:lnTo>
                    <a:pt x="30340" y="119303"/>
                  </a:lnTo>
                  <a:lnTo>
                    <a:pt x="29741" y="119132"/>
                  </a:lnTo>
                  <a:lnTo>
                    <a:pt x="29143" y="118791"/>
                  </a:lnTo>
                  <a:lnTo>
                    <a:pt x="28630" y="118449"/>
                  </a:lnTo>
                  <a:lnTo>
                    <a:pt x="28288" y="117936"/>
                  </a:lnTo>
                  <a:lnTo>
                    <a:pt x="27947" y="117338"/>
                  </a:lnTo>
                  <a:lnTo>
                    <a:pt x="27776" y="116740"/>
                  </a:lnTo>
                  <a:lnTo>
                    <a:pt x="27690" y="116056"/>
                  </a:lnTo>
                  <a:lnTo>
                    <a:pt x="27690" y="116056"/>
                  </a:lnTo>
                  <a:lnTo>
                    <a:pt x="27776" y="115458"/>
                  </a:lnTo>
                  <a:lnTo>
                    <a:pt x="27947" y="114774"/>
                  </a:lnTo>
                  <a:lnTo>
                    <a:pt x="28288" y="114261"/>
                  </a:lnTo>
                  <a:lnTo>
                    <a:pt x="28630" y="113748"/>
                  </a:lnTo>
                  <a:lnTo>
                    <a:pt x="29143" y="113407"/>
                  </a:lnTo>
                  <a:lnTo>
                    <a:pt x="29741" y="113065"/>
                  </a:lnTo>
                  <a:lnTo>
                    <a:pt x="30340" y="112894"/>
                  </a:lnTo>
                  <a:lnTo>
                    <a:pt x="31023" y="112808"/>
                  </a:lnTo>
                  <a:lnTo>
                    <a:pt x="31023" y="112808"/>
                  </a:lnTo>
                  <a:lnTo>
                    <a:pt x="31621" y="112894"/>
                  </a:lnTo>
                  <a:lnTo>
                    <a:pt x="32305" y="113065"/>
                  </a:lnTo>
                  <a:lnTo>
                    <a:pt x="32818" y="113407"/>
                  </a:lnTo>
                  <a:lnTo>
                    <a:pt x="33331" y="113748"/>
                  </a:lnTo>
                  <a:lnTo>
                    <a:pt x="33758" y="114261"/>
                  </a:lnTo>
                  <a:lnTo>
                    <a:pt x="34014" y="114774"/>
                  </a:lnTo>
                  <a:lnTo>
                    <a:pt x="34185" y="115458"/>
                  </a:lnTo>
                  <a:lnTo>
                    <a:pt x="34271" y="116056"/>
                  </a:lnTo>
                  <a:lnTo>
                    <a:pt x="34271" y="116056"/>
                  </a:lnTo>
                  <a:lnTo>
                    <a:pt x="34185" y="116740"/>
                  </a:lnTo>
                  <a:lnTo>
                    <a:pt x="34014" y="117338"/>
                  </a:lnTo>
                  <a:lnTo>
                    <a:pt x="33758" y="117936"/>
                  </a:lnTo>
                  <a:lnTo>
                    <a:pt x="33331" y="118449"/>
                  </a:lnTo>
                  <a:lnTo>
                    <a:pt x="32818" y="118791"/>
                  </a:lnTo>
                  <a:lnTo>
                    <a:pt x="32305" y="119132"/>
                  </a:lnTo>
                  <a:lnTo>
                    <a:pt x="31621" y="119303"/>
                  </a:lnTo>
                  <a:lnTo>
                    <a:pt x="31023" y="119389"/>
                  </a:lnTo>
                  <a:lnTo>
                    <a:pt x="31023" y="119389"/>
                  </a:lnTo>
                  <a:close/>
                  <a:moveTo>
                    <a:pt x="59482" y="108877"/>
                  </a:moveTo>
                  <a:lnTo>
                    <a:pt x="2479" y="108877"/>
                  </a:lnTo>
                  <a:lnTo>
                    <a:pt x="2479" y="13588"/>
                  </a:lnTo>
                  <a:lnTo>
                    <a:pt x="59482" y="13588"/>
                  </a:lnTo>
                  <a:lnTo>
                    <a:pt x="59482" y="108877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9" name="Google Shape;2829;p43"/>
          <p:cNvSpPr/>
          <p:nvPr/>
        </p:nvSpPr>
        <p:spPr>
          <a:xfrm>
            <a:off x="7138057" y="4086825"/>
            <a:ext cx="260700" cy="260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0" name="Google Shape;2830;p43"/>
          <p:cNvSpPr/>
          <p:nvPr/>
        </p:nvSpPr>
        <p:spPr>
          <a:xfrm>
            <a:off x="7259026" y="1265725"/>
            <a:ext cx="455100" cy="142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1" name="Google Shape;2831;p43"/>
          <p:cNvSpPr/>
          <p:nvPr/>
        </p:nvSpPr>
        <p:spPr>
          <a:xfrm>
            <a:off x="6465095" y="1191937"/>
            <a:ext cx="1606623" cy="3176768"/>
          </a:xfrm>
          <a:custGeom>
            <a:rect b="b" l="l" r="r" t="t"/>
            <a:pathLst>
              <a:path extrusionOk="0" h="122466" w="61960">
                <a:moveTo>
                  <a:pt x="52217" y="0"/>
                </a:moveTo>
                <a:lnTo>
                  <a:pt x="9743" y="0"/>
                </a:lnTo>
                <a:lnTo>
                  <a:pt x="9743" y="0"/>
                </a:lnTo>
                <a:lnTo>
                  <a:pt x="8803" y="0"/>
                </a:lnTo>
                <a:lnTo>
                  <a:pt x="7778" y="171"/>
                </a:lnTo>
                <a:lnTo>
                  <a:pt x="6838" y="427"/>
                </a:lnTo>
                <a:lnTo>
                  <a:pt x="5983" y="769"/>
                </a:lnTo>
                <a:lnTo>
                  <a:pt x="5129" y="1111"/>
                </a:lnTo>
                <a:lnTo>
                  <a:pt x="4359" y="1624"/>
                </a:lnTo>
                <a:lnTo>
                  <a:pt x="3590" y="2222"/>
                </a:lnTo>
                <a:lnTo>
                  <a:pt x="2907" y="2820"/>
                </a:lnTo>
                <a:lnTo>
                  <a:pt x="2223" y="3504"/>
                </a:lnTo>
                <a:lnTo>
                  <a:pt x="1710" y="4273"/>
                </a:lnTo>
                <a:lnTo>
                  <a:pt x="1197" y="5042"/>
                </a:lnTo>
                <a:lnTo>
                  <a:pt x="770" y="5897"/>
                </a:lnTo>
                <a:lnTo>
                  <a:pt x="514" y="6837"/>
                </a:lnTo>
                <a:lnTo>
                  <a:pt x="257" y="7777"/>
                </a:lnTo>
                <a:lnTo>
                  <a:pt x="86" y="8717"/>
                </a:lnTo>
                <a:lnTo>
                  <a:pt x="1" y="9743"/>
                </a:lnTo>
                <a:lnTo>
                  <a:pt x="1" y="112723"/>
                </a:lnTo>
                <a:lnTo>
                  <a:pt x="1" y="112723"/>
                </a:lnTo>
                <a:lnTo>
                  <a:pt x="86" y="113748"/>
                </a:lnTo>
                <a:lnTo>
                  <a:pt x="257" y="114688"/>
                </a:lnTo>
                <a:lnTo>
                  <a:pt x="514" y="115629"/>
                </a:lnTo>
                <a:lnTo>
                  <a:pt x="770" y="116569"/>
                </a:lnTo>
                <a:lnTo>
                  <a:pt x="1197" y="117423"/>
                </a:lnTo>
                <a:lnTo>
                  <a:pt x="1710" y="118192"/>
                </a:lnTo>
                <a:lnTo>
                  <a:pt x="2223" y="118962"/>
                </a:lnTo>
                <a:lnTo>
                  <a:pt x="2907" y="119645"/>
                </a:lnTo>
                <a:lnTo>
                  <a:pt x="3590" y="120243"/>
                </a:lnTo>
                <a:lnTo>
                  <a:pt x="4359" y="120842"/>
                </a:lnTo>
                <a:lnTo>
                  <a:pt x="5129" y="121354"/>
                </a:lnTo>
                <a:lnTo>
                  <a:pt x="5983" y="121696"/>
                </a:lnTo>
                <a:lnTo>
                  <a:pt x="6838" y="122038"/>
                </a:lnTo>
                <a:lnTo>
                  <a:pt x="7778" y="122294"/>
                </a:lnTo>
                <a:lnTo>
                  <a:pt x="8803" y="122465"/>
                </a:lnTo>
                <a:lnTo>
                  <a:pt x="9743" y="122465"/>
                </a:lnTo>
                <a:lnTo>
                  <a:pt x="52217" y="122465"/>
                </a:lnTo>
                <a:lnTo>
                  <a:pt x="52217" y="122465"/>
                </a:lnTo>
                <a:lnTo>
                  <a:pt x="53243" y="122465"/>
                </a:lnTo>
                <a:lnTo>
                  <a:pt x="54183" y="122294"/>
                </a:lnTo>
                <a:lnTo>
                  <a:pt x="55123" y="122038"/>
                </a:lnTo>
                <a:lnTo>
                  <a:pt x="55978" y="121696"/>
                </a:lnTo>
                <a:lnTo>
                  <a:pt x="56832" y="121354"/>
                </a:lnTo>
                <a:lnTo>
                  <a:pt x="57687" y="120842"/>
                </a:lnTo>
                <a:lnTo>
                  <a:pt x="58371" y="120243"/>
                </a:lnTo>
                <a:lnTo>
                  <a:pt x="59054" y="119645"/>
                </a:lnTo>
                <a:lnTo>
                  <a:pt x="59738" y="118962"/>
                </a:lnTo>
                <a:lnTo>
                  <a:pt x="60251" y="118192"/>
                </a:lnTo>
                <a:lnTo>
                  <a:pt x="60764" y="117423"/>
                </a:lnTo>
                <a:lnTo>
                  <a:pt x="61191" y="116569"/>
                </a:lnTo>
                <a:lnTo>
                  <a:pt x="61533" y="115629"/>
                </a:lnTo>
                <a:lnTo>
                  <a:pt x="61704" y="114688"/>
                </a:lnTo>
                <a:lnTo>
                  <a:pt x="61875" y="113748"/>
                </a:lnTo>
                <a:lnTo>
                  <a:pt x="61960" y="112723"/>
                </a:lnTo>
                <a:lnTo>
                  <a:pt x="61960" y="9743"/>
                </a:lnTo>
                <a:lnTo>
                  <a:pt x="61960" y="9743"/>
                </a:lnTo>
                <a:lnTo>
                  <a:pt x="61875" y="8717"/>
                </a:lnTo>
                <a:lnTo>
                  <a:pt x="61704" y="7777"/>
                </a:lnTo>
                <a:lnTo>
                  <a:pt x="61533" y="6837"/>
                </a:lnTo>
                <a:lnTo>
                  <a:pt x="61191" y="5897"/>
                </a:lnTo>
                <a:lnTo>
                  <a:pt x="60764" y="5042"/>
                </a:lnTo>
                <a:lnTo>
                  <a:pt x="60251" y="4273"/>
                </a:lnTo>
                <a:lnTo>
                  <a:pt x="59738" y="3504"/>
                </a:lnTo>
                <a:lnTo>
                  <a:pt x="59054" y="2820"/>
                </a:lnTo>
                <a:lnTo>
                  <a:pt x="58371" y="2222"/>
                </a:lnTo>
                <a:lnTo>
                  <a:pt x="57687" y="1624"/>
                </a:lnTo>
                <a:lnTo>
                  <a:pt x="56832" y="1111"/>
                </a:lnTo>
                <a:lnTo>
                  <a:pt x="55978" y="769"/>
                </a:lnTo>
                <a:lnTo>
                  <a:pt x="55123" y="427"/>
                </a:lnTo>
                <a:lnTo>
                  <a:pt x="54183" y="171"/>
                </a:lnTo>
                <a:lnTo>
                  <a:pt x="53243" y="0"/>
                </a:lnTo>
                <a:lnTo>
                  <a:pt x="52217" y="0"/>
                </a:lnTo>
                <a:lnTo>
                  <a:pt x="52217" y="0"/>
                </a:lnTo>
                <a:close/>
                <a:moveTo>
                  <a:pt x="24870" y="5042"/>
                </a:moveTo>
                <a:lnTo>
                  <a:pt x="24870" y="5042"/>
                </a:lnTo>
                <a:lnTo>
                  <a:pt x="24955" y="5042"/>
                </a:lnTo>
                <a:lnTo>
                  <a:pt x="37176" y="5042"/>
                </a:lnTo>
                <a:lnTo>
                  <a:pt x="37176" y="5042"/>
                </a:lnTo>
                <a:lnTo>
                  <a:pt x="37433" y="5042"/>
                </a:lnTo>
                <a:lnTo>
                  <a:pt x="37689" y="5213"/>
                </a:lnTo>
                <a:lnTo>
                  <a:pt x="37860" y="5469"/>
                </a:lnTo>
                <a:lnTo>
                  <a:pt x="37946" y="5811"/>
                </a:lnTo>
                <a:lnTo>
                  <a:pt x="37946" y="5811"/>
                </a:lnTo>
                <a:lnTo>
                  <a:pt x="37860" y="6068"/>
                </a:lnTo>
                <a:lnTo>
                  <a:pt x="37689" y="6324"/>
                </a:lnTo>
                <a:lnTo>
                  <a:pt x="37433" y="6495"/>
                </a:lnTo>
                <a:lnTo>
                  <a:pt x="37091" y="6580"/>
                </a:lnTo>
                <a:lnTo>
                  <a:pt x="37091" y="6580"/>
                </a:lnTo>
                <a:lnTo>
                  <a:pt x="37091" y="6580"/>
                </a:lnTo>
                <a:lnTo>
                  <a:pt x="24870" y="6580"/>
                </a:lnTo>
                <a:lnTo>
                  <a:pt x="24870" y="6580"/>
                </a:lnTo>
                <a:lnTo>
                  <a:pt x="24870" y="6580"/>
                </a:lnTo>
                <a:lnTo>
                  <a:pt x="24528" y="6495"/>
                </a:lnTo>
                <a:lnTo>
                  <a:pt x="24272" y="6324"/>
                </a:lnTo>
                <a:lnTo>
                  <a:pt x="24101" y="6068"/>
                </a:lnTo>
                <a:lnTo>
                  <a:pt x="24101" y="5811"/>
                </a:lnTo>
                <a:lnTo>
                  <a:pt x="24101" y="5811"/>
                </a:lnTo>
                <a:lnTo>
                  <a:pt x="24101" y="5469"/>
                </a:lnTo>
                <a:lnTo>
                  <a:pt x="24272" y="5213"/>
                </a:lnTo>
                <a:lnTo>
                  <a:pt x="24528" y="5042"/>
                </a:lnTo>
                <a:lnTo>
                  <a:pt x="24870" y="5042"/>
                </a:lnTo>
                <a:lnTo>
                  <a:pt x="24870" y="5042"/>
                </a:lnTo>
                <a:close/>
                <a:moveTo>
                  <a:pt x="31023" y="119389"/>
                </a:moveTo>
                <a:lnTo>
                  <a:pt x="31023" y="119389"/>
                </a:lnTo>
                <a:lnTo>
                  <a:pt x="30340" y="119303"/>
                </a:lnTo>
                <a:lnTo>
                  <a:pt x="29741" y="119132"/>
                </a:lnTo>
                <a:lnTo>
                  <a:pt x="29143" y="118791"/>
                </a:lnTo>
                <a:lnTo>
                  <a:pt x="28630" y="118449"/>
                </a:lnTo>
                <a:lnTo>
                  <a:pt x="28288" y="117936"/>
                </a:lnTo>
                <a:lnTo>
                  <a:pt x="27947" y="117338"/>
                </a:lnTo>
                <a:lnTo>
                  <a:pt x="27776" y="116740"/>
                </a:lnTo>
                <a:lnTo>
                  <a:pt x="27690" y="116056"/>
                </a:lnTo>
                <a:lnTo>
                  <a:pt x="27690" y="116056"/>
                </a:lnTo>
                <a:lnTo>
                  <a:pt x="27776" y="115458"/>
                </a:lnTo>
                <a:lnTo>
                  <a:pt x="27947" y="114774"/>
                </a:lnTo>
                <a:lnTo>
                  <a:pt x="28288" y="114261"/>
                </a:lnTo>
                <a:lnTo>
                  <a:pt x="28630" y="113748"/>
                </a:lnTo>
                <a:lnTo>
                  <a:pt x="29143" y="113407"/>
                </a:lnTo>
                <a:lnTo>
                  <a:pt x="29741" y="113065"/>
                </a:lnTo>
                <a:lnTo>
                  <a:pt x="30340" y="112894"/>
                </a:lnTo>
                <a:lnTo>
                  <a:pt x="31023" y="112808"/>
                </a:lnTo>
                <a:lnTo>
                  <a:pt x="31023" y="112808"/>
                </a:lnTo>
                <a:lnTo>
                  <a:pt x="31621" y="112894"/>
                </a:lnTo>
                <a:lnTo>
                  <a:pt x="32305" y="113065"/>
                </a:lnTo>
                <a:lnTo>
                  <a:pt x="32818" y="113407"/>
                </a:lnTo>
                <a:lnTo>
                  <a:pt x="33331" y="113748"/>
                </a:lnTo>
                <a:lnTo>
                  <a:pt x="33758" y="114261"/>
                </a:lnTo>
                <a:lnTo>
                  <a:pt x="34014" y="114774"/>
                </a:lnTo>
                <a:lnTo>
                  <a:pt x="34185" y="115458"/>
                </a:lnTo>
                <a:lnTo>
                  <a:pt x="34271" y="116056"/>
                </a:lnTo>
                <a:lnTo>
                  <a:pt x="34271" y="116056"/>
                </a:lnTo>
                <a:lnTo>
                  <a:pt x="34185" y="116740"/>
                </a:lnTo>
                <a:lnTo>
                  <a:pt x="34014" y="117338"/>
                </a:lnTo>
                <a:lnTo>
                  <a:pt x="33758" y="117936"/>
                </a:lnTo>
                <a:lnTo>
                  <a:pt x="33331" y="118449"/>
                </a:lnTo>
                <a:lnTo>
                  <a:pt x="32818" y="118791"/>
                </a:lnTo>
                <a:lnTo>
                  <a:pt x="32305" y="119132"/>
                </a:lnTo>
                <a:lnTo>
                  <a:pt x="31621" y="119303"/>
                </a:lnTo>
                <a:lnTo>
                  <a:pt x="31023" y="119389"/>
                </a:lnTo>
                <a:lnTo>
                  <a:pt x="31023" y="119389"/>
                </a:lnTo>
                <a:close/>
                <a:moveTo>
                  <a:pt x="59482" y="108877"/>
                </a:moveTo>
                <a:lnTo>
                  <a:pt x="2479" y="108877"/>
                </a:lnTo>
                <a:lnTo>
                  <a:pt x="2479" y="13588"/>
                </a:lnTo>
                <a:lnTo>
                  <a:pt x="59482" y="13588"/>
                </a:lnTo>
                <a:lnTo>
                  <a:pt x="59482" y="108877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5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44"/>
          <p:cNvSpPr/>
          <p:nvPr/>
        </p:nvSpPr>
        <p:spPr>
          <a:xfrm>
            <a:off x="1403150" y="3781294"/>
            <a:ext cx="1354664" cy="1374831"/>
          </a:xfrm>
          <a:custGeom>
            <a:rect b="b" l="l" r="r" t="t"/>
            <a:pathLst>
              <a:path extrusionOk="0" h="38994" w="38422">
                <a:moveTo>
                  <a:pt x="38422" y="0"/>
                </a:moveTo>
                <a:lnTo>
                  <a:pt x="0" y="10788"/>
                </a:lnTo>
                <a:lnTo>
                  <a:pt x="0" y="38993"/>
                </a:lnTo>
                <a:lnTo>
                  <a:pt x="38422" y="38993"/>
                </a:lnTo>
                <a:lnTo>
                  <a:pt x="38422" y="0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7" name="Google Shape;2837;p44"/>
          <p:cNvSpPr/>
          <p:nvPr/>
        </p:nvSpPr>
        <p:spPr>
          <a:xfrm>
            <a:off x="3072235" y="3313242"/>
            <a:ext cx="1355087" cy="1842874"/>
          </a:xfrm>
          <a:custGeom>
            <a:rect b="b" l="l" r="r" t="t"/>
            <a:pathLst>
              <a:path extrusionOk="0" h="52269" w="38434">
                <a:moveTo>
                  <a:pt x="38434" y="0"/>
                </a:moveTo>
                <a:lnTo>
                  <a:pt x="0" y="10775"/>
                </a:lnTo>
                <a:lnTo>
                  <a:pt x="0" y="52268"/>
                </a:lnTo>
                <a:lnTo>
                  <a:pt x="38434" y="52268"/>
                </a:lnTo>
                <a:lnTo>
                  <a:pt x="38434" y="0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8" name="Google Shape;2838;p44"/>
          <p:cNvSpPr/>
          <p:nvPr/>
        </p:nvSpPr>
        <p:spPr>
          <a:xfrm>
            <a:off x="4741320" y="2844309"/>
            <a:ext cx="1355510" cy="2311799"/>
          </a:xfrm>
          <a:custGeom>
            <a:rect b="b" l="l" r="r" t="t"/>
            <a:pathLst>
              <a:path extrusionOk="0" h="65569" w="38446">
                <a:moveTo>
                  <a:pt x="38446" y="1"/>
                </a:moveTo>
                <a:lnTo>
                  <a:pt x="1" y="10800"/>
                </a:lnTo>
                <a:lnTo>
                  <a:pt x="1" y="65568"/>
                </a:lnTo>
                <a:lnTo>
                  <a:pt x="38446" y="65568"/>
                </a:lnTo>
                <a:lnTo>
                  <a:pt x="38446" y="1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9" name="Google Shape;2839;p44"/>
          <p:cNvSpPr/>
          <p:nvPr/>
        </p:nvSpPr>
        <p:spPr>
          <a:xfrm>
            <a:off x="6410828" y="2375834"/>
            <a:ext cx="1355122" cy="2780265"/>
          </a:xfrm>
          <a:custGeom>
            <a:rect b="b" l="l" r="r" t="t"/>
            <a:pathLst>
              <a:path extrusionOk="0" h="78856" w="38435">
                <a:moveTo>
                  <a:pt x="38434" y="0"/>
                </a:moveTo>
                <a:lnTo>
                  <a:pt x="1" y="10799"/>
                </a:lnTo>
                <a:lnTo>
                  <a:pt x="1" y="78855"/>
                </a:lnTo>
                <a:lnTo>
                  <a:pt x="38434" y="78855"/>
                </a:lnTo>
                <a:lnTo>
                  <a:pt x="38434" y="0"/>
                </a:lnTo>
                <a:close/>
              </a:path>
            </a:pathLst>
          </a:custGeom>
          <a:solidFill>
            <a:srgbClr val="FFCC29">
              <a:alpha val="749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0" name="Google Shape;2840;p4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Algorithms (Auto)</a:t>
            </a:r>
            <a:endParaRPr/>
          </a:p>
        </p:txBody>
      </p:sp>
      <p:sp>
        <p:nvSpPr>
          <p:cNvPr id="2841" name="Google Shape;2841;p44"/>
          <p:cNvSpPr txBox="1"/>
          <p:nvPr>
            <p:ph idx="4294967295" type="title"/>
          </p:nvPr>
        </p:nvSpPr>
        <p:spPr>
          <a:xfrm>
            <a:off x="1269963" y="2615630"/>
            <a:ext cx="16089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Moving</a:t>
            </a:r>
            <a:endParaRPr sz="25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842" name="Google Shape;2842;p44"/>
          <p:cNvSpPr txBox="1"/>
          <p:nvPr>
            <p:ph idx="4294967295" type="subTitle"/>
          </p:nvPr>
        </p:nvSpPr>
        <p:spPr>
          <a:xfrm>
            <a:off x="1146813" y="2983051"/>
            <a:ext cx="1855200" cy="6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Starting to move from the right or left of the place</a:t>
            </a:r>
            <a:endParaRPr/>
          </a:p>
        </p:txBody>
      </p:sp>
      <p:sp>
        <p:nvSpPr>
          <p:cNvPr id="2843" name="Google Shape;2843;p44"/>
          <p:cNvSpPr txBox="1"/>
          <p:nvPr>
            <p:ph idx="4294967295" type="title"/>
          </p:nvPr>
        </p:nvSpPr>
        <p:spPr>
          <a:xfrm>
            <a:off x="2943372" y="2101192"/>
            <a:ext cx="16089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Detect</a:t>
            </a: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i</a:t>
            </a: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ng</a:t>
            </a:r>
            <a:endParaRPr sz="25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844" name="Google Shape;2844;p44"/>
          <p:cNvSpPr txBox="1"/>
          <p:nvPr>
            <p:ph idx="4294967295" type="subTitle"/>
          </p:nvPr>
        </p:nvSpPr>
        <p:spPr>
          <a:xfrm>
            <a:off x="2820222" y="2471011"/>
            <a:ext cx="1855200" cy="6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Detecting Obstacles and edges in the path </a:t>
            </a:r>
            <a:endParaRPr/>
          </a:p>
        </p:txBody>
      </p:sp>
      <p:sp>
        <p:nvSpPr>
          <p:cNvPr id="2845" name="Google Shape;2845;p44"/>
          <p:cNvSpPr txBox="1"/>
          <p:nvPr>
            <p:ph idx="4294967295" type="title"/>
          </p:nvPr>
        </p:nvSpPr>
        <p:spPr>
          <a:xfrm>
            <a:off x="4612181" y="1594121"/>
            <a:ext cx="16089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Moving</a:t>
            </a:r>
            <a:endParaRPr sz="2500"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846" name="Google Shape;2846;p44"/>
          <p:cNvSpPr txBox="1"/>
          <p:nvPr>
            <p:ph idx="4294967295" type="subTitle"/>
          </p:nvPr>
        </p:nvSpPr>
        <p:spPr>
          <a:xfrm>
            <a:off x="4489031" y="1967537"/>
            <a:ext cx="1855200" cy="6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After detecting Obstacles moving again </a:t>
            </a:r>
            <a:endParaRPr/>
          </a:p>
        </p:txBody>
      </p:sp>
      <p:sp>
        <p:nvSpPr>
          <p:cNvPr id="2847" name="Google Shape;2847;p44"/>
          <p:cNvSpPr txBox="1"/>
          <p:nvPr>
            <p:ph idx="4294967295" type="title"/>
          </p:nvPr>
        </p:nvSpPr>
        <p:spPr>
          <a:xfrm>
            <a:off x="6282499" y="641821"/>
            <a:ext cx="16089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Oswald Regular"/>
                <a:ea typeface="Oswald Regular"/>
                <a:cs typeface="Oswald Regular"/>
                <a:sym typeface="Oswald Regular"/>
              </a:rPr>
              <a:t>Cleaning</a:t>
            </a:r>
            <a:endParaRPr sz="2500">
              <a:latin typeface="Oswald Regular"/>
              <a:ea typeface="Oswald Regular"/>
              <a:cs typeface="Oswald Regular"/>
              <a:sym typeface="Oswald Regular"/>
            </a:endParaRPr>
          </a:p>
        </p:txBody>
      </p:sp>
      <p:sp>
        <p:nvSpPr>
          <p:cNvPr id="2848" name="Google Shape;2848;p44"/>
          <p:cNvSpPr txBox="1"/>
          <p:nvPr>
            <p:ph idx="4294967295" type="subTitle"/>
          </p:nvPr>
        </p:nvSpPr>
        <p:spPr>
          <a:xfrm>
            <a:off x="6159349" y="1017737"/>
            <a:ext cx="1855200" cy="6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Clean through the path from the start to the end and back to the other side</a:t>
            </a:r>
            <a:endParaRPr/>
          </a:p>
        </p:txBody>
      </p:sp>
      <p:sp>
        <p:nvSpPr>
          <p:cNvPr id="2849" name="Google Shape;2849;p44"/>
          <p:cNvSpPr txBox="1"/>
          <p:nvPr>
            <p:ph idx="4294967295" type="title"/>
          </p:nvPr>
        </p:nvSpPr>
        <p:spPr>
          <a:xfrm>
            <a:off x="3070422" y="3661265"/>
            <a:ext cx="13548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3"/>
                </a:solidFill>
              </a:rPr>
              <a:t>2</a:t>
            </a:r>
            <a:endParaRPr b="1" sz="40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50" name="Google Shape;2850;p44"/>
          <p:cNvSpPr txBox="1"/>
          <p:nvPr>
            <p:ph idx="4294967295" type="title"/>
          </p:nvPr>
        </p:nvSpPr>
        <p:spPr>
          <a:xfrm>
            <a:off x="4748231" y="3205226"/>
            <a:ext cx="13368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3"/>
                </a:solidFill>
              </a:rPr>
              <a:t>3</a:t>
            </a:r>
            <a:endParaRPr b="1" sz="40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51" name="Google Shape;2851;p44"/>
          <p:cNvSpPr txBox="1"/>
          <p:nvPr>
            <p:ph idx="4294967295" type="title"/>
          </p:nvPr>
        </p:nvSpPr>
        <p:spPr>
          <a:xfrm>
            <a:off x="6418549" y="2713506"/>
            <a:ext cx="13368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accent3"/>
                </a:solidFill>
              </a:rPr>
              <a:t>4</a:t>
            </a:r>
            <a:endParaRPr b="1" sz="40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52" name="Google Shape;2852;p44"/>
          <p:cNvSpPr txBox="1"/>
          <p:nvPr>
            <p:ph idx="4294967295" type="title"/>
          </p:nvPr>
        </p:nvSpPr>
        <p:spPr>
          <a:xfrm>
            <a:off x="1397013" y="4130575"/>
            <a:ext cx="1354800" cy="59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rPr>
              <a:t>1</a:t>
            </a:r>
            <a:endParaRPr b="1" sz="40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ational Bald Eagle Day by Slidesgo ">
  <a:themeElements>
    <a:clrScheme name="Simple Light">
      <a:dk1>
        <a:srgbClr val="191919"/>
      </a:dk1>
      <a:lt1>
        <a:srgbClr val="FFFFFF"/>
      </a:lt1>
      <a:dk2>
        <a:srgbClr val="0388A2"/>
      </a:dk2>
      <a:lt2>
        <a:srgbClr val="C73335"/>
      </a:lt2>
      <a:accent1>
        <a:srgbClr val="FFCC29"/>
      </a:accent1>
      <a:accent2>
        <a:srgbClr val="38761D"/>
      </a:accent2>
      <a:accent3>
        <a:srgbClr val="C73335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