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y="5143500" cx="9144000"/>
  <p:notesSz cx="6858000" cy="9144000"/>
  <p:embeddedFontLst>
    <p:embeddedFont>
      <p:font typeface="Roboto Black"/>
      <p:bold r:id="rId22"/>
      <p:boldItalic r:id="rId23"/>
    </p:embeddedFont>
    <p:embeddedFont>
      <p:font typeface="Roboto"/>
      <p:regular r:id="rId24"/>
      <p:bold r:id="rId25"/>
      <p:italic r:id="rId26"/>
      <p:boldItalic r:id="rId27"/>
    </p:embeddedFont>
    <p:embeddedFont>
      <p:font typeface="Berkshire Swash"/>
      <p:regular r:id="rId28"/>
    </p:embeddedFont>
    <p:embeddedFont>
      <p:font typeface="Roboto Condensed"/>
      <p:regular r:id="rId29"/>
      <p:bold r:id="rId30"/>
      <p:italic r:id="rId31"/>
      <p:boldItalic r:id="rId32"/>
    </p:embeddedFont>
    <p:embeddedFont>
      <p:font typeface="Lato Black"/>
      <p:bold r:id="rId33"/>
      <p:boldItalic r:id="rId34"/>
    </p:embeddedFont>
    <p:embeddedFont>
      <p:font typeface="Space Grotesk Medium"/>
      <p:regular r:id="rId35"/>
      <p:bold r:id="rId36"/>
    </p:embeddedFont>
    <p:embeddedFont>
      <p:font typeface="Space Grotesk SemiBold"/>
      <p:regular r:id="rId37"/>
      <p:bold r:id="rId38"/>
    </p:embeddedFont>
    <p:embeddedFont>
      <p:font typeface="PT Sans"/>
      <p:regular r:id="rId39"/>
      <p:bold r:id="rId40"/>
      <p:italic r:id="rId41"/>
      <p:boldItalic r:id="rId42"/>
    </p:embeddedFont>
    <p:embeddedFont>
      <p:font typeface="Space Grotesk"/>
      <p:regular r:id="rId43"/>
      <p:bold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45" roundtripDataSignature="AMtx7mgKhbUdqFi0yQmFpZOa3Q0bGbXqV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PTSans-bold.fntdata"/><Relationship Id="rId20" Type="http://schemas.openxmlformats.org/officeDocument/2006/relationships/slide" Target="slides/slide16.xml"/><Relationship Id="rId42" Type="http://schemas.openxmlformats.org/officeDocument/2006/relationships/font" Target="fonts/PTSans-boldItalic.fntdata"/><Relationship Id="rId41" Type="http://schemas.openxmlformats.org/officeDocument/2006/relationships/font" Target="fonts/PTSans-italic.fntdata"/><Relationship Id="rId22" Type="http://schemas.openxmlformats.org/officeDocument/2006/relationships/font" Target="fonts/RobotoBlack-bold.fntdata"/><Relationship Id="rId44" Type="http://schemas.openxmlformats.org/officeDocument/2006/relationships/font" Target="fonts/SpaceGrotesk-bold.fntdata"/><Relationship Id="rId21" Type="http://schemas.openxmlformats.org/officeDocument/2006/relationships/slide" Target="slides/slide17.xml"/><Relationship Id="rId43" Type="http://schemas.openxmlformats.org/officeDocument/2006/relationships/font" Target="fonts/SpaceGrotesk-regular.fntdata"/><Relationship Id="rId24" Type="http://schemas.openxmlformats.org/officeDocument/2006/relationships/font" Target="fonts/Roboto-regular.fntdata"/><Relationship Id="rId23" Type="http://schemas.openxmlformats.org/officeDocument/2006/relationships/font" Target="fonts/RobotoBlack-boldItalic.fntdata"/><Relationship Id="rId45" Type="http://customschemas.google.com/relationships/presentationmetadata" Target="meta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Roboto-italic.fntdata"/><Relationship Id="rId25" Type="http://schemas.openxmlformats.org/officeDocument/2006/relationships/font" Target="fonts/Roboto-bold.fntdata"/><Relationship Id="rId28" Type="http://schemas.openxmlformats.org/officeDocument/2006/relationships/font" Target="fonts/BerkshireSwash-regular.fntdata"/><Relationship Id="rId27" Type="http://schemas.openxmlformats.org/officeDocument/2006/relationships/font" Target="fonts/Roboto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RobotoCondensed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RobotoCondensed-italic.fntdata"/><Relationship Id="rId30" Type="http://schemas.openxmlformats.org/officeDocument/2006/relationships/font" Target="fonts/RobotoCondensed-bold.fntdata"/><Relationship Id="rId11" Type="http://schemas.openxmlformats.org/officeDocument/2006/relationships/slide" Target="slides/slide7.xml"/><Relationship Id="rId33" Type="http://schemas.openxmlformats.org/officeDocument/2006/relationships/font" Target="fonts/LatoBlack-bold.fntdata"/><Relationship Id="rId10" Type="http://schemas.openxmlformats.org/officeDocument/2006/relationships/slide" Target="slides/slide6.xml"/><Relationship Id="rId32" Type="http://schemas.openxmlformats.org/officeDocument/2006/relationships/font" Target="fonts/RobotoCondensed-boldItalic.fntdata"/><Relationship Id="rId13" Type="http://schemas.openxmlformats.org/officeDocument/2006/relationships/slide" Target="slides/slide9.xml"/><Relationship Id="rId35" Type="http://schemas.openxmlformats.org/officeDocument/2006/relationships/font" Target="fonts/SpaceGroteskMedium-regular.fntdata"/><Relationship Id="rId12" Type="http://schemas.openxmlformats.org/officeDocument/2006/relationships/slide" Target="slides/slide8.xml"/><Relationship Id="rId34" Type="http://schemas.openxmlformats.org/officeDocument/2006/relationships/font" Target="fonts/LatoBlack-boldItalic.fntdata"/><Relationship Id="rId15" Type="http://schemas.openxmlformats.org/officeDocument/2006/relationships/slide" Target="slides/slide11.xml"/><Relationship Id="rId37" Type="http://schemas.openxmlformats.org/officeDocument/2006/relationships/font" Target="fonts/SpaceGroteskSemiBold-regular.fntdata"/><Relationship Id="rId14" Type="http://schemas.openxmlformats.org/officeDocument/2006/relationships/slide" Target="slides/slide10.xml"/><Relationship Id="rId36" Type="http://schemas.openxmlformats.org/officeDocument/2006/relationships/font" Target="fonts/SpaceGroteskMedium-bold.fntdata"/><Relationship Id="rId17" Type="http://schemas.openxmlformats.org/officeDocument/2006/relationships/slide" Target="slides/slide13.xml"/><Relationship Id="rId39" Type="http://schemas.openxmlformats.org/officeDocument/2006/relationships/font" Target="fonts/PTSans-regular.fntdata"/><Relationship Id="rId16" Type="http://schemas.openxmlformats.org/officeDocument/2006/relationships/slide" Target="slides/slide12.xml"/><Relationship Id="rId38" Type="http://schemas.openxmlformats.org/officeDocument/2006/relationships/font" Target="fonts/SpaceGroteskSemiBold-bold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5" name="Google Shape;32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6" name="Google Shape;33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1" name="Google Shape;35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8" name="Google Shape;36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0" name="Google Shape;430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14b667d8e66_3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g14b667d8e66_3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46" name="Google Shape;446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14b667d8e66_3_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2" name="Google Shape;452;g14b667d8e66_3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" name="Google Shape;14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" name="Google Shape;15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5" name="Google Shape;165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1" name="Google Shape;17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8" name="Google Shape;178;p7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4b667d8e66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8" name="Google Shape;188;g14b667d8e66_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4" name="Google Shape;19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6"/>
          <p:cNvSpPr txBox="1"/>
          <p:nvPr>
            <p:ph type="ctrTitle"/>
          </p:nvPr>
        </p:nvSpPr>
        <p:spPr>
          <a:xfrm>
            <a:off x="725150" y="1154375"/>
            <a:ext cx="3846900" cy="197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0" name="Google Shape;10;p16"/>
          <p:cNvSpPr txBox="1"/>
          <p:nvPr>
            <p:ph idx="1" type="subTitle"/>
          </p:nvPr>
        </p:nvSpPr>
        <p:spPr>
          <a:xfrm>
            <a:off x="725151" y="3115260"/>
            <a:ext cx="36447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CUSTOM_6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5"/>
          <p:cNvSpPr txBox="1"/>
          <p:nvPr>
            <p:ph type="title"/>
          </p:nvPr>
        </p:nvSpPr>
        <p:spPr>
          <a:xfrm>
            <a:off x="3429451" y="2528680"/>
            <a:ext cx="2285100" cy="58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None/>
              <a:defRPr b="0" sz="4800">
                <a:solidFill>
                  <a:srgbClr val="FFFFFF"/>
                </a:solidFill>
                <a:highlight>
                  <a:schemeClr val="accent1"/>
                </a:highlight>
                <a:latin typeface="Lato Black"/>
                <a:ea typeface="Lato Black"/>
                <a:cs typeface="Lato Black"/>
                <a:sym typeface="Lato Black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/>
        </p:txBody>
      </p:sp>
      <p:sp>
        <p:nvSpPr>
          <p:cNvPr id="84" name="Google Shape;84;p25"/>
          <p:cNvSpPr txBox="1"/>
          <p:nvPr>
            <p:ph idx="2" type="title"/>
          </p:nvPr>
        </p:nvSpPr>
        <p:spPr>
          <a:xfrm>
            <a:off x="842376" y="2528680"/>
            <a:ext cx="2285100" cy="58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b="0" sz="5000">
                <a:solidFill>
                  <a:srgbClr val="FFFFFF"/>
                </a:solidFill>
                <a:highlight>
                  <a:schemeClr val="accent4"/>
                </a:highlight>
                <a:latin typeface="Lato Black"/>
                <a:ea typeface="Lato Black"/>
                <a:cs typeface="Lato Black"/>
                <a:sym typeface="Lato Black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  <a:highlight>
                  <a:schemeClr val="accent4"/>
                </a:highlight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  <a:highlight>
                  <a:schemeClr val="accent4"/>
                </a:highlight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  <a:highlight>
                  <a:schemeClr val="accent4"/>
                </a:highlight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  <a:highlight>
                  <a:schemeClr val="accent4"/>
                </a:highlight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  <a:highlight>
                  <a:schemeClr val="accent4"/>
                </a:highlight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  <a:highlight>
                  <a:schemeClr val="accent4"/>
                </a:highlight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  <a:highlight>
                  <a:schemeClr val="accent4"/>
                </a:highlight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  <a:highlight>
                  <a:schemeClr val="accent4"/>
                </a:highlight>
              </a:defRPr>
            </a:lvl9pPr>
          </a:lstStyle>
          <a:p/>
        </p:txBody>
      </p:sp>
      <p:sp>
        <p:nvSpPr>
          <p:cNvPr id="85" name="Google Shape;85;p25"/>
          <p:cNvSpPr txBox="1"/>
          <p:nvPr>
            <p:ph idx="3" type="title"/>
          </p:nvPr>
        </p:nvSpPr>
        <p:spPr>
          <a:xfrm>
            <a:off x="6016526" y="2528680"/>
            <a:ext cx="2285100" cy="58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b="0" sz="5000">
                <a:solidFill>
                  <a:srgbClr val="FFFFFF"/>
                </a:solidFill>
                <a:highlight>
                  <a:schemeClr val="accent4"/>
                </a:highlight>
                <a:latin typeface="Lato Black"/>
                <a:ea typeface="Lato Black"/>
                <a:cs typeface="Lato Black"/>
                <a:sym typeface="Lato Black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  <a:highlight>
                  <a:schemeClr val="accent4"/>
                </a:highlight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  <a:highlight>
                  <a:schemeClr val="accent4"/>
                </a:highlight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  <a:highlight>
                  <a:schemeClr val="accent4"/>
                </a:highlight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  <a:highlight>
                  <a:schemeClr val="accent4"/>
                </a:highlight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  <a:highlight>
                  <a:schemeClr val="accent4"/>
                </a:highlight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  <a:highlight>
                  <a:schemeClr val="accent4"/>
                </a:highlight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  <a:highlight>
                  <a:schemeClr val="accent4"/>
                </a:highlight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  <a:highlight>
                  <a:schemeClr val="accent4"/>
                </a:highlight>
              </a:defRPr>
            </a:lvl9pPr>
          </a:lstStyle>
          <a:p/>
        </p:txBody>
      </p:sp>
      <p:sp>
        <p:nvSpPr>
          <p:cNvPr id="86" name="Google Shape;86;p25"/>
          <p:cNvSpPr txBox="1"/>
          <p:nvPr>
            <p:ph idx="1" type="subTitle"/>
          </p:nvPr>
        </p:nvSpPr>
        <p:spPr>
          <a:xfrm>
            <a:off x="3429450" y="3318957"/>
            <a:ext cx="22851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87" name="Google Shape;87;p25"/>
          <p:cNvSpPr txBox="1"/>
          <p:nvPr>
            <p:ph idx="4" type="subTitle"/>
          </p:nvPr>
        </p:nvSpPr>
        <p:spPr>
          <a:xfrm>
            <a:off x="842375" y="3318957"/>
            <a:ext cx="22851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88" name="Google Shape;88;p25"/>
          <p:cNvSpPr txBox="1"/>
          <p:nvPr>
            <p:ph idx="5" type="subTitle"/>
          </p:nvPr>
        </p:nvSpPr>
        <p:spPr>
          <a:xfrm>
            <a:off x="6016525" y="3318957"/>
            <a:ext cx="22851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89" name="Google Shape;89;p25"/>
          <p:cNvSpPr/>
          <p:nvPr/>
        </p:nvSpPr>
        <p:spPr>
          <a:xfrm>
            <a:off x="2110163" y="4510025"/>
            <a:ext cx="4923675" cy="860725"/>
          </a:xfrm>
          <a:custGeom>
            <a:rect b="b" l="l" r="r" t="t"/>
            <a:pathLst>
              <a:path extrusionOk="0" h="34429" w="196947">
                <a:moveTo>
                  <a:pt x="0" y="33068"/>
                </a:moveTo>
                <a:cubicBezTo>
                  <a:pt x="9454" y="29362"/>
                  <a:pt x="41824" y="13478"/>
                  <a:pt x="56724" y="10831"/>
                </a:cubicBezTo>
                <a:cubicBezTo>
                  <a:pt x="71624" y="8184"/>
                  <a:pt x="76919" y="18925"/>
                  <a:pt x="89398" y="17185"/>
                </a:cubicBezTo>
                <a:cubicBezTo>
                  <a:pt x="101878" y="15446"/>
                  <a:pt x="113676" y="-2480"/>
                  <a:pt x="131601" y="394"/>
                </a:cubicBezTo>
                <a:cubicBezTo>
                  <a:pt x="149526" y="3268"/>
                  <a:pt x="186056" y="28757"/>
                  <a:pt x="196947" y="34429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25"/>
          <p:cNvSpPr/>
          <p:nvPr/>
        </p:nvSpPr>
        <p:spPr>
          <a:xfrm rot="10800000">
            <a:off x="7127050" y="-227250"/>
            <a:ext cx="4923675" cy="860725"/>
          </a:xfrm>
          <a:custGeom>
            <a:rect b="b" l="l" r="r" t="t"/>
            <a:pathLst>
              <a:path extrusionOk="0" h="34429" w="196947">
                <a:moveTo>
                  <a:pt x="0" y="33068"/>
                </a:moveTo>
                <a:cubicBezTo>
                  <a:pt x="9454" y="29362"/>
                  <a:pt x="41824" y="13478"/>
                  <a:pt x="56724" y="10831"/>
                </a:cubicBezTo>
                <a:cubicBezTo>
                  <a:pt x="71624" y="8184"/>
                  <a:pt x="76919" y="18925"/>
                  <a:pt x="89398" y="17185"/>
                </a:cubicBezTo>
                <a:cubicBezTo>
                  <a:pt x="101878" y="15446"/>
                  <a:pt x="113676" y="-2480"/>
                  <a:pt x="131601" y="394"/>
                </a:cubicBezTo>
                <a:cubicBezTo>
                  <a:pt x="149526" y="3268"/>
                  <a:pt x="186056" y="28757"/>
                  <a:pt x="196947" y="34429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25"/>
          <p:cNvSpPr/>
          <p:nvPr/>
        </p:nvSpPr>
        <p:spPr>
          <a:xfrm rot="10800000">
            <a:off x="-2906725" y="-227250"/>
            <a:ext cx="4923675" cy="860725"/>
          </a:xfrm>
          <a:custGeom>
            <a:rect b="b" l="l" r="r" t="t"/>
            <a:pathLst>
              <a:path extrusionOk="0" h="34429" w="196947">
                <a:moveTo>
                  <a:pt x="0" y="33068"/>
                </a:moveTo>
                <a:cubicBezTo>
                  <a:pt x="9454" y="29362"/>
                  <a:pt x="41824" y="13478"/>
                  <a:pt x="56724" y="10831"/>
                </a:cubicBezTo>
                <a:cubicBezTo>
                  <a:pt x="71624" y="8184"/>
                  <a:pt x="76919" y="18925"/>
                  <a:pt x="89398" y="17185"/>
                </a:cubicBezTo>
                <a:cubicBezTo>
                  <a:pt x="101878" y="15446"/>
                  <a:pt x="113676" y="-2480"/>
                  <a:pt x="131601" y="394"/>
                </a:cubicBezTo>
                <a:cubicBezTo>
                  <a:pt x="149526" y="3268"/>
                  <a:pt x="186056" y="28757"/>
                  <a:pt x="196947" y="34429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6"/>
          <p:cNvSpPr txBox="1"/>
          <p:nvPr>
            <p:ph idx="1" type="subTitle"/>
          </p:nvPr>
        </p:nvSpPr>
        <p:spPr>
          <a:xfrm>
            <a:off x="722375" y="2347621"/>
            <a:ext cx="27090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/>
        </p:txBody>
      </p:sp>
      <p:sp>
        <p:nvSpPr>
          <p:cNvPr id="94" name="Google Shape;94;p26"/>
          <p:cNvSpPr txBox="1"/>
          <p:nvPr>
            <p:ph idx="2" type="body"/>
          </p:nvPr>
        </p:nvSpPr>
        <p:spPr>
          <a:xfrm>
            <a:off x="5388725" y="1100950"/>
            <a:ext cx="2709000" cy="33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" name="Google Shape;95;p26"/>
          <p:cNvSpPr txBox="1"/>
          <p:nvPr>
            <p:ph type="title"/>
          </p:nvPr>
        </p:nvSpPr>
        <p:spPr>
          <a:xfrm>
            <a:off x="728734" y="1776979"/>
            <a:ext cx="2702700" cy="47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400">
                <a:solidFill>
                  <a:srgbClr val="FFFFFF"/>
                </a:solidFill>
                <a:highlight>
                  <a:schemeClr val="accent1"/>
                </a:highlight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26"/>
          <p:cNvSpPr txBox="1"/>
          <p:nvPr>
            <p:ph idx="3" type="title"/>
          </p:nvPr>
        </p:nvSpPr>
        <p:spPr>
          <a:xfrm>
            <a:off x="4572575" y="1370925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0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7" name="Google Shape;97;p26"/>
          <p:cNvSpPr txBox="1"/>
          <p:nvPr>
            <p:ph idx="4" type="title"/>
          </p:nvPr>
        </p:nvSpPr>
        <p:spPr>
          <a:xfrm>
            <a:off x="4572575" y="3352650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0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8" name="Google Shape;98;p26"/>
          <p:cNvSpPr txBox="1"/>
          <p:nvPr>
            <p:ph idx="5" type="title"/>
          </p:nvPr>
        </p:nvSpPr>
        <p:spPr>
          <a:xfrm>
            <a:off x="4572575" y="2361788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0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grpSp>
        <p:nvGrpSpPr>
          <p:cNvPr id="99" name="Google Shape;99;p26"/>
          <p:cNvGrpSpPr/>
          <p:nvPr/>
        </p:nvGrpSpPr>
        <p:grpSpPr>
          <a:xfrm>
            <a:off x="-206886" y="-486512"/>
            <a:ext cx="9557773" cy="6116525"/>
            <a:chOff x="-206886" y="-486512"/>
            <a:chExt cx="9557773" cy="6116525"/>
          </a:xfrm>
        </p:grpSpPr>
        <p:sp>
          <p:nvSpPr>
            <p:cNvPr id="100" name="Google Shape;100;p26"/>
            <p:cNvSpPr/>
            <p:nvPr/>
          </p:nvSpPr>
          <p:spPr>
            <a:xfrm rot="5400000">
              <a:off x="1058351" y="-1751750"/>
              <a:ext cx="1437275" cy="3967750"/>
            </a:xfrm>
            <a:custGeom>
              <a:rect b="b" l="l" r="r" t="t"/>
              <a:pathLst>
                <a:path extrusionOk="0" h="158710" w="57491">
                  <a:moveTo>
                    <a:pt x="18885" y="158710"/>
                  </a:moveTo>
                  <a:cubicBezTo>
                    <a:pt x="25310" y="151465"/>
                    <a:pt x="56113" y="126695"/>
                    <a:pt x="57435" y="115240"/>
                  </a:cubicBezTo>
                  <a:cubicBezTo>
                    <a:pt x="58757" y="103785"/>
                    <a:pt x="36390" y="109188"/>
                    <a:pt x="26817" y="89981"/>
                  </a:cubicBezTo>
                  <a:cubicBezTo>
                    <a:pt x="17245" y="70774"/>
                    <a:pt x="4470" y="14997"/>
                    <a:pt x="0" y="0"/>
                  </a:cubicBezTo>
                </a:path>
              </a:pathLst>
            </a:custGeom>
            <a:noFill/>
            <a:ln cap="rnd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26"/>
            <p:cNvSpPr/>
            <p:nvPr/>
          </p:nvSpPr>
          <p:spPr>
            <a:xfrm rot="-5400000">
              <a:off x="6648374" y="2927500"/>
              <a:ext cx="1437275" cy="3967750"/>
            </a:xfrm>
            <a:custGeom>
              <a:rect b="b" l="l" r="r" t="t"/>
              <a:pathLst>
                <a:path extrusionOk="0" h="158710" w="57491">
                  <a:moveTo>
                    <a:pt x="18885" y="158710"/>
                  </a:moveTo>
                  <a:cubicBezTo>
                    <a:pt x="25310" y="151465"/>
                    <a:pt x="56113" y="126695"/>
                    <a:pt x="57435" y="115240"/>
                  </a:cubicBezTo>
                  <a:cubicBezTo>
                    <a:pt x="58757" y="103785"/>
                    <a:pt x="36390" y="109188"/>
                    <a:pt x="26817" y="89981"/>
                  </a:cubicBezTo>
                  <a:cubicBezTo>
                    <a:pt x="17245" y="70774"/>
                    <a:pt x="4470" y="14997"/>
                    <a:pt x="0" y="0"/>
                  </a:cubicBezTo>
                </a:path>
              </a:pathLst>
            </a:custGeom>
            <a:noFill/>
            <a:ln cap="rnd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11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8"/>
          <p:cNvSpPr/>
          <p:nvPr/>
        </p:nvSpPr>
        <p:spPr>
          <a:xfrm>
            <a:off x="-956012" y="-129875"/>
            <a:ext cx="2681325" cy="3040875"/>
          </a:xfrm>
          <a:custGeom>
            <a:rect b="b" l="l" r="r" t="t"/>
            <a:pathLst>
              <a:path extrusionOk="0" h="121635" w="107253">
                <a:moveTo>
                  <a:pt x="0" y="121635"/>
                </a:moveTo>
                <a:cubicBezTo>
                  <a:pt x="9037" y="117245"/>
                  <a:pt x="45319" y="109719"/>
                  <a:pt x="54223" y="95294"/>
                </a:cubicBezTo>
                <a:cubicBezTo>
                  <a:pt x="63127" y="80869"/>
                  <a:pt x="44587" y="50969"/>
                  <a:pt x="53425" y="35087"/>
                </a:cubicBezTo>
                <a:cubicBezTo>
                  <a:pt x="62263" y="19205"/>
                  <a:pt x="98282" y="5848"/>
                  <a:pt x="107253" y="0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8"/>
          <p:cNvSpPr/>
          <p:nvPr/>
        </p:nvSpPr>
        <p:spPr>
          <a:xfrm>
            <a:off x="7418688" y="2232500"/>
            <a:ext cx="2681325" cy="3040875"/>
          </a:xfrm>
          <a:custGeom>
            <a:rect b="b" l="l" r="r" t="t"/>
            <a:pathLst>
              <a:path extrusionOk="0" h="121635" w="107253">
                <a:moveTo>
                  <a:pt x="0" y="121635"/>
                </a:moveTo>
                <a:cubicBezTo>
                  <a:pt x="9037" y="117245"/>
                  <a:pt x="45319" y="109719"/>
                  <a:pt x="54223" y="95294"/>
                </a:cubicBezTo>
                <a:cubicBezTo>
                  <a:pt x="63127" y="80869"/>
                  <a:pt x="44587" y="50969"/>
                  <a:pt x="53425" y="35087"/>
                </a:cubicBezTo>
                <a:cubicBezTo>
                  <a:pt x="62263" y="19205"/>
                  <a:pt x="98282" y="5848"/>
                  <a:pt x="107253" y="0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12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9"/>
          <p:cNvSpPr/>
          <p:nvPr/>
        </p:nvSpPr>
        <p:spPr>
          <a:xfrm>
            <a:off x="-447525" y="1418681"/>
            <a:ext cx="1388125" cy="4211175"/>
          </a:xfrm>
          <a:custGeom>
            <a:rect b="b" l="l" r="r" t="t"/>
            <a:pathLst>
              <a:path extrusionOk="0" h="168447" w="55525">
                <a:moveTo>
                  <a:pt x="25141" y="168447"/>
                </a:moveTo>
                <a:cubicBezTo>
                  <a:pt x="30169" y="160067"/>
                  <a:pt x="58244" y="133250"/>
                  <a:pt x="55311" y="118165"/>
                </a:cubicBezTo>
                <a:cubicBezTo>
                  <a:pt x="52378" y="103080"/>
                  <a:pt x="16761" y="97633"/>
                  <a:pt x="7542" y="77939"/>
                </a:cubicBezTo>
                <a:cubicBezTo>
                  <a:pt x="-1676" y="58245"/>
                  <a:pt x="1257" y="12990"/>
                  <a:pt x="0" y="0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29"/>
          <p:cNvSpPr/>
          <p:nvPr/>
        </p:nvSpPr>
        <p:spPr>
          <a:xfrm rot="10800000">
            <a:off x="8203400" y="-486356"/>
            <a:ext cx="1388125" cy="4211175"/>
          </a:xfrm>
          <a:custGeom>
            <a:rect b="b" l="l" r="r" t="t"/>
            <a:pathLst>
              <a:path extrusionOk="0" h="168447" w="55525">
                <a:moveTo>
                  <a:pt x="25141" y="168447"/>
                </a:moveTo>
                <a:cubicBezTo>
                  <a:pt x="30169" y="160067"/>
                  <a:pt x="58244" y="133250"/>
                  <a:pt x="55311" y="118165"/>
                </a:cubicBezTo>
                <a:cubicBezTo>
                  <a:pt x="52378" y="103080"/>
                  <a:pt x="16761" y="97633"/>
                  <a:pt x="7542" y="77939"/>
                </a:cubicBezTo>
                <a:cubicBezTo>
                  <a:pt x="-1676" y="58245"/>
                  <a:pt x="1257" y="12990"/>
                  <a:pt x="0" y="0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2">
  <p:cSld name="CUSTOM_13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0"/>
          <p:cNvSpPr/>
          <p:nvPr/>
        </p:nvSpPr>
        <p:spPr>
          <a:xfrm flipH="1">
            <a:off x="2110163" y="4510025"/>
            <a:ext cx="4923675" cy="860725"/>
          </a:xfrm>
          <a:custGeom>
            <a:rect b="b" l="l" r="r" t="t"/>
            <a:pathLst>
              <a:path extrusionOk="0" h="34429" w="196947">
                <a:moveTo>
                  <a:pt x="0" y="33068"/>
                </a:moveTo>
                <a:cubicBezTo>
                  <a:pt x="9454" y="29362"/>
                  <a:pt x="41824" y="13478"/>
                  <a:pt x="56724" y="10831"/>
                </a:cubicBezTo>
                <a:cubicBezTo>
                  <a:pt x="71624" y="8184"/>
                  <a:pt x="76919" y="18925"/>
                  <a:pt x="89398" y="17185"/>
                </a:cubicBezTo>
                <a:cubicBezTo>
                  <a:pt x="101878" y="15446"/>
                  <a:pt x="113676" y="-2480"/>
                  <a:pt x="131601" y="394"/>
                </a:cubicBezTo>
                <a:cubicBezTo>
                  <a:pt x="149526" y="3268"/>
                  <a:pt x="186056" y="28757"/>
                  <a:pt x="196947" y="34429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30"/>
          <p:cNvSpPr/>
          <p:nvPr/>
        </p:nvSpPr>
        <p:spPr>
          <a:xfrm flipH="1" rot="10800000">
            <a:off x="-2906725" y="-227250"/>
            <a:ext cx="4923675" cy="860725"/>
          </a:xfrm>
          <a:custGeom>
            <a:rect b="b" l="l" r="r" t="t"/>
            <a:pathLst>
              <a:path extrusionOk="0" h="34429" w="196947">
                <a:moveTo>
                  <a:pt x="0" y="33068"/>
                </a:moveTo>
                <a:cubicBezTo>
                  <a:pt x="9454" y="29362"/>
                  <a:pt x="41824" y="13478"/>
                  <a:pt x="56724" y="10831"/>
                </a:cubicBezTo>
                <a:cubicBezTo>
                  <a:pt x="71624" y="8184"/>
                  <a:pt x="76919" y="18925"/>
                  <a:pt x="89398" y="17185"/>
                </a:cubicBezTo>
                <a:cubicBezTo>
                  <a:pt x="101878" y="15446"/>
                  <a:pt x="113676" y="-2480"/>
                  <a:pt x="131601" y="394"/>
                </a:cubicBezTo>
                <a:cubicBezTo>
                  <a:pt x="149526" y="3268"/>
                  <a:pt x="186056" y="28757"/>
                  <a:pt x="196947" y="34429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30"/>
          <p:cNvSpPr/>
          <p:nvPr/>
        </p:nvSpPr>
        <p:spPr>
          <a:xfrm flipH="1" rot="10800000">
            <a:off x="7127050" y="-227250"/>
            <a:ext cx="4923675" cy="860725"/>
          </a:xfrm>
          <a:custGeom>
            <a:rect b="b" l="l" r="r" t="t"/>
            <a:pathLst>
              <a:path extrusionOk="0" h="34429" w="196947">
                <a:moveTo>
                  <a:pt x="0" y="33068"/>
                </a:moveTo>
                <a:cubicBezTo>
                  <a:pt x="9454" y="29362"/>
                  <a:pt x="41824" y="13478"/>
                  <a:pt x="56724" y="10831"/>
                </a:cubicBezTo>
                <a:cubicBezTo>
                  <a:pt x="71624" y="8184"/>
                  <a:pt x="76919" y="18925"/>
                  <a:pt x="89398" y="17185"/>
                </a:cubicBezTo>
                <a:cubicBezTo>
                  <a:pt x="101878" y="15446"/>
                  <a:pt x="113676" y="-2480"/>
                  <a:pt x="131601" y="394"/>
                </a:cubicBezTo>
                <a:cubicBezTo>
                  <a:pt x="149526" y="3268"/>
                  <a:pt x="186056" y="28757"/>
                  <a:pt x="196947" y="34429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3">
  <p:cSld name="CUSTOM_14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1"/>
          <p:cNvSpPr/>
          <p:nvPr/>
        </p:nvSpPr>
        <p:spPr>
          <a:xfrm>
            <a:off x="7546850" y="-454119"/>
            <a:ext cx="1973675" cy="2751175"/>
          </a:xfrm>
          <a:custGeom>
            <a:rect b="b" l="l" r="r" t="t"/>
            <a:pathLst>
              <a:path extrusionOk="0" h="110047" w="78947">
                <a:moveTo>
                  <a:pt x="0" y="0"/>
                </a:moveTo>
                <a:cubicBezTo>
                  <a:pt x="1950" y="5130"/>
                  <a:pt x="2065" y="21040"/>
                  <a:pt x="11697" y="30779"/>
                </a:cubicBezTo>
                <a:cubicBezTo>
                  <a:pt x="21329" y="40518"/>
                  <a:pt x="46582" y="45224"/>
                  <a:pt x="57790" y="58435"/>
                </a:cubicBezTo>
                <a:cubicBezTo>
                  <a:pt x="68998" y="71646"/>
                  <a:pt x="75421" y="101445"/>
                  <a:pt x="78947" y="110047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31"/>
          <p:cNvSpPr/>
          <p:nvPr/>
        </p:nvSpPr>
        <p:spPr>
          <a:xfrm>
            <a:off x="-376525" y="2846444"/>
            <a:ext cx="1973675" cy="2751175"/>
          </a:xfrm>
          <a:custGeom>
            <a:rect b="b" l="l" r="r" t="t"/>
            <a:pathLst>
              <a:path extrusionOk="0" h="110047" w="78947">
                <a:moveTo>
                  <a:pt x="0" y="0"/>
                </a:moveTo>
                <a:cubicBezTo>
                  <a:pt x="1950" y="5130"/>
                  <a:pt x="2065" y="21040"/>
                  <a:pt x="11697" y="30779"/>
                </a:cubicBezTo>
                <a:cubicBezTo>
                  <a:pt x="21329" y="40518"/>
                  <a:pt x="46582" y="45224"/>
                  <a:pt x="57790" y="58435"/>
                </a:cubicBezTo>
                <a:cubicBezTo>
                  <a:pt x="68998" y="71646"/>
                  <a:pt x="75421" y="101445"/>
                  <a:pt x="78947" y="110047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7"/>
          <p:cNvSpPr txBox="1"/>
          <p:nvPr>
            <p:ph idx="1" type="subTitle"/>
          </p:nvPr>
        </p:nvSpPr>
        <p:spPr>
          <a:xfrm>
            <a:off x="1708525" y="1657310"/>
            <a:ext cx="2367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" name="Google Shape;13;p17"/>
          <p:cNvSpPr txBox="1"/>
          <p:nvPr>
            <p:ph idx="2" type="subTitle"/>
          </p:nvPr>
        </p:nvSpPr>
        <p:spPr>
          <a:xfrm>
            <a:off x="1708525" y="3295008"/>
            <a:ext cx="23676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" name="Google Shape;14;p17"/>
          <p:cNvSpPr txBox="1"/>
          <p:nvPr>
            <p:ph idx="3" type="subTitle"/>
          </p:nvPr>
        </p:nvSpPr>
        <p:spPr>
          <a:xfrm>
            <a:off x="5067975" y="2476159"/>
            <a:ext cx="2367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" name="Google Shape;15;p17"/>
          <p:cNvSpPr txBox="1"/>
          <p:nvPr>
            <p:ph type="title"/>
          </p:nvPr>
        </p:nvSpPr>
        <p:spPr>
          <a:xfrm>
            <a:off x="4204356" y="1598940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0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6" name="Google Shape;16;p17"/>
          <p:cNvSpPr txBox="1"/>
          <p:nvPr>
            <p:ph idx="4" type="title"/>
          </p:nvPr>
        </p:nvSpPr>
        <p:spPr>
          <a:xfrm>
            <a:off x="4204356" y="3239890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0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7" name="Google Shape;17;p17"/>
          <p:cNvSpPr txBox="1"/>
          <p:nvPr>
            <p:ph idx="5" type="title"/>
          </p:nvPr>
        </p:nvSpPr>
        <p:spPr>
          <a:xfrm>
            <a:off x="4204356" y="2419415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0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8" name="Google Shape;18;p17"/>
          <p:cNvSpPr txBox="1"/>
          <p:nvPr>
            <p:ph idx="6" type="subTitle"/>
          </p:nvPr>
        </p:nvSpPr>
        <p:spPr>
          <a:xfrm>
            <a:off x="1708525" y="1334575"/>
            <a:ext cx="23676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/>
        </p:txBody>
      </p:sp>
      <p:sp>
        <p:nvSpPr>
          <p:cNvPr id="19" name="Google Shape;19;p17"/>
          <p:cNvSpPr txBox="1"/>
          <p:nvPr>
            <p:ph idx="7" type="subTitle"/>
          </p:nvPr>
        </p:nvSpPr>
        <p:spPr>
          <a:xfrm>
            <a:off x="1708525" y="2974472"/>
            <a:ext cx="23676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/>
        </p:txBody>
      </p:sp>
      <p:sp>
        <p:nvSpPr>
          <p:cNvPr id="20" name="Google Shape;20;p17"/>
          <p:cNvSpPr txBox="1"/>
          <p:nvPr>
            <p:ph idx="8" type="subTitle"/>
          </p:nvPr>
        </p:nvSpPr>
        <p:spPr>
          <a:xfrm>
            <a:off x="5067975" y="2154524"/>
            <a:ext cx="23676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/>
        </p:txBody>
      </p:sp>
      <p:sp>
        <p:nvSpPr>
          <p:cNvPr id="21" name="Google Shape;21;p17"/>
          <p:cNvSpPr txBox="1"/>
          <p:nvPr>
            <p:ph idx="9" type="subTitle"/>
          </p:nvPr>
        </p:nvSpPr>
        <p:spPr>
          <a:xfrm>
            <a:off x="5067975" y="4117156"/>
            <a:ext cx="2367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" name="Google Shape;22;p17"/>
          <p:cNvSpPr txBox="1"/>
          <p:nvPr>
            <p:ph idx="13" type="title"/>
          </p:nvPr>
        </p:nvSpPr>
        <p:spPr>
          <a:xfrm>
            <a:off x="4204356" y="4060366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0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3" name="Google Shape;23;p17"/>
          <p:cNvSpPr txBox="1"/>
          <p:nvPr>
            <p:ph idx="14" type="subTitle"/>
          </p:nvPr>
        </p:nvSpPr>
        <p:spPr>
          <a:xfrm>
            <a:off x="5067975" y="3794421"/>
            <a:ext cx="23676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/>
        </p:txBody>
      </p:sp>
      <p:sp>
        <p:nvSpPr>
          <p:cNvPr id="24" name="Google Shape;24;p17"/>
          <p:cNvSpPr txBox="1"/>
          <p:nvPr>
            <p:ph idx="15" type="title"/>
          </p:nvPr>
        </p:nvSpPr>
        <p:spPr>
          <a:xfrm>
            <a:off x="723300" y="445025"/>
            <a:ext cx="769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" name="Google Shape;25;p17"/>
          <p:cNvSpPr/>
          <p:nvPr/>
        </p:nvSpPr>
        <p:spPr>
          <a:xfrm>
            <a:off x="-305350" y="1904994"/>
            <a:ext cx="2013550" cy="3309375"/>
          </a:xfrm>
          <a:custGeom>
            <a:rect b="b" l="l" r="r" t="t"/>
            <a:pathLst>
              <a:path extrusionOk="0" h="132375" w="80542">
                <a:moveTo>
                  <a:pt x="80542" y="132375"/>
                </a:moveTo>
                <a:cubicBezTo>
                  <a:pt x="75359" y="125996"/>
                  <a:pt x="52498" y="109515"/>
                  <a:pt x="49441" y="94098"/>
                </a:cubicBezTo>
                <a:cubicBezTo>
                  <a:pt x="46384" y="78681"/>
                  <a:pt x="70441" y="55555"/>
                  <a:pt x="62201" y="39872"/>
                </a:cubicBezTo>
                <a:cubicBezTo>
                  <a:pt x="53961" y="24189"/>
                  <a:pt x="10367" y="6645"/>
                  <a:pt x="0" y="0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17"/>
          <p:cNvSpPr/>
          <p:nvPr/>
        </p:nvSpPr>
        <p:spPr>
          <a:xfrm>
            <a:off x="7435800" y="-70869"/>
            <a:ext cx="2013550" cy="3309375"/>
          </a:xfrm>
          <a:custGeom>
            <a:rect b="b" l="l" r="r" t="t"/>
            <a:pathLst>
              <a:path extrusionOk="0" h="132375" w="80542">
                <a:moveTo>
                  <a:pt x="80542" y="132375"/>
                </a:moveTo>
                <a:cubicBezTo>
                  <a:pt x="75359" y="125996"/>
                  <a:pt x="52498" y="109515"/>
                  <a:pt x="49441" y="94098"/>
                </a:cubicBezTo>
                <a:cubicBezTo>
                  <a:pt x="46384" y="78681"/>
                  <a:pt x="70441" y="55555"/>
                  <a:pt x="62201" y="39872"/>
                </a:cubicBezTo>
                <a:cubicBezTo>
                  <a:pt x="53961" y="24189"/>
                  <a:pt x="10367" y="6645"/>
                  <a:pt x="0" y="0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8"/>
          <p:cNvSpPr txBox="1"/>
          <p:nvPr>
            <p:ph type="title"/>
          </p:nvPr>
        </p:nvSpPr>
        <p:spPr>
          <a:xfrm>
            <a:off x="4884602" y="1775141"/>
            <a:ext cx="35469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400">
                <a:solidFill>
                  <a:srgbClr val="FFFFFF"/>
                </a:solidFill>
                <a:highlight>
                  <a:schemeClr val="accent2"/>
                </a:highlight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9" name="Google Shape;29;p18"/>
          <p:cNvSpPr txBox="1"/>
          <p:nvPr>
            <p:ph idx="1" type="subTitle"/>
          </p:nvPr>
        </p:nvSpPr>
        <p:spPr>
          <a:xfrm>
            <a:off x="4884600" y="2348650"/>
            <a:ext cx="3546900" cy="10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 Condensed"/>
              <a:buNone/>
              <a:defRPr sz="2000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 1">
  <p:cSld name="TITLE_AND_BODY_2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9"/>
          <p:cNvSpPr txBox="1"/>
          <p:nvPr>
            <p:ph type="ctrTitle"/>
          </p:nvPr>
        </p:nvSpPr>
        <p:spPr>
          <a:xfrm flipH="1">
            <a:off x="4819803" y="1271950"/>
            <a:ext cx="3358500" cy="95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2" name="Google Shape;32;p19"/>
          <p:cNvSpPr txBox="1"/>
          <p:nvPr>
            <p:ph idx="1" type="subTitle"/>
          </p:nvPr>
        </p:nvSpPr>
        <p:spPr>
          <a:xfrm flipH="1">
            <a:off x="4819803" y="2243275"/>
            <a:ext cx="3358500" cy="168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9"/>
          <p:cNvSpPr/>
          <p:nvPr/>
        </p:nvSpPr>
        <p:spPr>
          <a:xfrm>
            <a:off x="6798550" y="3390500"/>
            <a:ext cx="2751175" cy="1973675"/>
          </a:xfrm>
          <a:custGeom>
            <a:rect b="b" l="l" r="r" t="t"/>
            <a:pathLst>
              <a:path extrusionOk="0" h="78947" w="110047">
                <a:moveTo>
                  <a:pt x="110047" y="0"/>
                </a:moveTo>
                <a:cubicBezTo>
                  <a:pt x="104199" y="1728"/>
                  <a:pt x="83998" y="1329"/>
                  <a:pt x="74960" y="10367"/>
                </a:cubicBezTo>
                <a:cubicBezTo>
                  <a:pt x="65922" y="19405"/>
                  <a:pt x="68314" y="42797"/>
                  <a:pt x="55821" y="54227"/>
                </a:cubicBezTo>
                <a:cubicBezTo>
                  <a:pt x="43328" y="65657"/>
                  <a:pt x="9304" y="74827"/>
                  <a:pt x="0" y="78947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CUSTOM_10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0"/>
          <p:cNvSpPr txBox="1"/>
          <p:nvPr>
            <p:ph idx="1" type="subTitle"/>
          </p:nvPr>
        </p:nvSpPr>
        <p:spPr>
          <a:xfrm>
            <a:off x="1731150" y="2143898"/>
            <a:ext cx="5681700" cy="17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280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" name="Google Shape;36;p20"/>
          <p:cNvSpPr txBox="1"/>
          <p:nvPr>
            <p:ph type="title"/>
          </p:nvPr>
        </p:nvSpPr>
        <p:spPr>
          <a:xfrm>
            <a:off x="3327000" y="4053730"/>
            <a:ext cx="24900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oboto"/>
              <a:buNone/>
              <a:defRPr b="0" sz="2000">
                <a:latin typeface="Roboto"/>
                <a:ea typeface="Roboto"/>
                <a:cs typeface="Roboto"/>
                <a:sym typeface="Robo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PT Sans"/>
                <a:ea typeface="PT Sans"/>
                <a:cs typeface="PT Sans"/>
                <a:sym typeface="PT Sa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PT Sans"/>
                <a:ea typeface="PT Sans"/>
                <a:cs typeface="PT Sans"/>
                <a:sym typeface="PT Sa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PT Sans"/>
                <a:ea typeface="PT Sans"/>
                <a:cs typeface="PT Sans"/>
                <a:sym typeface="PT Sa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PT Sans"/>
                <a:ea typeface="PT Sans"/>
                <a:cs typeface="PT Sans"/>
                <a:sym typeface="PT Sa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PT Sans"/>
                <a:ea typeface="PT Sans"/>
                <a:cs typeface="PT Sans"/>
                <a:sym typeface="PT Sa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PT Sans"/>
                <a:ea typeface="PT Sans"/>
                <a:cs typeface="PT Sans"/>
                <a:sym typeface="PT Sa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PT Sans"/>
                <a:ea typeface="PT Sans"/>
                <a:cs typeface="PT Sans"/>
                <a:sym typeface="PT Sa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37" name="Google Shape;37;p20"/>
          <p:cNvSpPr/>
          <p:nvPr/>
        </p:nvSpPr>
        <p:spPr>
          <a:xfrm flipH="1">
            <a:off x="7418688" y="-91775"/>
            <a:ext cx="2681325" cy="3040875"/>
          </a:xfrm>
          <a:custGeom>
            <a:rect b="b" l="l" r="r" t="t"/>
            <a:pathLst>
              <a:path extrusionOk="0" h="121635" w="107253">
                <a:moveTo>
                  <a:pt x="0" y="121635"/>
                </a:moveTo>
                <a:cubicBezTo>
                  <a:pt x="9037" y="117245"/>
                  <a:pt x="45319" y="109719"/>
                  <a:pt x="54223" y="95294"/>
                </a:cubicBezTo>
                <a:cubicBezTo>
                  <a:pt x="63127" y="80869"/>
                  <a:pt x="44587" y="50969"/>
                  <a:pt x="53425" y="35087"/>
                </a:cubicBezTo>
                <a:cubicBezTo>
                  <a:pt x="62263" y="19205"/>
                  <a:pt x="98282" y="5848"/>
                  <a:pt x="107253" y="0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20"/>
          <p:cNvSpPr/>
          <p:nvPr/>
        </p:nvSpPr>
        <p:spPr>
          <a:xfrm flipH="1">
            <a:off x="-956012" y="2194400"/>
            <a:ext cx="2681325" cy="3040875"/>
          </a:xfrm>
          <a:custGeom>
            <a:rect b="b" l="l" r="r" t="t"/>
            <a:pathLst>
              <a:path extrusionOk="0" h="121635" w="107253">
                <a:moveTo>
                  <a:pt x="0" y="121635"/>
                </a:moveTo>
                <a:cubicBezTo>
                  <a:pt x="9037" y="117245"/>
                  <a:pt x="45319" y="109719"/>
                  <a:pt x="54223" y="95294"/>
                </a:cubicBezTo>
                <a:cubicBezTo>
                  <a:pt x="63127" y="80869"/>
                  <a:pt x="44587" y="50969"/>
                  <a:pt x="53425" y="35087"/>
                </a:cubicBezTo>
                <a:cubicBezTo>
                  <a:pt x="62263" y="19205"/>
                  <a:pt x="98282" y="5848"/>
                  <a:pt x="107253" y="0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1"/>
          <p:cNvSpPr txBox="1"/>
          <p:nvPr>
            <p:ph type="ctrTitle"/>
          </p:nvPr>
        </p:nvSpPr>
        <p:spPr>
          <a:xfrm>
            <a:off x="722375" y="2149375"/>
            <a:ext cx="3279600" cy="104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41" name="Google Shape;41;p21"/>
          <p:cNvSpPr txBox="1"/>
          <p:nvPr>
            <p:ph idx="1" type="subTitle"/>
          </p:nvPr>
        </p:nvSpPr>
        <p:spPr>
          <a:xfrm>
            <a:off x="722375" y="3270224"/>
            <a:ext cx="24672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2" name="Google Shape;42;p21"/>
          <p:cNvSpPr txBox="1"/>
          <p:nvPr>
            <p:ph idx="2" type="title"/>
          </p:nvPr>
        </p:nvSpPr>
        <p:spPr>
          <a:xfrm>
            <a:off x="862375" y="1321299"/>
            <a:ext cx="767700" cy="7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3" name="Google Shape;43;p21"/>
          <p:cNvSpPr/>
          <p:nvPr/>
        </p:nvSpPr>
        <p:spPr>
          <a:xfrm>
            <a:off x="5452188" y="2721872"/>
            <a:ext cx="80042" cy="80119"/>
          </a:xfrm>
          <a:custGeom>
            <a:rect b="b" l="l" r="r" t="t"/>
            <a:pathLst>
              <a:path extrusionOk="0" h="10229" w="10216">
                <a:moveTo>
                  <a:pt x="5108" y="1"/>
                </a:moveTo>
                <a:lnTo>
                  <a:pt x="3310" y="3311"/>
                </a:lnTo>
                <a:lnTo>
                  <a:pt x="0" y="5108"/>
                </a:lnTo>
                <a:lnTo>
                  <a:pt x="3310" y="6918"/>
                </a:lnTo>
                <a:lnTo>
                  <a:pt x="5108" y="10228"/>
                </a:lnTo>
                <a:lnTo>
                  <a:pt x="6918" y="6918"/>
                </a:lnTo>
                <a:lnTo>
                  <a:pt x="10216" y="5108"/>
                </a:lnTo>
                <a:lnTo>
                  <a:pt x="6918" y="3311"/>
                </a:lnTo>
                <a:lnTo>
                  <a:pt x="5108" y="1"/>
                </a:lnTo>
                <a:close/>
              </a:path>
            </a:pathLst>
          </a:custGeom>
          <a:solidFill>
            <a:srgbClr val="FFFFFF">
              <a:alpha val="1176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1"/>
          <p:cNvSpPr/>
          <p:nvPr/>
        </p:nvSpPr>
        <p:spPr>
          <a:xfrm>
            <a:off x="6494288" y="-56262"/>
            <a:ext cx="2960500" cy="3209700"/>
          </a:xfrm>
          <a:custGeom>
            <a:rect b="b" l="l" r="r" t="t"/>
            <a:pathLst>
              <a:path extrusionOk="0" h="128388" w="118420">
                <a:moveTo>
                  <a:pt x="118420" y="128388"/>
                </a:moveTo>
                <a:cubicBezTo>
                  <a:pt x="111243" y="122939"/>
                  <a:pt x="84595" y="112572"/>
                  <a:pt x="75358" y="95693"/>
                </a:cubicBezTo>
                <a:cubicBezTo>
                  <a:pt x="66121" y="78814"/>
                  <a:pt x="75558" y="43062"/>
                  <a:pt x="62998" y="27113"/>
                </a:cubicBezTo>
                <a:cubicBezTo>
                  <a:pt x="50438" y="11164"/>
                  <a:pt x="10500" y="4519"/>
                  <a:pt x="0" y="0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21"/>
          <p:cNvSpPr/>
          <p:nvPr/>
        </p:nvSpPr>
        <p:spPr>
          <a:xfrm>
            <a:off x="-1377587" y="1990063"/>
            <a:ext cx="2960500" cy="3209700"/>
          </a:xfrm>
          <a:custGeom>
            <a:rect b="b" l="l" r="r" t="t"/>
            <a:pathLst>
              <a:path extrusionOk="0" h="128388" w="118420">
                <a:moveTo>
                  <a:pt x="118420" y="128388"/>
                </a:moveTo>
                <a:cubicBezTo>
                  <a:pt x="111243" y="122939"/>
                  <a:pt x="84595" y="112572"/>
                  <a:pt x="75358" y="95693"/>
                </a:cubicBezTo>
                <a:cubicBezTo>
                  <a:pt x="66121" y="78814"/>
                  <a:pt x="75558" y="43062"/>
                  <a:pt x="62998" y="27113"/>
                </a:cubicBezTo>
                <a:cubicBezTo>
                  <a:pt x="50438" y="11164"/>
                  <a:pt x="10500" y="4519"/>
                  <a:pt x="0" y="0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oogle Shape;47;p22"/>
          <p:cNvGrpSpPr/>
          <p:nvPr/>
        </p:nvGrpSpPr>
        <p:grpSpPr>
          <a:xfrm>
            <a:off x="-401694" y="-260525"/>
            <a:ext cx="9947388" cy="5664550"/>
            <a:chOff x="-401694" y="-260525"/>
            <a:chExt cx="9947388" cy="5664550"/>
          </a:xfrm>
        </p:grpSpPr>
        <p:sp>
          <p:nvSpPr>
            <p:cNvPr id="48" name="Google Shape;48;p22"/>
            <p:cNvSpPr/>
            <p:nvPr/>
          </p:nvSpPr>
          <p:spPr>
            <a:xfrm>
              <a:off x="-401694" y="-260525"/>
              <a:ext cx="1939975" cy="2303000"/>
            </a:xfrm>
            <a:custGeom>
              <a:rect b="b" l="l" r="r" t="t"/>
              <a:pathLst>
                <a:path extrusionOk="0" h="92120" w="77599">
                  <a:moveTo>
                    <a:pt x="0" y="92120"/>
                  </a:moveTo>
                  <a:cubicBezTo>
                    <a:pt x="7942" y="89397"/>
                    <a:pt x="39935" y="86373"/>
                    <a:pt x="47649" y="75784"/>
                  </a:cubicBezTo>
                  <a:cubicBezTo>
                    <a:pt x="55364" y="65196"/>
                    <a:pt x="41295" y="41220"/>
                    <a:pt x="46287" y="28589"/>
                  </a:cubicBezTo>
                  <a:cubicBezTo>
                    <a:pt x="51279" y="15958"/>
                    <a:pt x="72380" y="4765"/>
                    <a:pt x="77599" y="0"/>
                  </a:cubicBezTo>
                </a:path>
              </a:pathLst>
            </a:custGeom>
            <a:noFill/>
            <a:ln cap="rnd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9;p22"/>
            <p:cNvSpPr/>
            <p:nvPr/>
          </p:nvSpPr>
          <p:spPr>
            <a:xfrm>
              <a:off x="7605719" y="3101025"/>
              <a:ext cx="1939975" cy="2303000"/>
            </a:xfrm>
            <a:custGeom>
              <a:rect b="b" l="l" r="r" t="t"/>
              <a:pathLst>
                <a:path extrusionOk="0" h="92120" w="77599">
                  <a:moveTo>
                    <a:pt x="0" y="92120"/>
                  </a:moveTo>
                  <a:cubicBezTo>
                    <a:pt x="7942" y="89397"/>
                    <a:pt x="39935" y="86373"/>
                    <a:pt x="47649" y="75784"/>
                  </a:cubicBezTo>
                  <a:cubicBezTo>
                    <a:pt x="55364" y="65196"/>
                    <a:pt x="41295" y="41220"/>
                    <a:pt x="46287" y="28589"/>
                  </a:cubicBezTo>
                  <a:cubicBezTo>
                    <a:pt x="51279" y="15958"/>
                    <a:pt x="72380" y="4765"/>
                    <a:pt x="77599" y="0"/>
                  </a:cubicBezTo>
                </a:path>
              </a:pathLst>
            </a:custGeom>
            <a:noFill/>
            <a:ln cap="rnd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0" name="Google Shape;50;p22"/>
          <p:cNvSpPr txBox="1"/>
          <p:nvPr>
            <p:ph type="title"/>
          </p:nvPr>
        </p:nvSpPr>
        <p:spPr>
          <a:xfrm>
            <a:off x="723300" y="445025"/>
            <a:ext cx="769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" name="Google Shape;51;p22"/>
          <p:cNvSpPr txBox="1"/>
          <p:nvPr>
            <p:ph idx="1" type="subTitle"/>
          </p:nvPr>
        </p:nvSpPr>
        <p:spPr>
          <a:xfrm>
            <a:off x="5191836" y="3234090"/>
            <a:ext cx="26193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/>
        </p:txBody>
      </p:sp>
      <p:sp>
        <p:nvSpPr>
          <p:cNvPr id="52" name="Google Shape;52;p22"/>
          <p:cNvSpPr txBox="1"/>
          <p:nvPr>
            <p:ph idx="2" type="subTitle"/>
          </p:nvPr>
        </p:nvSpPr>
        <p:spPr>
          <a:xfrm>
            <a:off x="5191834" y="3503321"/>
            <a:ext cx="2619300" cy="94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/>
        </p:txBody>
      </p:sp>
      <p:sp>
        <p:nvSpPr>
          <p:cNvPr id="53" name="Google Shape;53;p22"/>
          <p:cNvSpPr txBox="1"/>
          <p:nvPr>
            <p:ph idx="3" type="subTitle"/>
          </p:nvPr>
        </p:nvSpPr>
        <p:spPr>
          <a:xfrm>
            <a:off x="1332864" y="3234090"/>
            <a:ext cx="26193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/>
        </p:txBody>
      </p:sp>
      <p:sp>
        <p:nvSpPr>
          <p:cNvPr id="54" name="Google Shape;54;p22"/>
          <p:cNvSpPr txBox="1"/>
          <p:nvPr>
            <p:ph idx="4" type="subTitle"/>
          </p:nvPr>
        </p:nvSpPr>
        <p:spPr>
          <a:xfrm>
            <a:off x="1332875" y="3503321"/>
            <a:ext cx="2619300" cy="94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4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3"/>
          <p:cNvSpPr txBox="1"/>
          <p:nvPr>
            <p:ph idx="1" type="subTitle"/>
          </p:nvPr>
        </p:nvSpPr>
        <p:spPr>
          <a:xfrm>
            <a:off x="6049800" y="3134874"/>
            <a:ext cx="22185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/>
        </p:txBody>
      </p:sp>
      <p:sp>
        <p:nvSpPr>
          <p:cNvPr id="57" name="Google Shape;57;p23"/>
          <p:cNvSpPr txBox="1"/>
          <p:nvPr>
            <p:ph idx="2" type="subTitle"/>
          </p:nvPr>
        </p:nvSpPr>
        <p:spPr>
          <a:xfrm>
            <a:off x="6049800" y="3457599"/>
            <a:ext cx="2218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/>
        </p:txBody>
      </p:sp>
      <p:sp>
        <p:nvSpPr>
          <p:cNvPr id="58" name="Google Shape;58;p23"/>
          <p:cNvSpPr txBox="1"/>
          <p:nvPr>
            <p:ph idx="3" type="subTitle"/>
          </p:nvPr>
        </p:nvSpPr>
        <p:spPr>
          <a:xfrm>
            <a:off x="3462750" y="3134874"/>
            <a:ext cx="22185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/>
        </p:txBody>
      </p:sp>
      <p:sp>
        <p:nvSpPr>
          <p:cNvPr id="59" name="Google Shape;59;p23"/>
          <p:cNvSpPr txBox="1"/>
          <p:nvPr>
            <p:ph idx="4" type="subTitle"/>
          </p:nvPr>
        </p:nvSpPr>
        <p:spPr>
          <a:xfrm>
            <a:off x="3462750" y="3457599"/>
            <a:ext cx="2218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/>
        </p:txBody>
      </p:sp>
      <p:sp>
        <p:nvSpPr>
          <p:cNvPr id="60" name="Google Shape;60;p23"/>
          <p:cNvSpPr txBox="1"/>
          <p:nvPr>
            <p:ph idx="5" type="subTitle"/>
          </p:nvPr>
        </p:nvSpPr>
        <p:spPr>
          <a:xfrm>
            <a:off x="875575" y="3134874"/>
            <a:ext cx="22185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/>
        </p:txBody>
      </p:sp>
      <p:sp>
        <p:nvSpPr>
          <p:cNvPr id="61" name="Google Shape;61;p23"/>
          <p:cNvSpPr txBox="1"/>
          <p:nvPr>
            <p:ph idx="6" type="subTitle"/>
          </p:nvPr>
        </p:nvSpPr>
        <p:spPr>
          <a:xfrm>
            <a:off x="875575" y="3457599"/>
            <a:ext cx="2218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/>
        </p:txBody>
      </p:sp>
      <p:sp>
        <p:nvSpPr>
          <p:cNvPr id="62" name="Google Shape;62;p23"/>
          <p:cNvSpPr txBox="1"/>
          <p:nvPr>
            <p:ph type="title"/>
          </p:nvPr>
        </p:nvSpPr>
        <p:spPr>
          <a:xfrm>
            <a:off x="723175" y="445025"/>
            <a:ext cx="769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63" name="Google Shape;63;p23"/>
          <p:cNvGrpSpPr/>
          <p:nvPr/>
        </p:nvGrpSpPr>
        <p:grpSpPr>
          <a:xfrm>
            <a:off x="-552037" y="-798700"/>
            <a:ext cx="10248075" cy="6740900"/>
            <a:chOff x="-552037" y="-798700"/>
            <a:chExt cx="10248075" cy="6740900"/>
          </a:xfrm>
        </p:grpSpPr>
        <p:sp>
          <p:nvSpPr>
            <p:cNvPr id="64" name="Google Shape;64;p23"/>
            <p:cNvSpPr/>
            <p:nvPr/>
          </p:nvSpPr>
          <p:spPr>
            <a:xfrm>
              <a:off x="-552037" y="2592950"/>
              <a:ext cx="2192975" cy="3349250"/>
            </a:xfrm>
            <a:custGeom>
              <a:rect b="b" l="l" r="r" t="t"/>
              <a:pathLst>
                <a:path extrusionOk="0" h="133970" w="87719">
                  <a:moveTo>
                    <a:pt x="0" y="0"/>
                  </a:moveTo>
                  <a:cubicBezTo>
                    <a:pt x="7177" y="6247"/>
                    <a:pt x="37214" y="25668"/>
                    <a:pt x="43062" y="37480"/>
                  </a:cubicBezTo>
                  <a:cubicBezTo>
                    <a:pt x="48910" y="49292"/>
                    <a:pt x="32563" y="62235"/>
                    <a:pt x="35088" y="70874"/>
                  </a:cubicBezTo>
                  <a:cubicBezTo>
                    <a:pt x="37613" y="79513"/>
                    <a:pt x="54227" y="82120"/>
                    <a:pt x="58214" y="89313"/>
                  </a:cubicBezTo>
                  <a:cubicBezTo>
                    <a:pt x="62201" y="96506"/>
                    <a:pt x="54094" y="106591"/>
                    <a:pt x="59011" y="114034"/>
                  </a:cubicBezTo>
                  <a:cubicBezTo>
                    <a:pt x="63929" y="121477"/>
                    <a:pt x="82934" y="130647"/>
                    <a:pt x="87719" y="133970"/>
                  </a:cubicBezTo>
                </a:path>
              </a:pathLst>
            </a:custGeom>
            <a:noFill/>
            <a:ln cap="rnd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23"/>
            <p:cNvSpPr/>
            <p:nvPr/>
          </p:nvSpPr>
          <p:spPr>
            <a:xfrm>
              <a:off x="7503063" y="-798700"/>
              <a:ext cx="2192975" cy="3349250"/>
            </a:xfrm>
            <a:custGeom>
              <a:rect b="b" l="l" r="r" t="t"/>
              <a:pathLst>
                <a:path extrusionOk="0" h="133970" w="87719">
                  <a:moveTo>
                    <a:pt x="0" y="0"/>
                  </a:moveTo>
                  <a:cubicBezTo>
                    <a:pt x="7177" y="6247"/>
                    <a:pt x="37214" y="25668"/>
                    <a:pt x="43062" y="37480"/>
                  </a:cubicBezTo>
                  <a:cubicBezTo>
                    <a:pt x="48910" y="49292"/>
                    <a:pt x="32563" y="62235"/>
                    <a:pt x="35088" y="70874"/>
                  </a:cubicBezTo>
                  <a:cubicBezTo>
                    <a:pt x="37613" y="79513"/>
                    <a:pt x="54227" y="82120"/>
                    <a:pt x="58214" y="89313"/>
                  </a:cubicBezTo>
                  <a:cubicBezTo>
                    <a:pt x="62201" y="96506"/>
                    <a:pt x="54094" y="106591"/>
                    <a:pt x="59011" y="114034"/>
                  </a:cubicBezTo>
                  <a:cubicBezTo>
                    <a:pt x="63929" y="121477"/>
                    <a:pt x="82934" y="130647"/>
                    <a:pt x="87719" y="133970"/>
                  </a:cubicBezTo>
                </a:path>
              </a:pathLst>
            </a:custGeom>
            <a:noFill/>
            <a:ln cap="rnd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TITLE_AND_TWO_COLUMNS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4"/>
          <p:cNvSpPr txBox="1"/>
          <p:nvPr>
            <p:ph type="title"/>
          </p:nvPr>
        </p:nvSpPr>
        <p:spPr>
          <a:xfrm>
            <a:off x="723300" y="445025"/>
            <a:ext cx="769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" name="Google Shape;68;p24"/>
          <p:cNvSpPr txBox="1"/>
          <p:nvPr>
            <p:ph idx="1" type="subTitle"/>
          </p:nvPr>
        </p:nvSpPr>
        <p:spPr>
          <a:xfrm>
            <a:off x="5764251" y="2255497"/>
            <a:ext cx="2367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24"/>
          <p:cNvSpPr txBox="1"/>
          <p:nvPr>
            <p:ph idx="2" type="title"/>
          </p:nvPr>
        </p:nvSpPr>
        <p:spPr>
          <a:xfrm>
            <a:off x="4900632" y="2198753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0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0" name="Google Shape;70;p24"/>
          <p:cNvSpPr txBox="1"/>
          <p:nvPr>
            <p:ph idx="3" type="subTitle"/>
          </p:nvPr>
        </p:nvSpPr>
        <p:spPr>
          <a:xfrm>
            <a:off x="5764251" y="1933862"/>
            <a:ext cx="23676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/>
        </p:txBody>
      </p:sp>
      <p:sp>
        <p:nvSpPr>
          <p:cNvPr id="71" name="Google Shape;71;p24"/>
          <p:cNvSpPr txBox="1"/>
          <p:nvPr>
            <p:ph idx="4" type="subTitle"/>
          </p:nvPr>
        </p:nvSpPr>
        <p:spPr>
          <a:xfrm>
            <a:off x="5764251" y="3525462"/>
            <a:ext cx="2367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" name="Google Shape;72;p24"/>
          <p:cNvSpPr txBox="1"/>
          <p:nvPr>
            <p:ph idx="5" type="title"/>
          </p:nvPr>
        </p:nvSpPr>
        <p:spPr>
          <a:xfrm>
            <a:off x="4900632" y="3468671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0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3" name="Google Shape;73;p24"/>
          <p:cNvSpPr txBox="1"/>
          <p:nvPr>
            <p:ph idx="6" type="subTitle"/>
          </p:nvPr>
        </p:nvSpPr>
        <p:spPr>
          <a:xfrm>
            <a:off x="5764251" y="3202725"/>
            <a:ext cx="23676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/>
        </p:txBody>
      </p:sp>
      <p:sp>
        <p:nvSpPr>
          <p:cNvPr id="74" name="Google Shape;74;p24"/>
          <p:cNvSpPr/>
          <p:nvPr/>
        </p:nvSpPr>
        <p:spPr>
          <a:xfrm>
            <a:off x="-447525" y="1418681"/>
            <a:ext cx="1388125" cy="4211175"/>
          </a:xfrm>
          <a:custGeom>
            <a:rect b="b" l="l" r="r" t="t"/>
            <a:pathLst>
              <a:path extrusionOk="0" h="168447" w="55525">
                <a:moveTo>
                  <a:pt x="25141" y="168447"/>
                </a:moveTo>
                <a:cubicBezTo>
                  <a:pt x="30169" y="160067"/>
                  <a:pt x="58244" y="133250"/>
                  <a:pt x="55311" y="118165"/>
                </a:cubicBezTo>
                <a:cubicBezTo>
                  <a:pt x="52378" y="103080"/>
                  <a:pt x="16761" y="97633"/>
                  <a:pt x="7542" y="77939"/>
                </a:cubicBezTo>
                <a:cubicBezTo>
                  <a:pt x="-1676" y="58245"/>
                  <a:pt x="1257" y="12990"/>
                  <a:pt x="0" y="0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4"/>
          <p:cNvSpPr/>
          <p:nvPr/>
        </p:nvSpPr>
        <p:spPr>
          <a:xfrm rot="10800000">
            <a:off x="8203400" y="-486356"/>
            <a:ext cx="1388125" cy="4211175"/>
          </a:xfrm>
          <a:custGeom>
            <a:rect b="b" l="l" r="r" t="t"/>
            <a:pathLst>
              <a:path extrusionOk="0" h="168447" w="55525">
                <a:moveTo>
                  <a:pt x="25141" y="168447"/>
                </a:moveTo>
                <a:cubicBezTo>
                  <a:pt x="30169" y="160067"/>
                  <a:pt x="58244" y="133250"/>
                  <a:pt x="55311" y="118165"/>
                </a:cubicBezTo>
                <a:cubicBezTo>
                  <a:pt x="52378" y="103080"/>
                  <a:pt x="16761" y="97633"/>
                  <a:pt x="7542" y="77939"/>
                </a:cubicBezTo>
                <a:cubicBezTo>
                  <a:pt x="-1676" y="58245"/>
                  <a:pt x="1257" y="12990"/>
                  <a:pt x="0" y="0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24"/>
          <p:cNvSpPr txBox="1"/>
          <p:nvPr>
            <p:ph idx="7" type="subTitle"/>
          </p:nvPr>
        </p:nvSpPr>
        <p:spPr>
          <a:xfrm>
            <a:off x="2008426" y="2255497"/>
            <a:ext cx="2367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" name="Google Shape;77;p24"/>
          <p:cNvSpPr txBox="1"/>
          <p:nvPr>
            <p:ph idx="8" type="title"/>
          </p:nvPr>
        </p:nvSpPr>
        <p:spPr>
          <a:xfrm>
            <a:off x="1144807" y="2198753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0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8" name="Google Shape;78;p24"/>
          <p:cNvSpPr txBox="1"/>
          <p:nvPr>
            <p:ph idx="9" type="subTitle"/>
          </p:nvPr>
        </p:nvSpPr>
        <p:spPr>
          <a:xfrm>
            <a:off x="2008426" y="1933862"/>
            <a:ext cx="23676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/>
        </p:txBody>
      </p:sp>
      <p:sp>
        <p:nvSpPr>
          <p:cNvPr id="79" name="Google Shape;79;p24"/>
          <p:cNvSpPr txBox="1"/>
          <p:nvPr>
            <p:ph idx="13" type="subTitle"/>
          </p:nvPr>
        </p:nvSpPr>
        <p:spPr>
          <a:xfrm>
            <a:off x="2008426" y="3525462"/>
            <a:ext cx="2367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" name="Google Shape;80;p24"/>
          <p:cNvSpPr txBox="1"/>
          <p:nvPr>
            <p:ph idx="14" type="title"/>
          </p:nvPr>
        </p:nvSpPr>
        <p:spPr>
          <a:xfrm>
            <a:off x="1144807" y="3468671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30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81" name="Google Shape;81;p24"/>
          <p:cNvSpPr txBox="1"/>
          <p:nvPr>
            <p:ph idx="15" type="subTitle"/>
          </p:nvPr>
        </p:nvSpPr>
        <p:spPr>
          <a:xfrm>
            <a:off x="2008426" y="3202725"/>
            <a:ext cx="23676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5"/>
          <p:cNvSpPr txBox="1"/>
          <p:nvPr>
            <p:ph type="title"/>
          </p:nvPr>
        </p:nvSpPr>
        <p:spPr>
          <a:xfrm>
            <a:off x="722375" y="445025"/>
            <a:ext cx="769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pace Grotesk"/>
              <a:buNone/>
              <a:defRPr b="1" i="0" sz="2800" u="none" cap="none" strike="noStrik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rkshire Swash"/>
              <a:buNone/>
              <a:defRPr b="1" i="0" sz="2800" u="none" cap="none" strike="noStrike">
                <a:solidFill>
                  <a:schemeClr val="dk1"/>
                </a:solidFill>
                <a:latin typeface="Berkshire Swash"/>
                <a:ea typeface="Berkshire Swash"/>
                <a:cs typeface="Berkshire Swash"/>
                <a:sym typeface="Berkshire Swash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rkshire Swash"/>
              <a:buNone/>
              <a:defRPr b="1" i="0" sz="2800" u="none" cap="none" strike="noStrike">
                <a:solidFill>
                  <a:schemeClr val="dk1"/>
                </a:solidFill>
                <a:latin typeface="Berkshire Swash"/>
                <a:ea typeface="Berkshire Swash"/>
                <a:cs typeface="Berkshire Swash"/>
                <a:sym typeface="Berkshire Swash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rkshire Swash"/>
              <a:buNone/>
              <a:defRPr b="1" i="0" sz="2800" u="none" cap="none" strike="noStrike">
                <a:solidFill>
                  <a:schemeClr val="dk1"/>
                </a:solidFill>
                <a:latin typeface="Berkshire Swash"/>
                <a:ea typeface="Berkshire Swash"/>
                <a:cs typeface="Berkshire Swash"/>
                <a:sym typeface="Berkshire Swash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rkshire Swash"/>
              <a:buNone/>
              <a:defRPr b="1" i="0" sz="2800" u="none" cap="none" strike="noStrike">
                <a:solidFill>
                  <a:schemeClr val="dk1"/>
                </a:solidFill>
                <a:latin typeface="Berkshire Swash"/>
                <a:ea typeface="Berkshire Swash"/>
                <a:cs typeface="Berkshire Swash"/>
                <a:sym typeface="Berkshire Swash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rkshire Swash"/>
              <a:buNone/>
              <a:defRPr b="1" i="0" sz="2800" u="none" cap="none" strike="noStrike">
                <a:solidFill>
                  <a:schemeClr val="dk1"/>
                </a:solidFill>
                <a:latin typeface="Berkshire Swash"/>
                <a:ea typeface="Berkshire Swash"/>
                <a:cs typeface="Berkshire Swash"/>
                <a:sym typeface="Berkshire Swash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rkshire Swash"/>
              <a:buNone/>
              <a:defRPr b="1" i="0" sz="2800" u="none" cap="none" strike="noStrike">
                <a:solidFill>
                  <a:schemeClr val="dk1"/>
                </a:solidFill>
                <a:latin typeface="Berkshire Swash"/>
                <a:ea typeface="Berkshire Swash"/>
                <a:cs typeface="Berkshire Swash"/>
                <a:sym typeface="Berkshire Swash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rkshire Swash"/>
              <a:buNone/>
              <a:defRPr b="1" i="0" sz="2800" u="none" cap="none" strike="noStrike">
                <a:solidFill>
                  <a:schemeClr val="dk1"/>
                </a:solidFill>
                <a:latin typeface="Berkshire Swash"/>
                <a:ea typeface="Berkshire Swash"/>
                <a:cs typeface="Berkshire Swash"/>
                <a:sym typeface="Berkshire Swash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rkshire Swash"/>
              <a:buNone/>
              <a:defRPr b="1" i="0" sz="2800" u="none" cap="none" strike="noStrike">
                <a:solidFill>
                  <a:schemeClr val="dk1"/>
                </a:solidFill>
                <a:latin typeface="Berkshire Swash"/>
                <a:ea typeface="Berkshire Swash"/>
                <a:cs typeface="Berkshire Swash"/>
                <a:sym typeface="Berkshire Swash"/>
              </a:defRPr>
            </a:lvl9pPr>
          </a:lstStyle>
          <a:p/>
        </p:txBody>
      </p:sp>
      <p:sp>
        <p:nvSpPr>
          <p:cNvPr id="7" name="Google Shape;7;p15"/>
          <p:cNvSpPr txBox="1"/>
          <p:nvPr>
            <p:ph idx="1" type="body"/>
          </p:nvPr>
        </p:nvSpPr>
        <p:spPr>
          <a:xfrm>
            <a:off x="722375" y="1152475"/>
            <a:ext cx="76992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://drive.google.com/file/d/1yMkycDhhEPsZrk8uU5nrWkXyzYBws_Ea/view" TargetMode="External"/><Relationship Id="rId4" Type="http://schemas.openxmlformats.org/officeDocument/2006/relationships/image" Target="../media/image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://drive.google.com/file/d/1p0i_rJQajsoP9K5Wf7_TBPRxBuQP6RJD/view" TargetMode="External"/><Relationship Id="rId4" Type="http://schemas.openxmlformats.org/officeDocument/2006/relationships/image" Target="../media/image2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2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jpg"/><Relationship Id="rId4" Type="http://schemas.openxmlformats.org/officeDocument/2006/relationships/image" Target="../media/image9.jpg"/><Relationship Id="rId5" Type="http://schemas.openxmlformats.org/officeDocument/2006/relationships/image" Target="../media/image2.jpg"/><Relationship Id="rId6" Type="http://schemas.openxmlformats.org/officeDocument/2006/relationships/image" Target="../media/image7.jpg"/><Relationship Id="rId7" Type="http://schemas.openxmlformats.org/officeDocument/2006/relationships/image" Target="../media/image19.jpg"/><Relationship Id="rId8" Type="http://schemas.openxmlformats.org/officeDocument/2006/relationships/image" Target="../media/image1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jpg"/><Relationship Id="rId4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"/>
          <p:cNvSpPr/>
          <p:nvPr/>
        </p:nvSpPr>
        <p:spPr>
          <a:xfrm>
            <a:off x="4581415" y="-253137"/>
            <a:ext cx="5016650" cy="5649775"/>
          </a:xfrm>
          <a:custGeom>
            <a:rect b="b" l="l" r="r" t="t"/>
            <a:pathLst>
              <a:path extrusionOk="0" h="225991" w="200666">
                <a:moveTo>
                  <a:pt x="200666" y="0"/>
                </a:moveTo>
                <a:cubicBezTo>
                  <a:pt x="188565" y="5446"/>
                  <a:pt x="140462" y="15580"/>
                  <a:pt x="128058" y="32673"/>
                </a:cubicBezTo>
                <a:cubicBezTo>
                  <a:pt x="115654" y="49766"/>
                  <a:pt x="146361" y="81683"/>
                  <a:pt x="126243" y="102558"/>
                </a:cubicBezTo>
                <a:cubicBezTo>
                  <a:pt x="106125" y="123433"/>
                  <a:pt x="26256" y="137349"/>
                  <a:pt x="7348" y="157921"/>
                </a:cubicBezTo>
                <a:cubicBezTo>
                  <a:pt x="-11560" y="178493"/>
                  <a:pt x="11886" y="214646"/>
                  <a:pt x="12794" y="225991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1"/>
          <p:cNvSpPr txBox="1"/>
          <p:nvPr>
            <p:ph type="ctrTitle"/>
          </p:nvPr>
        </p:nvSpPr>
        <p:spPr>
          <a:xfrm>
            <a:off x="1262289" y="1489556"/>
            <a:ext cx="2562900" cy="104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-US" sz="6000"/>
              <a:t>RoCu</a:t>
            </a:r>
            <a:endParaRPr sz="6000"/>
          </a:p>
        </p:txBody>
      </p:sp>
      <p:sp>
        <p:nvSpPr>
          <p:cNvPr id="122" name="Google Shape;122;p1"/>
          <p:cNvSpPr txBox="1"/>
          <p:nvPr>
            <p:ph idx="1" type="subTitle"/>
          </p:nvPr>
        </p:nvSpPr>
        <p:spPr>
          <a:xfrm>
            <a:off x="721418" y="2643579"/>
            <a:ext cx="36447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-US">
                <a:latin typeface="Space Grotesk"/>
                <a:ea typeface="Space Grotesk"/>
                <a:cs typeface="Space Grotesk"/>
                <a:sym typeface="Space Grotesk"/>
              </a:rPr>
              <a:t>Rubik’s Cube Solver Robot</a:t>
            </a:r>
            <a:endParaRPr b="1"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pic>
        <p:nvPicPr>
          <p:cNvPr descr="Shape&#10;&#10;Description automatically generated with low confidence" id="123" name="Google Shape;12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57784" y="1334779"/>
            <a:ext cx="3012533" cy="268605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"/>
          <p:cNvSpPr txBox="1"/>
          <p:nvPr/>
        </p:nvSpPr>
        <p:spPr>
          <a:xfrm>
            <a:off x="3825259" y="3705124"/>
            <a:ext cx="36447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Aya Abu Ali</a:t>
            </a:r>
            <a:endParaRPr b="1" i="0" sz="1800" u="none" cap="none" strike="noStrike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Waseem Ghazal</a:t>
            </a:r>
            <a:endParaRPr b="1" i="0" sz="1800" u="none" cap="none" strike="noStrike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</a:pPr>
            <a:r>
              <a:rPr b="1" lang="en-US" sz="1800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Dr. Emad Natsheh</a:t>
            </a:r>
            <a:endParaRPr b="1" sz="1800">
              <a:solidFill>
                <a:schemeClr val="dk1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9"/>
          <p:cNvSpPr txBox="1"/>
          <p:nvPr>
            <p:ph idx="1" type="subTitle"/>
          </p:nvPr>
        </p:nvSpPr>
        <p:spPr>
          <a:xfrm>
            <a:off x="5165921" y="4348399"/>
            <a:ext cx="26193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SOLUTION</a:t>
            </a:r>
            <a:endParaRPr/>
          </a:p>
        </p:txBody>
      </p:sp>
      <p:sp>
        <p:nvSpPr>
          <p:cNvPr id="328" name="Google Shape;328;p9"/>
          <p:cNvSpPr txBox="1"/>
          <p:nvPr>
            <p:ph idx="3" type="subTitle"/>
          </p:nvPr>
        </p:nvSpPr>
        <p:spPr>
          <a:xfrm>
            <a:off x="1306956" y="4348399"/>
            <a:ext cx="26193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PROBLEM</a:t>
            </a:r>
            <a:endParaRPr/>
          </a:p>
        </p:txBody>
      </p:sp>
      <p:pic>
        <p:nvPicPr>
          <p:cNvPr descr="Shape&#10;&#10;Description automatically generated with low confidence" id="329" name="Google Shape;32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33647" y="2880678"/>
            <a:ext cx="1640808" cy="14629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shape&#10;&#10;Description automatically generated" id="330" name="Google Shape;330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26419" y="2880679"/>
            <a:ext cx="1634184" cy="1462985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9"/>
          <p:cNvSpPr txBox="1"/>
          <p:nvPr/>
        </p:nvSpPr>
        <p:spPr>
          <a:xfrm>
            <a:off x="999623" y="276336"/>
            <a:ext cx="3279600" cy="104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pace Grotesk"/>
              <a:buNone/>
            </a:pPr>
            <a:r>
              <a:rPr b="1" i="0" lang="en-US" sz="5000" u="none" cap="none" strike="noStrike">
                <a:solidFill>
                  <a:srgbClr val="FFFFFF"/>
                </a:solidFill>
                <a:highlight>
                  <a:schemeClr val="accent1"/>
                </a:highlight>
                <a:latin typeface="Space Grotesk"/>
                <a:ea typeface="Space Grotesk"/>
                <a:cs typeface="Space Grotesk"/>
                <a:sym typeface="Space Grotesk"/>
              </a:rPr>
              <a:t>AI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p9"/>
          <p:cNvSpPr txBox="1"/>
          <p:nvPr/>
        </p:nvSpPr>
        <p:spPr>
          <a:xfrm>
            <a:off x="1473885" y="470156"/>
            <a:ext cx="4778833" cy="69968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pace Grotesk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Space Grotesk"/>
                <a:ea typeface="Space Grotesk"/>
                <a:cs typeface="Space Grotesk"/>
                <a:sym typeface="Space Grotesk"/>
              </a:rPr>
              <a:t>Kociemba’s Algorithm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9"/>
          <p:cNvSpPr txBox="1"/>
          <p:nvPr/>
        </p:nvSpPr>
        <p:spPr>
          <a:xfrm>
            <a:off x="1184444" y="1078221"/>
            <a:ext cx="6775112" cy="236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None/>
            </a:pPr>
            <a:r>
              <a:rPr i="0" lang="en-US" sz="1800" u="none" cap="none" strike="noStrike">
                <a:solidFill>
                  <a:schemeClr val="dk1"/>
                </a:solidFill>
                <a:latin typeface="Space Grotesk Medium"/>
                <a:ea typeface="Space Grotesk Medium"/>
                <a:cs typeface="Space Grotesk Medium"/>
                <a:sym typeface="Space Grotesk Medium"/>
              </a:rPr>
              <a:t>This method applies an advanced implementation of</a:t>
            </a:r>
            <a:endParaRPr i="0" sz="1400" u="none" cap="none" strike="noStrike">
              <a:solidFill>
                <a:srgbClr val="000000"/>
              </a:solidFill>
              <a:latin typeface="Space Grotesk Medium"/>
              <a:ea typeface="Space Grotesk Medium"/>
              <a:cs typeface="Space Grotesk Medium"/>
              <a:sym typeface="Space Grotesk Medium"/>
            </a:endParaRPr>
          </a:p>
          <a:p>
            <a:pPr indent="-3429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None/>
            </a:pPr>
            <a:r>
              <a:rPr i="0" lang="en-US" sz="1800" u="none" cap="none" strike="noStrike">
                <a:solidFill>
                  <a:schemeClr val="dk1"/>
                </a:solidFill>
                <a:latin typeface="Space Grotesk Medium"/>
                <a:ea typeface="Space Grotesk Medium"/>
                <a:cs typeface="Space Grotesk Medium"/>
                <a:sym typeface="Space Grotesk Medium"/>
              </a:rPr>
              <a:t>IDA* </a:t>
            </a:r>
            <a:r>
              <a:rPr i="0" lang="en-US" sz="1800" u="none" cap="none" strike="noStrike">
                <a:solidFill>
                  <a:schemeClr val="dk1"/>
                </a:solidFill>
                <a:latin typeface="Space Grotesk Medium"/>
                <a:ea typeface="Space Grotesk Medium"/>
                <a:cs typeface="Space Grotesk Medium"/>
                <a:sym typeface="Space Grotesk Medium"/>
              </a:rPr>
              <a:t>search to be able to calculate, remove symmetries</a:t>
            </a:r>
            <a:endParaRPr i="0" sz="1400" u="none" cap="none" strike="noStrike">
              <a:solidFill>
                <a:srgbClr val="000000"/>
              </a:solidFill>
              <a:latin typeface="Space Grotesk Medium"/>
              <a:ea typeface="Space Grotesk Medium"/>
              <a:cs typeface="Space Grotesk Medium"/>
              <a:sym typeface="Space Grotesk Medium"/>
            </a:endParaRPr>
          </a:p>
          <a:p>
            <a:pPr indent="-3429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None/>
            </a:pPr>
            <a:r>
              <a:rPr i="0" lang="en-US" sz="1800" u="none" cap="none" strike="noStrike">
                <a:solidFill>
                  <a:schemeClr val="dk1"/>
                </a:solidFill>
                <a:latin typeface="Space Grotesk Medium"/>
                <a:ea typeface="Space Grotesk Medium"/>
                <a:cs typeface="Space Grotesk Medium"/>
                <a:sym typeface="Space Grotesk Medium"/>
              </a:rPr>
              <a:t>from the search tree, and solve the cube close to the</a:t>
            </a:r>
            <a:endParaRPr i="0" sz="1400" u="none" cap="none" strike="noStrike">
              <a:solidFill>
                <a:srgbClr val="000000"/>
              </a:solidFill>
              <a:latin typeface="Space Grotesk Medium"/>
              <a:ea typeface="Space Grotesk Medium"/>
              <a:cs typeface="Space Grotesk Medium"/>
              <a:sym typeface="Space Grotesk Medium"/>
            </a:endParaRPr>
          </a:p>
          <a:p>
            <a:pPr indent="-3429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None/>
            </a:pPr>
            <a:r>
              <a:rPr i="0" lang="en-US" sz="1800" u="none" cap="none" strike="noStrike">
                <a:solidFill>
                  <a:schemeClr val="dk1"/>
                </a:solidFill>
                <a:latin typeface="Space Grotesk Medium"/>
                <a:ea typeface="Space Grotesk Medium"/>
                <a:cs typeface="Space Grotesk Medium"/>
                <a:sym typeface="Space Grotesk Medium"/>
              </a:rPr>
              <a:t>Shortest number of possibilities.</a:t>
            </a:r>
            <a:endParaRPr i="0" sz="1400" u="none" cap="none" strike="noStrike">
              <a:solidFill>
                <a:srgbClr val="000000"/>
              </a:solidFill>
              <a:latin typeface="Space Grotesk Medium"/>
              <a:ea typeface="Space Grotesk Medium"/>
              <a:cs typeface="Space Grotesk Medium"/>
              <a:sym typeface="Space Grotesk Medium"/>
            </a:endParaRPr>
          </a:p>
          <a:p>
            <a:pPr indent="-3429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None/>
            </a:pPr>
            <a:r>
              <a:t/>
            </a:r>
            <a:endParaRPr i="0" sz="1800" u="none" cap="none" strike="noStrike">
              <a:solidFill>
                <a:schemeClr val="dk1"/>
              </a:solidFill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0"/>
          <p:cNvSpPr txBox="1"/>
          <p:nvPr>
            <p:ph type="title"/>
          </p:nvPr>
        </p:nvSpPr>
        <p:spPr>
          <a:xfrm>
            <a:off x="704038" y="163799"/>
            <a:ext cx="7697400" cy="6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3200">
                <a:solidFill>
                  <a:srgbClr val="FFFFFF"/>
                </a:solidFill>
                <a:highlight>
                  <a:schemeClr val="accent2"/>
                </a:highlight>
              </a:rPr>
              <a:t>Tools</a:t>
            </a:r>
            <a:endParaRPr sz="3200">
              <a:solidFill>
                <a:srgbClr val="FFFFFF"/>
              </a:solidFill>
              <a:highlight>
                <a:schemeClr val="accent2"/>
              </a:highlight>
            </a:endParaRPr>
          </a:p>
        </p:txBody>
      </p:sp>
      <p:sp>
        <p:nvSpPr>
          <p:cNvPr id="339" name="Google Shape;339;p10"/>
          <p:cNvSpPr txBox="1"/>
          <p:nvPr>
            <p:ph idx="1" type="subTitle"/>
          </p:nvPr>
        </p:nvSpPr>
        <p:spPr>
          <a:xfrm>
            <a:off x="5966736" y="2631499"/>
            <a:ext cx="23847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700">
                <a:latin typeface="Space Grotesk Medium"/>
                <a:ea typeface="Space Grotesk Medium"/>
                <a:cs typeface="Space Grotesk Medium"/>
                <a:sym typeface="Space Grotesk Medium"/>
              </a:rPr>
              <a:t>a4988 motor driver</a:t>
            </a:r>
            <a:endParaRPr sz="170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sp>
        <p:nvSpPr>
          <p:cNvPr id="340" name="Google Shape;340;p10"/>
          <p:cNvSpPr txBox="1"/>
          <p:nvPr>
            <p:ph idx="3" type="subTitle"/>
          </p:nvPr>
        </p:nvSpPr>
        <p:spPr>
          <a:xfrm>
            <a:off x="3169143" y="2631495"/>
            <a:ext cx="26619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700">
                <a:latin typeface="Space Grotesk Medium"/>
                <a:ea typeface="Space Grotesk Medium"/>
                <a:cs typeface="Space Grotesk Medium"/>
                <a:sym typeface="Space Grotesk Medium"/>
              </a:rPr>
              <a:t>Stepper motor nema 17</a:t>
            </a:r>
            <a:endParaRPr sz="170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sp>
        <p:nvSpPr>
          <p:cNvPr id="341" name="Google Shape;341;p10"/>
          <p:cNvSpPr txBox="1"/>
          <p:nvPr>
            <p:ph idx="5" type="subTitle"/>
          </p:nvPr>
        </p:nvSpPr>
        <p:spPr>
          <a:xfrm>
            <a:off x="814975" y="2631499"/>
            <a:ext cx="22185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700">
                <a:latin typeface="Space Grotesk Medium"/>
                <a:ea typeface="Space Grotesk Medium"/>
                <a:cs typeface="Space Grotesk Medium"/>
                <a:sym typeface="Space Grotesk Medium"/>
              </a:rPr>
              <a:t>Arduino Mega</a:t>
            </a:r>
            <a:endParaRPr sz="170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pic>
        <p:nvPicPr>
          <p:cNvPr descr="A close-up of a circuit board&#10;&#10;Description automatically generated with medium confidence" id="342" name="Google Shape;342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0862" y="1023138"/>
            <a:ext cx="2073219" cy="16083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white&#10;&#10;Description automatically generated" id="343" name="Google Shape;343;p10"/>
          <p:cNvPicPr preferRelativeResize="0"/>
          <p:nvPr/>
        </p:nvPicPr>
        <p:blipFill rotWithShape="1">
          <a:blip r:embed="rId4">
            <a:alphaModFix/>
          </a:blip>
          <a:srcRect b="7259" l="36656" r="0" t="30586"/>
          <a:stretch/>
        </p:blipFill>
        <p:spPr>
          <a:xfrm>
            <a:off x="3797562" y="924418"/>
            <a:ext cx="1548884" cy="15197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text, electronics, circuit&#10;&#10;Description automatically generated" id="344" name="Google Shape;344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99783" y="1023151"/>
            <a:ext cx="1484655" cy="1484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10"/>
          <p:cNvPicPr preferRelativeResize="0"/>
          <p:nvPr/>
        </p:nvPicPr>
        <p:blipFill rotWithShape="1">
          <a:blip r:embed="rId6">
            <a:alphaModFix/>
          </a:blip>
          <a:srcRect b="23048" l="0" r="0" t="23460"/>
          <a:stretch/>
        </p:blipFill>
        <p:spPr>
          <a:xfrm>
            <a:off x="1020838" y="3240925"/>
            <a:ext cx="2517724" cy="971297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10"/>
          <p:cNvSpPr txBox="1"/>
          <p:nvPr>
            <p:ph idx="5" type="subTitle"/>
          </p:nvPr>
        </p:nvSpPr>
        <p:spPr>
          <a:xfrm>
            <a:off x="1020838" y="4433149"/>
            <a:ext cx="22185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700">
                <a:latin typeface="Space Grotesk Medium"/>
                <a:ea typeface="Space Grotesk Medium"/>
                <a:cs typeface="Space Grotesk Medium"/>
                <a:sym typeface="Space Grotesk Medium"/>
              </a:rPr>
              <a:t>LCD</a:t>
            </a:r>
            <a:endParaRPr sz="170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pic>
        <p:nvPicPr>
          <p:cNvPr id="347" name="Google Shape;347;p10"/>
          <p:cNvPicPr preferRelativeResize="0"/>
          <p:nvPr/>
        </p:nvPicPr>
        <p:blipFill rotWithShape="1">
          <a:blip r:embed="rId7">
            <a:alphaModFix/>
          </a:blip>
          <a:srcRect b="0" l="18902" r="11473" t="0"/>
          <a:stretch/>
        </p:blipFill>
        <p:spPr>
          <a:xfrm rot="-5400000">
            <a:off x="5393337" y="2617464"/>
            <a:ext cx="1081274" cy="2328198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10"/>
          <p:cNvSpPr txBox="1"/>
          <p:nvPr>
            <p:ph idx="1" type="subTitle"/>
          </p:nvPr>
        </p:nvSpPr>
        <p:spPr>
          <a:xfrm>
            <a:off x="4741637" y="4374399"/>
            <a:ext cx="23847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700">
                <a:latin typeface="Space Grotesk Medium"/>
                <a:ea typeface="Space Grotesk Medium"/>
                <a:cs typeface="Space Grotesk Medium"/>
                <a:sym typeface="Space Grotesk Medium"/>
              </a:rPr>
              <a:t>KeyPad</a:t>
            </a:r>
            <a:endParaRPr sz="170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1"/>
          <p:cNvSpPr/>
          <p:nvPr/>
        </p:nvSpPr>
        <p:spPr>
          <a:xfrm>
            <a:off x="1165050" y="2044856"/>
            <a:ext cx="694800" cy="695700"/>
          </a:xfrm>
          <a:prstGeom prst="rect">
            <a:avLst/>
          </a:prstGeom>
          <a:solidFill>
            <a:srgbClr val="FF0000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p11"/>
          <p:cNvSpPr/>
          <p:nvPr/>
        </p:nvSpPr>
        <p:spPr>
          <a:xfrm>
            <a:off x="4920875" y="2044859"/>
            <a:ext cx="694800" cy="695700"/>
          </a:xfrm>
          <a:prstGeom prst="rect">
            <a:avLst/>
          </a:prstGeom>
          <a:solidFill>
            <a:schemeClr val="accen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11"/>
          <p:cNvSpPr/>
          <p:nvPr/>
        </p:nvSpPr>
        <p:spPr>
          <a:xfrm>
            <a:off x="1165050" y="3314780"/>
            <a:ext cx="694800" cy="6957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11"/>
          <p:cNvSpPr/>
          <p:nvPr/>
        </p:nvSpPr>
        <p:spPr>
          <a:xfrm>
            <a:off x="4920875" y="3314783"/>
            <a:ext cx="694800" cy="695700"/>
          </a:xfrm>
          <a:prstGeom prst="rect">
            <a:avLst/>
          </a:prstGeom>
          <a:solidFill>
            <a:srgbClr val="92D050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11"/>
          <p:cNvSpPr txBox="1"/>
          <p:nvPr>
            <p:ph idx="9" type="subTitle"/>
          </p:nvPr>
        </p:nvSpPr>
        <p:spPr>
          <a:xfrm>
            <a:off x="2008425" y="2044850"/>
            <a:ext cx="2716200" cy="76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latin typeface="Space Grotesk Medium"/>
                <a:ea typeface="Space Grotesk Medium"/>
                <a:cs typeface="Space Grotesk Medium"/>
                <a:sym typeface="Space Grotesk Medium"/>
              </a:rPr>
              <a:t>The ability to read </a:t>
            </a:r>
            <a:r>
              <a:rPr lang="en-US">
                <a:latin typeface="Space Grotesk Medium"/>
                <a:ea typeface="Space Grotesk Medium"/>
                <a:cs typeface="Space Grotesk Medium"/>
                <a:sym typeface="Space Grotesk Medium"/>
              </a:rPr>
              <a:t>all 6 faces of the cube and solve it with 5 motors.</a:t>
            </a:r>
            <a:endParaRPr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sp>
        <p:nvSpPr>
          <p:cNvPr id="358" name="Google Shape;358;p11"/>
          <p:cNvSpPr txBox="1"/>
          <p:nvPr>
            <p:ph idx="15" type="subTitle"/>
          </p:nvPr>
        </p:nvSpPr>
        <p:spPr>
          <a:xfrm>
            <a:off x="2008426" y="3314778"/>
            <a:ext cx="2367600" cy="695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latin typeface="Space Grotesk Medium"/>
                <a:ea typeface="Space Grotesk Medium"/>
                <a:cs typeface="Space Grotesk Medium"/>
                <a:sym typeface="Space Grotesk Medium"/>
              </a:rPr>
              <a:t>Built-in timer</a:t>
            </a:r>
            <a:endParaRPr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sp>
        <p:nvSpPr>
          <p:cNvPr id="359" name="Google Shape;359;p11"/>
          <p:cNvSpPr txBox="1"/>
          <p:nvPr>
            <p:ph type="title"/>
          </p:nvPr>
        </p:nvSpPr>
        <p:spPr>
          <a:xfrm>
            <a:off x="723300" y="445025"/>
            <a:ext cx="769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>
                <a:solidFill>
                  <a:srgbClr val="FFFFFF"/>
                </a:solidFill>
                <a:highlight>
                  <a:schemeClr val="accent4"/>
                </a:highlight>
              </a:rPr>
              <a:t>FEATURES</a:t>
            </a:r>
            <a:r>
              <a:rPr lang="en-US"/>
              <a:t> OF OUR ROBOT</a:t>
            </a:r>
            <a:endParaRPr/>
          </a:p>
        </p:txBody>
      </p:sp>
      <p:sp>
        <p:nvSpPr>
          <p:cNvPr id="360" name="Google Shape;360;p11"/>
          <p:cNvSpPr txBox="1"/>
          <p:nvPr>
            <p:ph idx="2" type="title"/>
          </p:nvPr>
        </p:nvSpPr>
        <p:spPr>
          <a:xfrm>
            <a:off x="4900632" y="2198753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02</a:t>
            </a:r>
            <a:endParaRPr/>
          </a:p>
        </p:txBody>
      </p:sp>
      <p:sp>
        <p:nvSpPr>
          <p:cNvPr id="361" name="Google Shape;361;p11"/>
          <p:cNvSpPr txBox="1"/>
          <p:nvPr>
            <p:ph idx="3" type="subTitle"/>
          </p:nvPr>
        </p:nvSpPr>
        <p:spPr>
          <a:xfrm>
            <a:off x="5764250" y="2044850"/>
            <a:ext cx="3285900" cy="69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latin typeface="Space Grotesk Medium"/>
                <a:ea typeface="Space Grotesk Medium"/>
                <a:cs typeface="Space Grotesk Medium"/>
                <a:sym typeface="Space Grotesk Medium"/>
              </a:rPr>
              <a:t>The ability to solve the cube with a certain number of moves user enters.</a:t>
            </a:r>
            <a:endParaRPr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sp>
        <p:nvSpPr>
          <p:cNvPr id="362" name="Google Shape;362;p11"/>
          <p:cNvSpPr txBox="1"/>
          <p:nvPr>
            <p:ph idx="5" type="title"/>
          </p:nvPr>
        </p:nvSpPr>
        <p:spPr>
          <a:xfrm>
            <a:off x="4900632" y="3468671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04</a:t>
            </a:r>
            <a:endParaRPr/>
          </a:p>
        </p:txBody>
      </p:sp>
      <p:sp>
        <p:nvSpPr>
          <p:cNvPr id="363" name="Google Shape;363;p11"/>
          <p:cNvSpPr txBox="1"/>
          <p:nvPr>
            <p:ph idx="6" type="subTitle"/>
          </p:nvPr>
        </p:nvSpPr>
        <p:spPr>
          <a:xfrm>
            <a:off x="5764251" y="3314777"/>
            <a:ext cx="3102096" cy="695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latin typeface="Space Grotesk Medium"/>
                <a:ea typeface="Space Grotesk Medium"/>
                <a:cs typeface="Space Grotesk Medium"/>
                <a:sym typeface="Space Grotesk Medium"/>
              </a:rPr>
              <a:t>A sign to show that the cube has been solved.</a:t>
            </a:r>
            <a:endParaRPr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sp>
        <p:nvSpPr>
          <p:cNvPr id="364" name="Google Shape;364;p11"/>
          <p:cNvSpPr txBox="1"/>
          <p:nvPr>
            <p:ph idx="8" type="title"/>
          </p:nvPr>
        </p:nvSpPr>
        <p:spPr>
          <a:xfrm>
            <a:off x="1144807" y="2198753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01</a:t>
            </a:r>
            <a:endParaRPr/>
          </a:p>
        </p:txBody>
      </p:sp>
      <p:sp>
        <p:nvSpPr>
          <p:cNvPr id="365" name="Google Shape;365;p11"/>
          <p:cNvSpPr txBox="1"/>
          <p:nvPr>
            <p:ph idx="14" type="title"/>
          </p:nvPr>
        </p:nvSpPr>
        <p:spPr>
          <a:xfrm>
            <a:off x="1144807" y="3468671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03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12"/>
          <p:cNvSpPr txBox="1"/>
          <p:nvPr>
            <p:ph idx="4" type="subTitle"/>
          </p:nvPr>
        </p:nvSpPr>
        <p:spPr>
          <a:xfrm>
            <a:off x="413443" y="3318957"/>
            <a:ext cx="2403428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1800">
                <a:latin typeface="Space Grotesk Medium"/>
                <a:ea typeface="Space Grotesk Medium"/>
                <a:cs typeface="Space Grotesk Medium"/>
                <a:sym typeface="Space Grotesk Medium"/>
              </a:rPr>
              <a:t>High hardware components prices.</a:t>
            </a:r>
            <a:endParaRPr sz="180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sp>
        <p:nvSpPr>
          <p:cNvPr id="371" name="Google Shape;371;p12"/>
          <p:cNvSpPr txBox="1"/>
          <p:nvPr>
            <p:ph idx="5" type="subTitle"/>
          </p:nvPr>
        </p:nvSpPr>
        <p:spPr>
          <a:xfrm>
            <a:off x="6016530" y="3318957"/>
            <a:ext cx="2538848" cy="7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1800">
                <a:latin typeface="Space Grotesk Medium"/>
                <a:ea typeface="Space Grotesk Medium"/>
                <a:cs typeface="Space Grotesk Medium"/>
                <a:sym typeface="Space Grotesk Medium"/>
              </a:rPr>
              <a:t>Lack of Mechanical knowledge.</a:t>
            </a:r>
            <a:endParaRPr sz="180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sp>
        <p:nvSpPr>
          <p:cNvPr id="372" name="Google Shape;372;p12"/>
          <p:cNvSpPr txBox="1"/>
          <p:nvPr>
            <p:ph idx="2" type="title"/>
          </p:nvPr>
        </p:nvSpPr>
        <p:spPr>
          <a:xfrm>
            <a:off x="853300" y="2535820"/>
            <a:ext cx="1824314" cy="58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</a:pPr>
            <a:r>
              <a:rPr lang="en-US" sz="2800">
                <a:solidFill>
                  <a:srgbClr val="FFFFFF"/>
                </a:solidFill>
                <a:highlight>
                  <a:srgbClr val="F49900"/>
                </a:highlight>
                <a:latin typeface="Space Grotesk SemiBold"/>
                <a:ea typeface="Space Grotesk SemiBold"/>
                <a:cs typeface="Space Grotesk SemiBold"/>
                <a:sym typeface="Space Grotesk SemiBold"/>
              </a:rPr>
              <a:t>High cost</a:t>
            </a:r>
            <a:endParaRPr sz="2800">
              <a:solidFill>
                <a:srgbClr val="FFFFFF"/>
              </a:solidFill>
              <a:highlight>
                <a:srgbClr val="F49900"/>
              </a:highlight>
              <a:latin typeface="Space Grotesk SemiBold"/>
              <a:ea typeface="Space Grotesk SemiBold"/>
              <a:cs typeface="Space Grotesk SemiBold"/>
              <a:sym typeface="Space Grotesk SemiBold"/>
            </a:endParaRPr>
          </a:p>
        </p:txBody>
      </p:sp>
      <p:sp>
        <p:nvSpPr>
          <p:cNvPr id="373" name="Google Shape;373;p12"/>
          <p:cNvSpPr txBox="1"/>
          <p:nvPr>
            <p:ph type="title"/>
          </p:nvPr>
        </p:nvSpPr>
        <p:spPr>
          <a:xfrm>
            <a:off x="2816871" y="2511050"/>
            <a:ext cx="3161701" cy="58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</a:pPr>
            <a:r>
              <a:rPr lang="en-US" sz="2800">
                <a:latin typeface="Space Grotesk SemiBold"/>
                <a:ea typeface="Space Grotesk SemiBold"/>
                <a:cs typeface="Space Grotesk SemiBold"/>
                <a:sym typeface="Space Grotesk SemiBold"/>
              </a:rPr>
              <a:t>Time</a:t>
            </a:r>
            <a:endParaRPr sz="2800">
              <a:solidFill>
                <a:srgbClr val="FFFFFF"/>
              </a:solidFill>
              <a:highlight>
                <a:schemeClr val="accent1"/>
              </a:highlight>
              <a:latin typeface="Space Grotesk SemiBold"/>
              <a:ea typeface="Space Grotesk SemiBold"/>
              <a:cs typeface="Space Grotesk SemiBold"/>
              <a:sym typeface="Space Grotesk SemiBold"/>
            </a:endParaRPr>
          </a:p>
        </p:txBody>
      </p:sp>
      <p:sp>
        <p:nvSpPr>
          <p:cNvPr id="374" name="Google Shape;374;p12"/>
          <p:cNvSpPr txBox="1"/>
          <p:nvPr>
            <p:ph idx="3" type="title"/>
          </p:nvPr>
        </p:nvSpPr>
        <p:spPr>
          <a:xfrm>
            <a:off x="5680477" y="2528680"/>
            <a:ext cx="3415003" cy="58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</a:pPr>
            <a:r>
              <a:rPr lang="en-US" sz="2800">
                <a:latin typeface="Space Grotesk SemiBold"/>
                <a:ea typeface="Space Grotesk SemiBold"/>
                <a:cs typeface="Space Grotesk SemiBold"/>
                <a:sym typeface="Space Grotesk SemiBold"/>
              </a:rPr>
              <a:t>Design</a:t>
            </a:r>
            <a:endParaRPr sz="2800">
              <a:solidFill>
                <a:srgbClr val="FFFFFF"/>
              </a:solidFill>
              <a:highlight>
                <a:schemeClr val="accent4"/>
              </a:highlight>
              <a:latin typeface="Space Grotesk SemiBold"/>
              <a:ea typeface="Space Grotesk SemiBold"/>
              <a:cs typeface="Space Grotesk SemiBold"/>
              <a:sym typeface="Space Grotesk SemiBold"/>
            </a:endParaRPr>
          </a:p>
        </p:txBody>
      </p:sp>
      <p:sp>
        <p:nvSpPr>
          <p:cNvPr id="375" name="Google Shape;375;p12"/>
          <p:cNvSpPr txBox="1"/>
          <p:nvPr>
            <p:ph idx="1" type="subTitle"/>
          </p:nvPr>
        </p:nvSpPr>
        <p:spPr>
          <a:xfrm>
            <a:off x="3253080" y="3435011"/>
            <a:ext cx="2285100" cy="5492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1800">
                <a:latin typeface="Space Grotesk Medium"/>
                <a:ea typeface="Space Grotesk Medium"/>
                <a:cs typeface="Space Grotesk Medium"/>
                <a:sym typeface="Space Grotesk Medium"/>
              </a:rPr>
              <a:t>Lack of Time.</a:t>
            </a:r>
            <a:endParaRPr sz="180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sp>
        <p:nvSpPr>
          <p:cNvPr id="376" name="Google Shape;376;p12"/>
          <p:cNvSpPr txBox="1"/>
          <p:nvPr/>
        </p:nvSpPr>
        <p:spPr>
          <a:xfrm>
            <a:off x="3273825" y="430850"/>
            <a:ext cx="2506200" cy="58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Space Grotesk"/>
              <a:buNone/>
            </a:pPr>
            <a:r>
              <a:rPr b="1" i="0" lang="en-US" sz="3000" u="none" cap="none" strike="noStrike">
                <a:solidFill>
                  <a:srgbClr val="FFFFFF"/>
                </a:solidFill>
                <a:highlight>
                  <a:schemeClr val="accent1"/>
                </a:highlight>
                <a:latin typeface="Space Grotesk"/>
                <a:ea typeface="Space Grotesk"/>
                <a:cs typeface="Space Grotesk"/>
                <a:sym typeface="Space Grotesk"/>
              </a:rPr>
              <a:t>Constraints</a:t>
            </a:r>
            <a:endParaRPr b="1" i="0" sz="1400" u="none" cap="none" strike="noStrike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grpSp>
        <p:nvGrpSpPr>
          <p:cNvPr id="377" name="Google Shape;377;p12"/>
          <p:cNvGrpSpPr/>
          <p:nvPr/>
        </p:nvGrpSpPr>
        <p:grpSpPr>
          <a:xfrm>
            <a:off x="3930595" y="1459989"/>
            <a:ext cx="934251" cy="924034"/>
            <a:chOff x="5769778" y="2292101"/>
            <a:chExt cx="374877" cy="367044"/>
          </a:xfrm>
        </p:grpSpPr>
        <p:sp>
          <p:nvSpPr>
            <p:cNvPr id="378" name="Google Shape;378;p12"/>
            <p:cNvSpPr/>
            <p:nvPr/>
          </p:nvSpPr>
          <p:spPr>
            <a:xfrm>
              <a:off x="5783687" y="2297917"/>
              <a:ext cx="355571" cy="355676"/>
            </a:xfrm>
            <a:custGeom>
              <a:rect b="b" l="l" r="r" t="t"/>
              <a:pathLst>
                <a:path extrusionOk="0" h="13578" w="13574">
                  <a:moveTo>
                    <a:pt x="6785" y="1"/>
                  </a:moveTo>
                  <a:cubicBezTo>
                    <a:pt x="3036" y="1"/>
                    <a:pt x="0" y="3040"/>
                    <a:pt x="0" y="6789"/>
                  </a:cubicBezTo>
                  <a:cubicBezTo>
                    <a:pt x="0" y="10538"/>
                    <a:pt x="3036" y="13577"/>
                    <a:pt x="6785" y="13577"/>
                  </a:cubicBezTo>
                  <a:cubicBezTo>
                    <a:pt x="10534" y="13577"/>
                    <a:pt x="13574" y="10538"/>
                    <a:pt x="13574" y="6789"/>
                  </a:cubicBezTo>
                  <a:cubicBezTo>
                    <a:pt x="13574" y="3040"/>
                    <a:pt x="10534" y="1"/>
                    <a:pt x="6785" y="1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12"/>
            <p:cNvSpPr/>
            <p:nvPr/>
          </p:nvSpPr>
          <p:spPr>
            <a:xfrm>
              <a:off x="5810328" y="2324583"/>
              <a:ext cx="302264" cy="302343"/>
            </a:xfrm>
            <a:custGeom>
              <a:rect b="b" l="l" r="r" t="t"/>
              <a:pathLst>
                <a:path extrusionOk="0" h="11542" w="11539">
                  <a:moveTo>
                    <a:pt x="5768" y="0"/>
                  </a:moveTo>
                  <a:cubicBezTo>
                    <a:pt x="2585" y="0"/>
                    <a:pt x="1" y="2584"/>
                    <a:pt x="1" y="5771"/>
                  </a:cubicBezTo>
                  <a:cubicBezTo>
                    <a:pt x="1" y="8958"/>
                    <a:pt x="2585" y="11542"/>
                    <a:pt x="5768" y="11542"/>
                  </a:cubicBezTo>
                  <a:cubicBezTo>
                    <a:pt x="8955" y="11542"/>
                    <a:pt x="11539" y="8958"/>
                    <a:pt x="11539" y="5771"/>
                  </a:cubicBezTo>
                  <a:cubicBezTo>
                    <a:pt x="11539" y="2584"/>
                    <a:pt x="8955" y="0"/>
                    <a:pt x="5768" y="0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2"/>
            <p:cNvSpPr/>
            <p:nvPr/>
          </p:nvSpPr>
          <p:spPr>
            <a:xfrm>
              <a:off x="5769778" y="2292101"/>
              <a:ext cx="374877" cy="367044"/>
            </a:xfrm>
            <a:custGeom>
              <a:rect b="b" l="l" r="r" t="t"/>
              <a:pathLst>
                <a:path extrusionOk="0" h="14012" w="14311">
                  <a:moveTo>
                    <a:pt x="7316" y="1"/>
                  </a:moveTo>
                  <a:cubicBezTo>
                    <a:pt x="7002" y="1"/>
                    <a:pt x="6686" y="22"/>
                    <a:pt x="6367" y="65"/>
                  </a:cubicBezTo>
                  <a:cubicBezTo>
                    <a:pt x="2656" y="565"/>
                    <a:pt x="0" y="3899"/>
                    <a:pt x="336" y="7631"/>
                  </a:cubicBezTo>
                  <a:cubicBezTo>
                    <a:pt x="659" y="11259"/>
                    <a:pt x="3699" y="14012"/>
                    <a:pt x="7305" y="14012"/>
                  </a:cubicBezTo>
                  <a:cubicBezTo>
                    <a:pt x="7409" y="14012"/>
                    <a:pt x="7513" y="14010"/>
                    <a:pt x="7618" y="14005"/>
                  </a:cubicBezTo>
                  <a:cubicBezTo>
                    <a:pt x="11360" y="13841"/>
                    <a:pt x="14307" y="10756"/>
                    <a:pt x="14310" y="7011"/>
                  </a:cubicBezTo>
                  <a:cubicBezTo>
                    <a:pt x="14310" y="6888"/>
                    <a:pt x="14307" y="6761"/>
                    <a:pt x="14300" y="6637"/>
                  </a:cubicBezTo>
                  <a:cubicBezTo>
                    <a:pt x="14293" y="6506"/>
                    <a:pt x="14196" y="6442"/>
                    <a:pt x="14097" y="6442"/>
                  </a:cubicBezTo>
                  <a:cubicBezTo>
                    <a:pt x="13991" y="6442"/>
                    <a:pt x="13885" y="6516"/>
                    <a:pt x="13892" y="6658"/>
                  </a:cubicBezTo>
                  <a:cubicBezTo>
                    <a:pt x="13899" y="6775"/>
                    <a:pt x="13903" y="6894"/>
                    <a:pt x="13903" y="7011"/>
                  </a:cubicBezTo>
                  <a:cubicBezTo>
                    <a:pt x="13896" y="10523"/>
                    <a:pt x="11130" y="13409"/>
                    <a:pt x="7625" y="13560"/>
                  </a:cubicBezTo>
                  <a:cubicBezTo>
                    <a:pt x="7527" y="13564"/>
                    <a:pt x="7429" y="13566"/>
                    <a:pt x="7332" y="13566"/>
                  </a:cubicBezTo>
                  <a:cubicBezTo>
                    <a:pt x="3953" y="13566"/>
                    <a:pt x="1105" y="10984"/>
                    <a:pt x="802" y="7587"/>
                  </a:cubicBezTo>
                  <a:cubicBezTo>
                    <a:pt x="490" y="4088"/>
                    <a:pt x="2981" y="966"/>
                    <a:pt x="6456" y="497"/>
                  </a:cubicBezTo>
                  <a:cubicBezTo>
                    <a:pt x="6754" y="456"/>
                    <a:pt x="7049" y="437"/>
                    <a:pt x="7342" y="437"/>
                  </a:cubicBezTo>
                  <a:cubicBezTo>
                    <a:pt x="10469" y="437"/>
                    <a:pt x="13223" y="2670"/>
                    <a:pt x="13796" y="5832"/>
                  </a:cubicBezTo>
                  <a:cubicBezTo>
                    <a:pt x="13815" y="5930"/>
                    <a:pt x="13901" y="6000"/>
                    <a:pt x="13996" y="6000"/>
                  </a:cubicBezTo>
                  <a:cubicBezTo>
                    <a:pt x="14008" y="6000"/>
                    <a:pt x="14021" y="5999"/>
                    <a:pt x="14033" y="5997"/>
                  </a:cubicBezTo>
                  <a:cubicBezTo>
                    <a:pt x="14146" y="5976"/>
                    <a:pt x="14218" y="5870"/>
                    <a:pt x="14197" y="5757"/>
                  </a:cubicBezTo>
                  <a:cubicBezTo>
                    <a:pt x="13586" y="2386"/>
                    <a:pt x="10650" y="1"/>
                    <a:pt x="7316" y="1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12"/>
            <p:cNvSpPr/>
            <p:nvPr/>
          </p:nvSpPr>
          <p:spPr>
            <a:xfrm>
              <a:off x="5784316" y="2319030"/>
              <a:ext cx="353240" cy="314288"/>
            </a:xfrm>
            <a:custGeom>
              <a:rect b="b" l="l" r="r" t="t"/>
              <a:pathLst>
                <a:path extrusionOk="0" h="11998" w="13485">
                  <a:moveTo>
                    <a:pt x="6783" y="0"/>
                  </a:moveTo>
                  <a:cubicBezTo>
                    <a:pt x="5165" y="0"/>
                    <a:pt x="3553" y="651"/>
                    <a:pt x="2372" y="1929"/>
                  </a:cubicBezTo>
                  <a:cubicBezTo>
                    <a:pt x="2218" y="2080"/>
                    <a:pt x="2360" y="2286"/>
                    <a:pt x="2518" y="2286"/>
                  </a:cubicBezTo>
                  <a:cubicBezTo>
                    <a:pt x="2571" y="2286"/>
                    <a:pt x="2627" y="2263"/>
                    <a:pt x="2673" y="2207"/>
                  </a:cubicBezTo>
                  <a:cubicBezTo>
                    <a:pt x="3765" y="1028"/>
                    <a:pt x="5253" y="427"/>
                    <a:pt x="6747" y="427"/>
                  </a:cubicBezTo>
                  <a:cubicBezTo>
                    <a:pt x="8024" y="427"/>
                    <a:pt x="9305" y="866"/>
                    <a:pt x="10349" y="1758"/>
                  </a:cubicBezTo>
                  <a:cubicBezTo>
                    <a:pt x="12614" y="3690"/>
                    <a:pt x="12950" y="7066"/>
                    <a:pt x="11110" y="9406"/>
                  </a:cubicBezTo>
                  <a:cubicBezTo>
                    <a:pt x="10017" y="10799"/>
                    <a:pt x="8388" y="11531"/>
                    <a:pt x="6739" y="11531"/>
                  </a:cubicBezTo>
                  <a:cubicBezTo>
                    <a:pt x="5612" y="11531"/>
                    <a:pt x="4476" y="11189"/>
                    <a:pt x="3496" y="10482"/>
                  </a:cubicBezTo>
                  <a:cubicBezTo>
                    <a:pt x="1083" y="8738"/>
                    <a:pt x="473" y="5400"/>
                    <a:pt x="2115" y="2916"/>
                  </a:cubicBezTo>
                  <a:cubicBezTo>
                    <a:pt x="2180" y="2823"/>
                    <a:pt x="2152" y="2697"/>
                    <a:pt x="2060" y="2632"/>
                  </a:cubicBezTo>
                  <a:cubicBezTo>
                    <a:pt x="2026" y="2609"/>
                    <a:pt x="1987" y="2598"/>
                    <a:pt x="1949" y="2598"/>
                  </a:cubicBezTo>
                  <a:cubicBezTo>
                    <a:pt x="1881" y="2598"/>
                    <a:pt x="1814" y="2631"/>
                    <a:pt x="1775" y="2690"/>
                  </a:cubicBezTo>
                  <a:cubicBezTo>
                    <a:pt x="0" y="5376"/>
                    <a:pt x="662" y="8985"/>
                    <a:pt x="3273" y="10866"/>
                  </a:cubicBezTo>
                  <a:cubicBezTo>
                    <a:pt x="4331" y="11629"/>
                    <a:pt x="5557" y="11997"/>
                    <a:pt x="6772" y="11997"/>
                  </a:cubicBezTo>
                  <a:cubicBezTo>
                    <a:pt x="8555" y="11997"/>
                    <a:pt x="10317" y="11204"/>
                    <a:pt x="11497" y="9698"/>
                  </a:cubicBezTo>
                  <a:cubicBezTo>
                    <a:pt x="13485" y="7165"/>
                    <a:pt x="13118" y="3516"/>
                    <a:pt x="10668" y="1429"/>
                  </a:cubicBezTo>
                  <a:cubicBezTo>
                    <a:pt x="9542" y="471"/>
                    <a:pt x="8160" y="0"/>
                    <a:pt x="6783" y="0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12"/>
            <p:cNvSpPr/>
            <p:nvPr/>
          </p:nvSpPr>
          <p:spPr>
            <a:xfrm>
              <a:off x="5831153" y="2470358"/>
              <a:ext cx="18441" cy="10792"/>
            </a:xfrm>
            <a:custGeom>
              <a:rect b="b" l="l" r="r" t="t"/>
              <a:pathLst>
                <a:path extrusionOk="0" h="412" w="704">
                  <a:moveTo>
                    <a:pt x="203" y="0"/>
                  </a:moveTo>
                  <a:cubicBezTo>
                    <a:pt x="90" y="0"/>
                    <a:pt x="1" y="93"/>
                    <a:pt x="1" y="206"/>
                  </a:cubicBezTo>
                  <a:cubicBezTo>
                    <a:pt x="1" y="319"/>
                    <a:pt x="93" y="412"/>
                    <a:pt x="203" y="412"/>
                  </a:cubicBezTo>
                  <a:lnTo>
                    <a:pt x="498" y="412"/>
                  </a:lnTo>
                  <a:cubicBezTo>
                    <a:pt x="611" y="412"/>
                    <a:pt x="703" y="319"/>
                    <a:pt x="703" y="206"/>
                  </a:cubicBezTo>
                  <a:cubicBezTo>
                    <a:pt x="703" y="93"/>
                    <a:pt x="611" y="0"/>
                    <a:pt x="498" y="0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12"/>
            <p:cNvSpPr/>
            <p:nvPr/>
          </p:nvSpPr>
          <p:spPr>
            <a:xfrm>
              <a:off x="5956129" y="2345487"/>
              <a:ext cx="135638" cy="135664"/>
            </a:xfrm>
            <a:custGeom>
              <a:rect b="b" l="l" r="r" t="t"/>
              <a:pathLst>
                <a:path extrusionOk="0" h="5179" w="5178">
                  <a:moveTo>
                    <a:pt x="204" y="1"/>
                  </a:moveTo>
                  <a:cubicBezTo>
                    <a:pt x="102" y="1"/>
                    <a:pt x="0" y="69"/>
                    <a:pt x="0" y="206"/>
                  </a:cubicBezTo>
                  <a:lnTo>
                    <a:pt x="0" y="4973"/>
                  </a:lnTo>
                  <a:cubicBezTo>
                    <a:pt x="0" y="5086"/>
                    <a:pt x="89" y="5179"/>
                    <a:pt x="202" y="5179"/>
                  </a:cubicBezTo>
                  <a:lnTo>
                    <a:pt x="4972" y="5179"/>
                  </a:lnTo>
                  <a:cubicBezTo>
                    <a:pt x="5085" y="5179"/>
                    <a:pt x="5178" y="5086"/>
                    <a:pt x="5178" y="4973"/>
                  </a:cubicBezTo>
                  <a:cubicBezTo>
                    <a:pt x="5178" y="4860"/>
                    <a:pt x="5085" y="4767"/>
                    <a:pt x="4972" y="4767"/>
                  </a:cubicBezTo>
                  <a:lnTo>
                    <a:pt x="408" y="4767"/>
                  </a:lnTo>
                  <a:lnTo>
                    <a:pt x="408" y="206"/>
                  </a:lnTo>
                  <a:cubicBezTo>
                    <a:pt x="408" y="69"/>
                    <a:pt x="306" y="1"/>
                    <a:pt x="204" y="1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12"/>
            <p:cNvSpPr/>
            <p:nvPr/>
          </p:nvSpPr>
          <p:spPr>
            <a:xfrm>
              <a:off x="5956129" y="2587581"/>
              <a:ext cx="10688" cy="18441"/>
            </a:xfrm>
            <a:custGeom>
              <a:rect b="b" l="l" r="r" t="t"/>
              <a:pathLst>
                <a:path extrusionOk="0" h="704" w="408">
                  <a:moveTo>
                    <a:pt x="204" y="1"/>
                  </a:moveTo>
                  <a:cubicBezTo>
                    <a:pt x="102" y="1"/>
                    <a:pt x="0" y="69"/>
                    <a:pt x="0" y="206"/>
                  </a:cubicBezTo>
                  <a:lnTo>
                    <a:pt x="0" y="501"/>
                  </a:lnTo>
                  <a:cubicBezTo>
                    <a:pt x="0" y="614"/>
                    <a:pt x="89" y="703"/>
                    <a:pt x="202" y="703"/>
                  </a:cubicBezTo>
                  <a:cubicBezTo>
                    <a:pt x="315" y="703"/>
                    <a:pt x="408" y="614"/>
                    <a:pt x="408" y="501"/>
                  </a:cubicBezTo>
                  <a:lnTo>
                    <a:pt x="408" y="206"/>
                  </a:lnTo>
                  <a:cubicBezTo>
                    <a:pt x="408" y="69"/>
                    <a:pt x="306" y="1"/>
                    <a:pt x="204" y="1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12"/>
            <p:cNvSpPr/>
            <p:nvPr/>
          </p:nvSpPr>
          <p:spPr>
            <a:xfrm>
              <a:off x="5865390" y="2381898"/>
              <a:ext cx="20904" cy="16450"/>
            </a:xfrm>
            <a:custGeom>
              <a:rect b="b" l="l" r="r" t="t"/>
              <a:pathLst>
                <a:path extrusionOk="0" h="628" w="798">
                  <a:moveTo>
                    <a:pt x="298" y="1"/>
                  </a:moveTo>
                  <a:cubicBezTo>
                    <a:pt x="138" y="1"/>
                    <a:pt x="0" y="208"/>
                    <a:pt x="150" y="358"/>
                  </a:cubicBezTo>
                  <a:lnTo>
                    <a:pt x="359" y="564"/>
                  </a:lnTo>
                  <a:cubicBezTo>
                    <a:pt x="404" y="609"/>
                    <a:pt x="454" y="627"/>
                    <a:pt x="502" y="627"/>
                  </a:cubicBezTo>
                  <a:cubicBezTo>
                    <a:pt x="660" y="627"/>
                    <a:pt x="797" y="423"/>
                    <a:pt x="647" y="273"/>
                  </a:cubicBezTo>
                  <a:lnTo>
                    <a:pt x="442" y="64"/>
                  </a:lnTo>
                  <a:cubicBezTo>
                    <a:pt x="397" y="19"/>
                    <a:pt x="347" y="1"/>
                    <a:pt x="298" y="1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12"/>
            <p:cNvSpPr/>
            <p:nvPr/>
          </p:nvSpPr>
          <p:spPr>
            <a:xfrm>
              <a:off x="6038434" y="2553266"/>
              <a:ext cx="19044" cy="16293"/>
            </a:xfrm>
            <a:custGeom>
              <a:rect b="b" l="l" r="r" t="t"/>
              <a:pathLst>
                <a:path extrusionOk="0" h="622" w="727">
                  <a:moveTo>
                    <a:pt x="226" y="1"/>
                  </a:moveTo>
                  <a:cubicBezTo>
                    <a:pt x="173" y="1"/>
                    <a:pt x="120" y="21"/>
                    <a:pt x="79" y="60"/>
                  </a:cubicBezTo>
                  <a:cubicBezTo>
                    <a:pt x="0" y="139"/>
                    <a:pt x="0" y="269"/>
                    <a:pt x="79" y="351"/>
                  </a:cubicBezTo>
                  <a:lnTo>
                    <a:pt x="288" y="557"/>
                  </a:lnTo>
                  <a:cubicBezTo>
                    <a:pt x="334" y="602"/>
                    <a:pt x="385" y="622"/>
                    <a:pt x="433" y="622"/>
                  </a:cubicBezTo>
                  <a:cubicBezTo>
                    <a:pt x="592" y="622"/>
                    <a:pt x="727" y="416"/>
                    <a:pt x="580" y="269"/>
                  </a:cubicBezTo>
                  <a:lnTo>
                    <a:pt x="371" y="60"/>
                  </a:lnTo>
                  <a:cubicBezTo>
                    <a:pt x="331" y="21"/>
                    <a:pt x="279" y="1"/>
                    <a:pt x="226" y="1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12"/>
            <p:cNvSpPr/>
            <p:nvPr/>
          </p:nvSpPr>
          <p:spPr>
            <a:xfrm>
              <a:off x="6036653" y="2381976"/>
              <a:ext cx="20825" cy="16398"/>
            </a:xfrm>
            <a:custGeom>
              <a:rect b="b" l="l" r="r" t="t"/>
              <a:pathLst>
                <a:path extrusionOk="0" h="626" w="795">
                  <a:moveTo>
                    <a:pt x="499" y="1"/>
                  </a:moveTo>
                  <a:cubicBezTo>
                    <a:pt x="451" y="1"/>
                    <a:pt x="401" y="20"/>
                    <a:pt x="356" y="64"/>
                  </a:cubicBezTo>
                  <a:lnTo>
                    <a:pt x="147" y="273"/>
                  </a:lnTo>
                  <a:cubicBezTo>
                    <a:pt x="0" y="420"/>
                    <a:pt x="135" y="626"/>
                    <a:pt x="294" y="626"/>
                  </a:cubicBezTo>
                  <a:cubicBezTo>
                    <a:pt x="342" y="626"/>
                    <a:pt x="393" y="607"/>
                    <a:pt x="439" y="561"/>
                  </a:cubicBezTo>
                  <a:lnTo>
                    <a:pt x="648" y="355"/>
                  </a:lnTo>
                  <a:cubicBezTo>
                    <a:pt x="795" y="205"/>
                    <a:pt x="657" y="1"/>
                    <a:pt x="499" y="1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12"/>
            <p:cNvSpPr/>
            <p:nvPr/>
          </p:nvSpPr>
          <p:spPr>
            <a:xfrm>
              <a:off x="5867249" y="2553161"/>
              <a:ext cx="19044" cy="16319"/>
            </a:xfrm>
            <a:custGeom>
              <a:rect b="b" l="l" r="r" t="t"/>
              <a:pathLst>
                <a:path extrusionOk="0" h="623" w="727">
                  <a:moveTo>
                    <a:pt x="431" y="1"/>
                  </a:moveTo>
                  <a:cubicBezTo>
                    <a:pt x="383" y="1"/>
                    <a:pt x="333" y="19"/>
                    <a:pt x="288" y="64"/>
                  </a:cubicBezTo>
                  <a:lnTo>
                    <a:pt x="79" y="273"/>
                  </a:lnTo>
                  <a:cubicBezTo>
                    <a:pt x="1" y="352"/>
                    <a:pt x="1" y="482"/>
                    <a:pt x="79" y="561"/>
                  </a:cubicBezTo>
                  <a:cubicBezTo>
                    <a:pt x="119" y="602"/>
                    <a:pt x="171" y="623"/>
                    <a:pt x="224" y="623"/>
                  </a:cubicBezTo>
                  <a:cubicBezTo>
                    <a:pt x="276" y="623"/>
                    <a:pt x="330" y="602"/>
                    <a:pt x="371" y="561"/>
                  </a:cubicBezTo>
                  <a:lnTo>
                    <a:pt x="576" y="355"/>
                  </a:lnTo>
                  <a:cubicBezTo>
                    <a:pt x="726" y="205"/>
                    <a:pt x="589" y="1"/>
                    <a:pt x="431" y="1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12"/>
            <p:cNvSpPr/>
            <p:nvPr/>
          </p:nvSpPr>
          <p:spPr>
            <a:xfrm>
              <a:off x="5838592" y="2421400"/>
              <a:ext cx="22868" cy="13936"/>
            </a:xfrm>
            <a:custGeom>
              <a:rect b="b" l="l" r="r" t="t"/>
              <a:pathLst>
                <a:path extrusionOk="0" h="532" w="873">
                  <a:moveTo>
                    <a:pt x="295" y="0"/>
                  </a:moveTo>
                  <a:cubicBezTo>
                    <a:pt x="99" y="0"/>
                    <a:pt x="1" y="303"/>
                    <a:pt x="221" y="396"/>
                  </a:cubicBezTo>
                  <a:lnTo>
                    <a:pt x="491" y="512"/>
                  </a:lnTo>
                  <a:cubicBezTo>
                    <a:pt x="522" y="525"/>
                    <a:pt x="551" y="531"/>
                    <a:pt x="578" y="531"/>
                  </a:cubicBezTo>
                  <a:cubicBezTo>
                    <a:pt x="775" y="531"/>
                    <a:pt x="872" y="229"/>
                    <a:pt x="652" y="135"/>
                  </a:cubicBezTo>
                  <a:lnTo>
                    <a:pt x="382" y="19"/>
                  </a:lnTo>
                  <a:cubicBezTo>
                    <a:pt x="351" y="6"/>
                    <a:pt x="322" y="0"/>
                    <a:pt x="295" y="0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12"/>
            <p:cNvSpPr/>
            <p:nvPr/>
          </p:nvSpPr>
          <p:spPr>
            <a:xfrm>
              <a:off x="6061512" y="2516147"/>
              <a:ext cx="22816" cy="13883"/>
            </a:xfrm>
            <a:custGeom>
              <a:rect b="b" l="l" r="r" t="t"/>
              <a:pathLst>
                <a:path extrusionOk="0" h="530" w="871">
                  <a:moveTo>
                    <a:pt x="291" y="1"/>
                  </a:moveTo>
                  <a:cubicBezTo>
                    <a:pt x="94" y="1"/>
                    <a:pt x="0" y="302"/>
                    <a:pt x="219" y="398"/>
                  </a:cubicBezTo>
                  <a:lnTo>
                    <a:pt x="490" y="511"/>
                  </a:lnTo>
                  <a:cubicBezTo>
                    <a:pt x="521" y="524"/>
                    <a:pt x="550" y="529"/>
                    <a:pt x="577" y="529"/>
                  </a:cubicBezTo>
                  <a:cubicBezTo>
                    <a:pt x="773" y="529"/>
                    <a:pt x="871" y="227"/>
                    <a:pt x="651" y="134"/>
                  </a:cubicBezTo>
                  <a:lnTo>
                    <a:pt x="380" y="21"/>
                  </a:lnTo>
                  <a:cubicBezTo>
                    <a:pt x="349" y="7"/>
                    <a:pt x="319" y="1"/>
                    <a:pt x="291" y="1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2"/>
            <p:cNvSpPr/>
            <p:nvPr/>
          </p:nvSpPr>
          <p:spPr>
            <a:xfrm>
              <a:off x="6000923" y="2355336"/>
              <a:ext cx="16162" cy="17917"/>
            </a:xfrm>
            <a:custGeom>
              <a:rect b="b" l="l" r="r" t="t"/>
              <a:pathLst>
                <a:path extrusionOk="0" h="684" w="617">
                  <a:moveTo>
                    <a:pt x="353" y="1"/>
                  </a:moveTo>
                  <a:cubicBezTo>
                    <a:pt x="281" y="1"/>
                    <a:pt x="209" y="38"/>
                    <a:pt x="171" y="128"/>
                  </a:cubicBezTo>
                  <a:lnTo>
                    <a:pt x="55" y="399"/>
                  </a:lnTo>
                  <a:cubicBezTo>
                    <a:pt x="0" y="533"/>
                    <a:pt x="96" y="684"/>
                    <a:pt x="243" y="684"/>
                  </a:cubicBezTo>
                  <a:cubicBezTo>
                    <a:pt x="326" y="684"/>
                    <a:pt x="401" y="632"/>
                    <a:pt x="432" y="557"/>
                  </a:cubicBezTo>
                  <a:lnTo>
                    <a:pt x="548" y="286"/>
                  </a:lnTo>
                  <a:cubicBezTo>
                    <a:pt x="617" y="125"/>
                    <a:pt x="484" y="1"/>
                    <a:pt x="353" y="1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12"/>
            <p:cNvSpPr/>
            <p:nvPr/>
          </p:nvSpPr>
          <p:spPr>
            <a:xfrm>
              <a:off x="5906490" y="2578203"/>
              <a:ext cx="15900" cy="17917"/>
            </a:xfrm>
            <a:custGeom>
              <a:rect b="b" l="l" r="r" t="t"/>
              <a:pathLst>
                <a:path extrusionOk="0" h="684" w="607">
                  <a:moveTo>
                    <a:pt x="342" y="0"/>
                  </a:moveTo>
                  <a:cubicBezTo>
                    <a:pt x="270" y="0"/>
                    <a:pt x="199" y="37"/>
                    <a:pt x="161" y="126"/>
                  </a:cubicBezTo>
                  <a:lnTo>
                    <a:pt x="45" y="396"/>
                  </a:lnTo>
                  <a:cubicBezTo>
                    <a:pt x="0" y="503"/>
                    <a:pt x="48" y="623"/>
                    <a:pt x="154" y="667"/>
                  </a:cubicBezTo>
                  <a:cubicBezTo>
                    <a:pt x="180" y="678"/>
                    <a:pt x="207" y="684"/>
                    <a:pt x="234" y="684"/>
                  </a:cubicBezTo>
                  <a:cubicBezTo>
                    <a:pt x="313" y="684"/>
                    <a:pt x="388" y="637"/>
                    <a:pt x="422" y="558"/>
                  </a:cubicBezTo>
                  <a:lnTo>
                    <a:pt x="538" y="287"/>
                  </a:lnTo>
                  <a:cubicBezTo>
                    <a:pt x="607" y="125"/>
                    <a:pt x="473" y="0"/>
                    <a:pt x="342" y="0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12"/>
            <p:cNvSpPr/>
            <p:nvPr/>
          </p:nvSpPr>
          <p:spPr>
            <a:xfrm>
              <a:off x="5907983" y="2354472"/>
              <a:ext cx="16031" cy="17970"/>
            </a:xfrm>
            <a:custGeom>
              <a:rect b="b" l="l" r="r" t="t"/>
              <a:pathLst>
                <a:path extrusionOk="0" h="686" w="612">
                  <a:moveTo>
                    <a:pt x="263" y="1"/>
                  </a:moveTo>
                  <a:cubicBezTo>
                    <a:pt x="133" y="1"/>
                    <a:pt x="1" y="122"/>
                    <a:pt x="66" y="285"/>
                  </a:cubicBezTo>
                  <a:lnTo>
                    <a:pt x="176" y="556"/>
                  </a:lnTo>
                  <a:cubicBezTo>
                    <a:pt x="207" y="634"/>
                    <a:pt x="282" y="686"/>
                    <a:pt x="368" y="686"/>
                  </a:cubicBezTo>
                  <a:cubicBezTo>
                    <a:pt x="512" y="682"/>
                    <a:pt x="611" y="538"/>
                    <a:pt x="556" y="401"/>
                  </a:cubicBezTo>
                  <a:lnTo>
                    <a:pt x="447" y="131"/>
                  </a:lnTo>
                  <a:cubicBezTo>
                    <a:pt x="410" y="39"/>
                    <a:pt x="337" y="1"/>
                    <a:pt x="263" y="1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12"/>
            <p:cNvSpPr/>
            <p:nvPr/>
          </p:nvSpPr>
          <p:spPr>
            <a:xfrm>
              <a:off x="5999194" y="2579041"/>
              <a:ext cx="15717" cy="17996"/>
            </a:xfrm>
            <a:custGeom>
              <a:rect b="b" l="l" r="r" t="t"/>
              <a:pathLst>
                <a:path extrusionOk="0" h="687" w="600">
                  <a:moveTo>
                    <a:pt x="232" y="1"/>
                  </a:moveTo>
                  <a:cubicBezTo>
                    <a:pt x="207" y="1"/>
                    <a:pt x="183" y="5"/>
                    <a:pt x="159" y="15"/>
                  </a:cubicBezTo>
                  <a:lnTo>
                    <a:pt x="159" y="18"/>
                  </a:lnTo>
                  <a:cubicBezTo>
                    <a:pt x="52" y="59"/>
                    <a:pt x="1" y="179"/>
                    <a:pt x="45" y="282"/>
                  </a:cubicBezTo>
                  <a:lnTo>
                    <a:pt x="155" y="556"/>
                  </a:lnTo>
                  <a:cubicBezTo>
                    <a:pt x="191" y="648"/>
                    <a:pt x="263" y="686"/>
                    <a:pt x="336" y="686"/>
                  </a:cubicBezTo>
                  <a:cubicBezTo>
                    <a:pt x="466" y="686"/>
                    <a:pt x="599" y="564"/>
                    <a:pt x="536" y="402"/>
                  </a:cubicBezTo>
                  <a:lnTo>
                    <a:pt x="422" y="131"/>
                  </a:lnTo>
                  <a:cubicBezTo>
                    <a:pt x="391" y="50"/>
                    <a:pt x="313" y="1"/>
                    <a:pt x="232" y="1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12"/>
            <p:cNvSpPr/>
            <p:nvPr/>
          </p:nvSpPr>
          <p:spPr>
            <a:xfrm>
              <a:off x="6062664" y="2423574"/>
              <a:ext cx="22502" cy="13674"/>
            </a:xfrm>
            <a:custGeom>
              <a:rect b="b" l="l" r="r" t="t"/>
              <a:pathLst>
                <a:path extrusionOk="0" h="522" w="859">
                  <a:moveTo>
                    <a:pt x="568" y="1"/>
                  </a:moveTo>
                  <a:cubicBezTo>
                    <a:pt x="542" y="1"/>
                    <a:pt x="514" y="6"/>
                    <a:pt x="484" y="18"/>
                  </a:cubicBezTo>
                  <a:lnTo>
                    <a:pt x="210" y="128"/>
                  </a:lnTo>
                  <a:cubicBezTo>
                    <a:pt x="1" y="210"/>
                    <a:pt x="62" y="522"/>
                    <a:pt x="289" y="522"/>
                  </a:cubicBezTo>
                  <a:cubicBezTo>
                    <a:pt x="313" y="522"/>
                    <a:pt x="340" y="518"/>
                    <a:pt x="364" y="508"/>
                  </a:cubicBezTo>
                  <a:lnTo>
                    <a:pt x="638" y="399"/>
                  </a:lnTo>
                  <a:cubicBezTo>
                    <a:pt x="859" y="308"/>
                    <a:pt x="767" y="1"/>
                    <a:pt x="568" y="1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12"/>
            <p:cNvSpPr/>
            <p:nvPr/>
          </p:nvSpPr>
          <p:spPr>
            <a:xfrm>
              <a:off x="5837675" y="2514235"/>
              <a:ext cx="22999" cy="13752"/>
            </a:xfrm>
            <a:custGeom>
              <a:rect b="b" l="l" r="r" t="t"/>
              <a:pathLst>
                <a:path extrusionOk="0" h="525" w="878">
                  <a:moveTo>
                    <a:pt x="584" y="1"/>
                  </a:moveTo>
                  <a:cubicBezTo>
                    <a:pt x="557" y="1"/>
                    <a:pt x="529" y="6"/>
                    <a:pt x="499" y="18"/>
                  </a:cubicBezTo>
                  <a:lnTo>
                    <a:pt x="225" y="128"/>
                  </a:lnTo>
                  <a:cubicBezTo>
                    <a:pt x="0" y="216"/>
                    <a:pt x="96" y="525"/>
                    <a:pt x="297" y="525"/>
                  </a:cubicBezTo>
                  <a:cubicBezTo>
                    <a:pt x="323" y="525"/>
                    <a:pt x="350" y="520"/>
                    <a:pt x="379" y="508"/>
                  </a:cubicBezTo>
                  <a:lnTo>
                    <a:pt x="653" y="395"/>
                  </a:lnTo>
                  <a:cubicBezTo>
                    <a:pt x="877" y="307"/>
                    <a:pt x="783" y="1"/>
                    <a:pt x="584" y="1"/>
                  </a:cubicBezTo>
                  <a:close/>
                </a:path>
              </a:pathLst>
            </a:custGeom>
            <a:gradFill>
              <a:gsLst>
                <a:gs pos="0">
                  <a:srgbClr val="FFF6FA"/>
                </a:gs>
                <a:gs pos="74000">
                  <a:srgbClr val="FEB8D8"/>
                </a:gs>
                <a:gs pos="83000">
                  <a:srgbClr val="FEB8D8"/>
                </a:gs>
                <a:gs pos="100000">
                  <a:srgbClr val="FFCFE5"/>
                </a:gs>
              </a:gsLst>
              <a:lin ang="5400000" scaled="0"/>
            </a:gradFill>
            <a:ln cap="flat" cmpd="sng" w="9525">
              <a:solidFill>
                <a:srgbClr val="FF0B7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7" name="Google Shape;397;p12"/>
          <p:cNvGrpSpPr/>
          <p:nvPr/>
        </p:nvGrpSpPr>
        <p:grpSpPr>
          <a:xfrm>
            <a:off x="1175902" y="1559209"/>
            <a:ext cx="934251" cy="824811"/>
            <a:chOff x="7358871" y="3665165"/>
            <a:chExt cx="414483" cy="385380"/>
          </a:xfrm>
        </p:grpSpPr>
        <p:sp>
          <p:nvSpPr>
            <p:cNvPr id="398" name="Google Shape;398;p12"/>
            <p:cNvSpPr/>
            <p:nvPr/>
          </p:nvSpPr>
          <p:spPr>
            <a:xfrm>
              <a:off x="7447751" y="3670875"/>
              <a:ext cx="304491" cy="304491"/>
            </a:xfrm>
            <a:custGeom>
              <a:rect b="b" l="l" r="r" t="t"/>
              <a:pathLst>
                <a:path extrusionOk="0" h="11624" w="11624">
                  <a:moveTo>
                    <a:pt x="5812" y="0"/>
                  </a:moveTo>
                  <a:cubicBezTo>
                    <a:pt x="2601" y="0"/>
                    <a:pt x="0" y="2601"/>
                    <a:pt x="0" y="5812"/>
                  </a:cubicBezTo>
                  <a:cubicBezTo>
                    <a:pt x="0" y="9023"/>
                    <a:pt x="2601" y="11624"/>
                    <a:pt x="5812" y="11624"/>
                  </a:cubicBezTo>
                  <a:cubicBezTo>
                    <a:pt x="9023" y="11624"/>
                    <a:pt x="11624" y="9023"/>
                    <a:pt x="11624" y="5812"/>
                  </a:cubicBezTo>
                  <a:cubicBezTo>
                    <a:pt x="11624" y="2601"/>
                    <a:pt x="9023" y="0"/>
                    <a:pt x="5812" y="0"/>
                  </a:cubicBezTo>
                  <a:close/>
                </a:path>
              </a:pathLst>
            </a:custGeom>
            <a:solidFill>
              <a:srgbClr val="F39800"/>
            </a:solidFill>
            <a:ln cap="flat" cmpd="sng" w="9525">
              <a:solidFill>
                <a:srgbClr val="A265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12"/>
            <p:cNvSpPr/>
            <p:nvPr/>
          </p:nvSpPr>
          <p:spPr>
            <a:xfrm>
              <a:off x="7468288" y="3700659"/>
              <a:ext cx="254170" cy="244845"/>
            </a:xfrm>
            <a:custGeom>
              <a:rect b="b" l="l" r="r" t="t"/>
              <a:pathLst>
                <a:path extrusionOk="0" h="9347" w="9703">
                  <a:moveTo>
                    <a:pt x="5028" y="1"/>
                  </a:moveTo>
                  <a:cubicBezTo>
                    <a:pt x="4925" y="1"/>
                    <a:pt x="4822" y="4"/>
                    <a:pt x="4720" y="11"/>
                  </a:cubicBezTo>
                  <a:cubicBezTo>
                    <a:pt x="2862" y="135"/>
                    <a:pt x="1255" y="1348"/>
                    <a:pt x="628" y="3102"/>
                  </a:cubicBezTo>
                  <a:cubicBezTo>
                    <a:pt x="1" y="4857"/>
                    <a:pt x="474" y="6813"/>
                    <a:pt x="1834" y="8085"/>
                  </a:cubicBezTo>
                  <a:cubicBezTo>
                    <a:pt x="2719" y="8911"/>
                    <a:pt x="3867" y="9347"/>
                    <a:pt x="5031" y="9347"/>
                  </a:cubicBezTo>
                  <a:cubicBezTo>
                    <a:pt x="5658" y="9347"/>
                    <a:pt x="6288" y="9221"/>
                    <a:pt x="6885" y="8962"/>
                  </a:cubicBezTo>
                  <a:cubicBezTo>
                    <a:pt x="8595" y="8222"/>
                    <a:pt x="9699" y="6536"/>
                    <a:pt x="9699" y="4675"/>
                  </a:cubicBezTo>
                  <a:lnTo>
                    <a:pt x="9702" y="4675"/>
                  </a:lnTo>
                  <a:cubicBezTo>
                    <a:pt x="9702" y="3274"/>
                    <a:pt x="9072" y="1947"/>
                    <a:pt x="7989" y="1060"/>
                  </a:cubicBezTo>
                  <a:cubicBezTo>
                    <a:pt x="7848" y="943"/>
                    <a:pt x="7701" y="837"/>
                    <a:pt x="7547" y="738"/>
                  </a:cubicBezTo>
                  <a:cubicBezTo>
                    <a:pt x="6796" y="258"/>
                    <a:pt x="5922" y="1"/>
                    <a:pt x="5028" y="1"/>
                  </a:cubicBezTo>
                  <a:close/>
                </a:path>
              </a:pathLst>
            </a:custGeom>
            <a:solidFill>
              <a:srgbClr val="F39800"/>
            </a:solidFill>
            <a:ln cap="flat" cmpd="sng" w="9525">
              <a:solidFill>
                <a:srgbClr val="A265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12"/>
            <p:cNvSpPr/>
            <p:nvPr/>
          </p:nvSpPr>
          <p:spPr>
            <a:xfrm>
              <a:off x="7471981" y="3719965"/>
              <a:ext cx="223365" cy="233948"/>
            </a:xfrm>
            <a:custGeom>
              <a:rect b="b" l="l" r="r" t="t"/>
              <a:pathLst>
                <a:path extrusionOk="0" h="8931" w="8527">
                  <a:moveTo>
                    <a:pt x="7406" y="1"/>
                  </a:moveTo>
                  <a:lnTo>
                    <a:pt x="0" y="7406"/>
                  </a:lnTo>
                  <a:cubicBezTo>
                    <a:pt x="144" y="7937"/>
                    <a:pt x="346" y="8448"/>
                    <a:pt x="607" y="8931"/>
                  </a:cubicBezTo>
                  <a:lnTo>
                    <a:pt x="1957" y="7577"/>
                  </a:lnTo>
                  <a:lnTo>
                    <a:pt x="8526" y="1008"/>
                  </a:lnTo>
                  <a:cubicBezTo>
                    <a:pt x="8324" y="758"/>
                    <a:pt x="8098" y="528"/>
                    <a:pt x="7848" y="323"/>
                  </a:cubicBezTo>
                  <a:cubicBezTo>
                    <a:pt x="7707" y="206"/>
                    <a:pt x="7560" y="100"/>
                    <a:pt x="7406" y="1"/>
                  </a:cubicBezTo>
                  <a:close/>
                </a:path>
              </a:pathLst>
            </a:custGeom>
            <a:solidFill>
              <a:srgbClr val="F39800"/>
            </a:solidFill>
            <a:ln cap="flat" cmpd="sng" w="9525">
              <a:solidFill>
                <a:srgbClr val="A265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12"/>
            <p:cNvSpPr/>
            <p:nvPr/>
          </p:nvSpPr>
          <p:spPr>
            <a:xfrm>
              <a:off x="7480338" y="3700659"/>
              <a:ext cx="144989" cy="137550"/>
            </a:xfrm>
            <a:custGeom>
              <a:rect b="b" l="l" r="r" t="t"/>
              <a:pathLst>
                <a:path extrusionOk="0" h="5251" w="5535">
                  <a:moveTo>
                    <a:pt x="4568" y="1"/>
                  </a:moveTo>
                  <a:cubicBezTo>
                    <a:pt x="4465" y="1"/>
                    <a:pt x="4359" y="4"/>
                    <a:pt x="4260" y="11"/>
                  </a:cubicBezTo>
                  <a:lnTo>
                    <a:pt x="0" y="4271"/>
                  </a:lnTo>
                  <a:cubicBezTo>
                    <a:pt x="89" y="4613"/>
                    <a:pt x="219" y="4939"/>
                    <a:pt x="387" y="5251"/>
                  </a:cubicBezTo>
                  <a:lnTo>
                    <a:pt x="5534" y="104"/>
                  </a:lnTo>
                  <a:cubicBezTo>
                    <a:pt x="5216" y="35"/>
                    <a:pt x="4893" y="1"/>
                    <a:pt x="4568" y="1"/>
                  </a:cubicBezTo>
                  <a:close/>
                </a:path>
              </a:pathLst>
            </a:custGeom>
            <a:solidFill>
              <a:srgbClr val="F39800"/>
            </a:solidFill>
            <a:ln cap="flat" cmpd="sng" w="9525">
              <a:solidFill>
                <a:srgbClr val="A265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12"/>
            <p:cNvSpPr/>
            <p:nvPr/>
          </p:nvSpPr>
          <p:spPr>
            <a:xfrm>
              <a:off x="7362015" y="3739192"/>
              <a:ext cx="336108" cy="305591"/>
            </a:xfrm>
            <a:custGeom>
              <a:rect b="b" l="l" r="r" t="t"/>
              <a:pathLst>
                <a:path extrusionOk="0" h="11666" w="12831">
                  <a:moveTo>
                    <a:pt x="6396" y="0"/>
                  </a:moveTo>
                  <a:cubicBezTo>
                    <a:pt x="4909" y="0"/>
                    <a:pt x="3422" y="568"/>
                    <a:pt x="2286" y="1703"/>
                  </a:cubicBezTo>
                  <a:cubicBezTo>
                    <a:pt x="0" y="3985"/>
                    <a:pt x="18" y="7697"/>
                    <a:pt x="2327" y="9962"/>
                  </a:cubicBezTo>
                  <a:cubicBezTo>
                    <a:pt x="2437" y="10071"/>
                    <a:pt x="2550" y="10178"/>
                    <a:pt x="2667" y="10274"/>
                  </a:cubicBezTo>
                  <a:cubicBezTo>
                    <a:pt x="3757" y="11205"/>
                    <a:pt x="5099" y="11666"/>
                    <a:pt x="6438" y="11666"/>
                  </a:cubicBezTo>
                  <a:cubicBezTo>
                    <a:pt x="7931" y="11666"/>
                    <a:pt x="9419" y="11093"/>
                    <a:pt x="10548" y="9962"/>
                  </a:cubicBezTo>
                  <a:lnTo>
                    <a:pt x="10548" y="9965"/>
                  </a:lnTo>
                  <a:cubicBezTo>
                    <a:pt x="12693" y="7820"/>
                    <a:pt x="12830" y="4390"/>
                    <a:pt x="10860" y="2084"/>
                  </a:cubicBezTo>
                  <a:cubicBezTo>
                    <a:pt x="10761" y="1967"/>
                    <a:pt x="10658" y="1854"/>
                    <a:pt x="10548" y="1744"/>
                  </a:cubicBezTo>
                  <a:cubicBezTo>
                    <a:pt x="9408" y="582"/>
                    <a:pt x="7903" y="0"/>
                    <a:pt x="6396" y="0"/>
                  </a:cubicBezTo>
                  <a:close/>
                </a:path>
              </a:pathLst>
            </a:custGeom>
            <a:solidFill>
              <a:srgbClr val="F39800"/>
            </a:solidFill>
            <a:ln cap="flat" cmpd="sng" w="9525">
              <a:solidFill>
                <a:srgbClr val="A265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12"/>
            <p:cNvSpPr/>
            <p:nvPr/>
          </p:nvSpPr>
          <p:spPr>
            <a:xfrm>
              <a:off x="7431851" y="3793677"/>
              <a:ext cx="237982" cy="238060"/>
            </a:xfrm>
            <a:custGeom>
              <a:rect b="b" l="l" r="r" t="t"/>
              <a:pathLst>
                <a:path extrusionOk="0" h="9088" w="9085">
                  <a:moveTo>
                    <a:pt x="8197" y="0"/>
                  </a:moveTo>
                  <a:lnTo>
                    <a:pt x="1" y="8197"/>
                  </a:lnTo>
                  <a:cubicBezTo>
                    <a:pt x="429" y="8560"/>
                    <a:pt x="905" y="8858"/>
                    <a:pt x="1416" y="9088"/>
                  </a:cubicBezTo>
                  <a:lnTo>
                    <a:pt x="9085" y="1415"/>
                  </a:lnTo>
                  <a:cubicBezTo>
                    <a:pt x="8859" y="901"/>
                    <a:pt x="8561" y="425"/>
                    <a:pt x="8197" y="0"/>
                  </a:cubicBezTo>
                  <a:close/>
                </a:path>
              </a:pathLst>
            </a:custGeom>
            <a:solidFill>
              <a:srgbClr val="F39800"/>
            </a:solidFill>
            <a:ln cap="flat" cmpd="sng" w="9525">
              <a:solidFill>
                <a:srgbClr val="A265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12"/>
            <p:cNvSpPr/>
            <p:nvPr/>
          </p:nvSpPr>
          <p:spPr>
            <a:xfrm>
              <a:off x="7395492" y="3770023"/>
              <a:ext cx="257575" cy="244871"/>
            </a:xfrm>
            <a:custGeom>
              <a:rect b="b" l="l" r="r" t="t"/>
              <a:pathLst>
                <a:path extrusionOk="0" h="9348" w="9833">
                  <a:moveTo>
                    <a:pt x="5158" y="1"/>
                  </a:moveTo>
                  <a:cubicBezTo>
                    <a:pt x="4143" y="1"/>
                    <a:pt x="3128" y="331"/>
                    <a:pt x="2283" y="992"/>
                  </a:cubicBezTo>
                  <a:cubicBezTo>
                    <a:pt x="559" y="2339"/>
                    <a:pt x="1" y="4697"/>
                    <a:pt x="936" y="6674"/>
                  </a:cubicBezTo>
                  <a:cubicBezTo>
                    <a:pt x="1722" y="8331"/>
                    <a:pt x="3384" y="9348"/>
                    <a:pt x="5158" y="9348"/>
                  </a:cubicBezTo>
                  <a:cubicBezTo>
                    <a:pt x="5497" y="9348"/>
                    <a:pt x="5840" y="9311"/>
                    <a:pt x="6183" y="9234"/>
                  </a:cubicBezTo>
                  <a:cubicBezTo>
                    <a:pt x="8318" y="8754"/>
                    <a:pt x="9832" y="6859"/>
                    <a:pt x="9832" y="4673"/>
                  </a:cubicBezTo>
                  <a:cubicBezTo>
                    <a:pt x="9832" y="3274"/>
                    <a:pt x="9205" y="1948"/>
                    <a:pt x="8122" y="1061"/>
                  </a:cubicBezTo>
                  <a:cubicBezTo>
                    <a:pt x="7261" y="355"/>
                    <a:pt x="6210" y="1"/>
                    <a:pt x="5158" y="1"/>
                  </a:cubicBezTo>
                  <a:close/>
                </a:path>
              </a:pathLst>
            </a:custGeom>
            <a:solidFill>
              <a:srgbClr val="F39800"/>
            </a:solidFill>
            <a:ln cap="flat" cmpd="sng" w="9525">
              <a:solidFill>
                <a:srgbClr val="A265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12"/>
            <p:cNvSpPr/>
            <p:nvPr/>
          </p:nvSpPr>
          <p:spPr>
            <a:xfrm>
              <a:off x="7396042" y="3770023"/>
              <a:ext cx="212232" cy="200051"/>
            </a:xfrm>
            <a:custGeom>
              <a:rect b="b" l="l" r="r" t="t"/>
              <a:pathLst>
                <a:path extrusionOk="0" h="7637" w="8102">
                  <a:moveTo>
                    <a:pt x="5137" y="0"/>
                  </a:moveTo>
                  <a:cubicBezTo>
                    <a:pt x="3936" y="0"/>
                    <a:pt x="2738" y="461"/>
                    <a:pt x="1830" y="1369"/>
                  </a:cubicBezTo>
                  <a:cubicBezTo>
                    <a:pt x="134" y="3065"/>
                    <a:pt x="0" y="5779"/>
                    <a:pt x="1525" y="7637"/>
                  </a:cubicBezTo>
                  <a:lnTo>
                    <a:pt x="8101" y="1061"/>
                  </a:lnTo>
                  <a:cubicBezTo>
                    <a:pt x="7236" y="351"/>
                    <a:pt x="6185" y="0"/>
                    <a:pt x="5137" y="0"/>
                  </a:cubicBezTo>
                  <a:close/>
                </a:path>
              </a:pathLst>
            </a:custGeom>
            <a:solidFill>
              <a:srgbClr val="F39800"/>
            </a:solidFill>
            <a:ln cap="flat" cmpd="sng" w="9525">
              <a:solidFill>
                <a:srgbClr val="A265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12"/>
            <p:cNvSpPr/>
            <p:nvPr/>
          </p:nvSpPr>
          <p:spPr>
            <a:xfrm>
              <a:off x="7412466" y="3774267"/>
              <a:ext cx="175873" cy="175899"/>
            </a:xfrm>
            <a:custGeom>
              <a:rect b="b" l="l" r="r" t="t"/>
              <a:pathLst>
                <a:path extrusionOk="0" h="6715" w="6714">
                  <a:moveTo>
                    <a:pt x="5733" y="1"/>
                  </a:moveTo>
                  <a:lnTo>
                    <a:pt x="0" y="5734"/>
                  </a:lnTo>
                  <a:cubicBezTo>
                    <a:pt x="93" y="6073"/>
                    <a:pt x="223" y="6402"/>
                    <a:pt x="388" y="6714"/>
                  </a:cubicBezTo>
                  <a:lnTo>
                    <a:pt x="6713" y="392"/>
                  </a:lnTo>
                  <a:cubicBezTo>
                    <a:pt x="6402" y="224"/>
                    <a:pt x="6073" y="93"/>
                    <a:pt x="5733" y="1"/>
                  </a:cubicBezTo>
                  <a:close/>
                </a:path>
              </a:pathLst>
            </a:custGeom>
            <a:solidFill>
              <a:srgbClr val="F39800"/>
            </a:solidFill>
            <a:ln cap="flat" cmpd="sng" w="9525">
              <a:solidFill>
                <a:srgbClr val="A265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12"/>
            <p:cNvSpPr/>
            <p:nvPr/>
          </p:nvSpPr>
          <p:spPr>
            <a:xfrm>
              <a:off x="7358871" y="3734424"/>
              <a:ext cx="342657" cy="316121"/>
            </a:xfrm>
            <a:custGeom>
              <a:rect b="b" l="l" r="r" t="t"/>
              <a:pathLst>
                <a:path extrusionOk="0" h="12068" w="13081">
                  <a:moveTo>
                    <a:pt x="6543" y="0"/>
                  </a:moveTo>
                  <a:cubicBezTo>
                    <a:pt x="4947" y="0"/>
                    <a:pt x="3417" y="637"/>
                    <a:pt x="2293" y="1769"/>
                  </a:cubicBezTo>
                  <a:cubicBezTo>
                    <a:pt x="2123" y="1925"/>
                    <a:pt x="2272" y="2152"/>
                    <a:pt x="2444" y="2152"/>
                  </a:cubicBezTo>
                  <a:cubicBezTo>
                    <a:pt x="2497" y="2152"/>
                    <a:pt x="2553" y="2130"/>
                    <a:pt x="2601" y="2077"/>
                  </a:cubicBezTo>
                  <a:cubicBezTo>
                    <a:pt x="3688" y="996"/>
                    <a:pt x="5114" y="451"/>
                    <a:pt x="6542" y="451"/>
                  </a:cubicBezTo>
                  <a:cubicBezTo>
                    <a:pt x="7883" y="451"/>
                    <a:pt x="9226" y="931"/>
                    <a:pt x="10291" y="1899"/>
                  </a:cubicBezTo>
                  <a:cubicBezTo>
                    <a:pt x="12491" y="3897"/>
                    <a:pt x="12735" y="7269"/>
                    <a:pt x="10846" y="9568"/>
                  </a:cubicBezTo>
                  <a:cubicBezTo>
                    <a:pt x="9746" y="10906"/>
                    <a:pt x="8148" y="11605"/>
                    <a:pt x="6533" y="11605"/>
                  </a:cubicBezTo>
                  <a:cubicBezTo>
                    <a:pt x="5377" y="11605"/>
                    <a:pt x="4212" y="11246"/>
                    <a:pt x="3215" y="10507"/>
                  </a:cubicBezTo>
                  <a:cubicBezTo>
                    <a:pt x="830" y="8735"/>
                    <a:pt x="251" y="5401"/>
                    <a:pt x="1902" y="2930"/>
                  </a:cubicBezTo>
                  <a:cubicBezTo>
                    <a:pt x="2014" y="2758"/>
                    <a:pt x="1865" y="2587"/>
                    <a:pt x="1712" y="2587"/>
                  </a:cubicBezTo>
                  <a:cubicBezTo>
                    <a:pt x="1649" y="2587"/>
                    <a:pt x="1586" y="2615"/>
                    <a:pt x="1539" y="2684"/>
                  </a:cubicBezTo>
                  <a:cubicBezTo>
                    <a:pt x="1" y="4986"/>
                    <a:pt x="227" y="8040"/>
                    <a:pt x="2087" y="10089"/>
                  </a:cubicBezTo>
                  <a:cubicBezTo>
                    <a:pt x="3260" y="11383"/>
                    <a:pt x="4895" y="12068"/>
                    <a:pt x="6555" y="12068"/>
                  </a:cubicBezTo>
                  <a:cubicBezTo>
                    <a:pt x="7524" y="12068"/>
                    <a:pt x="8501" y="11835"/>
                    <a:pt x="9400" y="11353"/>
                  </a:cubicBezTo>
                  <a:cubicBezTo>
                    <a:pt x="11840" y="10048"/>
                    <a:pt x="13081" y="7252"/>
                    <a:pt x="12409" y="4568"/>
                  </a:cubicBezTo>
                  <a:cubicBezTo>
                    <a:pt x="11737" y="1885"/>
                    <a:pt x="9325" y="0"/>
                    <a:pt x="6556" y="0"/>
                  </a:cubicBezTo>
                  <a:cubicBezTo>
                    <a:pt x="6552" y="0"/>
                    <a:pt x="6547" y="0"/>
                    <a:pt x="6543" y="0"/>
                  </a:cubicBezTo>
                  <a:close/>
                </a:path>
              </a:pathLst>
            </a:custGeom>
            <a:solidFill>
              <a:srgbClr val="F39800"/>
            </a:solidFill>
            <a:ln cap="flat" cmpd="sng" w="9525">
              <a:solidFill>
                <a:srgbClr val="A265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12"/>
            <p:cNvSpPr/>
            <p:nvPr/>
          </p:nvSpPr>
          <p:spPr>
            <a:xfrm>
              <a:off x="7389755" y="3764339"/>
              <a:ext cx="269049" cy="256266"/>
            </a:xfrm>
            <a:custGeom>
              <a:rect b="b" l="l" r="r" t="t"/>
              <a:pathLst>
                <a:path extrusionOk="0" h="9783" w="10271">
                  <a:moveTo>
                    <a:pt x="5384" y="436"/>
                  </a:moveTo>
                  <a:cubicBezTo>
                    <a:pt x="5956" y="436"/>
                    <a:pt x="6533" y="547"/>
                    <a:pt x="7084" y="774"/>
                  </a:cubicBezTo>
                  <a:cubicBezTo>
                    <a:pt x="8749" y="1463"/>
                    <a:pt x="9835" y="3087"/>
                    <a:pt x="9835" y="4890"/>
                  </a:cubicBezTo>
                  <a:cubicBezTo>
                    <a:pt x="9835" y="6692"/>
                    <a:pt x="8749" y="8316"/>
                    <a:pt x="7084" y="9009"/>
                  </a:cubicBezTo>
                  <a:cubicBezTo>
                    <a:pt x="6533" y="9236"/>
                    <a:pt x="5956" y="9347"/>
                    <a:pt x="5384" y="9347"/>
                  </a:cubicBezTo>
                  <a:cubicBezTo>
                    <a:pt x="4223" y="9347"/>
                    <a:pt x="3083" y="8893"/>
                    <a:pt x="2231" y="8039"/>
                  </a:cubicBezTo>
                  <a:cubicBezTo>
                    <a:pt x="484" y="6305"/>
                    <a:pt x="484" y="3478"/>
                    <a:pt x="2231" y="1744"/>
                  </a:cubicBezTo>
                  <a:cubicBezTo>
                    <a:pt x="3083" y="890"/>
                    <a:pt x="4223" y="436"/>
                    <a:pt x="5384" y="436"/>
                  </a:cubicBezTo>
                  <a:close/>
                  <a:moveTo>
                    <a:pt x="5378" y="0"/>
                  </a:moveTo>
                  <a:cubicBezTo>
                    <a:pt x="4105" y="0"/>
                    <a:pt x="2854" y="497"/>
                    <a:pt x="1919" y="1432"/>
                  </a:cubicBezTo>
                  <a:cubicBezTo>
                    <a:pt x="0" y="3341"/>
                    <a:pt x="0" y="6442"/>
                    <a:pt x="1919" y="8351"/>
                  </a:cubicBezTo>
                  <a:cubicBezTo>
                    <a:pt x="2854" y="9286"/>
                    <a:pt x="4105" y="9782"/>
                    <a:pt x="5378" y="9782"/>
                  </a:cubicBezTo>
                  <a:cubicBezTo>
                    <a:pt x="6009" y="9782"/>
                    <a:pt x="6645" y="9660"/>
                    <a:pt x="7251" y="9410"/>
                  </a:cubicBezTo>
                  <a:cubicBezTo>
                    <a:pt x="9078" y="8652"/>
                    <a:pt x="10270" y="6870"/>
                    <a:pt x="10270" y="4890"/>
                  </a:cubicBezTo>
                  <a:cubicBezTo>
                    <a:pt x="10270" y="2912"/>
                    <a:pt x="9078" y="1130"/>
                    <a:pt x="7251" y="373"/>
                  </a:cubicBezTo>
                  <a:cubicBezTo>
                    <a:pt x="6645" y="122"/>
                    <a:pt x="6009" y="0"/>
                    <a:pt x="5378" y="0"/>
                  </a:cubicBezTo>
                  <a:close/>
                </a:path>
              </a:pathLst>
            </a:custGeom>
            <a:solidFill>
              <a:srgbClr val="F39800"/>
            </a:solidFill>
            <a:ln cap="flat" cmpd="sng" w="9525">
              <a:solidFill>
                <a:srgbClr val="A265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12"/>
            <p:cNvSpPr/>
            <p:nvPr/>
          </p:nvSpPr>
          <p:spPr>
            <a:xfrm>
              <a:off x="7473998" y="3665165"/>
              <a:ext cx="299356" cy="281727"/>
            </a:xfrm>
            <a:custGeom>
              <a:rect b="b" l="l" r="r" t="t"/>
              <a:pathLst>
                <a:path extrusionOk="0" h="10755" w="11428">
                  <a:moveTo>
                    <a:pt x="4810" y="1"/>
                  </a:moveTo>
                  <a:cubicBezTo>
                    <a:pt x="3265" y="1"/>
                    <a:pt x="1721" y="588"/>
                    <a:pt x="544" y="1764"/>
                  </a:cubicBezTo>
                  <a:cubicBezTo>
                    <a:pt x="400" y="1908"/>
                    <a:pt x="266" y="2058"/>
                    <a:pt x="139" y="2213"/>
                  </a:cubicBezTo>
                  <a:cubicBezTo>
                    <a:pt x="0" y="2379"/>
                    <a:pt x="150" y="2574"/>
                    <a:pt x="313" y="2574"/>
                  </a:cubicBezTo>
                  <a:cubicBezTo>
                    <a:pt x="370" y="2574"/>
                    <a:pt x="430" y="2550"/>
                    <a:pt x="478" y="2490"/>
                  </a:cubicBezTo>
                  <a:cubicBezTo>
                    <a:pt x="595" y="2346"/>
                    <a:pt x="722" y="2209"/>
                    <a:pt x="855" y="2076"/>
                  </a:cubicBezTo>
                  <a:cubicBezTo>
                    <a:pt x="1945" y="984"/>
                    <a:pt x="3378" y="438"/>
                    <a:pt x="4810" y="438"/>
                  </a:cubicBezTo>
                  <a:cubicBezTo>
                    <a:pt x="6242" y="438"/>
                    <a:pt x="7675" y="984"/>
                    <a:pt x="8764" y="2076"/>
                  </a:cubicBezTo>
                  <a:cubicBezTo>
                    <a:pt x="10944" y="4255"/>
                    <a:pt x="10944" y="7805"/>
                    <a:pt x="8764" y="9985"/>
                  </a:cubicBezTo>
                  <a:cubicBezTo>
                    <a:pt x="8631" y="10118"/>
                    <a:pt x="8490" y="10245"/>
                    <a:pt x="8346" y="10362"/>
                  </a:cubicBezTo>
                  <a:cubicBezTo>
                    <a:pt x="8166" y="10509"/>
                    <a:pt x="8306" y="10754"/>
                    <a:pt x="8486" y="10754"/>
                  </a:cubicBezTo>
                  <a:cubicBezTo>
                    <a:pt x="8532" y="10754"/>
                    <a:pt x="8581" y="10738"/>
                    <a:pt x="8627" y="10701"/>
                  </a:cubicBezTo>
                  <a:cubicBezTo>
                    <a:pt x="8782" y="10574"/>
                    <a:pt x="8932" y="10437"/>
                    <a:pt x="9076" y="10296"/>
                  </a:cubicBezTo>
                  <a:cubicBezTo>
                    <a:pt x="11427" y="7942"/>
                    <a:pt x="11427" y="4118"/>
                    <a:pt x="9076" y="1764"/>
                  </a:cubicBezTo>
                  <a:cubicBezTo>
                    <a:pt x="7899" y="588"/>
                    <a:pt x="6355" y="1"/>
                    <a:pt x="4810" y="1"/>
                  </a:cubicBezTo>
                  <a:close/>
                </a:path>
              </a:pathLst>
            </a:custGeom>
            <a:solidFill>
              <a:srgbClr val="F39800"/>
            </a:solidFill>
            <a:ln cap="flat" cmpd="sng" w="9525">
              <a:solidFill>
                <a:srgbClr val="A265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12"/>
            <p:cNvSpPr/>
            <p:nvPr/>
          </p:nvSpPr>
          <p:spPr>
            <a:xfrm>
              <a:off x="7696656" y="3783566"/>
              <a:ext cx="36647" cy="111119"/>
            </a:xfrm>
            <a:custGeom>
              <a:rect b="b" l="l" r="r" t="t"/>
              <a:pathLst>
                <a:path extrusionOk="0" h="4242" w="1399">
                  <a:moveTo>
                    <a:pt x="807" y="1"/>
                  </a:moveTo>
                  <a:cubicBezTo>
                    <a:pt x="676" y="1"/>
                    <a:pt x="544" y="110"/>
                    <a:pt x="590" y="280"/>
                  </a:cubicBezTo>
                  <a:cubicBezTo>
                    <a:pt x="943" y="1507"/>
                    <a:pt x="751" y="2826"/>
                    <a:pt x="66" y="3905"/>
                  </a:cubicBezTo>
                  <a:cubicBezTo>
                    <a:pt x="1" y="4005"/>
                    <a:pt x="31" y="4142"/>
                    <a:pt x="134" y="4207"/>
                  </a:cubicBezTo>
                  <a:cubicBezTo>
                    <a:pt x="170" y="4230"/>
                    <a:pt x="210" y="4241"/>
                    <a:pt x="250" y="4241"/>
                  </a:cubicBezTo>
                  <a:cubicBezTo>
                    <a:pt x="322" y="4241"/>
                    <a:pt x="394" y="4206"/>
                    <a:pt x="436" y="4142"/>
                  </a:cubicBezTo>
                  <a:cubicBezTo>
                    <a:pt x="1190" y="2956"/>
                    <a:pt x="1399" y="1507"/>
                    <a:pt x="1011" y="157"/>
                  </a:cubicBezTo>
                  <a:cubicBezTo>
                    <a:pt x="978" y="48"/>
                    <a:pt x="892" y="1"/>
                    <a:pt x="807" y="1"/>
                  </a:cubicBezTo>
                  <a:close/>
                </a:path>
              </a:pathLst>
            </a:custGeom>
            <a:solidFill>
              <a:srgbClr val="F39800"/>
            </a:solidFill>
            <a:ln cap="flat" cmpd="sng" w="9525">
              <a:solidFill>
                <a:srgbClr val="A265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12"/>
            <p:cNvSpPr/>
            <p:nvPr/>
          </p:nvSpPr>
          <p:spPr>
            <a:xfrm>
              <a:off x="7525419" y="3694948"/>
              <a:ext cx="190019" cy="77825"/>
            </a:xfrm>
            <a:custGeom>
              <a:rect b="b" l="l" r="r" t="t"/>
              <a:pathLst>
                <a:path extrusionOk="0" h="2971" w="7254">
                  <a:moveTo>
                    <a:pt x="2845" y="0"/>
                  </a:moveTo>
                  <a:cubicBezTo>
                    <a:pt x="1939" y="0"/>
                    <a:pt x="1026" y="252"/>
                    <a:pt x="219" y="767"/>
                  </a:cubicBezTo>
                  <a:cubicBezTo>
                    <a:pt x="1" y="894"/>
                    <a:pt x="133" y="1180"/>
                    <a:pt x="326" y="1180"/>
                  </a:cubicBezTo>
                  <a:cubicBezTo>
                    <a:pt x="367" y="1180"/>
                    <a:pt x="411" y="1167"/>
                    <a:pt x="455" y="1137"/>
                  </a:cubicBezTo>
                  <a:cubicBezTo>
                    <a:pt x="1199" y="664"/>
                    <a:pt x="2025" y="440"/>
                    <a:pt x="2841" y="440"/>
                  </a:cubicBezTo>
                  <a:cubicBezTo>
                    <a:pt x="4446" y="440"/>
                    <a:pt x="6007" y="1308"/>
                    <a:pt x="6805" y="2851"/>
                  </a:cubicBezTo>
                  <a:cubicBezTo>
                    <a:pt x="6844" y="2926"/>
                    <a:pt x="6922" y="2970"/>
                    <a:pt x="7003" y="2970"/>
                  </a:cubicBezTo>
                  <a:cubicBezTo>
                    <a:pt x="7037" y="2970"/>
                    <a:pt x="7071" y="2963"/>
                    <a:pt x="7103" y="2947"/>
                  </a:cubicBezTo>
                  <a:cubicBezTo>
                    <a:pt x="7209" y="2888"/>
                    <a:pt x="7254" y="2758"/>
                    <a:pt x="7196" y="2649"/>
                  </a:cubicBezTo>
                  <a:cubicBezTo>
                    <a:pt x="6963" y="2200"/>
                    <a:pt x="6664" y="1788"/>
                    <a:pt x="6305" y="1432"/>
                  </a:cubicBezTo>
                  <a:cubicBezTo>
                    <a:pt x="5361" y="488"/>
                    <a:pt x="4109" y="0"/>
                    <a:pt x="2845" y="0"/>
                  </a:cubicBezTo>
                  <a:close/>
                </a:path>
              </a:pathLst>
            </a:custGeom>
            <a:solidFill>
              <a:srgbClr val="F39800"/>
            </a:solidFill>
            <a:ln cap="flat" cmpd="sng" w="9525">
              <a:solidFill>
                <a:srgbClr val="A265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12"/>
            <p:cNvSpPr/>
            <p:nvPr/>
          </p:nvSpPr>
          <p:spPr>
            <a:xfrm>
              <a:off x="7489296" y="3815603"/>
              <a:ext cx="82698" cy="153765"/>
            </a:xfrm>
            <a:custGeom>
              <a:rect b="b" l="l" r="r" t="t"/>
              <a:pathLst>
                <a:path extrusionOk="0" h="5870" w="3157">
                  <a:moveTo>
                    <a:pt x="1358" y="911"/>
                  </a:moveTo>
                  <a:lnTo>
                    <a:pt x="1358" y="2696"/>
                  </a:lnTo>
                  <a:cubicBezTo>
                    <a:pt x="837" y="2614"/>
                    <a:pt x="439" y="2247"/>
                    <a:pt x="439" y="1802"/>
                  </a:cubicBezTo>
                  <a:cubicBezTo>
                    <a:pt x="439" y="1360"/>
                    <a:pt x="837" y="990"/>
                    <a:pt x="1358" y="911"/>
                  </a:cubicBezTo>
                  <a:close/>
                  <a:moveTo>
                    <a:pt x="1796" y="3169"/>
                  </a:moveTo>
                  <a:cubicBezTo>
                    <a:pt x="2321" y="3255"/>
                    <a:pt x="2715" y="3625"/>
                    <a:pt x="2715" y="4067"/>
                  </a:cubicBezTo>
                  <a:cubicBezTo>
                    <a:pt x="2715" y="4509"/>
                    <a:pt x="2321" y="4879"/>
                    <a:pt x="1796" y="4958"/>
                  </a:cubicBezTo>
                  <a:lnTo>
                    <a:pt x="1796" y="3169"/>
                  </a:lnTo>
                  <a:close/>
                  <a:moveTo>
                    <a:pt x="1579" y="0"/>
                  </a:moveTo>
                  <a:cubicBezTo>
                    <a:pt x="1468" y="0"/>
                    <a:pt x="1358" y="73"/>
                    <a:pt x="1358" y="219"/>
                  </a:cubicBezTo>
                  <a:lnTo>
                    <a:pt x="1358" y="465"/>
                  </a:lnTo>
                  <a:cubicBezTo>
                    <a:pt x="594" y="558"/>
                    <a:pt x="1" y="1123"/>
                    <a:pt x="1" y="1802"/>
                  </a:cubicBezTo>
                  <a:cubicBezTo>
                    <a:pt x="1" y="2484"/>
                    <a:pt x="594" y="3049"/>
                    <a:pt x="1358" y="3142"/>
                  </a:cubicBezTo>
                  <a:lnTo>
                    <a:pt x="1358" y="4958"/>
                  </a:lnTo>
                  <a:cubicBezTo>
                    <a:pt x="837" y="4876"/>
                    <a:pt x="439" y="4509"/>
                    <a:pt x="439" y="4067"/>
                  </a:cubicBezTo>
                  <a:cubicBezTo>
                    <a:pt x="439" y="3920"/>
                    <a:pt x="330" y="3846"/>
                    <a:pt x="220" y="3846"/>
                  </a:cubicBezTo>
                  <a:cubicBezTo>
                    <a:pt x="110" y="3846"/>
                    <a:pt x="1" y="3920"/>
                    <a:pt x="1" y="4067"/>
                  </a:cubicBezTo>
                  <a:cubicBezTo>
                    <a:pt x="1" y="4745"/>
                    <a:pt x="594" y="5311"/>
                    <a:pt x="1358" y="5403"/>
                  </a:cubicBezTo>
                  <a:lnTo>
                    <a:pt x="1358" y="5650"/>
                  </a:lnTo>
                  <a:cubicBezTo>
                    <a:pt x="1358" y="5770"/>
                    <a:pt x="1457" y="5869"/>
                    <a:pt x="1577" y="5869"/>
                  </a:cubicBezTo>
                  <a:cubicBezTo>
                    <a:pt x="1700" y="5869"/>
                    <a:pt x="1796" y="5770"/>
                    <a:pt x="1796" y="5650"/>
                  </a:cubicBezTo>
                  <a:lnTo>
                    <a:pt x="1796" y="5403"/>
                  </a:lnTo>
                  <a:cubicBezTo>
                    <a:pt x="2564" y="5311"/>
                    <a:pt x="3153" y="4745"/>
                    <a:pt x="3153" y="4067"/>
                  </a:cubicBezTo>
                  <a:cubicBezTo>
                    <a:pt x="3153" y="3385"/>
                    <a:pt x="2564" y="2820"/>
                    <a:pt x="1796" y="2727"/>
                  </a:cubicBezTo>
                  <a:lnTo>
                    <a:pt x="1796" y="911"/>
                  </a:lnTo>
                  <a:cubicBezTo>
                    <a:pt x="2321" y="993"/>
                    <a:pt x="2715" y="1360"/>
                    <a:pt x="2715" y="1802"/>
                  </a:cubicBezTo>
                  <a:cubicBezTo>
                    <a:pt x="2715" y="1925"/>
                    <a:pt x="2814" y="2021"/>
                    <a:pt x="2934" y="2021"/>
                  </a:cubicBezTo>
                  <a:cubicBezTo>
                    <a:pt x="3057" y="2021"/>
                    <a:pt x="3157" y="1925"/>
                    <a:pt x="3157" y="1802"/>
                  </a:cubicBezTo>
                  <a:cubicBezTo>
                    <a:pt x="3157" y="1123"/>
                    <a:pt x="2564" y="558"/>
                    <a:pt x="1800" y="465"/>
                  </a:cubicBezTo>
                  <a:lnTo>
                    <a:pt x="1800" y="219"/>
                  </a:lnTo>
                  <a:cubicBezTo>
                    <a:pt x="1800" y="73"/>
                    <a:pt x="1689" y="0"/>
                    <a:pt x="1579" y="0"/>
                  </a:cubicBezTo>
                  <a:close/>
                </a:path>
              </a:pathLst>
            </a:custGeom>
            <a:solidFill>
              <a:srgbClr val="F39800"/>
            </a:solidFill>
            <a:ln cap="flat" cmpd="sng" w="9525">
              <a:solidFill>
                <a:srgbClr val="A265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3" name="Google Shape;413;p12"/>
          <p:cNvGrpSpPr/>
          <p:nvPr/>
        </p:nvGrpSpPr>
        <p:grpSpPr>
          <a:xfrm>
            <a:off x="6982231" y="1484781"/>
            <a:ext cx="811492" cy="847942"/>
            <a:chOff x="3104664" y="1503037"/>
            <a:chExt cx="336754" cy="365342"/>
          </a:xfrm>
        </p:grpSpPr>
        <p:sp>
          <p:nvSpPr>
            <p:cNvPr id="414" name="Google Shape;414;p12"/>
            <p:cNvSpPr/>
            <p:nvPr/>
          </p:nvSpPr>
          <p:spPr>
            <a:xfrm>
              <a:off x="3121407" y="1506208"/>
              <a:ext cx="315347" cy="358136"/>
            </a:xfrm>
            <a:custGeom>
              <a:rect b="b" l="l" r="r" t="t"/>
              <a:pathLst>
                <a:path extrusionOk="0" h="13668" w="12035">
                  <a:moveTo>
                    <a:pt x="3965" y="1"/>
                  </a:moveTo>
                  <a:cubicBezTo>
                    <a:pt x="3173" y="1"/>
                    <a:pt x="2544" y="668"/>
                    <a:pt x="2588" y="1460"/>
                  </a:cubicBezTo>
                  <a:lnTo>
                    <a:pt x="1887" y="1460"/>
                  </a:lnTo>
                  <a:cubicBezTo>
                    <a:pt x="1560" y="1460"/>
                    <a:pt x="1292" y="1729"/>
                    <a:pt x="1292" y="2055"/>
                  </a:cubicBezTo>
                  <a:lnTo>
                    <a:pt x="1292" y="2766"/>
                  </a:lnTo>
                  <a:cubicBezTo>
                    <a:pt x="567" y="2809"/>
                    <a:pt x="0" y="3414"/>
                    <a:pt x="0" y="4138"/>
                  </a:cubicBezTo>
                  <a:cubicBezTo>
                    <a:pt x="0" y="4868"/>
                    <a:pt x="567" y="5473"/>
                    <a:pt x="1292" y="5516"/>
                  </a:cubicBezTo>
                  <a:lnTo>
                    <a:pt x="1292" y="11579"/>
                  </a:lnTo>
                  <a:cubicBezTo>
                    <a:pt x="1292" y="11905"/>
                    <a:pt x="1560" y="12174"/>
                    <a:pt x="1887" y="12174"/>
                  </a:cubicBezTo>
                  <a:lnTo>
                    <a:pt x="2592" y="12174"/>
                  </a:lnTo>
                  <a:lnTo>
                    <a:pt x="2592" y="12145"/>
                  </a:lnTo>
                  <a:lnTo>
                    <a:pt x="2592" y="12121"/>
                  </a:lnTo>
                  <a:cubicBezTo>
                    <a:pt x="2645" y="11401"/>
                    <a:pt x="3249" y="10844"/>
                    <a:pt x="3967" y="10844"/>
                  </a:cubicBezTo>
                  <a:cubicBezTo>
                    <a:pt x="3976" y="10844"/>
                    <a:pt x="3985" y="10844"/>
                    <a:pt x="3994" y="10844"/>
                  </a:cubicBezTo>
                  <a:cubicBezTo>
                    <a:pt x="4729" y="10859"/>
                    <a:pt x="5319" y="11440"/>
                    <a:pt x="5348" y="12174"/>
                  </a:cubicBezTo>
                  <a:lnTo>
                    <a:pt x="7950" y="12174"/>
                  </a:lnTo>
                  <a:cubicBezTo>
                    <a:pt x="7882" y="12966"/>
                    <a:pt x="8497" y="13652"/>
                    <a:pt x="9294" y="13667"/>
                  </a:cubicBezTo>
                  <a:cubicBezTo>
                    <a:pt x="9305" y="13667"/>
                    <a:pt x="9316" y="13667"/>
                    <a:pt x="9328" y="13667"/>
                  </a:cubicBezTo>
                  <a:cubicBezTo>
                    <a:pt x="10109" y="13667"/>
                    <a:pt x="10733" y="13017"/>
                    <a:pt x="10705" y="12232"/>
                  </a:cubicBezTo>
                  <a:lnTo>
                    <a:pt x="10705" y="12174"/>
                  </a:lnTo>
                  <a:lnTo>
                    <a:pt x="11161" y="12174"/>
                  </a:lnTo>
                  <a:cubicBezTo>
                    <a:pt x="11627" y="12174"/>
                    <a:pt x="12035" y="12044"/>
                    <a:pt x="12001" y="11334"/>
                  </a:cubicBezTo>
                  <a:lnTo>
                    <a:pt x="12001" y="10873"/>
                  </a:lnTo>
                  <a:cubicBezTo>
                    <a:pt x="11271" y="10830"/>
                    <a:pt x="10705" y="10225"/>
                    <a:pt x="10705" y="9495"/>
                  </a:cubicBezTo>
                  <a:cubicBezTo>
                    <a:pt x="10705" y="8766"/>
                    <a:pt x="11271" y="8161"/>
                    <a:pt x="12001" y="8118"/>
                  </a:cubicBezTo>
                  <a:lnTo>
                    <a:pt x="12001" y="2060"/>
                  </a:lnTo>
                  <a:cubicBezTo>
                    <a:pt x="12001" y="1729"/>
                    <a:pt x="11737" y="1465"/>
                    <a:pt x="11411" y="1465"/>
                  </a:cubicBezTo>
                  <a:lnTo>
                    <a:pt x="10705" y="1465"/>
                  </a:lnTo>
                  <a:cubicBezTo>
                    <a:pt x="10739" y="2170"/>
                    <a:pt x="10134" y="2862"/>
                    <a:pt x="9322" y="2862"/>
                  </a:cubicBezTo>
                  <a:cubicBezTo>
                    <a:pt x="8559" y="2862"/>
                    <a:pt x="7945" y="2242"/>
                    <a:pt x="7945" y="1484"/>
                  </a:cubicBezTo>
                  <a:lnTo>
                    <a:pt x="7945" y="1460"/>
                  </a:lnTo>
                  <a:lnTo>
                    <a:pt x="5343" y="1460"/>
                  </a:lnTo>
                  <a:cubicBezTo>
                    <a:pt x="5386" y="668"/>
                    <a:pt x="4757" y="1"/>
                    <a:pt x="3965" y="1"/>
                  </a:cubicBezTo>
                  <a:close/>
                </a:path>
              </a:pathLst>
            </a:custGeom>
            <a:solidFill>
              <a:srgbClr val="6BC9FF"/>
            </a:solidFill>
            <a:ln cap="flat" cmpd="sng" w="9525">
              <a:solidFill>
                <a:srgbClr val="E1F3F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12"/>
            <p:cNvSpPr/>
            <p:nvPr/>
          </p:nvSpPr>
          <p:spPr>
            <a:xfrm>
              <a:off x="3295601" y="1684935"/>
              <a:ext cx="141415" cy="180011"/>
            </a:xfrm>
            <a:custGeom>
              <a:rect b="b" l="l" r="r" t="t"/>
              <a:pathLst>
                <a:path extrusionOk="0" h="6870" w="5397">
                  <a:moveTo>
                    <a:pt x="1" y="1"/>
                  </a:moveTo>
                  <a:lnTo>
                    <a:pt x="1" y="1297"/>
                  </a:lnTo>
                  <a:cubicBezTo>
                    <a:pt x="730" y="1340"/>
                    <a:pt x="1306" y="1945"/>
                    <a:pt x="1306" y="2674"/>
                  </a:cubicBezTo>
                  <a:cubicBezTo>
                    <a:pt x="1306" y="3409"/>
                    <a:pt x="730" y="4014"/>
                    <a:pt x="1" y="4052"/>
                  </a:cubicBezTo>
                  <a:lnTo>
                    <a:pt x="1" y="5353"/>
                  </a:lnTo>
                  <a:lnTo>
                    <a:pt x="1302" y="5353"/>
                  </a:lnTo>
                  <a:lnTo>
                    <a:pt x="1302" y="5415"/>
                  </a:lnTo>
                  <a:cubicBezTo>
                    <a:pt x="1258" y="6203"/>
                    <a:pt x="1887" y="6870"/>
                    <a:pt x="2679" y="6870"/>
                  </a:cubicBezTo>
                  <a:cubicBezTo>
                    <a:pt x="3471" y="6870"/>
                    <a:pt x="4100" y="6203"/>
                    <a:pt x="4057" y="5415"/>
                  </a:cubicBezTo>
                  <a:lnTo>
                    <a:pt x="4057" y="5353"/>
                  </a:lnTo>
                  <a:lnTo>
                    <a:pt x="4518" y="5353"/>
                  </a:lnTo>
                  <a:cubicBezTo>
                    <a:pt x="4983" y="5353"/>
                    <a:pt x="5396" y="5223"/>
                    <a:pt x="5358" y="4513"/>
                  </a:cubicBezTo>
                  <a:lnTo>
                    <a:pt x="5358" y="4057"/>
                  </a:lnTo>
                  <a:cubicBezTo>
                    <a:pt x="4628" y="4014"/>
                    <a:pt x="4057" y="3409"/>
                    <a:pt x="4057" y="2679"/>
                  </a:cubicBezTo>
                  <a:cubicBezTo>
                    <a:pt x="4057" y="1950"/>
                    <a:pt x="4628" y="1345"/>
                    <a:pt x="5358" y="1302"/>
                  </a:cubicBezTo>
                  <a:lnTo>
                    <a:pt x="5358" y="1297"/>
                  </a:lnTo>
                  <a:lnTo>
                    <a:pt x="5358" y="1"/>
                  </a:lnTo>
                  <a:lnTo>
                    <a:pt x="4057" y="1"/>
                  </a:lnTo>
                  <a:cubicBezTo>
                    <a:pt x="4014" y="730"/>
                    <a:pt x="3409" y="1302"/>
                    <a:pt x="2679" y="1302"/>
                  </a:cubicBezTo>
                  <a:cubicBezTo>
                    <a:pt x="1945" y="1302"/>
                    <a:pt x="1340" y="730"/>
                    <a:pt x="1302" y="1"/>
                  </a:cubicBezTo>
                  <a:close/>
                </a:path>
              </a:pathLst>
            </a:custGeom>
            <a:solidFill>
              <a:srgbClr val="6BC9FF"/>
            </a:solidFill>
            <a:ln cap="flat" cmpd="sng" w="9525">
              <a:solidFill>
                <a:srgbClr val="E1F3F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12"/>
            <p:cNvSpPr/>
            <p:nvPr/>
          </p:nvSpPr>
          <p:spPr>
            <a:xfrm>
              <a:off x="3261407" y="1544568"/>
              <a:ext cx="174587" cy="174220"/>
            </a:xfrm>
            <a:custGeom>
              <a:rect b="b" l="l" r="r" t="t"/>
              <a:pathLst>
                <a:path extrusionOk="0" h="6649" w="6663">
                  <a:moveTo>
                    <a:pt x="1306" y="1"/>
                  </a:moveTo>
                  <a:lnTo>
                    <a:pt x="1306" y="1306"/>
                  </a:lnTo>
                  <a:cubicBezTo>
                    <a:pt x="571" y="1345"/>
                    <a:pt x="0" y="1950"/>
                    <a:pt x="0" y="2684"/>
                  </a:cubicBezTo>
                  <a:cubicBezTo>
                    <a:pt x="0" y="3414"/>
                    <a:pt x="571" y="4018"/>
                    <a:pt x="1306" y="4062"/>
                  </a:cubicBezTo>
                  <a:lnTo>
                    <a:pt x="1306" y="5358"/>
                  </a:lnTo>
                  <a:lnTo>
                    <a:pt x="2607" y="5358"/>
                  </a:lnTo>
                  <a:cubicBezTo>
                    <a:pt x="2650" y="6083"/>
                    <a:pt x="3255" y="6649"/>
                    <a:pt x="3979" y="6649"/>
                  </a:cubicBezTo>
                  <a:cubicBezTo>
                    <a:pt x="4709" y="6649"/>
                    <a:pt x="5314" y="6083"/>
                    <a:pt x="5357" y="5358"/>
                  </a:cubicBezTo>
                  <a:lnTo>
                    <a:pt x="6658" y="5358"/>
                  </a:lnTo>
                  <a:lnTo>
                    <a:pt x="6658" y="596"/>
                  </a:lnTo>
                  <a:lnTo>
                    <a:pt x="6663" y="596"/>
                  </a:lnTo>
                  <a:cubicBezTo>
                    <a:pt x="6663" y="265"/>
                    <a:pt x="6394" y="1"/>
                    <a:pt x="6068" y="1"/>
                  </a:cubicBezTo>
                  <a:lnTo>
                    <a:pt x="5362" y="1"/>
                  </a:lnTo>
                  <a:lnTo>
                    <a:pt x="5362" y="20"/>
                  </a:lnTo>
                  <a:cubicBezTo>
                    <a:pt x="5319" y="750"/>
                    <a:pt x="4714" y="1326"/>
                    <a:pt x="3984" y="1326"/>
                  </a:cubicBezTo>
                  <a:cubicBezTo>
                    <a:pt x="3250" y="1326"/>
                    <a:pt x="2645" y="750"/>
                    <a:pt x="2607" y="20"/>
                  </a:cubicBezTo>
                  <a:lnTo>
                    <a:pt x="2607" y="1"/>
                  </a:lnTo>
                  <a:close/>
                </a:path>
              </a:pathLst>
            </a:custGeom>
            <a:solidFill>
              <a:srgbClr val="6BC9FF"/>
            </a:solidFill>
            <a:ln cap="flat" cmpd="sng" w="9525">
              <a:solidFill>
                <a:srgbClr val="E1F3F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12"/>
            <p:cNvSpPr/>
            <p:nvPr/>
          </p:nvSpPr>
          <p:spPr>
            <a:xfrm>
              <a:off x="3155234" y="1684935"/>
              <a:ext cx="176369" cy="140393"/>
            </a:xfrm>
            <a:custGeom>
              <a:rect b="b" l="l" r="r" t="t"/>
              <a:pathLst>
                <a:path extrusionOk="0" h="5358" w="6731">
                  <a:moveTo>
                    <a:pt x="1" y="1"/>
                  </a:moveTo>
                  <a:lnTo>
                    <a:pt x="1" y="4763"/>
                  </a:lnTo>
                  <a:cubicBezTo>
                    <a:pt x="1" y="5089"/>
                    <a:pt x="269" y="5358"/>
                    <a:pt x="596" y="5358"/>
                  </a:cubicBezTo>
                  <a:lnTo>
                    <a:pt x="1301" y="5358"/>
                  </a:lnTo>
                  <a:lnTo>
                    <a:pt x="1301" y="5329"/>
                  </a:lnTo>
                  <a:lnTo>
                    <a:pt x="1301" y="5305"/>
                  </a:lnTo>
                  <a:cubicBezTo>
                    <a:pt x="1349" y="4581"/>
                    <a:pt x="1949" y="4018"/>
                    <a:pt x="2675" y="4018"/>
                  </a:cubicBezTo>
                  <a:cubicBezTo>
                    <a:pt x="2681" y="4018"/>
                    <a:pt x="2687" y="4018"/>
                    <a:pt x="2694" y="4019"/>
                  </a:cubicBezTo>
                  <a:cubicBezTo>
                    <a:pt x="3423" y="4023"/>
                    <a:pt x="4023" y="4599"/>
                    <a:pt x="4057" y="5329"/>
                  </a:cubicBezTo>
                  <a:lnTo>
                    <a:pt x="4057" y="5358"/>
                  </a:lnTo>
                  <a:lnTo>
                    <a:pt x="5358" y="5358"/>
                  </a:lnTo>
                  <a:lnTo>
                    <a:pt x="5358" y="4057"/>
                  </a:lnTo>
                  <a:cubicBezTo>
                    <a:pt x="6116" y="4052"/>
                    <a:pt x="6731" y="3438"/>
                    <a:pt x="6731" y="2674"/>
                  </a:cubicBezTo>
                  <a:cubicBezTo>
                    <a:pt x="6731" y="1916"/>
                    <a:pt x="6116" y="1302"/>
                    <a:pt x="5358" y="1297"/>
                  </a:cubicBezTo>
                  <a:lnTo>
                    <a:pt x="5358" y="1"/>
                  </a:lnTo>
                  <a:lnTo>
                    <a:pt x="4057" y="1"/>
                  </a:lnTo>
                  <a:cubicBezTo>
                    <a:pt x="4018" y="730"/>
                    <a:pt x="3414" y="1302"/>
                    <a:pt x="2679" y="1302"/>
                  </a:cubicBezTo>
                  <a:cubicBezTo>
                    <a:pt x="1945" y="1302"/>
                    <a:pt x="1340" y="730"/>
                    <a:pt x="1301" y="1"/>
                  </a:cubicBezTo>
                  <a:close/>
                </a:path>
              </a:pathLst>
            </a:custGeom>
            <a:solidFill>
              <a:srgbClr val="6BC9FF"/>
            </a:solidFill>
            <a:ln cap="flat" cmpd="sng" w="9525">
              <a:solidFill>
                <a:srgbClr val="E1F3F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12"/>
            <p:cNvSpPr/>
            <p:nvPr/>
          </p:nvSpPr>
          <p:spPr>
            <a:xfrm>
              <a:off x="3121407" y="1506339"/>
              <a:ext cx="174351" cy="212581"/>
            </a:xfrm>
            <a:custGeom>
              <a:rect b="b" l="l" r="r" t="t"/>
              <a:pathLst>
                <a:path extrusionOk="0" h="8113" w="6654">
                  <a:moveTo>
                    <a:pt x="3975" y="0"/>
                  </a:moveTo>
                  <a:cubicBezTo>
                    <a:pt x="3183" y="0"/>
                    <a:pt x="2554" y="663"/>
                    <a:pt x="2597" y="1455"/>
                  </a:cubicBezTo>
                  <a:lnTo>
                    <a:pt x="2597" y="1460"/>
                  </a:lnTo>
                  <a:lnTo>
                    <a:pt x="1892" y="1460"/>
                  </a:lnTo>
                  <a:cubicBezTo>
                    <a:pt x="1560" y="1460"/>
                    <a:pt x="1296" y="1724"/>
                    <a:pt x="1296" y="2055"/>
                  </a:cubicBezTo>
                  <a:lnTo>
                    <a:pt x="1296" y="2761"/>
                  </a:lnTo>
                  <a:cubicBezTo>
                    <a:pt x="567" y="2804"/>
                    <a:pt x="0" y="3409"/>
                    <a:pt x="0" y="4133"/>
                  </a:cubicBezTo>
                  <a:cubicBezTo>
                    <a:pt x="0" y="4863"/>
                    <a:pt x="567" y="5468"/>
                    <a:pt x="1296" y="5511"/>
                  </a:cubicBezTo>
                  <a:lnTo>
                    <a:pt x="1296" y="6817"/>
                  </a:lnTo>
                  <a:lnTo>
                    <a:pt x="2597" y="6817"/>
                  </a:lnTo>
                  <a:cubicBezTo>
                    <a:pt x="2640" y="7542"/>
                    <a:pt x="3241" y="8113"/>
                    <a:pt x="3975" y="8113"/>
                  </a:cubicBezTo>
                  <a:cubicBezTo>
                    <a:pt x="4705" y="8113"/>
                    <a:pt x="5309" y="7542"/>
                    <a:pt x="5353" y="6817"/>
                  </a:cubicBezTo>
                  <a:lnTo>
                    <a:pt x="6653" y="6817"/>
                  </a:lnTo>
                  <a:lnTo>
                    <a:pt x="6653" y="5516"/>
                  </a:lnTo>
                  <a:cubicBezTo>
                    <a:pt x="5890" y="5516"/>
                    <a:pt x="5271" y="4897"/>
                    <a:pt x="5271" y="4138"/>
                  </a:cubicBezTo>
                  <a:cubicBezTo>
                    <a:pt x="5271" y="3378"/>
                    <a:pt x="5885" y="2761"/>
                    <a:pt x="6645" y="2761"/>
                  </a:cubicBezTo>
                  <a:cubicBezTo>
                    <a:pt x="6648" y="2761"/>
                    <a:pt x="6651" y="2761"/>
                    <a:pt x="6653" y="2761"/>
                  </a:cubicBezTo>
                  <a:lnTo>
                    <a:pt x="6653" y="1460"/>
                  </a:lnTo>
                  <a:lnTo>
                    <a:pt x="5353" y="1460"/>
                  </a:lnTo>
                  <a:lnTo>
                    <a:pt x="5353" y="1455"/>
                  </a:lnTo>
                  <a:cubicBezTo>
                    <a:pt x="5396" y="663"/>
                    <a:pt x="4767" y="0"/>
                    <a:pt x="3975" y="0"/>
                  </a:cubicBezTo>
                  <a:close/>
                </a:path>
              </a:pathLst>
            </a:custGeom>
            <a:solidFill>
              <a:srgbClr val="6BC9FF"/>
            </a:solidFill>
            <a:ln cap="flat" cmpd="sng" w="9525">
              <a:solidFill>
                <a:srgbClr val="E1F3F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12"/>
            <p:cNvSpPr/>
            <p:nvPr/>
          </p:nvSpPr>
          <p:spPr>
            <a:xfrm>
              <a:off x="3155234" y="1684935"/>
              <a:ext cx="34116" cy="140262"/>
            </a:xfrm>
            <a:custGeom>
              <a:rect b="b" l="l" r="r" t="t"/>
              <a:pathLst>
                <a:path extrusionOk="0" h="5353" w="1302">
                  <a:moveTo>
                    <a:pt x="1" y="1"/>
                  </a:moveTo>
                  <a:lnTo>
                    <a:pt x="1" y="4758"/>
                  </a:lnTo>
                  <a:cubicBezTo>
                    <a:pt x="1" y="5089"/>
                    <a:pt x="269" y="5353"/>
                    <a:pt x="596" y="5353"/>
                  </a:cubicBezTo>
                  <a:lnTo>
                    <a:pt x="1301" y="5353"/>
                  </a:lnTo>
                  <a:lnTo>
                    <a:pt x="1301" y="5329"/>
                  </a:lnTo>
                  <a:lnTo>
                    <a:pt x="1301" y="5300"/>
                  </a:lnTo>
                  <a:cubicBezTo>
                    <a:pt x="1090" y="5204"/>
                    <a:pt x="951" y="4993"/>
                    <a:pt x="951" y="4758"/>
                  </a:cubicBezTo>
                  <a:lnTo>
                    <a:pt x="951" y="1"/>
                  </a:lnTo>
                  <a:close/>
                </a:path>
              </a:pathLst>
            </a:custGeom>
            <a:solidFill>
              <a:srgbClr val="6BC9FF"/>
            </a:solidFill>
            <a:ln cap="flat" cmpd="sng" w="9525">
              <a:solidFill>
                <a:srgbClr val="E1F3F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12"/>
            <p:cNvSpPr/>
            <p:nvPr/>
          </p:nvSpPr>
          <p:spPr>
            <a:xfrm>
              <a:off x="3121407" y="1508278"/>
              <a:ext cx="116627" cy="176683"/>
            </a:xfrm>
            <a:custGeom>
              <a:rect b="b" l="l" r="r" t="t"/>
              <a:pathLst>
                <a:path extrusionOk="0" h="6743" w="4451">
                  <a:moveTo>
                    <a:pt x="3977" y="1"/>
                  </a:moveTo>
                  <a:cubicBezTo>
                    <a:pt x="3244" y="1"/>
                    <a:pt x="2597" y="593"/>
                    <a:pt x="2597" y="1381"/>
                  </a:cubicBezTo>
                  <a:lnTo>
                    <a:pt x="2597" y="1386"/>
                  </a:lnTo>
                  <a:lnTo>
                    <a:pt x="1892" y="1386"/>
                  </a:lnTo>
                  <a:cubicBezTo>
                    <a:pt x="1560" y="1386"/>
                    <a:pt x="1296" y="1650"/>
                    <a:pt x="1296" y="1981"/>
                  </a:cubicBezTo>
                  <a:lnTo>
                    <a:pt x="1296" y="2687"/>
                  </a:lnTo>
                  <a:cubicBezTo>
                    <a:pt x="567" y="2730"/>
                    <a:pt x="0" y="3335"/>
                    <a:pt x="0" y="4059"/>
                  </a:cubicBezTo>
                  <a:cubicBezTo>
                    <a:pt x="0" y="4789"/>
                    <a:pt x="567" y="5394"/>
                    <a:pt x="1296" y="5437"/>
                  </a:cubicBezTo>
                  <a:lnTo>
                    <a:pt x="1296" y="6743"/>
                  </a:lnTo>
                  <a:lnTo>
                    <a:pt x="2247" y="6743"/>
                  </a:lnTo>
                  <a:lnTo>
                    <a:pt x="2247" y="5437"/>
                  </a:lnTo>
                  <a:cubicBezTo>
                    <a:pt x="1517" y="5394"/>
                    <a:pt x="951" y="4789"/>
                    <a:pt x="951" y="4059"/>
                  </a:cubicBezTo>
                  <a:cubicBezTo>
                    <a:pt x="951" y="3335"/>
                    <a:pt x="1517" y="2730"/>
                    <a:pt x="2247" y="2687"/>
                  </a:cubicBezTo>
                  <a:lnTo>
                    <a:pt x="2247" y="1981"/>
                  </a:lnTo>
                  <a:cubicBezTo>
                    <a:pt x="2247" y="1650"/>
                    <a:pt x="2511" y="1386"/>
                    <a:pt x="2842" y="1386"/>
                  </a:cubicBezTo>
                  <a:lnTo>
                    <a:pt x="3548" y="1386"/>
                  </a:lnTo>
                  <a:lnTo>
                    <a:pt x="3548" y="1381"/>
                  </a:lnTo>
                  <a:cubicBezTo>
                    <a:pt x="3548" y="805"/>
                    <a:pt x="3903" y="286"/>
                    <a:pt x="4445" y="90"/>
                  </a:cubicBezTo>
                  <a:lnTo>
                    <a:pt x="4450" y="85"/>
                  </a:lnTo>
                  <a:cubicBezTo>
                    <a:pt x="4292" y="28"/>
                    <a:pt x="4133" y="1"/>
                    <a:pt x="3977" y="1"/>
                  </a:cubicBezTo>
                  <a:close/>
                </a:path>
              </a:pathLst>
            </a:custGeom>
            <a:solidFill>
              <a:srgbClr val="6BC9FF"/>
            </a:solidFill>
            <a:ln cap="flat" cmpd="sng" w="9525">
              <a:solidFill>
                <a:srgbClr val="E1F3F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12"/>
            <p:cNvSpPr/>
            <p:nvPr/>
          </p:nvSpPr>
          <p:spPr>
            <a:xfrm>
              <a:off x="3383956" y="1783902"/>
              <a:ext cx="57331" cy="73341"/>
            </a:xfrm>
            <a:custGeom>
              <a:rect b="b" l="l" r="r" t="t"/>
              <a:pathLst>
                <a:path extrusionOk="0" h="2799" w="2188">
                  <a:moveTo>
                    <a:pt x="1580" y="0"/>
                  </a:moveTo>
                  <a:cubicBezTo>
                    <a:pt x="1365" y="0"/>
                    <a:pt x="1281" y="331"/>
                    <a:pt x="1520" y="410"/>
                  </a:cubicBezTo>
                  <a:cubicBezTo>
                    <a:pt x="1602" y="434"/>
                    <a:pt x="1688" y="453"/>
                    <a:pt x="1775" y="467"/>
                  </a:cubicBezTo>
                  <a:lnTo>
                    <a:pt x="1775" y="1370"/>
                  </a:lnTo>
                  <a:cubicBezTo>
                    <a:pt x="1632" y="1372"/>
                    <a:pt x="1508" y="1373"/>
                    <a:pt x="1398" y="1373"/>
                  </a:cubicBezTo>
                  <a:cubicBezTo>
                    <a:pt x="1074" y="1373"/>
                    <a:pt x="884" y="1365"/>
                    <a:pt x="765" y="1365"/>
                  </a:cubicBezTo>
                  <a:cubicBezTo>
                    <a:pt x="621" y="1365"/>
                    <a:pt x="582" y="1377"/>
                    <a:pt x="531" y="1432"/>
                  </a:cubicBezTo>
                  <a:cubicBezTo>
                    <a:pt x="493" y="1470"/>
                    <a:pt x="469" y="1528"/>
                    <a:pt x="474" y="1586"/>
                  </a:cubicBezTo>
                  <a:cubicBezTo>
                    <a:pt x="488" y="1902"/>
                    <a:pt x="373" y="2210"/>
                    <a:pt x="152" y="2440"/>
                  </a:cubicBezTo>
                  <a:cubicBezTo>
                    <a:pt x="0" y="2592"/>
                    <a:pt x="140" y="2798"/>
                    <a:pt x="298" y="2798"/>
                  </a:cubicBezTo>
                  <a:cubicBezTo>
                    <a:pt x="350" y="2798"/>
                    <a:pt x="404" y="2776"/>
                    <a:pt x="450" y="2723"/>
                  </a:cubicBezTo>
                  <a:cubicBezTo>
                    <a:pt x="699" y="2469"/>
                    <a:pt x="848" y="2138"/>
                    <a:pt x="882" y="1782"/>
                  </a:cubicBezTo>
                  <a:lnTo>
                    <a:pt x="1981" y="1782"/>
                  </a:lnTo>
                  <a:cubicBezTo>
                    <a:pt x="2091" y="1782"/>
                    <a:pt x="2187" y="1686"/>
                    <a:pt x="2187" y="1576"/>
                  </a:cubicBezTo>
                  <a:lnTo>
                    <a:pt x="2187" y="275"/>
                  </a:lnTo>
                  <a:cubicBezTo>
                    <a:pt x="2187" y="165"/>
                    <a:pt x="2096" y="74"/>
                    <a:pt x="1986" y="69"/>
                  </a:cubicBezTo>
                  <a:cubicBezTo>
                    <a:pt x="1871" y="69"/>
                    <a:pt x="1755" y="50"/>
                    <a:pt x="1650" y="11"/>
                  </a:cubicBezTo>
                  <a:cubicBezTo>
                    <a:pt x="1625" y="4"/>
                    <a:pt x="1602" y="0"/>
                    <a:pt x="1580" y="0"/>
                  </a:cubicBezTo>
                  <a:close/>
                </a:path>
              </a:pathLst>
            </a:custGeom>
            <a:solidFill>
              <a:srgbClr val="6BC9FF"/>
            </a:solidFill>
            <a:ln cap="flat" cmpd="sng" w="9525">
              <a:solidFill>
                <a:srgbClr val="E1F3F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12"/>
            <p:cNvSpPr/>
            <p:nvPr/>
          </p:nvSpPr>
          <p:spPr>
            <a:xfrm>
              <a:off x="3344547" y="1539171"/>
              <a:ext cx="96871" cy="63122"/>
            </a:xfrm>
            <a:custGeom>
              <a:rect b="b" l="l" r="r" t="t"/>
              <a:pathLst>
                <a:path extrusionOk="0" h="2409" w="3697">
                  <a:moveTo>
                    <a:pt x="2189" y="0"/>
                  </a:moveTo>
                  <a:cubicBezTo>
                    <a:pt x="2069" y="0"/>
                    <a:pt x="1973" y="96"/>
                    <a:pt x="1983" y="216"/>
                  </a:cubicBezTo>
                  <a:cubicBezTo>
                    <a:pt x="2011" y="797"/>
                    <a:pt x="1502" y="1397"/>
                    <a:pt x="811" y="1397"/>
                  </a:cubicBezTo>
                  <a:cubicBezTo>
                    <a:pt x="662" y="1397"/>
                    <a:pt x="518" y="1368"/>
                    <a:pt x="379" y="1316"/>
                  </a:cubicBezTo>
                  <a:cubicBezTo>
                    <a:pt x="350" y="1304"/>
                    <a:pt x="322" y="1299"/>
                    <a:pt x="296" y="1299"/>
                  </a:cubicBezTo>
                  <a:cubicBezTo>
                    <a:pt x="95" y="1299"/>
                    <a:pt x="0" y="1610"/>
                    <a:pt x="226" y="1700"/>
                  </a:cubicBezTo>
                  <a:cubicBezTo>
                    <a:pt x="419" y="1775"/>
                    <a:pt x="616" y="1810"/>
                    <a:pt x="808" y="1810"/>
                  </a:cubicBezTo>
                  <a:cubicBezTo>
                    <a:pt x="1583" y="1810"/>
                    <a:pt x="2286" y="1240"/>
                    <a:pt x="2386" y="413"/>
                  </a:cubicBezTo>
                  <a:lnTo>
                    <a:pt x="3279" y="413"/>
                  </a:lnTo>
                  <a:lnTo>
                    <a:pt x="3279" y="2204"/>
                  </a:lnTo>
                  <a:cubicBezTo>
                    <a:pt x="3279" y="2340"/>
                    <a:pt x="3383" y="2409"/>
                    <a:pt x="3487" y="2409"/>
                  </a:cubicBezTo>
                  <a:cubicBezTo>
                    <a:pt x="3592" y="2409"/>
                    <a:pt x="3696" y="2340"/>
                    <a:pt x="3696" y="2204"/>
                  </a:cubicBezTo>
                  <a:lnTo>
                    <a:pt x="3696" y="207"/>
                  </a:lnTo>
                  <a:cubicBezTo>
                    <a:pt x="3696" y="91"/>
                    <a:pt x="3600" y="0"/>
                    <a:pt x="3490" y="0"/>
                  </a:cubicBezTo>
                  <a:close/>
                </a:path>
              </a:pathLst>
            </a:custGeom>
            <a:solidFill>
              <a:srgbClr val="6BC9FF"/>
            </a:solidFill>
            <a:ln cap="flat" cmpd="sng" w="9525">
              <a:solidFill>
                <a:srgbClr val="E1F3F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12"/>
            <p:cNvSpPr/>
            <p:nvPr/>
          </p:nvSpPr>
          <p:spPr>
            <a:xfrm>
              <a:off x="3104664" y="1585287"/>
              <a:ext cx="336624" cy="283092"/>
            </a:xfrm>
            <a:custGeom>
              <a:rect b="b" l="l" r="r" t="t"/>
              <a:pathLst>
                <a:path extrusionOk="0" h="10804" w="12847">
                  <a:moveTo>
                    <a:pt x="6249" y="1"/>
                  </a:moveTo>
                  <a:cubicBezTo>
                    <a:pt x="6197" y="1"/>
                    <a:pt x="6143" y="22"/>
                    <a:pt x="6097" y="74"/>
                  </a:cubicBezTo>
                  <a:cubicBezTo>
                    <a:pt x="5262" y="1020"/>
                    <a:pt x="5819" y="2536"/>
                    <a:pt x="7081" y="2700"/>
                  </a:cubicBezTo>
                  <a:lnTo>
                    <a:pt x="7081" y="3593"/>
                  </a:lnTo>
                  <a:lnTo>
                    <a:pt x="5987" y="3593"/>
                  </a:lnTo>
                  <a:cubicBezTo>
                    <a:pt x="5872" y="3593"/>
                    <a:pt x="5780" y="3689"/>
                    <a:pt x="5780" y="3799"/>
                  </a:cubicBezTo>
                  <a:cubicBezTo>
                    <a:pt x="5761" y="4433"/>
                    <a:pt x="5243" y="4932"/>
                    <a:pt x="4609" y="4932"/>
                  </a:cubicBezTo>
                  <a:cubicBezTo>
                    <a:pt x="3976" y="4932"/>
                    <a:pt x="3462" y="4433"/>
                    <a:pt x="3438" y="3799"/>
                  </a:cubicBezTo>
                  <a:cubicBezTo>
                    <a:pt x="3438" y="3689"/>
                    <a:pt x="3347" y="3593"/>
                    <a:pt x="3231" y="3593"/>
                  </a:cubicBezTo>
                  <a:lnTo>
                    <a:pt x="2142" y="3593"/>
                  </a:lnTo>
                  <a:lnTo>
                    <a:pt x="2142" y="2503"/>
                  </a:lnTo>
                  <a:cubicBezTo>
                    <a:pt x="2142" y="2388"/>
                    <a:pt x="2046" y="2296"/>
                    <a:pt x="1935" y="2292"/>
                  </a:cubicBezTo>
                  <a:cubicBezTo>
                    <a:pt x="1033" y="2277"/>
                    <a:pt x="481" y="1293"/>
                    <a:pt x="947" y="516"/>
                  </a:cubicBezTo>
                  <a:cubicBezTo>
                    <a:pt x="1047" y="352"/>
                    <a:pt x="906" y="198"/>
                    <a:pt x="762" y="198"/>
                  </a:cubicBezTo>
                  <a:cubicBezTo>
                    <a:pt x="699" y="198"/>
                    <a:pt x="635" y="228"/>
                    <a:pt x="591" y="300"/>
                  </a:cubicBezTo>
                  <a:cubicBezTo>
                    <a:pt x="1" y="1274"/>
                    <a:pt x="611" y="2532"/>
                    <a:pt x="1724" y="2695"/>
                  </a:cubicBezTo>
                  <a:lnTo>
                    <a:pt x="1724" y="4481"/>
                  </a:lnTo>
                  <a:cubicBezTo>
                    <a:pt x="1724" y="4620"/>
                    <a:pt x="1827" y="4689"/>
                    <a:pt x="1931" y="4689"/>
                  </a:cubicBezTo>
                  <a:cubicBezTo>
                    <a:pt x="2034" y="4689"/>
                    <a:pt x="2137" y="4620"/>
                    <a:pt x="2137" y="4481"/>
                  </a:cubicBezTo>
                  <a:lnTo>
                    <a:pt x="2137" y="4010"/>
                  </a:lnTo>
                  <a:lnTo>
                    <a:pt x="3039" y="4010"/>
                  </a:lnTo>
                  <a:cubicBezTo>
                    <a:pt x="3145" y="4793"/>
                    <a:pt x="3817" y="5378"/>
                    <a:pt x="4609" y="5378"/>
                  </a:cubicBezTo>
                  <a:cubicBezTo>
                    <a:pt x="5401" y="5378"/>
                    <a:pt x="6073" y="4793"/>
                    <a:pt x="6179" y="4010"/>
                  </a:cubicBezTo>
                  <a:lnTo>
                    <a:pt x="7081" y="4010"/>
                  </a:lnTo>
                  <a:lnTo>
                    <a:pt x="7081" y="5100"/>
                  </a:lnTo>
                  <a:cubicBezTo>
                    <a:pt x="7081" y="5215"/>
                    <a:pt x="7172" y="5311"/>
                    <a:pt x="7288" y="5311"/>
                  </a:cubicBezTo>
                  <a:cubicBezTo>
                    <a:pt x="7917" y="5330"/>
                    <a:pt x="8421" y="5849"/>
                    <a:pt x="8421" y="6477"/>
                  </a:cubicBezTo>
                  <a:cubicBezTo>
                    <a:pt x="8421" y="7111"/>
                    <a:pt x="7917" y="7630"/>
                    <a:pt x="7288" y="7649"/>
                  </a:cubicBezTo>
                  <a:cubicBezTo>
                    <a:pt x="7172" y="7649"/>
                    <a:pt x="7081" y="7740"/>
                    <a:pt x="7081" y="7855"/>
                  </a:cubicBezTo>
                  <a:lnTo>
                    <a:pt x="7081" y="8950"/>
                  </a:lnTo>
                  <a:lnTo>
                    <a:pt x="6179" y="8950"/>
                  </a:lnTo>
                  <a:cubicBezTo>
                    <a:pt x="5900" y="8950"/>
                    <a:pt x="5900" y="9362"/>
                    <a:pt x="6179" y="9362"/>
                  </a:cubicBezTo>
                  <a:lnTo>
                    <a:pt x="8387" y="9362"/>
                  </a:lnTo>
                  <a:cubicBezTo>
                    <a:pt x="8463" y="10195"/>
                    <a:pt x="9164" y="10804"/>
                    <a:pt x="9965" y="10804"/>
                  </a:cubicBezTo>
                  <a:cubicBezTo>
                    <a:pt x="10075" y="10804"/>
                    <a:pt x="10186" y="10792"/>
                    <a:pt x="10297" y="10769"/>
                  </a:cubicBezTo>
                  <a:cubicBezTo>
                    <a:pt x="10549" y="10715"/>
                    <a:pt x="10490" y="10355"/>
                    <a:pt x="10262" y="10355"/>
                  </a:cubicBezTo>
                  <a:cubicBezTo>
                    <a:pt x="10246" y="10355"/>
                    <a:pt x="10229" y="10357"/>
                    <a:pt x="10211" y="10361"/>
                  </a:cubicBezTo>
                  <a:cubicBezTo>
                    <a:pt x="10126" y="10379"/>
                    <a:pt x="10042" y="10388"/>
                    <a:pt x="9960" y="10388"/>
                  </a:cubicBezTo>
                  <a:cubicBezTo>
                    <a:pt x="9313" y="10388"/>
                    <a:pt x="8765" y="9847"/>
                    <a:pt x="8795" y="9166"/>
                  </a:cubicBezTo>
                  <a:cubicBezTo>
                    <a:pt x="8800" y="9108"/>
                    <a:pt x="8776" y="9055"/>
                    <a:pt x="8737" y="9012"/>
                  </a:cubicBezTo>
                  <a:cubicBezTo>
                    <a:pt x="8684" y="8958"/>
                    <a:pt x="8642" y="8947"/>
                    <a:pt x="8489" y="8947"/>
                  </a:cubicBezTo>
                  <a:cubicBezTo>
                    <a:pt x="8373" y="8947"/>
                    <a:pt x="8191" y="8953"/>
                    <a:pt x="7890" y="8953"/>
                  </a:cubicBezTo>
                  <a:cubicBezTo>
                    <a:pt x="7775" y="8953"/>
                    <a:pt x="7643" y="8952"/>
                    <a:pt x="7489" y="8950"/>
                  </a:cubicBezTo>
                  <a:lnTo>
                    <a:pt x="7489" y="8052"/>
                  </a:lnTo>
                  <a:cubicBezTo>
                    <a:pt x="8281" y="7946"/>
                    <a:pt x="8867" y="7274"/>
                    <a:pt x="8867" y="6477"/>
                  </a:cubicBezTo>
                  <a:cubicBezTo>
                    <a:pt x="8867" y="5685"/>
                    <a:pt x="8281" y="5013"/>
                    <a:pt x="7489" y="4908"/>
                  </a:cubicBezTo>
                  <a:lnTo>
                    <a:pt x="7489" y="4010"/>
                  </a:lnTo>
                  <a:lnTo>
                    <a:pt x="8392" y="4010"/>
                  </a:lnTo>
                  <a:cubicBezTo>
                    <a:pt x="8502" y="4788"/>
                    <a:pt x="9174" y="5369"/>
                    <a:pt x="9961" y="5369"/>
                  </a:cubicBezTo>
                  <a:cubicBezTo>
                    <a:pt x="10749" y="5369"/>
                    <a:pt x="11421" y="4788"/>
                    <a:pt x="11531" y="4010"/>
                  </a:cubicBezTo>
                  <a:lnTo>
                    <a:pt x="12429" y="4010"/>
                  </a:lnTo>
                  <a:lnTo>
                    <a:pt x="12429" y="4908"/>
                  </a:lnTo>
                  <a:cubicBezTo>
                    <a:pt x="11248" y="5081"/>
                    <a:pt x="10667" y="6482"/>
                    <a:pt x="11411" y="7442"/>
                  </a:cubicBezTo>
                  <a:cubicBezTo>
                    <a:pt x="11457" y="7502"/>
                    <a:pt x="11514" y="7527"/>
                    <a:pt x="11570" y="7527"/>
                  </a:cubicBezTo>
                  <a:cubicBezTo>
                    <a:pt x="11720" y="7527"/>
                    <a:pt x="11860" y="7349"/>
                    <a:pt x="11738" y="7188"/>
                  </a:cubicBezTo>
                  <a:cubicBezTo>
                    <a:pt x="11157" y="6434"/>
                    <a:pt x="11685" y="5321"/>
                    <a:pt x="12645" y="5306"/>
                  </a:cubicBezTo>
                  <a:cubicBezTo>
                    <a:pt x="12755" y="5301"/>
                    <a:pt x="12846" y="5210"/>
                    <a:pt x="12846" y="5100"/>
                  </a:cubicBezTo>
                  <a:lnTo>
                    <a:pt x="12846" y="1274"/>
                  </a:lnTo>
                  <a:cubicBezTo>
                    <a:pt x="12846" y="1159"/>
                    <a:pt x="12755" y="1063"/>
                    <a:pt x="12645" y="1063"/>
                  </a:cubicBezTo>
                  <a:cubicBezTo>
                    <a:pt x="12530" y="1063"/>
                    <a:pt x="12434" y="1159"/>
                    <a:pt x="12434" y="1269"/>
                  </a:cubicBezTo>
                  <a:lnTo>
                    <a:pt x="12434" y="3593"/>
                  </a:lnTo>
                  <a:lnTo>
                    <a:pt x="11344" y="3593"/>
                  </a:lnTo>
                  <a:cubicBezTo>
                    <a:pt x="11229" y="3593"/>
                    <a:pt x="11138" y="3684"/>
                    <a:pt x="11138" y="3799"/>
                  </a:cubicBezTo>
                  <a:cubicBezTo>
                    <a:pt x="11133" y="4087"/>
                    <a:pt x="11022" y="4361"/>
                    <a:pt x="10830" y="4572"/>
                  </a:cubicBezTo>
                  <a:cubicBezTo>
                    <a:pt x="10589" y="4837"/>
                    <a:pt x="10279" y="4956"/>
                    <a:pt x="9974" y="4956"/>
                  </a:cubicBezTo>
                  <a:cubicBezTo>
                    <a:pt x="9378" y="4956"/>
                    <a:pt x="8801" y="4503"/>
                    <a:pt x="8795" y="3799"/>
                  </a:cubicBezTo>
                  <a:cubicBezTo>
                    <a:pt x="8795" y="3684"/>
                    <a:pt x="8699" y="3593"/>
                    <a:pt x="8589" y="3593"/>
                  </a:cubicBezTo>
                  <a:lnTo>
                    <a:pt x="7494" y="3593"/>
                  </a:lnTo>
                  <a:lnTo>
                    <a:pt x="7494" y="2503"/>
                  </a:lnTo>
                  <a:cubicBezTo>
                    <a:pt x="7494" y="2390"/>
                    <a:pt x="7407" y="2296"/>
                    <a:pt x="7296" y="2296"/>
                  </a:cubicBezTo>
                  <a:cubicBezTo>
                    <a:pt x="7293" y="2296"/>
                    <a:pt x="7290" y="2296"/>
                    <a:pt x="7288" y="2296"/>
                  </a:cubicBezTo>
                  <a:cubicBezTo>
                    <a:pt x="6280" y="2296"/>
                    <a:pt x="5747" y="1101"/>
                    <a:pt x="6409" y="348"/>
                  </a:cubicBezTo>
                  <a:cubicBezTo>
                    <a:pt x="6546" y="193"/>
                    <a:pt x="6405" y="1"/>
                    <a:pt x="6249" y="1"/>
                  </a:cubicBezTo>
                  <a:close/>
                </a:path>
              </a:pathLst>
            </a:custGeom>
            <a:solidFill>
              <a:srgbClr val="6BC9FF"/>
            </a:solidFill>
            <a:ln cap="flat" cmpd="sng" w="9525">
              <a:solidFill>
                <a:srgbClr val="E1F3F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12"/>
            <p:cNvSpPr/>
            <p:nvPr/>
          </p:nvSpPr>
          <p:spPr>
            <a:xfrm>
              <a:off x="3132805" y="1507177"/>
              <a:ext cx="83638" cy="80127"/>
            </a:xfrm>
            <a:custGeom>
              <a:rect b="b" l="l" r="r" t="t"/>
              <a:pathLst>
                <a:path extrusionOk="0" h="3058" w="3192">
                  <a:moveTo>
                    <a:pt x="2884" y="0"/>
                  </a:moveTo>
                  <a:cubicBezTo>
                    <a:pt x="2846" y="0"/>
                    <a:pt x="2804" y="12"/>
                    <a:pt x="2762" y="40"/>
                  </a:cubicBezTo>
                  <a:cubicBezTo>
                    <a:pt x="2321" y="285"/>
                    <a:pt x="2023" y="722"/>
                    <a:pt x="1961" y="1221"/>
                  </a:cubicBezTo>
                  <a:lnTo>
                    <a:pt x="857" y="1221"/>
                  </a:lnTo>
                  <a:cubicBezTo>
                    <a:pt x="741" y="1221"/>
                    <a:pt x="645" y="1312"/>
                    <a:pt x="645" y="1428"/>
                  </a:cubicBezTo>
                  <a:lnTo>
                    <a:pt x="645" y="2537"/>
                  </a:lnTo>
                  <a:cubicBezTo>
                    <a:pt x="497" y="2556"/>
                    <a:pt x="353" y="2599"/>
                    <a:pt x="218" y="2661"/>
                  </a:cubicBezTo>
                  <a:cubicBezTo>
                    <a:pt x="1" y="2757"/>
                    <a:pt x="100" y="3057"/>
                    <a:pt x="297" y="3057"/>
                  </a:cubicBezTo>
                  <a:cubicBezTo>
                    <a:pt x="327" y="3057"/>
                    <a:pt x="358" y="3051"/>
                    <a:pt x="391" y="3036"/>
                  </a:cubicBezTo>
                  <a:cubicBezTo>
                    <a:pt x="540" y="2969"/>
                    <a:pt x="698" y="2935"/>
                    <a:pt x="861" y="2935"/>
                  </a:cubicBezTo>
                  <a:cubicBezTo>
                    <a:pt x="972" y="2930"/>
                    <a:pt x="1063" y="2839"/>
                    <a:pt x="1063" y="2729"/>
                  </a:cubicBezTo>
                  <a:lnTo>
                    <a:pt x="1063" y="1634"/>
                  </a:lnTo>
                  <a:lnTo>
                    <a:pt x="2157" y="1634"/>
                  </a:lnTo>
                  <a:cubicBezTo>
                    <a:pt x="2273" y="1634"/>
                    <a:pt x="2364" y="1543"/>
                    <a:pt x="2364" y="1428"/>
                  </a:cubicBezTo>
                  <a:cubicBezTo>
                    <a:pt x="2364" y="1428"/>
                    <a:pt x="2340" y="746"/>
                    <a:pt x="2964" y="400"/>
                  </a:cubicBezTo>
                  <a:cubicBezTo>
                    <a:pt x="3192" y="297"/>
                    <a:pt x="3074" y="0"/>
                    <a:pt x="2884" y="0"/>
                  </a:cubicBezTo>
                  <a:close/>
                </a:path>
              </a:pathLst>
            </a:custGeom>
            <a:solidFill>
              <a:srgbClr val="6BC9FF"/>
            </a:solidFill>
            <a:ln cap="flat" cmpd="sng" w="9525">
              <a:solidFill>
                <a:srgbClr val="E1F3F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12"/>
            <p:cNvSpPr/>
            <p:nvPr/>
          </p:nvSpPr>
          <p:spPr>
            <a:xfrm>
              <a:off x="3221343" y="1503037"/>
              <a:ext cx="121920" cy="84189"/>
            </a:xfrm>
            <a:custGeom>
              <a:rect b="b" l="l" r="r" t="t"/>
              <a:pathLst>
                <a:path extrusionOk="0" h="3213" w="4653">
                  <a:moveTo>
                    <a:pt x="282" y="1"/>
                  </a:moveTo>
                  <a:cubicBezTo>
                    <a:pt x="29" y="1"/>
                    <a:pt x="1" y="386"/>
                    <a:pt x="267" y="414"/>
                  </a:cubicBezTo>
                  <a:cubicBezTo>
                    <a:pt x="871" y="467"/>
                    <a:pt x="1332" y="976"/>
                    <a:pt x="1327" y="1586"/>
                  </a:cubicBezTo>
                  <a:cubicBezTo>
                    <a:pt x="1327" y="1696"/>
                    <a:pt x="1419" y="1792"/>
                    <a:pt x="1534" y="1792"/>
                  </a:cubicBezTo>
                  <a:lnTo>
                    <a:pt x="2628" y="1792"/>
                  </a:lnTo>
                  <a:lnTo>
                    <a:pt x="2628" y="2690"/>
                  </a:lnTo>
                  <a:cubicBezTo>
                    <a:pt x="2484" y="2714"/>
                    <a:pt x="2340" y="2752"/>
                    <a:pt x="2206" y="2810"/>
                  </a:cubicBezTo>
                  <a:cubicBezTo>
                    <a:pt x="1982" y="2907"/>
                    <a:pt x="2085" y="3212"/>
                    <a:pt x="2283" y="3212"/>
                  </a:cubicBezTo>
                  <a:cubicBezTo>
                    <a:pt x="2310" y="3212"/>
                    <a:pt x="2339" y="3206"/>
                    <a:pt x="2369" y="3194"/>
                  </a:cubicBezTo>
                  <a:cubicBezTo>
                    <a:pt x="2518" y="3127"/>
                    <a:pt x="2676" y="3098"/>
                    <a:pt x="2835" y="3098"/>
                  </a:cubicBezTo>
                  <a:cubicBezTo>
                    <a:pt x="2950" y="3098"/>
                    <a:pt x="3041" y="3002"/>
                    <a:pt x="3041" y="2891"/>
                  </a:cubicBezTo>
                  <a:lnTo>
                    <a:pt x="3041" y="1792"/>
                  </a:lnTo>
                  <a:lnTo>
                    <a:pt x="3939" y="1792"/>
                  </a:lnTo>
                  <a:cubicBezTo>
                    <a:pt x="3968" y="2042"/>
                    <a:pt x="4054" y="2282"/>
                    <a:pt x="4198" y="2493"/>
                  </a:cubicBezTo>
                  <a:cubicBezTo>
                    <a:pt x="4243" y="2560"/>
                    <a:pt x="4303" y="2587"/>
                    <a:pt x="4363" y="2587"/>
                  </a:cubicBezTo>
                  <a:cubicBezTo>
                    <a:pt x="4510" y="2587"/>
                    <a:pt x="4653" y="2423"/>
                    <a:pt x="4544" y="2263"/>
                  </a:cubicBezTo>
                  <a:cubicBezTo>
                    <a:pt x="4409" y="2066"/>
                    <a:pt x="4337" y="1830"/>
                    <a:pt x="4342" y="1595"/>
                  </a:cubicBezTo>
                  <a:cubicBezTo>
                    <a:pt x="4347" y="1475"/>
                    <a:pt x="4251" y="1379"/>
                    <a:pt x="4136" y="1379"/>
                  </a:cubicBezTo>
                  <a:lnTo>
                    <a:pt x="1731" y="1379"/>
                  </a:lnTo>
                  <a:cubicBezTo>
                    <a:pt x="1635" y="645"/>
                    <a:pt x="1044" y="74"/>
                    <a:pt x="305" y="2"/>
                  </a:cubicBezTo>
                  <a:cubicBezTo>
                    <a:pt x="297" y="1"/>
                    <a:pt x="290" y="1"/>
                    <a:pt x="282" y="1"/>
                  </a:cubicBezTo>
                  <a:close/>
                </a:path>
              </a:pathLst>
            </a:custGeom>
            <a:solidFill>
              <a:srgbClr val="6BC9FF"/>
            </a:solidFill>
            <a:ln cap="flat" cmpd="sng" w="9525">
              <a:solidFill>
                <a:srgbClr val="E1F3F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12"/>
            <p:cNvSpPr/>
            <p:nvPr/>
          </p:nvSpPr>
          <p:spPr>
            <a:xfrm>
              <a:off x="3174598" y="1782985"/>
              <a:ext cx="90425" cy="47636"/>
            </a:xfrm>
            <a:custGeom>
              <a:rect b="b" l="l" r="r" t="t"/>
              <a:pathLst>
                <a:path extrusionOk="0" h="1818" w="3451">
                  <a:moveTo>
                    <a:pt x="1940" y="1"/>
                  </a:moveTo>
                  <a:cubicBezTo>
                    <a:pt x="1854" y="1"/>
                    <a:pt x="1768" y="8"/>
                    <a:pt x="1681" y="22"/>
                  </a:cubicBezTo>
                  <a:cubicBezTo>
                    <a:pt x="985" y="137"/>
                    <a:pt x="447" y="704"/>
                    <a:pt x="366" y="1405"/>
                  </a:cubicBezTo>
                  <a:lnTo>
                    <a:pt x="274" y="1405"/>
                  </a:lnTo>
                  <a:cubicBezTo>
                    <a:pt x="1" y="1405"/>
                    <a:pt x="1" y="1817"/>
                    <a:pt x="274" y="1817"/>
                  </a:cubicBezTo>
                  <a:lnTo>
                    <a:pt x="562" y="1817"/>
                  </a:lnTo>
                  <a:cubicBezTo>
                    <a:pt x="682" y="1817"/>
                    <a:pt x="774" y="1721"/>
                    <a:pt x="769" y="1601"/>
                  </a:cubicBezTo>
                  <a:cubicBezTo>
                    <a:pt x="745" y="1001"/>
                    <a:pt x="1259" y="416"/>
                    <a:pt x="1940" y="416"/>
                  </a:cubicBezTo>
                  <a:cubicBezTo>
                    <a:pt x="2391" y="416"/>
                    <a:pt x="2804" y="675"/>
                    <a:pt x="2996" y="1083"/>
                  </a:cubicBezTo>
                  <a:cubicBezTo>
                    <a:pt x="3037" y="1167"/>
                    <a:pt x="3106" y="1202"/>
                    <a:pt x="3175" y="1202"/>
                  </a:cubicBezTo>
                  <a:cubicBezTo>
                    <a:pt x="3312" y="1202"/>
                    <a:pt x="3450" y="1066"/>
                    <a:pt x="3371" y="901"/>
                  </a:cubicBezTo>
                  <a:lnTo>
                    <a:pt x="3371" y="901"/>
                  </a:lnTo>
                  <a:lnTo>
                    <a:pt x="3371" y="905"/>
                  </a:lnTo>
                  <a:cubicBezTo>
                    <a:pt x="3106" y="346"/>
                    <a:pt x="2543" y="1"/>
                    <a:pt x="1940" y="1"/>
                  </a:cubicBezTo>
                  <a:close/>
                </a:path>
              </a:pathLst>
            </a:custGeom>
            <a:solidFill>
              <a:srgbClr val="6BC9FF"/>
            </a:solidFill>
            <a:ln cap="flat" cmpd="sng" w="9525">
              <a:solidFill>
                <a:srgbClr val="E1F3F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12"/>
            <p:cNvSpPr/>
            <p:nvPr/>
          </p:nvSpPr>
          <p:spPr>
            <a:xfrm>
              <a:off x="3149837" y="1718972"/>
              <a:ext cx="17713" cy="111649"/>
            </a:xfrm>
            <a:custGeom>
              <a:rect b="b" l="l" r="r" t="t"/>
              <a:pathLst>
                <a:path extrusionOk="0" h="4261" w="676">
                  <a:moveTo>
                    <a:pt x="207" y="0"/>
                  </a:moveTo>
                  <a:cubicBezTo>
                    <a:pt x="103" y="0"/>
                    <a:pt x="0" y="70"/>
                    <a:pt x="0" y="209"/>
                  </a:cubicBezTo>
                  <a:lnTo>
                    <a:pt x="0" y="4054"/>
                  </a:lnTo>
                  <a:cubicBezTo>
                    <a:pt x="0" y="4169"/>
                    <a:pt x="91" y="4260"/>
                    <a:pt x="207" y="4260"/>
                  </a:cubicBezTo>
                  <a:lnTo>
                    <a:pt x="394" y="4260"/>
                  </a:lnTo>
                  <a:cubicBezTo>
                    <a:pt x="395" y="4260"/>
                    <a:pt x="397" y="4260"/>
                    <a:pt x="399" y="4260"/>
                  </a:cubicBezTo>
                  <a:cubicBezTo>
                    <a:pt x="653" y="4260"/>
                    <a:pt x="675" y="3876"/>
                    <a:pt x="413" y="3848"/>
                  </a:cubicBezTo>
                  <a:lnTo>
                    <a:pt x="413" y="209"/>
                  </a:lnTo>
                  <a:cubicBezTo>
                    <a:pt x="413" y="70"/>
                    <a:pt x="310" y="0"/>
                    <a:pt x="207" y="0"/>
                  </a:cubicBezTo>
                  <a:close/>
                </a:path>
              </a:pathLst>
            </a:custGeom>
            <a:solidFill>
              <a:srgbClr val="6BC9FF"/>
            </a:solidFill>
            <a:ln cap="flat" cmpd="sng" w="9525">
              <a:solidFill>
                <a:srgbClr val="E1F3F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13"/>
          <p:cNvSpPr/>
          <p:nvPr/>
        </p:nvSpPr>
        <p:spPr>
          <a:xfrm>
            <a:off x="4455479" y="1695004"/>
            <a:ext cx="694800" cy="695700"/>
          </a:xfrm>
          <a:prstGeom prst="rect">
            <a:avLst/>
          </a:prstGeom>
          <a:solidFill>
            <a:schemeClr val="accen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13"/>
          <p:cNvSpPr txBox="1"/>
          <p:nvPr>
            <p:ph idx="4" type="title"/>
          </p:nvPr>
        </p:nvSpPr>
        <p:spPr>
          <a:xfrm>
            <a:off x="4435235" y="1848914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A</a:t>
            </a:r>
            <a:endParaRPr/>
          </a:p>
        </p:txBody>
      </p:sp>
      <p:sp>
        <p:nvSpPr>
          <p:cNvPr id="434" name="Google Shape;434;p13"/>
          <p:cNvSpPr/>
          <p:nvPr/>
        </p:nvSpPr>
        <p:spPr>
          <a:xfrm>
            <a:off x="4455479" y="2692185"/>
            <a:ext cx="694800" cy="6957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5" name="Google Shape;435;p13"/>
          <p:cNvSpPr txBox="1"/>
          <p:nvPr>
            <p:ph idx="2" type="body"/>
          </p:nvPr>
        </p:nvSpPr>
        <p:spPr>
          <a:xfrm>
            <a:off x="5243025" y="1509975"/>
            <a:ext cx="3608700" cy="234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0040" lvl="0" marL="32004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Space Grotesk Medium"/>
              <a:buChar char="■"/>
            </a:pPr>
            <a:r>
              <a:rPr lang="en-US" sz="1800">
                <a:latin typeface="Space Grotesk Medium"/>
                <a:ea typeface="Space Grotesk Medium"/>
                <a:cs typeface="Space Grotesk Medium"/>
                <a:sym typeface="Space Grotesk Medium"/>
              </a:rPr>
              <a:t>Make the robot faster that can solve the robot in few seconds.</a:t>
            </a:r>
            <a:endParaRPr sz="1800">
              <a:latin typeface="Space Grotesk Medium"/>
              <a:ea typeface="Space Grotesk Medium"/>
              <a:cs typeface="Space Grotesk Medium"/>
              <a:sym typeface="Space Grotesk Medium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1800">
              <a:latin typeface="Space Grotesk Medium"/>
              <a:ea typeface="Space Grotesk Medium"/>
              <a:cs typeface="Space Grotesk Medium"/>
              <a:sym typeface="Space Grotesk Medium"/>
            </a:endParaRPr>
          </a:p>
          <a:p>
            <a:pPr indent="-320040" lvl="0" marL="32004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Space Grotesk Medium"/>
              <a:buChar char="■"/>
            </a:pPr>
            <a:r>
              <a:rPr lang="en-US" sz="1800">
                <a:latin typeface="Space Grotesk Medium"/>
                <a:ea typeface="Space Grotesk Medium"/>
                <a:cs typeface="Space Grotesk Medium"/>
                <a:sym typeface="Space Grotesk Medium"/>
              </a:rPr>
              <a:t>Get an accurate motors degree which can move the cube without any problems.</a:t>
            </a:r>
            <a:endParaRPr sz="180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sp>
        <p:nvSpPr>
          <p:cNvPr id="436" name="Google Shape;436;p13"/>
          <p:cNvSpPr txBox="1"/>
          <p:nvPr>
            <p:ph type="title"/>
          </p:nvPr>
        </p:nvSpPr>
        <p:spPr>
          <a:xfrm>
            <a:off x="505222" y="2332950"/>
            <a:ext cx="3130407" cy="47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Future Work</a:t>
            </a:r>
            <a:endParaRPr/>
          </a:p>
        </p:txBody>
      </p:sp>
      <p:sp>
        <p:nvSpPr>
          <p:cNvPr id="437" name="Google Shape;437;p13"/>
          <p:cNvSpPr txBox="1"/>
          <p:nvPr>
            <p:ph idx="5" type="title"/>
          </p:nvPr>
        </p:nvSpPr>
        <p:spPr>
          <a:xfrm>
            <a:off x="4435235" y="2846094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B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2" name="Google Shape;442;g14b667d8e66_3_12" title="WhatsApp Video 2022-09-05 at 1.44.36 AM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68025" y="354313"/>
            <a:ext cx="5913175" cy="4434875"/>
          </a:xfrm>
          <a:prstGeom prst="rect">
            <a:avLst/>
          </a:prstGeom>
          <a:noFill/>
          <a:ln>
            <a:noFill/>
          </a:ln>
        </p:spPr>
      </p:pic>
      <p:sp>
        <p:nvSpPr>
          <p:cNvPr id="443" name="Google Shape;443;g14b667d8e66_3_12"/>
          <p:cNvSpPr txBox="1"/>
          <p:nvPr/>
        </p:nvSpPr>
        <p:spPr>
          <a:xfrm>
            <a:off x="170225" y="2175825"/>
            <a:ext cx="22515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Space Grotesk Medium"/>
                <a:ea typeface="Space Grotesk Medium"/>
                <a:cs typeface="Space Grotesk Medium"/>
                <a:sym typeface="Space Grotesk Medium"/>
              </a:rPr>
              <a:t>We Went From this…</a:t>
            </a:r>
            <a:endParaRPr sz="200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8" name="Google Shape;448;p14" title="worked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05100" y="100600"/>
            <a:ext cx="2738886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14"/>
          <p:cNvSpPr txBox="1"/>
          <p:nvPr/>
        </p:nvSpPr>
        <p:spPr>
          <a:xfrm>
            <a:off x="1428750" y="2240600"/>
            <a:ext cx="1876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Space Grotesk Medium"/>
                <a:ea typeface="Space Grotesk Medium"/>
                <a:cs typeface="Space Grotesk Medium"/>
                <a:sym typeface="Space Grotesk Medium"/>
              </a:rPr>
              <a:t>To this ..</a:t>
            </a:r>
            <a:endParaRPr sz="200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14b667d8e66_3_21"/>
          <p:cNvSpPr txBox="1"/>
          <p:nvPr>
            <p:ph type="title"/>
          </p:nvPr>
        </p:nvSpPr>
        <p:spPr>
          <a:xfrm>
            <a:off x="2982625" y="2278400"/>
            <a:ext cx="37224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b="1" lang="en-US" sz="4700">
                <a:highlight>
                  <a:schemeClr val="accent2"/>
                </a:highlight>
                <a:latin typeface="Space Grotesk"/>
                <a:ea typeface="Space Grotesk"/>
                <a:cs typeface="Space Grotesk"/>
                <a:sym typeface="Space Grotesk"/>
              </a:rPr>
              <a:t>Thank you ..</a:t>
            </a:r>
            <a:endParaRPr b="1" sz="4700">
              <a:highlight>
                <a:schemeClr val="accent2"/>
              </a:highlight>
              <a:latin typeface="Space Grotesk"/>
              <a:ea typeface="Space Grotesk"/>
              <a:cs typeface="Space Grotesk"/>
              <a:sym typeface="Space Grotesk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"/>
          <p:cNvSpPr/>
          <p:nvPr/>
        </p:nvSpPr>
        <p:spPr>
          <a:xfrm>
            <a:off x="4224600" y="1216824"/>
            <a:ext cx="608657" cy="572700"/>
          </a:xfrm>
          <a:prstGeom prst="rect">
            <a:avLst/>
          </a:prstGeom>
          <a:solidFill>
            <a:srgbClr val="FF0000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130" name="Google Shape;130;p2"/>
          <p:cNvSpPr/>
          <p:nvPr/>
        </p:nvSpPr>
        <p:spPr>
          <a:xfrm>
            <a:off x="4224600" y="1918181"/>
            <a:ext cx="608657" cy="572700"/>
          </a:xfrm>
          <a:prstGeom prst="rect">
            <a:avLst/>
          </a:prstGeom>
          <a:solidFill>
            <a:srgbClr val="F39800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131" name="Google Shape;131;p2"/>
          <p:cNvSpPr/>
          <p:nvPr/>
        </p:nvSpPr>
        <p:spPr>
          <a:xfrm>
            <a:off x="4234722" y="2619538"/>
            <a:ext cx="588413" cy="5727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132" name="Google Shape;132;p2"/>
          <p:cNvSpPr/>
          <p:nvPr/>
        </p:nvSpPr>
        <p:spPr>
          <a:xfrm>
            <a:off x="4244844" y="3320895"/>
            <a:ext cx="588413" cy="559698"/>
          </a:xfrm>
          <a:prstGeom prst="rect">
            <a:avLst/>
          </a:prstGeom>
          <a:solidFill>
            <a:srgbClr val="92D050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133" name="Google Shape;133;p2"/>
          <p:cNvSpPr txBox="1"/>
          <p:nvPr>
            <p:ph idx="15" type="title"/>
          </p:nvPr>
        </p:nvSpPr>
        <p:spPr>
          <a:xfrm>
            <a:off x="723300" y="445025"/>
            <a:ext cx="769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TABLE OF </a:t>
            </a:r>
            <a:r>
              <a:rPr lang="en-US">
                <a:solidFill>
                  <a:srgbClr val="FFFFFF"/>
                </a:solidFill>
                <a:highlight>
                  <a:schemeClr val="lt2"/>
                </a:highlight>
              </a:rPr>
              <a:t>CONTENTS</a:t>
            </a:r>
            <a:endParaRPr>
              <a:solidFill>
                <a:srgbClr val="FFFFFF"/>
              </a:solidFill>
              <a:highlight>
                <a:schemeClr val="lt2"/>
              </a:highlight>
            </a:endParaRPr>
          </a:p>
        </p:txBody>
      </p:sp>
      <p:sp>
        <p:nvSpPr>
          <p:cNvPr id="134" name="Google Shape;134;p2"/>
          <p:cNvSpPr txBox="1"/>
          <p:nvPr>
            <p:ph type="title"/>
          </p:nvPr>
        </p:nvSpPr>
        <p:spPr>
          <a:xfrm>
            <a:off x="4161278" y="1313455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2500">
                <a:solidFill>
                  <a:srgbClr val="FFFFFF"/>
                </a:solidFill>
              </a:rPr>
              <a:t>01</a:t>
            </a:r>
            <a:endParaRPr sz="2500">
              <a:solidFill>
                <a:srgbClr val="FFFFFF"/>
              </a:solidFill>
            </a:endParaRPr>
          </a:p>
        </p:txBody>
      </p:sp>
      <p:sp>
        <p:nvSpPr>
          <p:cNvPr id="135" name="Google Shape;135;p2"/>
          <p:cNvSpPr txBox="1"/>
          <p:nvPr>
            <p:ph idx="4" type="title"/>
          </p:nvPr>
        </p:nvSpPr>
        <p:spPr>
          <a:xfrm>
            <a:off x="4161278" y="2714314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2500">
                <a:solidFill>
                  <a:srgbClr val="FFFFFF"/>
                </a:solidFill>
              </a:rPr>
              <a:t>02</a:t>
            </a:r>
            <a:endParaRPr sz="2500">
              <a:solidFill>
                <a:srgbClr val="FFFFFF"/>
              </a:solidFill>
            </a:endParaRPr>
          </a:p>
        </p:txBody>
      </p:sp>
      <p:sp>
        <p:nvSpPr>
          <p:cNvPr id="136" name="Google Shape;136;p2"/>
          <p:cNvSpPr txBox="1"/>
          <p:nvPr>
            <p:ph idx="5" type="title"/>
          </p:nvPr>
        </p:nvSpPr>
        <p:spPr>
          <a:xfrm>
            <a:off x="4171400" y="2017496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2500">
                <a:solidFill>
                  <a:srgbClr val="FFFFFF"/>
                </a:solidFill>
              </a:rPr>
              <a:t>03</a:t>
            </a:r>
            <a:endParaRPr sz="2500">
              <a:solidFill>
                <a:srgbClr val="FFFFFF"/>
              </a:solidFill>
            </a:endParaRPr>
          </a:p>
        </p:txBody>
      </p:sp>
      <p:sp>
        <p:nvSpPr>
          <p:cNvPr id="137" name="Google Shape;137;p2"/>
          <p:cNvSpPr txBox="1"/>
          <p:nvPr>
            <p:ph idx="6" type="subTitle"/>
          </p:nvPr>
        </p:nvSpPr>
        <p:spPr>
          <a:xfrm>
            <a:off x="1793678" y="1363271"/>
            <a:ext cx="2367600" cy="27980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>
                <a:latin typeface="Space Grotesk Medium"/>
                <a:ea typeface="Space Grotesk Medium"/>
                <a:cs typeface="Space Grotesk Medium"/>
                <a:sym typeface="Space Grotesk Medium"/>
              </a:rPr>
              <a:t>Introduction</a:t>
            </a:r>
            <a:endParaRPr sz="200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sp>
        <p:nvSpPr>
          <p:cNvPr id="138" name="Google Shape;138;p2"/>
          <p:cNvSpPr txBox="1"/>
          <p:nvPr>
            <p:ph idx="7" type="subTitle"/>
          </p:nvPr>
        </p:nvSpPr>
        <p:spPr>
          <a:xfrm>
            <a:off x="1803800" y="2764667"/>
            <a:ext cx="2357478" cy="282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>
                <a:latin typeface="Space Grotesk Medium"/>
                <a:ea typeface="Space Grotesk Medium"/>
                <a:cs typeface="Space Grotesk Medium"/>
                <a:sym typeface="Space Grotesk Medium"/>
              </a:rPr>
              <a:t>Features</a:t>
            </a:r>
            <a:endParaRPr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sp>
        <p:nvSpPr>
          <p:cNvPr id="139" name="Google Shape;139;p2"/>
          <p:cNvSpPr txBox="1"/>
          <p:nvPr>
            <p:ph idx="8" type="subTitle"/>
          </p:nvPr>
        </p:nvSpPr>
        <p:spPr>
          <a:xfrm>
            <a:off x="4896578" y="2079178"/>
            <a:ext cx="2367600" cy="26453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>
                <a:latin typeface="Space Grotesk Medium"/>
                <a:ea typeface="Space Grotesk Medium"/>
                <a:cs typeface="Space Grotesk Medium"/>
                <a:sym typeface="Space Grotesk Medium"/>
              </a:rPr>
              <a:t>Tools</a:t>
            </a:r>
            <a:endParaRPr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sp>
        <p:nvSpPr>
          <p:cNvPr id="140" name="Google Shape;140;p2"/>
          <p:cNvSpPr txBox="1"/>
          <p:nvPr>
            <p:ph idx="13" type="title"/>
          </p:nvPr>
        </p:nvSpPr>
        <p:spPr>
          <a:xfrm>
            <a:off x="4171400" y="3425889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2500">
                <a:solidFill>
                  <a:srgbClr val="FFFFFF"/>
                </a:solidFill>
              </a:rPr>
              <a:t>04</a:t>
            </a:r>
            <a:endParaRPr sz="2500">
              <a:solidFill>
                <a:srgbClr val="FFFFFF"/>
              </a:solidFill>
            </a:endParaRPr>
          </a:p>
        </p:txBody>
      </p:sp>
      <p:sp>
        <p:nvSpPr>
          <p:cNvPr id="141" name="Google Shape;141;p2"/>
          <p:cNvSpPr txBox="1"/>
          <p:nvPr>
            <p:ph idx="14" type="subTitle"/>
          </p:nvPr>
        </p:nvSpPr>
        <p:spPr>
          <a:xfrm>
            <a:off x="4906700" y="3479915"/>
            <a:ext cx="2367600" cy="2798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>
                <a:latin typeface="Space Grotesk Medium"/>
                <a:ea typeface="Space Grotesk Medium"/>
                <a:cs typeface="Space Grotesk Medium"/>
                <a:sym typeface="Space Grotesk Medium"/>
              </a:rPr>
              <a:t>Constraints</a:t>
            </a:r>
            <a:endParaRPr sz="240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sp>
        <p:nvSpPr>
          <p:cNvPr id="142" name="Google Shape;142;p2"/>
          <p:cNvSpPr/>
          <p:nvPr/>
        </p:nvSpPr>
        <p:spPr>
          <a:xfrm>
            <a:off x="4244844" y="3985587"/>
            <a:ext cx="588413" cy="559698"/>
          </a:xfrm>
          <a:prstGeom prst="rect">
            <a:avLst/>
          </a:prstGeom>
          <a:solidFill>
            <a:srgbClr val="D1CE60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143" name="Google Shape;143;p2"/>
          <p:cNvSpPr txBox="1"/>
          <p:nvPr/>
        </p:nvSpPr>
        <p:spPr>
          <a:xfrm>
            <a:off x="4171400" y="4090581"/>
            <a:ext cx="7353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Space Grotesk"/>
              <a:buNone/>
            </a:pPr>
            <a:r>
              <a:rPr b="1" i="0" lang="en-US" sz="2500" u="none" cap="none" strike="noStrike">
                <a:solidFill>
                  <a:srgbClr val="FFFFFF"/>
                </a:solidFill>
                <a:latin typeface="Space Grotesk"/>
                <a:ea typeface="Space Grotesk"/>
                <a:cs typeface="Space Grotesk"/>
                <a:sym typeface="Space Grotesk"/>
              </a:rPr>
              <a:t>05</a:t>
            </a:r>
            <a:endParaRPr b="1" i="0" sz="1400" u="none" cap="none" strike="noStrike">
              <a:solidFill>
                <a:srgbClr val="000000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144" name="Google Shape;144;p2"/>
          <p:cNvSpPr txBox="1"/>
          <p:nvPr/>
        </p:nvSpPr>
        <p:spPr>
          <a:xfrm>
            <a:off x="1803800" y="4122707"/>
            <a:ext cx="2367600" cy="282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None/>
            </a:pPr>
            <a:r>
              <a:rPr i="0" lang="en-US" sz="2000" u="none" cap="none" strike="noStrike">
                <a:solidFill>
                  <a:schemeClr val="dk1"/>
                </a:solidFill>
                <a:latin typeface="Space Grotesk Medium"/>
                <a:ea typeface="Space Grotesk Medium"/>
                <a:cs typeface="Space Grotesk Medium"/>
                <a:sym typeface="Space Grotesk Medium"/>
              </a:rPr>
              <a:t>Future work</a:t>
            </a:r>
            <a:endParaRPr i="0" sz="1400" u="none" cap="none" strike="noStrike">
              <a:solidFill>
                <a:srgbClr val="000000"/>
              </a:solidFill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"/>
          <p:cNvSpPr txBox="1"/>
          <p:nvPr>
            <p:ph type="title"/>
          </p:nvPr>
        </p:nvSpPr>
        <p:spPr>
          <a:xfrm>
            <a:off x="4884602" y="1775141"/>
            <a:ext cx="35469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>
                <a:highlight>
                  <a:srgbClr val="FF0000"/>
                </a:highlight>
              </a:rPr>
              <a:t>INTRODUCTION</a:t>
            </a:r>
            <a:endParaRPr>
              <a:highlight>
                <a:srgbClr val="FF0000"/>
              </a:highlight>
            </a:endParaRPr>
          </a:p>
        </p:txBody>
      </p:sp>
      <p:sp>
        <p:nvSpPr>
          <p:cNvPr id="150" name="Google Shape;150;p3"/>
          <p:cNvSpPr txBox="1"/>
          <p:nvPr>
            <p:ph idx="1" type="subTitle"/>
          </p:nvPr>
        </p:nvSpPr>
        <p:spPr>
          <a:xfrm>
            <a:off x="4884600" y="2348649"/>
            <a:ext cx="3247962" cy="151049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2500">
                <a:latin typeface="Space Grotesk Medium"/>
                <a:ea typeface="Space Grotesk Medium"/>
                <a:cs typeface="Space Grotesk Medium"/>
                <a:sym typeface="Space Grotesk Medium"/>
              </a:rPr>
              <a:t>Rubik’s Cube Solver is a robot to solve 3*3 Rubik’s cube.</a:t>
            </a:r>
            <a:endParaRPr sz="250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sp>
        <p:nvSpPr>
          <p:cNvPr id="151" name="Google Shape;151;p3"/>
          <p:cNvSpPr/>
          <p:nvPr/>
        </p:nvSpPr>
        <p:spPr>
          <a:xfrm>
            <a:off x="818722" y="-237800"/>
            <a:ext cx="3648900" cy="5621975"/>
          </a:xfrm>
          <a:custGeom>
            <a:rect b="b" l="l" r="r" t="t"/>
            <a:pathLst>
              <a:path extrusionOk="0" h="224879" w="145956">
                <a:moveTo>
                  <a:pt x="52451" y="0"/>
                </a:moveTo>
                <a:cubicBezTo>
                  <a:pt x="65897" y="6173"/>
                  <a:pt x="119701" y="20956"/>
                  <a:pt x="133125" y="37038"/>
                </a:cubicBezTo>
                <a:cubicBezTo>
                  <a:pt x="146549" y="53120"/>
                  <a:pt x="153614" y="77613"/>
                  <a:pt x="132993" y="96490"/>
                </a:cubicBezTo>
                <a:cubicBezTo>
                  <a:pt x="112372" y="115367"/>
                  <a:pt x="30131" y="128902"/>
                  <a:pt x="9397" y="150300"/>
                </a:cubicBezTo>
                <a:cubicBezTo>
                  <a:pt x="-11336" y="171698"/>
                  <a:pt x="8726" y="212449"/>
                  <a:pt x="8592" y="224879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2" name="Google Shape;15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65902" y="1250302"/>
            <a:ext cx="2402246" cy="2812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4"/>
          <p:cNvSpPr/>
          <p:nvPr/>
        </p:nvSpPr>
        <p:spPr>
          <a:xfrm rot="2679878">
            <a:off x="-589507" y="-1240379"/>
            <a:ext cx="3648900" cy="5621975"/>
          </a:xfrm>
          <a:custGeom>
            <a:rect b="b" l="l" r="r" t="t"/>
            <a:pathLst>
              <a:path extrusionOk="0" h="224879" w="145956">
                <a:moveTo>
                  <a:pt x="52451" y="0"/>
                </a:moveTo>
                <a:cubicBezTo>
                  <a:pt x="65897" y="6173"/>
                  <a:pt x="119701" y="20956"/>
                  <a:pt x="133125" y="37038"/>
                </a:cubicBezTo>
                <a:cubicBezTo>
                  <a:pt x="146549" y="53120"/>
                  <a:pt x="153614" y="77613"/>
                  <a:pt x="132993" y="96490"/>
                </a:cubicBezTo>
                <a:cubicBezTo>
                  <a:pt x="112372" y="115367"/>
                  <a:pt x="30131" y="128902"/>
                  <a:pt x="9397" y="150300"/>
                </a:cubicBezTo>
                <a:cubicBezTo>
                  <a:pt x="-11336" y="171698"/>
                  <a:pt x="8726" y="212449"/>
                  <a:pt x="8592" y="224879"/>
                </a:cubicBezTo>
              </a:path>
            </a:pathLst>
          </a:custGeom>
          <a:noFill/>
          <a:ln cap="rnd" cmpd="sng" w="9525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4"/>
          <p:cNvSpPr txBox="1"/>
          <p:nvPr>
            <p:ph idx="1" type="subTitle"/>
          </p:nvPr>
        </p:nvSpPr>
        <p:spPr>
          <a:xfrm flipH="1">
            <a:off x="680742" y="3773299"/>
            <a:ext cx="7295063" cy="107908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</a:pPr>
            <a:r>
              <a:rPr lang="en-US" sz="2400">
                <a:latin typeface="Space Grotesk Medium"/>
                <a:ea typeface="Space Grotesk Medium"/>
                <a:cs typeface="Space Grotesk Medium"/>
                <a:sym typeface="Space Grotesk Medium"/>
              </a:rPr>
              <a:t>Its structure designed using 3D printer.</a:t>
            </a:r>
            <a:endParaRPr sz="240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pic>
        <p:nvPicPr>
          <p:cNvPr descr="Diagram, engineering drawing&#10;&#10;Description automatically generated" id="159" name="Google Shape;159;p4"/>
          <p:cNvPicPr preferRelativeResize="0"/>
          <p:nvPr/>
        </p:nvPicPr>
        <p:blipFill rotWithShape="1">
          <a:blip r:embed="rId3">
            <a:alphaModFix/>
          </a:blip>
          <a:srcRect b="0" l="15479" r="4126" t="5145"/>
          <a:stretch/>
        </p:blipFill>
        <p:spPr>
          <a:xfrm>
            <a:off x="962918" y="612088"/>
            <a:ext cx="2702145" cy="25446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160" name="Google Shape;160;p4"/>
          <p:cNvPicPr preferRelativeResize="0"/>
          <p:nvPr/>
        </p:nvPicPr>
        <p:blipFill rotWithShape="1">
          <a:blip r:embed="rId4">
            <a:alphaModFix/>
          </a:blip>
          <a:srcRect b="15578" l="18818" r="28674" t="24406"/>
          <a:stretch/>
        </p:blipFill>
        <p:spPr>
          <a:xfrm>
            <a:off x="3823685" y="197810"/>
            <a:ext cx="1129004" cy="11207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stack&#10;&#10;Description automatically generated" id="161" name="Google Shape;161;p4"/>
          <p:cNvPicPr preferRelativeResize="0"/>
          <p:nvPr/>
        </p:nvPicPr>
        <p:blipFill rotWithShape="1">
          <a:blip r:embed="rId5">
            <a:alphaModFix/>
          </a:blip>
          <a:srcRect b="9877" l="15681" r="12690" t="13098"/>
          <a:stretch/>
        </p:blipFill>
        <p:spPr>
          <a:xfrm rot="-3497888">
            <a:off x="3967298" y="1561600"/>
            <a:ext cx="1024782" cy="1282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505861" y="612088"/>
            <a:ext cx="3070837" cy="2592298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5"/>
          <p:cNvSpPr txBox="1"/>
          <p:nvPr>
            <p:ph type="ctrTitle"/>
          </p:nvPr>
        </p:nvSpPr>
        <p:spPr>
          <a:xfrm flipH="1">
            <a:off x="598633" y="3541156"/>
            <a:ext cx="5540909" cy="70987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0" lang="en-US" sz="1800">
                <a:latin typeface="Space Grotesk Medium"/>
                <a:ea typeface="Space Grotesk Medium"/>
                <a:cs typeface="Space Grotesk Medium"/>
                <a:sym typeface="Space Grotesk Medium"/>
              </a:rPr>
              <a:t>We used Raspberry Pi 4 for image processing, as well as writing the AI code in Python</a:t>
            </a:r>
            <a:endParaRPr b="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pic>
        <p:nvPicPr>
          <p:cNvPr descr="A close-up of a circuit board&#10;&#10;Description automatically generated with medium confidence" id="168" name="Google Shape;16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3060" y="615615"/>
            <a:ext cx="7457959" cy="25218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6"/>
          <p:cNvSpPr txBox="1"/>
          <p:nvPr>
            <p:ph idx="1" type="subTitle"/>
          </p:nvPr>
        </p:nvSpPr>
        <p:spPr>
          <a:xfrm>
            <a:off x="910057" y="2726433"/>
            <a:ext cx="7300882" cy="176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0" lang="en-US">
                <a:latin typeface="Space Grotesk Medium"/>
                <a:ea typeface="Space Grotesk Medium"/>
                <a:cs typeface="Space Grotesk Medium"/>
                <a:sym typeface="Space Grotesk Medium"/>
              </a:rPr>
              <a:t>It use OpenCV for image processing.</a:t>
            </a:r>
            <a:endParaRPr b="0"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  <p:pic>
        <p:nvPicPr>
          <p:cNvPr descr="Logo&#10;&#10;Description automatically generated" id="174" name="Google Shape;174;p6"/>
          <p:cNvPicPr preferRelativeResize="0"/>
          <p:nvPr/>
        </p:nvPicPr>
        <p:blipFill rotWithShape="1">
          <a:blip r:embed="rId3">
            <a:alphaModFix/>
          </a:blip>
          <a:srcRect b="15461" l="5992" r="6515" t="14948"/>
          <a:stretch/>
        </p:blipFill>
        <p:spPr>
          <a:xfrm>
            <a:off x="985312" y="888273"/>
            <a:ext cx="4374192" cy="16533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aspberry Pi Camera Pinout - Arducam" id="175" name="Google Shape;175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06246" y="758625"/>
            <a:ext cx="2152442" cy="19678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7"/>
          <p:cNvPicPr preferRelativeResize="0"/>
          <p:nvPr/>
        </p:nvPicPr>
        <p:blipFill rotWithShape="1">
          <a:blip r:embed="rId3">
            <a:alphaModFix/>
          </a:blip>
          <a:srcRect b="0" l="0" r="26470" t="0"/>
          <a:stretch/>
        </p:blipFill>
        <p:spPr>
          <a:xfrm>
            <a:off x="646638" y="170850"/>
            <a:ext cx="2069075" cy="220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7"/>
          <p:cNvPicPr preferRelativeResize="0"/>
          <p:nvPr/>
        </p:nvPicPr>
        <p:blipFill rotWithShape="1">
          <a:blip r:embed="rId4">
            <a:alphaModFix/>
          </a:blip>
          <a:srcRect b="0" l="0" r="25121" t="0"/>
          <a:stretch/>
        </p:blipFill>
        <p:spPr>
          <a:xfrm>
            <a:off x="3135413" y="170850"/>
            <a:ext cx="2069076" cy="221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7"/>
          <p:cNvPicPr preferRelativeResize="0"/>
          <p:nvPr/>
        </p:nvPicPr>
        <p:blipFill rotWithShape="1">
          <a:blip r:embed="rId5">
            <a:alphaModFix/>
          </a:blip>
          <a:srcRect b="0" l="0" r="25031" t="0"/>
          <a:stretch/>
        </p:blipFill>
        <p:spPr>
          <a:xfrm>
            <a:off x="646638" y="2602450"/>
            <a:ext cx="2069075" cy="2212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7"/>
          <p:cNvPicPr preferRelativeResize="0"/>
          <p:nvPr/>
        </p:nvPicPr>
        <p:blipFill rotWithShape="1">
          <a:blip r:embed="rId6">
            <a:alphaModFix/>
          </a:blip>
          <a:srcRect b="0" l="0" r="25975" t="0"/>
          <a:stretch/>
        </p:blipFill>
        <p:spPr>
          <a:xfrm>
            <a:off x="3135413" y="2602450"/>
            <a:ext cx="2069075" cy="2212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7"/>
          <p:cNvPicPr preferRelativeResize="0"/>
          <p:nvPr/>
        </p:nvPicPr>
        <p:blipFill rotWithShape="1">
          <a:blip r:embed="rId7">
            <a:alphaModFix/>
          </a:blip>
          <a:srcRect b="0" l="0" r="28243" t="0"/>
          <a:stretch/>
        </p:blipFill>
        <p:spPr>
          <a:xfrm>
            <a:off x="5781987" y="170850"/>
            <a:ext cx="1996436" cy="2212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7"/>
          <p:cNvPicPr preferRelativeResize="0"/>
          <p:nvPr/>
        </p:nvPicPr>
        <p:blipFill rotWithShape="1">
          <a:blip r:embed="rId8">
            <a:alphaModFix/>
          </a:blip>
          <a:srcRect b="0" l="0" r="26863" t="0"/>
          <a:stretch/>
        </p:blipFill>
        <p:spPr>
          <a:xfrm>
            <a:off x="5781987" y="2602450"/>
            <a:ext cx="1996425" cy="2226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g14b667d8e66_3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000" y="122775"/>
            <a:ext cx="3650375" cy="364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g14b667d8e66_3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25700" y="885075"/>
            <a:ext cx="4458674" cy="374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8"/>
          <p:cNvSpPr txBox="1"/>
          <p:nvPr>
            <p:ph type="ctrTitle"/>
          </p:nvPr>
        </p:nvSpPr>
        <p:spPr>
          <a:xfrm>
            <a:off x="599804" y="415804"/>
            <a:ext cx="3279600" cy="104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</a:pPr>
            <a:r>
              <a:rPr lang="en-US" sz="5000">
                <a:solidFill>
                  <a:srgbClr val="FFFFFF"/>
                </a:solidFill>
                <a:highlight>
                  <a:schemeClr val="accent1"/>
                </a:highlight>
              </a:rPr>
              <a:t>AI</a:t>
            </a:r>
            <a:endParaRPr sz="5000">
              <a:solidFill>
                <a:srgbClr val="FFFFFF"/>
              </a:solidFill>
              <a:highlight>
                <a:schemeClr val="accent1"/>
              </a:highlight>
            </a:endParaRPr>
          </a:p>
        </p:txBody>
      </p:sp>
      <p:sp>
        <p:nvSpPr>
          <p:cNvPr id="197" name="Google Shape;197;p8"/>
          <p:cNvSpPr txBox="1"/>
          <p:nvPr>
            <p:ph idx="1" type="subTitle"/>
          </p:nvPr>
        </p:nvSpPr>
        <p:spPr>
          <a:xfrm>
            <a:off x="1242726" y="492300"/>
            <a:ext cx="4550700" cy="8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b="1" lang="en-US" sz="2400">
                <a:latin typeface="Space Grotesk"/>
                <a:ea typeface="Space Grotesk"/>
                <a:cs typeface="Space Grotesk"/>
                <a:sym typeface="Space Grotesk"/>
              </a:rPr>
              <a:t>It use Kociemba’s Algorithm for solving the cube.</a:t>
            </a:r>
            <a:endParaRPr b="1"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grpSp>
        <p:nvGrpSpPr>
          <p:cNvPr id="198" name="Google Shape;198;p8"/>
          <p:cNvGrpSpPr/>
          <p:nvPr/>
        </p:nvGrpSpPr>
        <p:grpSpPr>
          <a:xfrm>
            <a:off x="4674256" y="719961"/>
            <a:ext cx="3349787" cy="3551177"/>
            <a:chOff x="4574641" y="796162"/>
            <a:chExt cx="3349787" cy="3551177"/>
          </a:xfrm>
        </p:grpSpPr>
        <p:grpSp>
          <p:nvGrpSpPr>
            <p:cNvPr id="199" name="Google Shape;199;p8"/>
            <p:cNvGrpSpPr/>
            <p:nvPr/>
          </p:nvGrpSpPr>
          <p:grpSpPr>
            <a:xfrm>
              <a:off x="4574641" y="3325949"/>
              <a:ext cx="1798755" cy="1021390"/>
              <a:chOff x="4574641" y="3325949"/>
              <a:chExt cx="1798755" cy="1021390"/>
            </a:xfrm>
          </p:grpSpPr>
          <p:sp>
            <p:nvSpPr>
              <p:cNvPr id="200" name="Google Shape;200;p8"/>
              <p:cNvSpPr/>
              <p:nvPr/>
            </p:nvSpPr>
            <p:spPr>
              <a:xfrm>
                <a:off x="4574641" y="3325949"/>
                <a:ext cx="1798755" cy="1021390"/>
              </a:xfrm>
              <a:custGeom>
                <a:rect b="b" l="l" r="r" t="t"/>
                <a:pathLst>
                  <a:path extrusionOk="0" h="37277" w="65648">
                    <a:moveTo>
                      <a:pt x="25637" y="0"/>
                    </a:moveTo>
                    <a:cubicBezTo>
                      <a:pt x="24421" y="0"/>
                      <a:pt x="23143" y="295"/>
                      <a:pt x="22150" y="873"/>
                    </a:cubicBezTo>
                    <a:lnTo>
                      <a:pt x="2069" y="12481"/>
                    </a:lnTo>
                    <a:cubicBezTo>
                      <a:pt x="201" y="13549"/>
                      <a:pt x="0" y="15150"/>
                      <a:pt x="1602" y="16084"/>
                    </a:cubicBezTo>
                    <a:lnTo>
                      <a:pt x="19381" y="26324"/>
                    </a:lnTo>
                    <a:lnTo>
                      <a:pt x="37260" y="36665"/>
                    </a:lnTo>
                    <a:cubicBezTo>
                      <a:pt x="37986" y="37073"/>
                      <a:pt x="38959" y="37276"/>
                      <a:pt x="39977" y="37276"/>
                    </a:cubicBezTo>
                    <a:cubicBezTo>
                      <a:pt x="41204" y="37276"/>
                      <a:pt x="42495" y="36982"/>
                      <a:pt x="43498" y="36398"/>
                    </a:cubicBezTo>
                    <a:lnTo>
                      <a:pt x="63579" y="24823"/>
                    </a:lnTo>
                    <a:cubicBezTo>
                      <a:pt x="65447" y="23756"/>
                      <a:pt x="65647" y="22121"/>
                      <a:pt x="64046" y="21187"/>
                    </a:cubicBezTo>
                    <a:lnTo>
                      <a:pt x="46167" y="10880"/>
                    </a:lnTo>
                    <a:lnTo>
                      <a:pt x="28387" y="639"/>
                    </a:lnTo>
                    <a:cubicBezTo>
                      <a:pt x="27653" y="211"/>
                      <a:pt x="26667" y="0"/>
                      <a:pt x="25637" y="0"/>
                    </a:cubicBezTo>
                    <a:close/>
                  </a:path>
                </a:pathLst>
              </a:custGeom>
              <a:solidFill>
                <a:srgbClr val="434343">
                  <a:alpha val="1254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1" name="Google Shape;201;p8"/>
              <p:cNvSpPr/>
              <p:nvPr/>
            </p:nvSpPr>
            <p:spPr>
              <a:xfrm>
                <a:off x="4677911" y="3414588"/>
                <a:ext cx="1116002" cy="637242"/>
              </a:xfrm>
              <a:custGeom>
                <a:rect b="b" l="l" r="r" t="t"/>
                <a:pathLst>
                  <a:path extrusionOk="0" h="23257" w="40730">
                    <a:moveTo>
                      <a:pt x="22607" y="0"/>
                    </a:moveTo>
                    <a:cubicBezTo>
                      <a:pt x="21523" y="0"/>
                      <a:pt x="20377" y="262"/>
                      <a:pt x="19481" y="773"/>
                    </a:cubicBezTo>
                    <a:lnTo>
                      <a:pt x="1802" y="10981"/>
                    </a:lnTo>
                    <a:cubicBezTo>
                      <a:pt x="168" y="11948"/>
                      <a:pt x="1" y="13349"/>
                      <a:pt x="1402" y="14183"/>
                    </a:cubicBezTo>
                    <a:lnTo>
                      <a:pt x="17146" y="23256"/>
                    </a:lnTo>
                    <a:lnTo>
                      <a:pt x="40730" y="9646"/>
                    </a:lnTo>
                    <a:lnTo>
                      <a:pt x="24985" y="540"/>
                    </a:lnTo>
                    <a:cubicBezTo>
                      <a:pt x="24352" y="178"/>
                      <a:pt x="23501" y="0"/>
                      <a:pt x="226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2" name="Google Shape;202;p8"/>
              <p:cNvSpPr/>
              <p:nvPr/>
            </p:nvSpPr>
            <p:spPr>
              <a:xfrm>
                <a:off x="5145876" y="3677984"/>
                <a:ext cx="1116002" cy="636995"/>
              </a:xfrm>
              <a:custGeom>
                <a:rect b="b" l="l" r="r" t="t"/>
                <a:pathLst>
                  <a:path extrusionOk="0" h="23248" w="40730">
                    <a:moveTo>
                      <a:pt x="23584" y="0"/>
                    </a:moveTo>
                    <a:lnTo>
                      <a:pt x="1" y="13610"/>
                    </a:lnTo>
                    <a:lnTo>
                      <a:pt x="15745" y="22683"/>
                    </a:lnTo>
                    <a:cubicBezTo>
                      <a:pt x="16381" y="23061"/>
                      <a:pt x="17243" y="23247"/>
                      <a:pt x="18142" y="23247"/>
                    </a:cubicBezTo>
                    <a:cubicBezTo>
                      <a:pt x="19224" y="23247"/>
                      <a:pt x="20359" y="22978"/>
                      <a:pt x="21216" y="22449"/>
                    </a:cubicBezTo>
                    <a:lnTo>
                      <a:pt x="38895" y="12242"/>
                    </a:lnTo>
                    <a:cubicBezTo>
                      <a:pt x="40563" y="11308"/>
                      <a:pt x="40730" y="9907"/>
                      <a:pt x="39329" y="9073"/>
                    </a:cubicBezTo>
                    <a:lnTo>
                      <a:pt x="23584" y="0"/>
                    </a:lnTo>
                    <a:close/>
                  </a:path>
                </a:pathLst>
              </a:custGeom>
              <a:solidFill>
                <a:schemeClr val="accent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3" name="Google Shape;203;p8"/>
              <p:cNvSpPr/>
              <p:nvPr/>
            </p:nvSpPr>
            <p:spPr>
              <a:xfrm>
                <a:off x="5150452" y="3669736"/>
                <a:ext cx="1062079" cy="606691"/>
              </a:xfrm>
              <a:custGeom>
                <a:rect b="b" l="l" r="r" t="t"/>
                <a:pathLst>
                  <a:path extrusionOk="0" h="22142" w="38762">
                    <a:moveTo>
                      <a:pt x="22516" y="1"/>
                    </a:moveTo>
                    <a:lnTo>
                      <a:pt x="0" y="12977"/>
                    </a:lnTo>
                    <a:lnTo>
                      <a:pt x="14844" y="21516"/>
                    </a:lnTo>
                    <a:cubicBezTo>
                      <a:pt x="15662" y="21933"/>
                      <a:pt x="16554" y="22142"/>
                      <a:pt x="17450" y="22142"/>
                    </a:cubicBezTo>
                    <a:cubicBezTo>
                      <a:pt x="18347" y="22142"/>
                      <a:pt x="19247" y="21933"/>
                      <a:pt x="20081" y="21516"/>
                    </a:cubicBezTo>
                    <a:lnTo>
                      <a:pt x="37327" y="11576"/>
                    </a:lnTo>
                    <a:cubicBezTo>
                      <a:pt x="38761" y="10742"/>
                      <a:pt x="38761" y="9374"/>
                      <a:pt x="37327" y="8540"/>
                    </a:cubicBezTo>
                    <a:lnTo>
                      <a:pt x="22516" y="1"/>
                    </a:lnTo>
                    <a:close/>
                  </a:path>
                </a:pathLst>
              </a:custGeom>
              <a:solidFill>
                <a:srgbClr val="FFFFFF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4" name="Google Shape;204;p8"/>
              <p:cNvSpPr/>
              <p:nvPr/>
            </p:nvSpPr>
            <p:spPr>
              <a:xfrm>
                <a:off x="5150452" y="3669737"/>
                <a:ext cx="1062079" cy="612417"/>
              </a:xfrm>
              <a:custGeom>
                <a:rect b="b" l="l" r="r" t="t"/>
                <a:pathLst>
                  <a:path extrusionOk="0" fill="none" h="22351" w="38762">
                    <a:moveTo>
                      <a:pt x="22516" y="1"/>
                    </a:moveTo>
                    <a:lnTo>
                      <a:pt x="37327" y="8540"/>
                    </a:lnTo>
                    <a:cubicBezTo>
                      <a:pt x="38761" y="9374"/>
                      <a:pt x="38761" y="10742"/>
                      <a:pt x="37327" y="11576"/>
                    </a:cubicBezTo>
                    <a:lnTo>
                      <a:pt x="20081" y="21516"/>
                    </a:lnTo>
                    <a:cubicBezTo>
                      <a:pt x="18414" y="22350"/>
                      <a:pt x="16479" y="22350"/>
                      <a:pt x="14844" y="21516"/>
                    </a:cubicBezTo>
                    <a:lnTo>
                      <a:pt x="0" y="12977"/>
                    </a:ln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5" name="Google Shape;205;p8"/>
              <p:cNvSpPr/>
              <p:nvPr/>
            </p:nvSpPr>
            <p:spPr>
              <a:xfrm>
                <a:off x="5162343" y="3669737"/>
                <a:ext cx="1050187" cy="533807"/>
              </a:xfrm>
              <a:custGeom>
                <a:rect b="b" l="l" r="r" t="t"/>
                <a:pathLst>
                  <a:path extrusionOk="0" h="19482" w="38328">
                    <a:moveTo>
                      <a:pt x="22116" y="1"/>
                    </a:moveTo>
                    <a:cubicBezTo>
                      <a:pt x="22082" y="1"/>
                      <a:pt x="22049" y="1"/>
                      <a:pt x="22016" y="34"/>
                    </a:cubicBezTo>
                    <a:lnTo>
                      <a:pt x="267" y="12576"/>
                    </a:lnTo>
                    <a:cubicBezTo>
                      <a:pt x="0" y="12710"/>
                      <a:pt x="67" y="13110"/>
                      <a:pt x="334" y="13177"/>
                    </a:cubicBezTo>
                    <a:lnTo>
                      <a:pt x="12342" y="18281"/>
                    </a:lnTo>
                    <a:cubicBezTo>
                      <a:pt x="13276" y="18547"/>
                      <a:pt x="14210" y="18848"/>
                      <a:pt x="15144" y="19181"/>
                    </a:cubicBezTo>
                    <a:cubicBezTo>
                      <a:pt x="15736" y="19383"/>
                      <a:pt x="16355" y="19482"/>
                      <a:pt x="16975" y="19482"/>
                    </a:cubicBezTo>
                    <a:cubicBezTo>
                      <a:pt x="17892" y="19482"/>
                      <a:pt x="18811" y="19266"/>
                      <a:pt x="19647" y="18848"/>
                    </a:cubicBezTo>
                    <a:lnTo>
                      <a:pt x="36893" y="8907"/>
                    </a:lnTo>
                    <a:cubicBezTo>
                      <a:pt x="38327" y="8073"/>
                      <a:pt x="38327" y="6706"/>
                      <a:pt x="36893" y="5872"/>
                    </a:cubicBezTo>
                    <a:lnTo>
                      <a:pt x="22116" y="1"/>
                    </a:lnTo>
                    <a:close/>
                  </a:path>
                </a:pathLst>
              </a:custGeom>
              <a:solidFill>
                <a:srgbClr val="FFFFFF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6" name="Google Shape;206;p8"/>
              <p:cNvSpPr/>
              <p:nvPr/>
            </p:nvSpPr>
            <p:spPr>
              <a:xfrm>
                <a:off x="5135820" y="3973657"/>
                <a:ext cx="253203" cy="154426"/>
              </a:xfrm>
              <a:custGeom>
                <a:rect b="b" l="l" r="r" t="t"/>
                <a:pathLst>
                  <a:path extrusionOk="0" h="5636" w="9241">
                    <a:moveTo>
                      <a:pt x="7273" y="0"/>
                    </a:moveTo>
                    <a:cubicBezTo>
                      <a:pt x="7089" y="0"/>
                      <a:pt x="6906" y="50"/>
                      <a:pt x="6739" y="150"/>
                    </a:cubicBezTo>
                    <a:lnTo>
                      <a:pt x="167" y="3920"/>
                    </a:lnTo>
                    <a:cubicBezTo>
                      <a:pt x="1" y="4020"/>
                      <a:pt x="101" y="4186"/>
                      <a:pt x="334" y="4186"/>
                    </a:cubicBezTo>
                    <a:lnTo>
                      <a:pt x="2369" y="4253"/>
                    </a:lnTo>
                    <a:lnTo>
                      <a:pt x="2536" y="5487"/>
                    </a:lnTo>
                    <a:cubicBezTo>
                      <a:pt x="2558" y="5576"/>
                      <a:pt x="2684" y="5636"/>
                      <a:pt x="2815" y="5636"/>
                    </a:cubicBezTo>
                    <a:cubicBezTo>
                      <a:pt x="2881" y="5636"/>
                      <a:pt x="2947" y="5621"/>
                      <a:pt x="3003" y="5587"/>
                    </a:cubicBezTo>
                    <a:lnTo>
                      <a:pt x="8540" y="2418"/>
                    </a:lnTo>
                    <a:cubicBezTo>
                      <a:pt x="9241" y="2018"/>
                      <a:pt x="9241" y="984"/>
                      <a:pt x="8540" y="584"/>
                    </a:cubicBezTo>
                    <a:lnTo>
                      <a:pt x="7806" y="150"/>
                    </a:lnTo>
                    <a:cubicBezTo>
                      <a:pt x="7639" y="50"/>
                      <a:pt x="7456" y="0"/>
                      <a:pt x="727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7" name="Google Shape;207;p8"/>
              <p:cNvSpPr/>
              <p:nvPr/>
            </p:nvSpPr>
            <p:spPr>
              <a:xfrm>
                <a:off x="5162343" y="3669737"/>
                <a:ext cx="1048351" cy="399574"/>
              </a:xfrm>
              <a:custGeom>
                <a:rect b="b" l="l" r="r" t="t"/>
                <a:pathLst>
                  <a:path extrusionOk="0" h="14583" w="38261">
                    <a:moveTo>
                      <a:pt x="22082" y="1"/>
                    </a:moveTo>
                    <a:lnTo>
                      <a:pt x="22016" y="34"/>
                    </a:lnTo>
                    <a:lnTo>
                      <a:pt x="234" y="12610"/>
                    </a:lnTo>
                    <a:cubicBezTo>
                      <a:pt x="0" y="12743"/>
                      <a:pt x="33" y="13110"/>
                      <a:pt x="334" y="13210"/>
                    </a:cubicBezTo>
                    <a:cubicBezTo>
                      <a:pt x="334" y="13210"/>
                      <a:pt x="14010" y="14411"/>
                      <a:pt x="15111" y="14444"/>
                    </a:cubicBezTo>
                    <a:cubicBezTo>
                      <a:pt x="15877" y="14479"/>
                      <a:pt x="16722" y="14582"/>
                      <a:pt x="17525" y="14582"/>
                    </a:cubicBezTo>
                    <a:cubicBezTo>
                      <a:pt x="18295" y="14582"/>
                      <a:pt x="19026" y="14487"/>
                      <a:pt x="19614" y="14144"/>
                    </a:cubicBezTo>
                    <a:lnTo>
                      <a:pt x="36860" y="4170"/>
                    </a:lnTo>
                    <a:cubicBezTo>
                      <a:pt x="37994" y="3537"/>
                      <a:pt x="38261" y="2636"/>
                      <a:pt x="37694" y="1869"/>
                    </a:cubicBezTo>
                    <a:cubicBezTo>
                      <a:pt x="37360" y="1402"/>
                      <a:pt x="36860" y="1135"/>
                      <a:pt x="36293" y="1102"/>
                    </a:cubicBezTo>
                    <a:lnTo>
                      <a:pt x="22082" y="1"/>
                    </a:lnTo>
                    <a:close/>
                  </a:path>
                </a:pathLst>
              </a:custGeom>
              <a:solidFill>
                <a:srgbClr val="FFFFFF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8" name="Google Shape;208;p8"/>
              <p:cNvSpPr/>
              <p:nvPr/>
            </p:nvSpPr>
            <p:spPr>
              <a:xfrm>
                <a:off x="4708983" y="3417711"/>
                <a:ext cx="1062079" cy="607595"/>
              </a:xfrm>
              <a:custGeom>
                <a:rect b="b" l="l" r="r" t="t"/>
                <a:pathLst>
                  <a:path extrusionOk="0" h="22175" w="38762">
                    <a:moveTo>
                      <a:pt x="21320" y="1"/>
                    </a:moveTo>
                    <a:cubicBezTo>
                      <a:pt x="20424" y="1"/>
                      <a:pt x="19532" y="209"/>
                      <a:pt x="18714" y="626"/>
                    </a:cubicBezTo>
                    <a:lnTo>
                      <a:pt x="1469" y="10600"/>
                    </a:lnTo>
                    <a:cubicBezTo>
                      <a:pt x="1" y="11434"/>
                      <a:pt x="1" y="12768"/>
                      <a:pt x="1469" y="13602"/>
                    </a:cubicBezTo>
                    <a:lnTo>
                      <a:pt x="16272" y="22171"/>
                    </a:lnTo>
                    <a:lnTo>
                      <a:pt x="16272" y="22171"/>
                    </a:lnTo>
                    <a:cubicBezTo>
                      <a:pt x="16280" y="21910"/>
                      <a:pt x="38762" y="9199"/>
                      <a:pt x="38762" y="9199"/>
                    </a:cubicBezTo>
                    <a:lnTo>
                      <a:pt x="23951" y="626"/>
                    </a:lnTo>
                    <a:cubicBezTo>
                      <a:pt x="23117" y="209"/>
                      <a:pt x="22217" y="1"/>
                      <a:pt x="21320" y="1"/>
                    </a:cubicBezTo>
                    <a:close/>
                    <a:moveTo>
                      <a:pt x="16272" y="22171"/>
                    </a:moveTo>
                    <a:cubicBezTo>
                      <a:pt x="16272" y="22173"/>
                      <a:pt x="16274" y="22175"/>
                      <a:pt x="16279" y="22175"/>
                    </a:cubicBezTo>
                    <a:lnTo>
                      <a:pt x="16272" y="22171"/>
                    </a:lnTo>
                    <a:close/>
                  </a:path>
                </a:pathLst>
              </a:custGeom>
              <a:solidFill>
                <a:srgbClr val="FFFFFF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9" name="Google Shape;209;p8"/>
              <p:cNvSpPr/>
              <p:nvPr/>
            </p:nvSpPr>
            <p:spPr>
              <a:xfrm>
                <a:off x="4708983" y="3341841"/>
                <a:ext cx="1062079" cy="683466"/>
              </a:xfrm>
              <a:custGeom>
                <a:rect b="b" l="l" r="r" t="t"/>
                <a:pathLst>
                  <a:path extrusionOk="0" h="24944" w="38762">
                    <a:moveTo>
                      <a:pt x="21320" y="1"/>
                    </a:moveTo>
                    <a:cubicBezTo>
                      <a:pt x="20424" y="1"/>
                      <a:pt x="19532" y="209"/>
                      <a:pt x="18714" y="626"/>
                    </a:cubicBezTo>
                    <a:lnTo>
                      <a:pt x="1469" y="10600"/>
                    </a:lnTo>
                    <a:cubicBezTo>
                      <a:pt x="1" y="11434"/>
                      <a:pt x="1" y="12802"/>
                      <a:pt x="1469" y="13636"/>
                    </a:cubicBezTo>
                    <a:lnTo>
                      <a:pt x="16272" y="24939"/>
                    </a:lnTo>
                    <a:lnTo>
                      <a:pt x="16272" y="24939"/>
                    </a:lnTo>
                    <a:cubicBezTo>
                      <a:pt x="16343" y="24643"/>
                      <a:pt x="38762" y="11968"/>
                      <a:pt x="38762" y="11968"/>
                    </a:cubicBezTo>
                    <a:lnTo>
                      <a:pt x="23951" y="626"/>
                    </a:lnTo>
                    <a:cubicBezTo>
                      <a:pt x="23117" y="209"/>
                      <a:pt x="22217" y="1"/>
                      <a:pt x="21320" y="1"/>
                    </a:cubicBezTo>
                    <a:close/>
                    <a:moveTo>
                      <a:pt x="16272" y="24939"/>
                    </a:moveTo>
                    <a:cubicBezTo>
                      <a:pt x="16271" y="24942"/>
                      <a:pt x="16274" y="24944"/>
                      <a:pt x="16279" y="24944"/>
                    </a:cubicBezTo>
                    <a:lnTo>
                      <a:pt x="16272" y="24939"/>
                    </a:lnTo>
                    <a:close/>
                  </a:path>
                </a:pathLst>
              </a:custGeom>
              <a:solidFill>
                <a:srgbClr val="FFFFFF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0" name="Google Shape;210;p8"/>
              <p:cNvSpPr/>
              <p:nvPr/>
            </p:nvSpPr>
            <p:spPr>
              <a:xfrm>
                <a:off x="4880836" y="3626801"/>
                <a:ext cx="890226" cy="398506"/>
              </a:xfrm>
              <a:custGeom>
                <a:rect b="b" l="l" r="r" t="t"/>
                <a:pathLst>
                  <a:path extrusionOk="0" h="14544" w="32490">
                    <a:moveTo>
                      <a:pt x="30355" y="0"/>
                    </a:moveTo>
                    <a:cubicBezTo>
                      <a:pt x="30355" y="0"/>
                      <a:pt x="18947" y="8439"/>
                      <a:pt x="10908" y="9674"/>
                    </a:cubicBezTo>
                    <a:cubicBezTo>
                      <a:pt x="10232" y="9778"/>
                      <a:pt x="9570" y="9825"/>
                      <a:pt x="8928" y="9825"/>
                    </a:cubicBezTo>
                    <a:cubicBezTo>
                      <a:pt x="3843" y="9825"/>
                      <a:pt x="4" y="6908"/>
                      <a:pt x="0" y="6905"/>
                    </a:cubicBezTo>
                    <a:lnTo>
                      <a:pt x="0" y="6905"/>
                    </a:lnTo>
                    <a:lnTo>
                      <a:pt x="10007" y="14544"/>
                    </a:lnTo>
                    <a:lnTo>
                      <a:pt x="32490" y="1568"/>
                    </a:lnTo>
                    <a:lnTo>
                      <a:pt x="30355" y="0"/>
                    </a:lnTo>
                    <a:close/>
                  </a:path>
                </a:pathLst>
              </a:custGeom>
              <a:solidFill>
                <a:srgbClr val="434343">
                  <a:alpha val="1254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1" name="Google Shape;211;p8"/>
            <p:cNvGrpSpPr/>
            <p:nvPr/>
          </p:nvGrpSpPr>
          <p:grpSpPr>
            <a:xfrm>
              <a:off x="5316797" y="796162"/>
              <a:ext cx="2607631" cy="3217280"/>
              <a:chOff x="5316797" y="796162"/>
              <a:chExt cx="2607631" cy="3217280"/>
            </a:xfrm>
          </p:grpSpPr>
          <p:sp>
            <p:nvSpPr>
              <p:cNvPr id="212" name="Google Shape;212;p8"/>
              <p:cNvSpPr/>
              <p:nvPr/>
            </p:nvSpPr>
            <p:spPr>
              <a:xfrm>
                <a:off x="5316797" y="2489783"/>
                <a:ext cx="2607631" cy="1523659"/>
              </a:xfrm>
              <a:custGeom>
                <a:rect b="b" l="l" r="r" t="t"/>
                <a:pathLst>
                  <a:path extrusionOk="0" h="55608" w="95169">
                    <a:moveTo>
                      <a:pt x="35196" y="1"/>
                    </a:moveTo>
                    <a:cubicBezTo>
                      <a:pt x="35050" y="1"/>
                      <a:pt x="34909" y="34"/>
                      <a:pt x="34792" y="101"/>
                    </a:cubicBezTo>
                    <a:lnTo>
                      <a:pt x="534" y="20015"/>
                    </a:lnTo>
                    <a:cubicBezTo>
                      <a:pt x="0" y="20349"/>
                      <a:pt x="0" y="21082"/>
                      <a:pt x="534" y="21416"/>
                    </a:cubicBezTo>
                    <a:lnTo>
                      <a:pt x="59576" y="55507"/>
                    </a:lnTo>
                    <a:cubicBezTo>
                      <a:pt x="59693" y="55574"/>
                      <a:pt x="59835" y="55607"/>
                      <a:pt x="59981" y="55607"/>
                    </a:cubicBezTo>
                    <a:cubicBezTo>
                      <a:pt x="60127" y="55607"/>
                      <a:pt x="60277" y="55574"/>
                      <a:pt x="60410" y="55507"/>
                    </a:cubicBezTo>
                    <a:lnTo>
                      <a:pt x="94635" y="35626"/>
                    </a:lnTo>
                    <a:cubicBezTo>
                      <a:pt x="95168" y="35293"/>
                      <a:pt x="95168" y="34525"/>
                      <a:pt x="94668" y="34192"/>
                    </a:cubicBezTo>
                    <a:lnTo>
                      <a:pt x="35626" y="101"/>
                    </a:lnTo>
                    <a:cubicBezTo>
                      <a:pt x="35492" y="34"/>
                      <a:pt x="35342" y="1"/>
                      <a:pt x="35196" y="1"/>
                    </a:cubicBezTo>
                    <a:close/>
                  </a:path>
                </a:pathLst>
              </a:custGeom>
              <a:solidFill>
                <a:srgbClr val="434343">
                  <a:alpha val="1254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" name="Google Shape;213;p8"/>
              <p:cNvSpPr/>
              <p:nvPr/>
            </p:nvSpPr>
            <p:spPr>
              <a:xfrm>
                <a:off x="6192391" y="1588597"/>
                <a:ext cx="1372822" cy="1728365"/>
              </a:xfrm>
              <a:custGeom>
                <a:rect b="b" l="l" r="r" t="t"/>
                <a:pathLst>
                  <a:path extrusionOk="0" h="63079" w="50103">
                    <a:moveTo>
                      <a:pt x="101" y="0"/>
                    </a:moveTo>
                    <a:lnTo>
                      <a:pt x="1" y="34192"/>
                    </a:lnTo>
                    <a:lnTo>
                      <a:pt x="50036" y="63079"/>
                    </a:lnTo>
                    <a:lnTo>
                      <a:pt x="50103" y="28888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chemeClr val="lt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" name="Google Shape;214;p8"/>
              <p:cNvSpPr/>
              <p:nvPr/>
            </p:nvSpPr>
            <p:spPr>
              <a:xfrm>
                <a:off x="7563378" y="2325273"/>
                <a:ext cx="95982" cy="991688"/>
              </a:xfrm>
              <a:custGeom>
                <a:rect b="b" l="l" r="r" t="t"/>
                <a:pathLst>
                  <a:path extrusionOk="0" h="36193" w="3503">
                    <a:moveTo>
                      <a:pt x="3503" y="0"/>
                    </a:moveTo>
                    <a:lnTo>
                      <a:pt x="67" y="2002"/>
                    </a:lnTo>
                    <a:lnTo>
                      <a:pt x="0" y="36193"/>
                    </a:lnTo>
                    <a:lnTo>
                      <a:pt x="0" y="36193"/>
                    </a:lnTo>
                    <a:lnTo>
                      <a:pt x="3403" y="34225"/>
                    </a:lnTo>
                    <a:lnTo>
                      <a:pt x="3503" y="0"/>
                    </a:lnTo>
                    <a:close/>
                  </a:path>
                </a:pathLst>
              </a:custGeom>
              <a:solidFill>
                <a:srgbClr val="00FFC1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" name="Google Shape;215;p8"/>
              <p:cNvSpPr/>
              <p:nvPr/>
            </p:nvSpPr>
            <p:spPr>
              <a:xfrm>
                <a:off x="6195131" y="1534674"/>
                <a:ext cx="1464229" cy="845454"/>
              </a:xfrm>
              <a:custGeom>
                <a:rect b="b" l="l" r="r" t="t"/>
                <a:pathLst>
                  <a:path extrusionOk="0" h="30856" w="53439">
                    <a:moveTo>
                      <a:pt x="3403" y="0"/>
                    </a:moveTo>
                    <a:lnTo>
                      <a:pt x="1" y="1968"/>
                    </a:lnTo>
                    <a:lnTo>
                      <a:pt x="50003" y="30856"/>
                    </a:lnTo>
                    <a:lnTo>
                      <a:pt x="53439" y="28854"/>
                    </a:lnTo>
                    <a:lnTo>
                      <a:pt x="3403" y="0"/>
                    </a:lnTo>
                    <a:close/>
                  </a:path>
                </a:pathLst>
              </a:custGeom>
              <a:solidFill>
                <a:schemeClr val="accent3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" name="Google Shape;216;p8"/>
              <p:cNvSpPr/>
              <p:nvPr/>
            </p:nvSpPr>
            <p:spPr>
              <a:xfrm>
                <a:off x="5384420" y="2527266"/>
                <a:ext cx="2180793" cy="1262236"/>
              </a:xfrm>
              <a:custGeom>
                <a:rect b="b" l="l" r="r" t="t"/>
                <a:pathLst>
                  <a:path extrusionOk="0" h="46067" w="79591">
                    <a:moveTo>
                      <a:pt x="29555" y="0"/>
                    </a:moveTo>
                    <a:lnTo>
                      <a:pt x="1" y="17179"/>
                    </a:lnTo>
                    <a:lnTo>
                      <a:pt x="50037" y="46067"/>
                    </a:lnTo>
                    <a:lnTo>
                      <a:pt x="79591" y="28888"/>
                    </a:lnTo>
                    <a:lnTo>
                      <a:pt x="29555" y="0"/>
                    </a:lnTo>
                    <a:close/>
                  </a:path>
                </a:pathLst>
              </a:custGeom>
              <a:solidFill>
                <a:srgbClr val="7B6EF0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" name="Google Shape;217;p8"/>
              <p:cNvSpPr/>
              <p:nvPr/>
            </p:nvSpPr>
            <p:spPr>
              <a:xfrm>
                <a:off x="6754502" y="3318770"/>
                <a:ext cx="810711" cy="578578"/>
              </a:xfrm>
              <a:custGeom>
                <a:rect b="b" l="l" r="r" t="t"/>
                <a:pathLst>
                  <a:path extrusionOk="0" h="21116" w="29588">
                    <a:moveTo>
                      <a:pt x="29588" y="1"/>
                    </a:moveTo>
                    <a:lnTo>
                      <a:pt x="34" y="17180"/>
                    </a:lnTo>
                    <a:lnTo>
                      <a:pt x="0" y="21116"/>
                    </a:lnTo>
                    <a:lnTo>
                      <a:pt x="29588" y="3937"/>
                    </a:lnTo>
                    <a:lnTo>
                      <a:pt x="29588" y="1"/>
                    </a:lnTo>
                    <a:close/>
                  </a:path>
                </a:pathLst>
              </a:custGeom>
              <a:solidFill>
                <a:schemeClr val="accent5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" name="Google Shape;218;p8"/>
              <p:cNvSpPr/>
              <p:nvPr/>
            </p:nvSpPr>
            <p:spPr>
              <a:xfrm>
                <a:off x="5384420" y="2997971"/>
                <a:ext cx="1371014" cy="899378"/>
              </a:xfrm>
              <a:custGeom>
                <a:rect b="b" l="l" r="r" t="t"/>
                <a:pathLst>
                  <a:path extrusionOk="0" h="32824" w="50037">
                    <a:moveTo>
                      <a:pt x="1" y="0"/>
                    </a:moveTo>
                    <a:lnTo>
                      <a:pt x="1" y="3970"/>
                    </a:lnTo>
                    <a:lnTo>
                      <a:pt x="50003" y="32824"/>
                    </a:lnTo>
                    <a:lnTo>
                      <a:pt x="50037" y="2888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5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" name="Google Shape;219;p8"/>
              <p:cNvSpPr/>
              <p:nvPr/>
            </p:nvSpPr>
            <p:spPr>
              <a:xfrm>
                <a:off x="5585509" y="2526335"/>
                <a:ext cx="1982472" cy="1146169"/>
              </a:xfrm>
              <a:custGeom>
                <a:rect b="b" l="l" r="r" t="t"/>
                <a:pathLst>
                  <a:path extrusionOk="0" h="41831" w="72353">
                    <a:moveTo>
                      <a:pt x="22416" y="1"/>
                    </a:moveTo>
                    <a:lnTo>
                      <a:pt x="0" y="13010"/>
                    </a:lnTo>
                    <a:lnTo>
                      <a:pt x="49969" y="41831"/>
                    </a:lnTo>
                    <a:lnTo>
                      <a:pt x="72352" y="28822"/>
                    </a:lnTo>
                    <a:lnTo>
                      <a:pt x="22416" y="1"/>
                    </a:lnTo>
                    <a:close/>
                  </a:path>
                </a:pathLst>
              </a:custGeom>
              <a:solidFill>
                <a:srgbClr val="9A8EFF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" name="Google Shape;220;p8"/>
              <p:cNvSpPr/>
              <p:nvPr/>
            </p:nvSpPr>
            <p:spPr>
              <a:xfrm>
                <a:off x="6192391" y="1592241"/>
                <a:ext cx="1372822" cy="1721076"/>
              </a:xfrm>
              <a:custGeom>
                <a:rect b="b" l="l" r="r" t="t"/>
                <a:pathLst>
                  <a:path extrusionOk="0" fill="none" h="62813" w="50103">
                    <a:moveTo>
                      <a:pt x="50103" y="28922"/>
                    </a:moveTo>
                    <a:lnTo>
                      <a:pt x="50036" y="62479"/>
                    </a:lnTo>
                    <a:cubicBezTo>
                      <a:pt x="50003" y="62679"/>
                      <a:pt x="49803" y="62813"/>
                      <a:pt x="49603" y="62712"/>
                    </a:cubicBezTo>
                    <a:lnTo>
                      <a:pt x="134" y="34159"/>
                    </a:lnTo>
                    <a:cubicBezTo>
                      <a:pt x="34" y="34092"/>
                      <a:pt x="1" y="33992"/>
                      <a:pt x="1" y="33892"/>
                    </a:cubicBezTo>
                    <a:lnTo>
                      <a:pt x="101" y="368"/>
                    </a:lnTo>
                    <a:cubicBezTo>
                      <a:pt x="101" y="134"/>
                      <a:pt x="334" y="1"/>
                      <a:pt x="501" y="101"/>
                    </a:cubicBezTo>
                    <a:lnTo>
                      <a:pt x="49970" y="28688"/>
                    </a:lnTo>
                    <a:cubicBezTo>
                      <a:pt x="50070" y="28721"/>
                      <a:pt x="50103" y="28822"/>
                      <a:pt x="50103" y="28922"/>
                    </a:cubicBezTo>
                    <a:close/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" name="Google Shape;221;p8"/>
              <p:cNvSpPr/>
              <p:nvPr/>
            </p:nvSpPr>
            <p:spPr>
              <a:xfrm>
                <a:off x="7563378" y="2329849"/>
                <a:ext cx="95078" cy="983468"/>
              </a:xfrm>
              <a:custGeom>
                <a:rect b="b" l="l" r="r" t="t"/>
                <a:pathLst>
                  <a:path extrusionOk="0" fill="none" h="35893" w="3470">
                    <a:moveTo>
                      <a:pt x="200" y="1768"/>
                    </a:moveTo>
                    <a:lnTo>
                      <a:pt x="3036" y="100"/>
                    </a:lnTo>
                    <a:cubicBezTo>
                      <a:pt x="3236" y="0"/>
                      <a:pt x="3469" y="134"/>
                      <a:pt x="3469" y="334"/>
                    </a:cubicBezTo>
                    <a:lnTo>
                      <a:pt x="3403" y="33891"/>
                    </a:lnTo>
                    <a:cubicBezTo>
                      <a:pt x="3403" y="33991"/>
                      <a:pt x="3336" y="34058"/>
                      <a:pt x="3269" y="34125"/>
                    </a:cubicBezTo>
                    <a:lnTo>
                      <a:pt x="401" y="35792"/>
                    </a:lnTo>
                    <a:cubicBezTo>
                      <a:pt x="234" y="35893"/>
                      <a:pt x="0" y="35759"/>
                      <a:pt x="0" y="35559"/>
                    </a:cubicBezTo>
                    <a:lnTo>
                      <a:pt x="100" y="2002"/>
                    </a:lnTo>
                    <a:cubicBezTo>
                      <a:pt x="67" y="1902"/>
                      <a:pt x="134" y="1835"/>
                      <a:pt x="200" y="1768"/>
                    </a:cubicBezTo>
                    <a:close/>
                  </a:path>
                </a:pathLst>
              </a:custGeom>
              <a:solidFill>
                <a:schemeClr val="accent3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2" name="Google Shape;222;p8"/>
              <p:cNvSpPr/>
              <p:nvPr/>
            </p:nvSpPr>
            <p:spPr>
              <a:xfrm>
                <a:off x="6201543" y="1534674"/>
                <a:ext cx="1451433" cy="844550"/>
              </a:xfrm>
              <a:custGeom>
                <a:rect b="b" l="l" r="r" t="t"/>
                <a:pathLst>
                  <a:path extrusionOk="0" fill="none" h="30823" w="52972">
                    <a:moveTo>
                      <a:pt x="167" y="1735"/>
                    </a:moveTo>
                    <a:lnTo>
                      <a:pt x="3036" y="67"/>
                    </a:lnTo>
                    <a:cubicBezTo>
                      <a:pt x="3102" y="0"/>
                      <a:pt x="3236" y="0"/>
                      <a:pt x="3302" y="67"/>
                    </a:cubicBezTo>
                    <a:lnTo>
                      <a:pt x="52771" y="28621"/>
                    </a:lnTo>
                    <a:cubicBezTo>
                      <a:pt x="52971" y="28721"/>
                      <a:pt x="52971" y="28988"/>
                      <a:pt x="52771" y="29121"/>
                    </a:cubicBezTo>
                    <a:lnTo>
                      <a:pt x="49936" y="30789"/>
                    </a:lnTo>
                    <a:cubicBezTo>
                      <a:pt x="49836" y="30822"/>
                      <a:pt x="49736" y="30822"/>
                      <a:pt x="49636" y="30789"/>
                    </a:cubicBezTo>
                    <a:lnTo>
                      <a:pt x="167" y="2202"/>
                    </a:lnTo>
                    <a:cubicBezTo>
                      <a:pt x="0" y="2102"/>
                      <a:pt x="0" y="1835"/>
                      <a:pt x="167" y="1735"/>
                    </a:cubicBezTo>
                    <a:close/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3" name="Google Shape;223;p8"/>
              <p:cNvSpPr/>
              <p:nvPr/>
            </p:nvSpPr>
            <p:spPr>
              <a:xfrm>
                <a:off x="5390832" y="2528170"/>
                <a:ext cx="2167998" cy="1260427"/>
              </a:xfrm>
              <a:custGeom>
                <a:rect b="b" l="l" r="r" t="t"/>
                <a:pathLst>
                  <a:path extrusionOk="0" fill="none" h="46001" w="79124">
                    <a:moveTo>
                      <a:pt x="78923" y="29088"/>
                    </a:moveTo>
                    <a:lnTo>
                      <a:pt x="49936" y="45967"/>
                    </a:lnTo>
                    <a:cubicBezTo>
                      <a:pt x="49836" y="46000"/>
                      <a:pt x="49736" y="46000"/>
                      <a:pt x="49636" y="45967"/>
                    </a:cubicBezTo>
                    <a:lnTo>
                      <a:pt x="200" y="17413"/>
                    </a:lnTo>
                    <a:cubicBezTo>
                      <a:pt x="0" y="17280"/>
                      <a:pt x="0" y="17013"/>
                      <a:pt x="200" y="16913"/>
                    </a:cubicBezTo>
                    <a:lnTo>
                      <a:pt x="29188" y="67"/>
                    </a:lnTo>
                    <a:cubicBezTo>
                      <a:pt x="29288" y="1"/>
                      <a:pt x="29388" y="1"/>
                      <a:pt x="29488" y="67"/>
                    </a:cubicBezTo>
                    <a:lnTo>
                      <a:pt x="78923" y="28621"/>
                    </a:lnTo>
                    <a:cubicBezTo>
                      <a:pt x="79123" y="28721"/>
                      <a:pt x="79123" y="28988"/>
                      <a:pt x="78923" y="29088"/>
                    </a:cubicBezTo>
                    <a:close/>
                  </a:path>
                </a:pathLst>
              </a:custGeom>
              <a:solidFill>
                <a:schemeClr val="lt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4" name="Google Shape;224;p8"/>
              <p:cNvSpPr/>
              <p:nvPr/>
            </p:nvSpPr>
            <p:spPr>
              <a:xfrm>
                <a:off x="6754502" y="3322442"/>
                <a:ext cx="810711" cy="571263"/>
              </a:xfrm>
              <a:custGeom>
                <a:rect b="b" l="l" r="r" t="t"/>
                <a:pathLst>
                  <a:path extrusionOk="0" fill="none" h="20849" w="29588">
                    <a:moveTo>
                      <a:pt x="29588" y="367"/>
                    </a:moveTo>
                    <a:lnTo>
                      <a:pt x="29588" y="3636"/>
                    </a:lnTo>
                    <a:cubicBezTo>
                      <a:pt x="29588" y="3736"/>
                      <a:pt x="29521" y="3836"/>
                      <a:pt x="29455" y="3903"/>
                    </a:cubicBezTo>
                    <a:lnTo>
                      <a:pt x="434" y="20748"/>
                    </a:lnTo>
                    <a:cubicBezTo>
                      <a:pt x="234" y="20848"/>
                      <a:pt x="0" y="20715"/>
                      <a:pt x="34" y="20515"/>
                    </a:cubicBezTo>
                    <a:lnTo>
                      <a:pt x="34" y="17212"/>
                    </a:lnTo>
                    <a:cubicBezTo>
                      <a:pt x="34" y="17112"/>
                      <a:pt x="67" y="17012"/>
                      <a:pt x="167" y="16979"/>
                    </a:cubicBezTo>
                    <a:lnTo>
                      <a:pt x="29154" y="100"/>
                    </a:lnTo>
                    <a:cubicBezTo>
                      <a:pt x="29354" y="0"/>
                      <a:pt x="29588" y="134"/>
                      <a:pt x="29588" y="367"/>
                    </a:cubicBezTo>
                    <a:close/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5" name="Google Shape;225;p8"/>
              <p:cNvSpPr/>
              <p:nvPr/>
            </p:nvSpPr>
            <p:spPr>
              <a:xfrm>
                <a:off x="5384420" y="3001615"/>
                <a:ext cx="1371014" cy="892089"/>
              </a:xfrm>
              <a:custGeom>
                <a:rect b="b" l="l" r="r" t="t"/>
                <a:pathLst>
                  <a:path extrusionOk="0" fill="none" h="32558" w="50037">
                    <a:moveTo>
                      <a:pt x="50037" y="28921"/>
                    </a:moveTo>
                    <a:lnTo>
                      <a:pt x="50037" y="32224"/>
                    </a:lnTo>
                    <a:cubicBezTo>
                      <a:pt x="50037" y="32424"/>
                      <a:pt x="49803" y="32557"/>
                      <a:pt x="49603" y="32457"/>
                    </a:cubicBezTo>
                    <a:lnTo>
                      <a:pt x="134" y="3903"/>
                    </a:lnTo>
                    <a:cubicBezTo>
                      <a:pt x="34" y="3870"/>
                      <a:pt x="1" y="3770"/>
                      <a:pt x="1" y="3670"/>
                    </a:cubicBezTo>
                    <a:lnTo>
                      <a:pt x="1" y="368"/>
                    </a:lnTo>
                    <a:cubicBezTo>
                      <a:pt x="1" y="134"/>
                      <a:pt x="234" y="1"/>
                      <a:pt x="401" y="134"/>
                    </a:cubicBezTo>
                    <a:lnTo>
                      <a:pt x="49870" y="28688"/>
                    </a:lnTo>
                    <a:cubicBezTo>
                      <a:pt x="49970" y="28721"/>
                      <a:pt x="50037" y="28821"/>
                      <a:pt x="50037" y="28921"/>
                    </a:cubicBezTo>
                    <a:close/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6" name="Google Shape;226;p8"/>
              <p:cNvSpPr/>
              <p:nvPr/>
            </p:nvSpPr>
            <p:spPr>
              <a:xfrm>
                <a:off x="5895348" y="3196758"/>
                <a:ext cx="450620" cy="264629"/>
              </a:xfrm>
              <a:custGeom>
                <a:rect b="b" l="l" r="r" t="t"/>
                <a:pathLst>
                  <a:path extrusionOk="0" h="9658" w="16446">
                    <a:moveTo>
                      <a:pt x="5892" y="0"/>
                    </a:moveTo>
                    <a:cubicBezTo>
                      <a:pt x="5546" y="0"/>
                      <a:pt x="5204" y="84"/>
                      <a:pt x="4904" y="251"/>
                    </a:cubicBezTo>
                    <a:lnTo>
                      <a:pt x="267" y="2619"/>
                    </a:lnTo>
                    <a:cubicBezTo>
                      <a:pt x="0" y="2752"/>
                      <a:pt x="0" y="3119"/>
                      <a:pt x="267" y="3253"/>
                    </a:cubicBezTo>
                    <a:lnTo>
                      <a:pt x="11409" y="9657"/>
                    </a:lnTo>
                    <a:lnTo>
                      <a:pt x="15512" y="7656"/>
                    </a:lnTo>
                    <a:cubicBezTo>
                      <a:pt x="16446" y="7122"/>
                      <a:pt x="16446" y="5755"/>
                      <a:pt x="15512" y="5221"/>
                    </a:cubicBezTo>
                    <a:lnTo>
                      <a:pt x="6905" y="251"/>
                    </a:lnTo>
                    <a:cubicBezTo>
                      <a:pt x="6589" y="84"/>
                      <a:pt x="6238" y="0"/>
                      <a:pt x="589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7" name="Google Shape;227;p8"/>
              <p:cNvSpPr/>
              <p:nvPr/>
            </p:nvSpPr>
            <p:spPr>
              <a:xfrm>
                <a:off x="6073585" y="2597136"/>
                <a:ext cx="192869" cy="109326"/>
              </a:xfrm>
              <a:custGeom>
                <a:rect b="b" l="l" r="r" t="t"/>
                <a:pathLst>
                  <a:path extrusionOk="0" h="3990" w="7039">
                    <a:moveTo>
                      <a:pt x="3538" y="1"/>
                    </a:moveTo>
                    <a:cubicBezTo>
                      <a:pt x="3379" y="1"/>
                      <a:pt x="3219" y="44"/>
                      <a:pt x="3069" y="119"/>
                    </a:cubicBezTo>
                    <a:lnTo>
                      <a:pt x="267" y="1753"/>
                    </a:lnTo>
                    <a:cubicBezTo>
                      <a:pt x="33" y="1887"/>
                      <a:pt x="0" y="2087"/>
                      <a:pt x="200" y="2220"/>
                    </a:cubicBezTo>
                    <a:lnTo>
                      <a:pt x="3136" y="3922"/>
                    </a:lnTo>
                    <a:cubicBezTo>
                      <a:pt x="3252" y="3965"/>
                      <a:pt x="3375" y="3990"/>
                      <a:pt x="3499" y="3990"/>
                    </a:cubicBezTo>
                    <a:cubicBezTo>
                      <a:pt x="3658" y="3990"/>
                      <a:pt x="3819" y="3949"/>
                      <a:pt x="3970" y="3855"/>
                    </a:cubicBezTo>
                    <a:lnTo>
                      <a:pt x="6772" y="2220"/>
                    </a:lnTo>
                    <a:cubicBezTo>
                      <a:pt x="7005" y="2087"/>
                      <a:pt x="7038" y="1887"/>
                      <a:pt x="6838" y="1753"/>
                    </a:cubicBezTo>
                    <a:lnTo>
                      <a:pt x="3903" y="86"/>
                    </a:lnTo>
                    <a:cubicBezTo>
                      <a:pt x="3786" y="27"/>
                      <a:pt x="3662" y="1"/>
                      <a:pt x="353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8" name="Google Shape;228;p8"/>
              <p:cNvSpPr/>
              <p:nvPr/>
            </p:nvSpPr>
            <p:spPr>
              <a:xfrm>
                <a:off x="6217079" y="2679994"/>
                <a:ext cx="192869" cy="109490"/>
              </a:xfrm>
              <a:custGeom>
                <a:rect b="b" l="l" r="r" t="t"/>
                <a:pathLst>
                  <a:path extrusionOk="0" h="3996" w="7039">
                    <a:moveTo>
                      <a:pt x="3510" y="1"/>
                    </a:moveTo>
                    <a:cubicBezTo>
                      <a:pt x="3360" y="1"/>
                      <a:pt x="3210" y="42"/>
                      <a:pt x="3069" y="130"/>
                    </a:cubicBezTo>
                    <a:lnTo>
                      <a:pt x="267" y="1732"/>
                    </a:lnTo>
                    <a:cubicBezTo>
                      <a:pt x="34" y="1898"/>
                      <a:pt x="0" y="2098"/>
                      <a:pt x="200" y="2232"/>
                    </a:cubicBezTo>
                    <a:lnTo>
                      <a:pt x="3136" y="3900"/>
                    </a:lnTo>
                    <a:cubicBezTo>
                      <a:pt x="3262" y="3963"/>
                      <a:pt x="3395" y="3996"/>
                      <a:pt x="3529" y="3996"/>
                    </a:cubicBezTo>
                    <a:cubicBezTo>
                      <a:pt x="3679" y="3996"/>
                      <a:pt x="3829" y="3954"/>
                      <a:pt x="3970" y="3866"/>
                    </a:cubicBezTo>
                    <a:lnTo>
                      <a:pt x="6772" y="2265"/>
                    </a:lnTo>
                    <a:cubicBezTo>
                      <a:pt x="7039" y="2132"/>
                      <a:pt x="7039" y="1898"/>
                      <a:pt x="6838" y="1765"/>
                    </a:cubicBezTo>
                    <a:lnTo>
                      <a:pt x="3903" y="97"/>
                    </a:lnTo>
                    <a:cubicBezTo>
                      <a:pt x="3777" y="34"/>
                      <a:pt x="3644" y="1"/>
                      <a:pt x="351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9" name="Google Shape;229;p8"/>
              <p:cNvSpPr/>
              <p:nvPr/>
            </p:nvSpPr>
            <p:spPr>
              <a:xfrm>
                <a:off x="6360573" y="2763180"/>
                <a:ext cx="193773" cy="108915"/>
              </a:xfrm>
              <a:custGeom>
                <a:rect b="b" l="l" r="r" t="t"/>
                <a:pathLst>
                  <a:path extrusionOk="0" h="3975" w="7072">
                    <a:moveTo>
                      <a:pt x="3531" y="0"/>
                    </a:moveTo>
                    <a:cubicBezTo>
                      <a:pt x="3377" y="0"/>
                      <a:pt x="3226" y="42"/>
                      <a:pt x="3102" y="130"/>
                    </a:cubicBezTo>
                    <a:lnTo>
                      <a:pt x="267" y="1731"/>
                    </a:lnTo>
                    <a:cubicBezTo>
                      <a:pt x="34" y="1864"/>
                      <a:pt x="0" y="2098"/>
                      <a:pt x="234" y="2231"/>
                    </a:cubicBezTo>
                    <a:lnTo>
                      <a:pt x="3136" y="3899"/>
                    </a:lnTo>
                    <a:cubicBezTo>
                      <a:pt x="3269" y="3949"/>
                      <a:pt x="3411" y="3974"/>
                      <a:pt x="3553" y="3974"/>
                    </a:cubicBezTo>
                    <a:cubicBezTo>
                      <a:pt x="3695" y="3974"/>
                      <a:pt x="3836" y="3949"/>
                      <a:pt x="3970" y="3899"/>
                    </a:cubicBezTo>
                    <a:lnTo>
                      <a:pt x="6772" y="2231"/>
                    </a:lnTo>
                    <a:cubicBezTo>
                      <a:pt x="7039" y="2098"/>
                      <a:pt x="7072" y="1864"/>
                      <a:pt x="6838" y="1764"/>
                    </a:cubicBezTo>
                    <a:lnTo>
                      <a:pt x="3936" y="97"/>
                    </a:lnTo>
                    <a:cubicBezTo>
                      <a:pt x="3810" y="34"/>
                      <a:pt x="3670" y="0"/>
                      <a:pt x="353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0" name="Google Shape;230;p8"/>
              <p:cNvSpPr/>
              <p:nvPr/>
            </p:nvSpPr>
            <p:spPr>
              <a:xfrm>
                <a:off x="6504066" y="2845736"/>
                <a:ext cx="192869" cy="109436"/>
              </a:xfrm>
              <a:custGeom>
                <a:rect b="b" l="l" r="r" t="t"/>
                <a:pathLst>
                  <a:path extrusionOk="0" h="3994" w="7039">
                    <a:moveTo>
                      <a:pt x="3547" y="1"/>
                    </a:moveTo>
                    <a:cubicBezTo>
                      <a:pt x="3386" y="1"/>
                      <a:pt x="3234" y="44"/>
                      <a:pt x="3103" y="119"/>
                    </a:cubicBezTo>
                    <a:lnTo>
                      <a:pt x="267" y="1754"/>
                    </a:lnTo>
                    <a:cubicBezTo>
                      <a:pt x="34" y="1887"/>
                      <a:pt x="0" y="2087"/>
                      <a:pt x="234" y="2221"/>
                    </a:cubicBezTo>
                    <a:lnTo>
                      <a:pt x="3136" y="3922"/>
                    </a:lnTo>
                    <a:cubicBezTo>
                      <a:pt x="3260" y="3968"/>
                      <a:pt x="3391" y="3993"/>
                      <a:pt x="3522" y="3993"/>
                    </a:cubicBezTo>
                    <a:cubicBezTo>
                      <a:pt x="3674" y="3993"/>
                      <a:pt x="3827" y="3960"/>
                      <a:pt x="3970" y="3888"/>
                    </a:cubicBezTo>
                    <a:lnTo>
                      <a:pt x="6772" y="2254"/>
                    </a:lnTo>
                    <a:cubicBezTo>
                      <a:pt x="7039" y="2120"/>
                      <a:pt x="7039" y="1887"/>
                      <a:pt x="6839" y="1787"/>
                    </a:cubicBezTo>
                    <a:lnTo>
                      <a:pt x="3936" y="86"/>
                    </a:lnTo>
                    <a:cubicBezTo>
                      <a:pt x="3805" y="27"/>
                      <a:pt x="3673" y="1"/>
                      <a:pt x="354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1" name="Google Shape;231;p8"/>
              <p:cNvSpPr/>
              <p:nvPr/>
            </p:nvSpPr>
            <p:spPr>
              <a:xfrm>
                <a:off x="6647560" y="2928594"/>
                <a:ext cx="193800" cy="109518"/>
              </a:xfrm>
              <a:custGeom>
                <a:rect b="b" l="l" r="r" t="t"/>
                <a:pathLst>
                  <a:path extrusionOk="0" h="3997" w="7073">
                    <a:moveTo>
                      <a:pt x="3531" y="1"/>
                    </a:moveTo>
                    <a:cubicBezTo>
                      <a:pt x="3377" y="1"/>
                      <a:pt x="3226" y="43"/>
                      <a:pt x="3103" y="131"/>
                    </a:cubicBezTo>
                    <a:lnTo>
                      <a:pt x="267" y="1732"/>
                    </a:lnTo>
                    <a:cubicBezTo>
                      <a:pt x="34" y="1898"/>
                      <a:pt x="0" y="2099"/>
                      <a:pt x="234" y="2232"/>
                    </a:cubicBezTo>
                    <a:lnTo>
                      <a:pt x="3136" y="3900"/>
                    </a:lnTo>
                    <a:cubicBezTo>
                      <a:pt x="3262" y="3963"/>
                      <a:pt x="3395" y="3996"/>
                      <a:pt x="3529" y="3996"/>
                    </a:cubicBezTo>
                    <a:cubicBezTo>
                      <a:pt x="3679" y="3996"/>
                      <a:pt x="3829" y="3955"/>
                      <a:pt x="3970" y="3867"/>
                    </a:cubicBezTo>
                    <a:lnTo>
                      <a:pt x="6772" y="2265"/>
                    </a:lnTo>
                    <a:cubicBezTo>
                      <a:pt x="7039" y="2132"/>
                      <a:pt x="7072" y="1898"/>
                      <a:pt x="6839" y="1765"/>
                    </a:cubicBezTo>
                    <a:lnTo>
                      <a:pt x="3937" y="97"/>
                    </a:lnTo>
                    <a:cubicBezTo>
                      <a:pt x="3811" y="34"/>
                      <a:pt x="3670" y="1"/>
                      <a:pt x="35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2" name="Google Shape;232;p8"/>
              <p:cNvSpPr/>
              <p:nvPr/>
            </p:nvSpPr>
            <p:spPr>
              <a:xfrm>
                <a:off x="6791054" y="3011561"/>
                <a:ext cx="193800" cy="109408"/>
              </a:xfrm>
              <a:custGeom>
                <a:rect b="b" l="l" r="r" t="t"/>
                <a:pathLst>
                  <a:path extrusionOk="0" h="3993" w="7073">
                    <a:moveTo>
                      <a:pt x="3539" y="0"/>
                    </a:moveTo>
                    <a:cubicBezTo>
                      <a:pt x="3382" y="0"/>
                      <a:pt x="3228" y="33"/>
                      <a:pt x="3103" y="105"/>
                    </a:cubicBezTo>
                    <a:lnTo>
                      <a:pt x="301" y="1739"/>
                    </a:lnTo>
                    <a:cubicBezTo>
                      <a:pt x="34" y="1873"/>
                      <a:pt x="0" y="2106"/>
                      <a:pt x="234" y="2206"/>
                    </a:cubicBezTo>
                    <a:lnTo>
                      <a:pt x="3136" y="3907"/>
                    </a:lnTo>
                    <a:cubicBezTo>
                      <a:pt x="3253" y="3966"/>
                      <a:pt x="3383" y="3992"/>
                      <a:pt x="3511" y="3992"/>
                    </a:cubicBezTo>
                    <a:cubicBezTo>
                      <a:pt x="3676" y="3992"/>
                      <a:pt x="3839" y="3949"/>
                      <a:pt x="3970" y="3874"/>
                    </a:cubicBezTo>
                    <a:lnTo>
                      <a:pt x="6772" y="2273"/>
                    </a:lnTo>
                    <a:cubicBezTo>
                      <a:pt x="7039" y="2106"/>
                      <a:pt x="7072" y="1906"/>
                      <a:pt x="6839" y="1773"/>
                    </a:cubicBezTo>
                    <a:lnTo>
                      <a:pt x="3937" y="71"/>
                    </a:lnTo>
                    <a:cubicBezTo>
                      <a:pt x="3813" y="25"/>
                      <a:pt x="3675" y="0"/>
                      <a:pt x="353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3" name="Google Shape;233;p8"/>
              <p:cNvSpPr/>
              <p:nvPr/>
            </p:nvSpPr>
            <p:spPr>
              <a:xfrm>
                <a:off x="6934548" y="3094337"/>
                <a:ext cx="192869" cy="109792"/>
              </a:xfrm>
              <a:custGeom>
                <a:rect b="b" l="l" r="r" t="t"/>
                <a:pathLst>
                  <a:path extrusionOk="0" h="4007" w="7039">
                    <a:moveTo>
                      <a:pt x="3547" y="1"/>
                    </a:moveTo>
                    <a:cubicBezTo>
                      <a:pt x="3386" y="1"/>
                      <a:pt x="3234" y="44"/>
                      <a:pt x="3103" y="119"/>
                    </a:cubicBezTo>
                    <a:lnTo>
                      <a:pt x="267" y="1754"/>
                    </a:lnTo>
                    <a:cubicBezTo>
                      <a:pt x="34" y="1887"/>
                      <a:pt x="1" y="2087"/>
                      <a:pt x="234" y="2221"/>
                    </a:cubicBezTo>
                    <a:lnTo>
                      <a:pt x="3136" y="3922"/>
                    </a:lnTo>
                    <a:cubicBezTo>
                      <a:pt x="3253" y="3980"/>
                      <a:pt x="3377" y="4007"/>
                      <a:pt x="3501" y="4007"/>
                    </a:cubicBezTo>
                    <a:cubicBezTo>
                      <a:pt x="3660" y="4007"/>
                      <a:pt x="3820" y="3963"/>
                      <a:pt x="3970" y="3889"/>
                    </a:cubicBezTo>
                    <a:lnTo>
                      <a:pt x="6772" y="2254"/>
                    </a:lnTo>
                    <a:cubicBezTo>
                      <a:pt x="7039" y="2121"/>
                      <a:pt x="7039" y="1887"/>
                      <a:pt x="6839" y="1787"/>
                    </a:cubicBezTo>
                    <a:lnTo>
                      <a:pt x="3937" y="86"/>
                    </a:lnTo>
                    <a:cubicBezTo>
                      <a:pt x="3805" y="27"/>
                      <a:pt x="3673" y="1"/>
                      <a:pt x="354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4" name="Google Shape;234;p8"/>
              <p:cNvSpPr/>
              <p:nvPr/>
            </p:nvSpPr>
            <p:spPr>
              <a:xfrm>
                <a:off x="7078946" y="3177523"/>
                <a:ext cx="192896" cy="109408"/>
              </a:xfrm>
              <a:custGeom>
                <a:rect b="b" l="l" r="r" t="t"/>
                <a:pathLst>
                  <a:path extrusionOk="0" h="3993" w="7040">
                    <a:moveTo>
                      <a:pt x="3539" y="0"/>
                    </a:moveTo>
                    <a:cubicBezTo>
                      <a:pt x="3380" y="0"/>
                      <a:pt x="3220" y="44"/>
                      <a:pt x="3070" y="119"/>
                    </a:cubicBezTo>
                    <a:lnTo>
                      <a:pt x="268" y="1753"/>
                    </a:lnTo>
                    <a:cubicBezTo>
                      <a:pt x="1" y="1887"/>
                      <a:pt x="1" y="2087"/>
                      <a:pt x="201" y="2220"/>
                    </a:cubicBezTo>
                    <a:lnTo>
                      <a:pt x="3103" y="3921"/>
                    </a:lnTo>
                    <a:cubicBezTo>
                      <a:pt x="3227" y="3968"/>
                      <a:pt x="3365" y="3993"/>
                      <a:pt x="3501" y="3993"/>
                    </a:cubicBezTo>
                    <a:cubicBezTo>
                      <a:pt x="3658" y="3993"/>
                      <a:pt x="3812" y="3960"/>
                      <a:pt x="3937" y="3888"/>
                    </a:cubicBezTo>
                    <a:lnTo>
                      <a:pt x="6772" y="2254"/>
                    </a:lnTo>
                    <a:cubicBezTo>
                      <a:pt x="7006" y="2120"/>
                      <a:pt x="7039" y="1887"/>
                      <a:pt x="6806" y="1787"/>
                    </a:cubicBezTo>
                    <a:lnTo>
                      <a:pt x="3904" y="85"/>
                    </a:lnTo>
                    <a:cubicBezTo>
                      <a:pt x="3787" y="27"/>
                      <a:pt x="3663" y="0"/>
                      <a:pt x="353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5" name="Google Shape;235;p8"/>
              <p:cNvSpPr/>
              <p:nvPr/>
            </p:nvSpPr>
            <p:spPr>
              <a:xfrm>
                <a:off x="7222467" y="3260682"/>
                <a:ext cx="192869" cy="108888"/>
              </a:xfrm>
              <a:custGeom>
                <a:rect b="b" l="l" r="r" t="t"/>
                <a:pathLst>
                  <a:path extrusionOk="0" h="3974" w="7039">
                    <a:moveTo>
                      <a:pt x="3538" y="1"/>
                    </a:moveTo>
                    <a:cubicBezTo>
                      <a:pt x="3379" y="1"/>
                      <a:pt x="3219" y="44"/>
                      <a:pt x="3069" y="119"/>
                    </a:cubicBezTo>
                    <a:lnTo>
                      <a:pt x="267" y="1754"/>
                    </a:lnTo>
                    <a:cubicBezTo>
                      <a:pt x="33" y="1887"/>
                      <a:pt x="0" y="2087"/>
                      <a:pt x="200" y="2221"/>
                    </a:cubicBezTo>
                    <a:lnTo>
                      <a:pt x="3136" y="3889"/>
                    </a:lnTo>
                    <a:cubicBezTo>
                      <a:pt x="3253" y="3947"/>
                      <a:pt x="3376" y="3974"/>
                      <a:pt x="3500" y="3974"/>
                    </a:cubicBezTo>
                    <a:cubicBezTo>
                      <a:pt x="3659" y="3974"/>
                      <a:pt x="3820" y="3930"/>
                      <a:pt x="3970" y="3855"/>
                    </a:cubicBezTo>
                    <a:lnTo>
                      <a:pt x="6772" y="2254"/>
                    </a:lnTo>
                    <a:cubicBezTo>
                      <a:pt x="7005" y="2087"/>
                      <a:pt x="7038" y="1887"/>
                      <a:pt x="6838" y="1754"/>
                    </a:cubicBezTo>
                    <a:lnTo>
                      <a:pt x="3903" y="86"/>
                    </a:lnTo>
                    <a:cubicBezTo>
                      <a:pt x="3786" y="27"/>
                      <a:pt x="3662" y="1"/>
                      <a:pt x="353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" name="Google Shape;236;p8"/>
              <p:cNvSpPr/>
              <p:nvPr/>
            </p:nvSpPr>
            <p:spPr>
              <a:xfrm>
                <a:off x="5931900" y="2678843"/>
                <a:ext cx="192896" cy="109436"/>
              </a:xfrm>
              <a:custGeom>
                <a:rect b="b" l="l" r="r" t="t"/>
                <a:pathLst>
                  <a:path extrusionOk="0" h="3994" w="7040">
                    <a:moveTo>
                      <a:pt x="3526" y="1"/>
                    </a:moveTo>
                    <a:cubicBezTo>
                      <a:pt x="3372" y="1"/>
                      <a:pt x="3228" y="34"/>
                      <a:pt x="3103" y="106"/>
                    </a:cubicBezTo>
                    <a:lnTo>
                      <a:pt x="268" y="1740"/>
                    </a:lnTo>
                    <a:cubicBezTo>
                      <a:pt x="34" y="1874"/>
                      <a:pt x="1" y="2107"/>
                      <a:pt x="234" y="2207"/>
                    </a:cubicBezTo>
                    <a:lnTo>
                      <a:pt x="3136" y="3908"/>
                    </a:lnTo>
                    <a:cubicBezTo>
                      <a:pt x="3253" y="3967"/>
                      <a:pt x="3377" y="3993"/>
                      <a:pt x="3501" y="3993"/>
                    </a:cubicBezTo>
                    <a:cubicBezTo>
                      <a:pt x="3660" y="3993"/>
                      <a:pt x="3820" y="3950"/>
                      <a:pt x="3970" y="3875"/>
                    </a:cubicBezTo>
                    <a:lnTo>
                      <a:pt x="6772" y="2241"/>
                    </a:lnTo>
                    <a:cubicBezTo>
                      <a:pt x="7039" y="2107"/>
                      <a:pt x="7039" y="1907"/>
                      <a:pt x="6839" y="1774"/>
                    </a:cubicBezTo>
                    <a:lnTo>
                      <a:pt x="3937" y="72"/>
                    </a:lnTo>
                    <a:cubicBezTo>
                      <a:pt x="3798" y="26"/>
                      <a:pt x="3658" y="1"/>
                      <a:pt x="352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" name="Google Shape;237;p8"/>
              <p:cNvSpPr/>
              <p:nvPr/>
            </p:nvSpPr>
            <p:spPr>
              <a:xfrm>
                <a:off x="6075393" y="2761646"/>
                <a:ext cx="193800" cy="109436"/>
              </a:xfrm>
              <a:custGeom>
                <a:rect b="b" l="l" r="r" t="t"/>
                <a:pathLst>
                  <a:path extrusionOk="0" h="3994" w="7073">
                    <a:moveTo>
                      <a:pt x="3562" y="1"/>
                    </a:moveTo>
                    <a:cubicBezTo>
                      <a:pt x="3397" y="1"/>
                      <a:pt x="3234" y="44"/>
                      <a:pt x="3103" y="119"/>
                    </a:cubicBezTo>
                    <a:lnTo>
                      <a:pt x="268" y="1754"/>
                    </a:lnTo>
                    <a:cubicBezTo>
                      <a:pt x="34" y="1887"/>
                      <a:pt x="1" y="2087"/>
                      <a:pt x="234" y="2221"/>
                    </a:cubicBezTo>
                    <a:lnTo>
                      <a:pt x="3136" y="3922"/>
                    </a:lnTo>
                    <a:cubicBezTo>
                      <a:pt x="3260" y="3968"/>
                      <a:pt x="3391" y="3993"/>
                      <a:pt x="3523" y="3993"/>
                    </a:cubicBezTo>
                    <a:cubicBezTo>
                      <a:pt x="3675" y="3993"/>
                      <a:pt x="3827" y="3960"/>
                      <a:pt x="3970" y="3889"/>
                    </a:cubicBezTo>
                    <a:lnTo>
                      <a:pt x="6772" y="2254"/>
                    </a:lnTo>
                    <a:cubicBezTo>
                      <a:pt x="7039" y="2121"/>
                      <a:pt x="7073" y="1887"/>
                      <a:pt x="6839" y="1787"/>
                    </a:cubicBezTo>
                    <a:lnTo>
                      <a:pt x="3937" y="86"/>
                    </a:lnTo>
                    <a:cubicBezTo>
                      <a:pt x="3820" y="27"/>
                      <a:pt x="3690" y="1"/>
                      <a:pt x="356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" name="Google Shape;238;p8"/>
              <p:cNvSpPr/>
              <p:nvPr/>
            </p:nvSpPr>
            <p:spPr>
              <a:xfrm>
                <a:off x="6218887" y="2844531"/>
                <a:ext cx="193800" cy="109162"/>
              </a:xfrm>
              <a:custGeom>
                <a:rect b="b" l="l" r="r" t="t"/>
                <a:pathLst>
                  <a:path extrusionOk="0" h="3984" w="7073">
                    <a:moveTo>
                      <a:pt x="3532" y="0"/>
                    </a:moveTo>
                    <a:cubicBezTo>
                      <a:pt x="3378" y="0"/>
                      <a:pt x="3226" y="42"/>
                      <a:pt x="3103" y="130"/>
                    </a:cubicBezTo>
                    <a:lnTo>
                      <a:pt x="301" y="1731"/>
                    </a:lnTo>
                    <a:cubicBezTo>
                      <a:pt x="34" y="1898"/>
                      <a:pt x="1" y="2098"/>
                      <a:pt x="234" y="2231"/>
                    </a:cubicBezTo>
                    <a:lnTo>
                      <a:pt x="3136" y="3899"/>
                    </a:lnTo>
                    <a:cubicBezTo>
                      <a:pt x="3253" y="3958"/>
                      <a:pt x="3383" y="3984"/>
                      <a:pt x="3512" y="3984"/>
                    </a:cubicBezTo>
                    <a:cubicBezTo>
                      <a:pt x="3677" y="3984"/>
                      <a:pt x="3839" y="3941"/>
                      <a:pt x="3970" y="3866"/>
                    </a:cubicBezTo>
                    <a:lnTo>
                      <a:pt x="6772" y="2231"/>
                    </a:lnTo>
                    <a:cubicBezTo>
                      <a:pt x="7039" y="2098"/>
                      <a:pt x="7073" y="1864"/>
                      <a:pt x="6839" y="1764"/>
                    </a:cubicBezTo>
                    <a:lnTo>
                      <a:pt x="3937" y="96"/>
                    </a:lnTo>
                    <a:cubicBezTo>
                      <a:pt x="3811" y="33"/>
                      <a:pt x="3670" y="0"/>
                      <a:pt x="353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" name="Google Shape;239;p8"/>
              <p:cNvSpPr/>
              <p:nvPr/>
            </p:nvSpPr>
            <p:spPr>
              <a:xfrm>
                <a:off x="6362381" y="2927471"/>
                <a:ext cx="193800" cy="109408"/>
              </a:xfrm>
              <a:custGeom>
                <a:rect b="b" l="l" r="r" t="t"/>
                <a:pathLst>
                  <a:path extrusionOk="0" h="3993" w="7073">
                    <a:moveTo>
                      <a:pt x="3539" y="0"/>
                    </a:moveTo>
                    <a:cubicBezTo>
                      <a:pt x="3382" y="0"/>
                      <a:pt x="3228" y="33"/>
                      <a:pt x="3103" y="105"/>
                    </a:cubicBezTo>
                    <a:lnTo>
                      <a:pt x="301" y="1739"/>
                    </a:lnTo>
                    <a:cubicBezTo>
                      <a:pt x="34" y="1873"/>
                      <a:pt x="1" y="2106"/>
                      <a:pt x="234" y="2206"/>
                    </a:cubicBezTo>
                    <a:lnTo>
                      <a:pt x="3137" y="3908"/>
                    </a:lnTo>
                    <a:cubicBezTo>
                      <a:pt x="3254" y="3966"/>
                      <a:pt x="3383" y="3992"/>
                      <a:pt x="3512" y="3992"/>
                    </a:cubicBezTo>
                    <a:cubicBezTo>
                      <a:pt x="3677" y="3992"/>
                      <a:pt x="3839" y="3949"/>
                      <a:pt x="3970" y="3874"/>
                    </a:cubicBezTo>
                    <a:lnTo>
                      <a:pt x="6806" y="2240"/>
                    </a:lnTo>
                    <a:cubicBezTo>
                      <a:pt x="7039" y="2106"/>
                      <a:pt x="7073" y="1906"/>
                      <a:pt x="6839" y="1773"/>
                    </a:cubicBezTo>
                    <a:lnTo>
                      <a:pt x="3937" y="71"/>
                    </a:lnTo>
                    <a:cubicBezTo>
                      <a:pt x="3813" y="25"/>
                      <a:pt x="3675" y="0"/>
                      <a:pt x="353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" name="Google Shape;240;p8"/>
              <p:cNvSpPr/>
              <p:nvPr/>
            </p:nvSpPr>
            <p:spPr>
              <a:xfrm>
                <a:off x="6506806" y="3010876"/>
                <a:ext cx="192869" cy="109490"/>
              </a:xfrm>
              <a:custGeom>
                <a:rect b="b" l="l" r="r" t="t"/>
                <a:pathLst>
                  <a:path extrusionOk="0" h="3996" w="7039">
                    <a:moveTo>
                      <a:pt x="3510" y="0"/>
                    </a:moveTo>
                    <a:cubicBezTo>
                      <a:pt x="3360" y="0"/>
                      <a:pt x="3210" y="42"/>
                      <a:pt x="3069" y="130"/>
                    </a:cubicBezTo>
                    <a:lnTo>
                      <a:pt x="267" y="1731"/>
                    </a:lnTo>
                    <a:cubicBezTo>
                      <a:pt x="0" y="1898"/>
                      <a:pt x="0" y="2098"/>
                      <a:pt x="201" y="2231"/>
                    </a:cubicBezTo>
                    <a:lnTo>
                      <a:pt x="3103" y="3899"/>
                    </a:lnTo>
                    <a:cubicBezTo>
                      <a:pt x="3229" y="3962"/>
                      <a:pt x="3369" y="3995"/>
                      <a:pt x="3508" y="3995"/>
                    </a:cubicBezTo>
                    <a:cubicBezTo>
                      <a:pt x="3662" y="3995"/>
                      <a:pt x="3813" y="3954"/>
                      <a:pt x="3937" y="3866"/>
                    </a:cubicBezTo>
                    <a:lnTo>
                      <a:pt x="6772" y="2265"/>
                    </a:lnTo>
                    <a:cubicBezTo>
                      <a:pt x="7005" y="2131"/>
                      <a:pt x="7039" y="1898"/>
                      <a:pt x="6805" y="1764"/>
                    </a:cubicBezTo>
                    <a:lnTo>
                      <a:pt x="3903" y="96"/>
                    </a:lnTo>
                    <a:cubicBezTo>
                      <a:pt x="3777" y="33"/>
                      <a:pt x="3644" y="0"/>
                      <a:pt x="35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" name="Google Shape;241;p8"/>
              <p:cNvSpPr/>
              <p:nvPr/>
            </p:nvSpPr>
            <p:spPr>
              <a:xfrm>
                <a:off x="6650300" y="3093816"/>
                <a:ext cx="192869" cy="109408"/>
              </a:xfrm>
              <a:custGeom>
                <a:rect b="b" l="l" r="r" t="t"/>
                <a:pathLst>
                  <a:path extrusionOk="0" h="3993" w="7039">
                    <a:moveTo>
                      <a:pt x="3517" y="0"/>
                    </a:moveTo>
                    <a:cubicBezTo>
                      <a:pt x="3365" y="0"/>
                      <a:pt x="3212" y="33"/>
                      <a:pt x="3069" y="105"/>
                    </a:cubicBezTo>
                    <a:lnTo>
                      <a:pt x="267" y="1739"/>
                    </a:lnTo>
                    <a:cubicBezTo>
                      <a:pt x="34" y="1873"/>
                      <a:pt x="0" y="2106"/>
                      <a:pt x="201" y="2206"/>
                    </a:cubicBezTo>
                    <a:lnTo>
                      <a:pt x="3136" y="3908"/>
                    </a:lnTo>
                    <a:cubicBezTo>
                      <a:pt x="3253" y="3966"/>
                      <a:pt x="3376" y="3993"/>
                      <a:pt x="3501" y="3993"/>
                    </a:cubicBezTo>
                    <a:cubicBezTo>
                      <a:pt x="3660" y="3993"/>
                      <a:pt x="3820" y="3949"/>
                      <a:pt x="3970" y="3874"/>
                    </a:cubicBezTo>
                    <a:lnTo>
                      <a:pt x="6772" y="2240"/>
                    </a:lnTo>
                    <a:cubicBezTo>
                      <a:pt x="7005" y="2106"/>
                      <a:pt x="7039" y="1906"/>
                      <a:pt x="6839" y="1773"/>
                    </a:cubicBezTo>
                    <a:lnTo>
                      <a:pt x="3903" y="71"/>
                    </a:lnTo>
                    <a:cubicBezTo>
                      <a:pt x="3779" y="25"/>
                      <a:pt x="3648" y="0"/>
                      <a:pt x="351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" name="Google Shape;242;p8"/>
              <p:cNvSpPr/>
              <p:nvPr/>
            </p:nvSpPr>
            <p:spPr>
              <a:xfrm>
                <a:off x="6793794" y="3176290"/>
                <a:ext cx="192869" cy="109189"/>
              </a:xfrm>
              <a:custGeom>
                <a:rect b="b" l="l" r="r" t="t"/>
                <a:pathLst>
                  <a:path extrusionOk="0" h="3985" w="7039">
                    <a:moveTo>
                      <a:pt x="3510" y="1"/>
                    </a:moveTo>
                    <a:cubicBezTo>
                      <a:pt x="3360" y="1"/>
                      <a:pt x="3210" y="42"/>
                      <a:pt x="3069" y="130"/>
                    </a:cubicBezTo>
                    <a:lnTo>
                      <a:pt x="267" y="1731"/>
                    </a:lnTo>
                    <a:cubicBezTo>
                      <a:pt x="1" y="1865"/>
                      <a:pt x="1" y="2098"/>
                      <a:pt x="201" y="2232"/>
                    </a:cubicBezTo>
                    <a:lnTo>
                      <a:pt x="3136" y="3900"/>
                    </a:lnTo>
                    <a:cubicBezTo>
                      <a:pt x="3253" y="3958"/>
                      <a:pt x="3377" y="3985"/>
                      <a:pt x="3501" y="3985"/>
                    </a:cubicBezTo>
                    <a:cubicBezTo>
                      <a:pt x="3660" y="3985"/>
                      <a:pt x="3820" y="3941"/>
                      <a:pt x="3970" y="3866"/>
                    </a:cubicBezTo>
                    <a:lnTo>
                      <a:pt x="6772" y="2265"/>
                    </a:lnTo>
                    <a:cubicBezTo>
                      <a:pt x="7006" y="2098"/>
                      <a:pt x="7039" y="1898"/>
                      <a:pt x="6839" y="1765"/>
                    </a:cubicBezTo>
                    <a:lnTo>
                      <a:pt x="3903" y="97"/>
                    </a:lnTo>
                    <a:cubicBezTo>
                      <a:pt x="3777" y="34"/>
                      <a:pt x="3644" y="1"/>
                      <a:pt x="351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" name="Google Shape;243;p8"/>
              <p:cNvSpPr/>
              <p:nvPr/>
            </p:nvSpPr>
            <p:spPr>
              <a:xfrm>
                <a:off x="6937288" y="3258874"/>
                <a:ext cx="192869" cy="109792"/>
              </a:xfrm>
              <a:custGeom>
                <a:rect b="b" l="l" r="r" t="t"/>
                <a:pathLst>
                  <a:path extrusionOk="0" h="4007" w="7039">
                    <a:moveTo>
                      <a:pt x="3539" y="0"/>
                    </a:moveTo>
                    <a:cubicBezTo>
                      <a:pt x="3380" y="0"/>
                      <a:pt x="3219" y="44"/>
                      <a:pt x="3069" y="119"/>
                    </a:cubicBezTo>
                    <a:lnTo>
                      <a:pt x="267" y="1753"/>
                    </a:lnTo>
                    <a:cubicBezTo>
                      <a:pt x="34" y="1886"/>
                      <a:pt x="1" y="2120"/>
                      <a:pt x="201" y="2220"/>
                    </a:cubicBezTo>
                    <a:lnTo>
                      <a:pt x="3136" y="3921"/>
                    </a:lnTo>
                    <a:cubicBezTo>
                      <a:pt x="3253" y="3980"/>
                      <a:pt x="3377" y="4006"/>
                      <a:pt x="3501" y="4006"/>
                    </a:cubicBezTo>
                    <a:cubicBezTo>
                      <a:pt x="3660" y="4006"/>
                      <a:pt x="3820" y="3963"/>
                      <a:pt x="3970" y="3888"/>
                    </a:cubicBezTo>
                    <a:lnTo>
                      <a:pt x="6772" y="2253"/>
                    </a:lnTo>
                    <a:cubicBezTo>
                      <a:pt x="7006" y="2120"/>
                      <a:pt x="7039" y="1920"/>
                      <a:pt x="6839" y="1786"/>
                    </a:cubicBezTo>
                    <a:lnTo>
                      <a:pt x="3903" y="85"/>
                    </a:lnTo>
                    <a:cubicBezTo>
                      <a:pt x="3786" y="27"/>
                      <a:pt x="3663" y="0"/>
                      <a:pt x="353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" name="Google Shape;244;p8"/>
              <p:cNvSpPr/>
              <p:nvPr/>
            </p:nvSpPr>
            <p:spPr>
              <a:xfrm>
                <a:off x="7080782" y="3342033"/>
                <a:ext cx="192896" cy="109436"/>
              </a:xfrm>
              <a:custGeom>
                <a:rect b="b" l="l" r="r" t="t"/>
                <a:pathLst>
                  <a:path extrusionOk="0" h="3994" w="7040">
                    <a:moveTo>
                      <a:pt x="3539" y="1"/>
                    </a:moveTo>
                    <a:cubicBezTo>
                      <a:pt x="3380" y="1"/>
                      <a:pt x="3219" y="44"/>
                      <a:pt x="3070" y="119"/>
                    </a:cubicBezTo>
                    <a:lnTo>
                      <a:pt x="268" y="1754"/>
                    </a:lnTo>
                    <a:cubicBezTo>
                      <a:pt x="34" y="1887"/>
                      <a:pt x="1" y="2087"/>
                      <a:pt x="201" y="2221"/>
                    </a:cubicBezTo>
                    <a:lnTo>
                      <a:pt x="3136" y="3922"/>
                    </a:lnTo>
                    <a:cubicBezTo>
                      <a:pt x="3260" y="3968"/>
                      <a:pt x="3391" y="3993"/>
                      <a:pt x="3523" y="3993"/>
                    </a:cubicBezTo>
                    <a:cubicBezTo>
                      <a:pt x="3675" y="3993"/>
                      <a:pt x="3827" y="3960"/>
                      <a:pt x="3970" y="3888"/>
                    </a:cubicBezTo>
                    <a:lnTo>
                      <a:pt x="6772" y="2254"/>
                    </a:lnTo>
                    <a:cubicBezTo>
                      <a:pt x="7006" y="2120"/>
                      <a:pt x="7039" y="1887"/>
                      <a:pt x="6839" y="1787"/>
                    </a:cubicBezTo>
                    <a:lnTo>
                      <a:pt x="3903" y="86"/>
                    </a:lnTo>
                    <a:cubicBezTo>
                      <a:pt x="3786" y="27"/>
                      <a:pt x="3663" y="1"/>
                      <a:pt x="353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" name="Google Shape;245;p8"/>
              <p:cNvSpPr/>
              <p:nvPr/>
            </p:nvSpPr>
            <p:spPr>
              <a:xfrm>
                <a:off x="5790242" y="2760440"/>
                <a:ext cx="193800" cy="109490"/>
              </a:xfrm>
              <a:custGeom>
                <a:rect b="b" l="l" r="r" t="t"/>
                <a:pathLst>
                  <a:path extrusionOk="0" h="3996" w="7073">
                    <a:moveTo>
                      <a:pt x="3532" y="0"/>
                    </a:moveTo>
                    <a:cubicBezTo>
                      <a:pt x="3377" y="0"/>
                      <a:pt x="3226" y="42"/>
                      <a:pt x="3103" y="130"/>
                    </a:cubicBezTo>
                    <a:lnTo>
                      <a:pt x="301" y="1731"/>
                    </a:lnTo>
                    <a:cubicBezTo>
                      <a:pt x="34" y="1898"/>
                      <a:pt x="0" y="2098"/>
                      <a:pt x="234" y="2231"/>
                    </a:cubicBezTo>
                    <a:lnTo>
                      <a:pt x="3136" y="3899"/>
                    </a:lnTo>
                    <a:cubicBezTo>
                      <a:pt x="3262" y="3962"/>
                      <a:pt x="3403" y="3995"/>
                      <a:pt x="3541" y="3995"/>
                    </a:cubicBezTo>
                    <a:cubicBezTo>
                      <a:pt x="3696" y="3995"/>
                      <a:pt x="3847" y="3954"/>
                      <a:pt x="3970" y="3866"/>
                    </a:cubicBezTo>
                    <a:lnTo>
                      <a:pt x="6805" y="2265"/>
                    </a:lnTo>
                    <a:cubicBezTo>
                      <a:pt x="7039" y="2131"/>
                      <a:pt x="7072" y="1898"/>
                      <a:pt x="6839" y="1764"/>
                    </a:cubicBezTo>
                    <a:lnTo>
                      <a:pt x="3937" y="96"/>
                    </a:lnTo>
                    <a:cubicBezTo>
                      <a:pt x="3811" y="33"/>
                      <a:pt x="3670" y="0"/>
                      <a:pt x="353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" name="Google Shape;246;p8"/>
              <p:cNvSpPr/>
              <p:nvPr/>
            </p:nvSpPr>
            <p:spPr>
              <a:xfrm>
                <a:off x="5934640" y="2843380"/>
                <a:ext cx="192896" cy="109408"/>
              </a:xfrm>
              <a:custGeom>
                <a:rect b="b" l="l" r="r" t="t"/>
                <a:pathLst>
                  <a:path extrusionOk="0" h="3993" w="7040">
                    <a:moveTo>
                      <a:pt x="3517" y="0"/>
                    </a:moveTo>
                    <a:cubicBezTo>
                      <a:pt x="3365" y="0"/>
                      <a:pt x="3213" y="33"/>
                      <a:pt x="3070" y="105"/>
                    </a:cubicBezTo>
                    <a:lnTo>
                      <a:pt x="268" y="1739"/>
                    </a:lnTo>
                    <a:cubicBezTo>
                      <a:pt x="1" y="1873"/>
                      <a:pt x="1" y="2106"/>
                      <a:pt x="201" y="2206"/>
                    </a:cubicBezTo>
                    <a:lnTo>
                      <a:pt x="3103" y="3908"/>
                    </a:lnTo>
                    <a:cubicBezTo>
                      <a:pt x="3220" y="3966"/>
                      <a:pt x="3350" y="3993"/>
                      <a:pt x="3478" y="3993"/>
                    </a:cubicBezTo>
                    <a:cubicBezTo>
                      <a:pt x="3643" y="3993"/>
                      <a:pt x="3806" y="3949"/>
                      <a:pt x="3937" y="3874"/>
                    </a:cubicBezTo>
                    <a:lnTo>
                      <a:pt x="6772" y="2240"/>
                    </a:lnTo>
                    <a:cubicBezTo>
                      <a:pt x="7006" y="2106"/>
                      <a:pt x="7039" y="1906"/>
                      <a:pt x="6806" y="1773"/>
                    </a:cubicBezTo>
                    <a:lnTo>
                      <a:pt x="3904" y="72"/>
                    </a:lnTo>
                    <a:cubicBezTo>
                      <a:pt x="3780" y="25"/>
                      <a:pt x="3649" y="0"/>
                      <a:pt x="351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7" name="Google Shape;247;p8"/>
              <p:cNvSpPr/>
              <p:nvPr/>
            </p:nvSpPr>
            <p:spPr>
              <a:xfrm>
                <a:off x="6078133" y="2926183"/>
                <a:ext cx="192896" cy="109408"/>
              </a:xfrm>
              <a:custGeom>
                <a:rect b="b" l="l" r="r" t="t"/>
                <a:pathLst>
                  <a:path extrusionOk="0" h="3993" w="7040">
                    <a:moveTo>
                      <a:pt x="3539" y="0"/>
                    </a:moveTo>
                    <a:cubicBezTo>
                      <a:pt x="3380" y="0"/>
                      <a:pt x="3220" y="44"/>
                      <a:pt x="3070" y="118"/>
                    </a:cubicBezTo>
                    <a:lnTo>
                      <a:pt x="268" y="1753"/>
                    </a:lnTo>
                    <a:cubicBezTo>
                      <a:pt x="34" y="1886"/>
                      <a:pt x="1" y="2087"/>
                      <a:pt x="201" y="2220"/>
                    </a:cubicBezTo>
                    <a:lnTo>
                      <a:pt x="3136" y="3921"/>
                    </a:lnTo>
                    <a:cubicBezTo>
                      <a:pt x="3260" y="3968"/>
                      <a:pt x="3391" y="3993"/>
                      <a:pt x="3523" y="3993"/>
                    </a:cubicBezTo>
                    <a:cubicBezTo>
                      <a:pt x="3675" y="3993"/>
                      <a:pt x="3827" y="3959"/>
                      <a:pt x="3970" y="3888"/>
                    </a:cubicBezTo>
                    <a:lnTo>
                      <a:pt x="6772" y="2253"/>
                    </a:lnTo>
                    <a:cubicBezTo>
                      <a:pt x="7006" y="2120"/>
                      <a:pt x="7039" y="1886"/>
                      <a:pt x="6839" y="1786"/>
                    </a:cubicBezTo>
                    <a:lnTo>
                      <a:pt x="3904" y="85"/>
                    </a:lnTo>
                    <a:cubicBezTo>
                      <a:pt x="3787" y="27"/>
                      <a:pt x="3663" y="0"/>
                      <a:pt x="353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8" name="Google Shape;248;p8"/>
              <p:cNvSpPr/>
              <p:nvPr/>
            </p:nvSpPr>
            <p:spPr>
              <a:xfrm>
                <a:off x="6221627" y="3009040"/>
                <a:ext cx="192896" cy="109627"/>
              </a:xfrm>
              <a:custGeom>
                <a:rect b="b" l="l" r="r" t="t"/>
                <a:pathLst>
                  <a:path extrusionOk="0" h="4001" w="7040">
                    <a:moveTo>
                      <a:pt x="3510" y="0"/>
                    </a:moveTo>
                    <a:cubicBezTo>
                      <a:pt x="3361" y="0"/>
                      <a:pt x="3211" y="42"/>
                      <a:pt x="3070" y="130"/>
                    </a:cubicBezTo>
                    <a:lnTo>
                      <a:pt x="268" y="1731"/>
                    </a:lnTo>
                    <a:cubicBezTo>
                      <a:pt x="1" y="1898"/>
                      <a:pt x="1" y="2098"/>
                      <a:pt x="201" y="2231"/>
                    </a:cubicBezTo>
                    <a:lnTo>
                      <a:pt x="3137" y="3933"/>
                    </a:lnTo>
                    <a:cubicBezTo>
                      <a:pt x="3253" y="3976"/>
                      <a:pt x="3376" y="4001"/>
                      <a:pt x="3499" y="4001"/>
                    </a:cubicBezTo>
                    <a:cubicBezTo>
                      <a:pt x="3659" y="4001"/>
                      <a:pt x="3820" y="3960"/>
                      <a:pt x="3970" y="3866"/>
                    </a:cubicBezTo>
                    <a:lnTo>
                      <a:pt x="6772" y="2265"/>
                    </a:lnTo>
                    <a:cubicBezTo>
                      <a:pt x="7006" y="2131"/>
                      <a:pt x="7039" y="1898"/>
                      <a:pt x="6839" y="1764"/>
                    </a:cubicBezTo>
                    <a:lnTo>
                      <a:pt x="3904" y="97"/>
                    </a:lnTo>
                    <a:cubicBezTo>
                      <a:pt x="3778" y="34"/>
                      <a:pt x="3644" y="0"/>
                      <a:pt x="35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9" name="Google Shape;249;p8"/>
              <p:cNvSpPr/>
              <p:nvPr/>
            </p:nvSpPr>
            <p:spPr>
              <a:xfrm>
                <a:off x="6365148" y="3092528"/>
                <a:ext cx="192869" cy="109271"/>
              </a:xfrm>
              <a:custGeom>
                <a:rect b="b" l="l" r="r" t="t"/>
                <a:pathLst>
                  <a:path extrusionOk="0" h="3988" w="7039">
                    <a:moveTo>
                      <a:pt x="3538" y="0"/>
                    </a:moveTo>
                    <a:cubicBezTo>
                      <a:pt x="3379" y="0"/>
                      <a:pt x="3219" y="44"/>
                      <a:pt x="3069" y="118"/>
                    </a:cubicBezTo>
                    <a:lnTo>
                      <a:pt x="267" y="1753"/>
                    </a:lnTo>
                    <a:cubicBezTo>
                      <a:pt x="33" y="1886"/>
                      <a:pt x="0" y="2087"/>
                      <a:pt x="200" y="2220"/>
                    </a:cubicBezTo>
                    <a:lnTo>
                      <a:pt x="3136" y="3888"/>
                    </a:lnTo>
                    <a:cubicBezTo>
                      <a:pt x="3269" y="3955"/>
                      <a:pt x="3411" y="3988"/>
                      <a:pt x="3553" y="3988"/>
                    </a:cubicBezTo>
                    <a:cubicBezTo>
                      <a:pt x="3694" y="3988"/>
                      <a:pt x="3836" y="3955"/>
                      <a:pt x="3970" y="3888"/>
                    </a:cubicBezTo>
                    <a:lnTo>
                      <a:pt x="6772" y="2253"/>
                    </a:lnTo>
                    <a:cubicBezTo>
                      <a:pt x="7005" y="2120"/>
                      <a:pt x="7038" y="1886"/>
                      <a:pt x="6838" y="1786"/>
                    </a:cubicBezTo>
                    <a:lnTo>
                      <a:pt x="3903" y="85"/>
                    </a:lnTo>
                    <a:cubicBezTo>
                      <a:pt x="3786" y="27"/>
                      <a:pt x="3662" y="0"/>
                      <a:pt x="353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0" name="Google Shape;250;p8"/>
              <p:cNvSpPr/>
              <p:nvPr/>
            </p:nvSpPr>
            <p:spPr>
              <a:xfrm>
                <a:off x="6508642" y="3174783"/>
                <a:ext cx="192869" cy="109408"/>
              </a:xfrm>
              <a:custGeom>
                <a:rect b="b" l="l" r="r" t="t"/>
                <a:pathLst>
                  <a:path extrusionOk="0" h="3993" w="7039">
                    <a:moveTo>
                      <a:pt x="3538" y="0"/>
                    </a:moveTo>
                    <a:cubicBezTo>
                      <a:pt x="3379" y="0"/>
                      <a:pt x="3219" y="44"/>
                      <a:pt x="3069" y="119"/>
                    </a:cubicBezTo>
                    <a:lnTo>
                      <a:pt x="267" y="1753"/>
                    </a:lnTo>
                    <a:cubicBezTo>
                      <a:pt x="33" y="1887"/>
                      <a:pt x="0" y="2120"/>
                      <a:pt x="200" y="2220"/>
                    </a:cubicBezTo>
                    <a:lnTo>
                      <a:pt x="3136" y="3921"/>
                    </a:lnTo>
                    <a:cubicBezTo>
                      <a:pt x="3260" y="3968"/>
                      <a:pt x="3391" y="3993"/>
                      <a:pt x="3522" y="3993"/>
                    </a:cubicBezTo>
                    <a:cubicBezTo>
                      <a:pt x="3674" y="3993"/>
                      <a:pt x="3827" y="3960"/>
                      <a:pt x="3970" y="3888"/>
                    </a:cubicBezTo>
                    <a:lnTo>
                      <a:pt x="6772" y="2253"/>
                    </a:lnTo>
                    <a:cubicBezTo>
                      <a:pt x="7005" y="2087"/>
                      <a:pt x="7038" y="1887"/>
                      <a:pt x="6838" y="1753"/>
                    </a:cubicBezTo>
                    <a:lnTo>
                      <a:pt x="3903" y="85"/>
                    </a:lnTo>
                    <a:cubicBezTo>
                      <a:pt x="3786" y="27"/>
                      <a:pt x="3662" y="0"/>
                      <a:pt x="353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" name="Google Shape;251;p8"/>
              <p:cNvSpPr/>
              <p:nvPr/>
            </p:nvSpPr>
            <p:spPr>
              <a:xfrm>
                <a:off x="6652136" y="3257942"/>
                <a:ext cx="192869" cy="109436"/>
              </a:xfrm>
              <a:custGeom>
                <a:rect b="b" l="l" r="r" t="t"/>
                <a:pathLst>
                  <a:path extrusionOk="0" h="3994" w="7039">
                    <a:moveTo>
                      <a:pt x="3538" y="1"/>
                    </a:moveTo>
                    <a:cubicBezTo>
                      <a:pt x="3379" y="1"/>
                      <a:pt x="3219" y="44"/>
                      <a:pt x="3069" y="119"/>
                    </a:cubicBezTo>
                    <a:lnTo>
                      <a:pt x="267" y="1754"/>
                    </a:lnTo>
                    <a:cubicBezTo>
                      <a:pt x="34" y="1887"/>
                      <a:pt x="0" y="2087"/>
                      <a:pt x="200" y="2221"/>
                    </a:cubicBezTo>
                    <a:lnTo>
                      <a:pt x="3136" y="3922"/>
                    </a:lnTo>
                    <a:cubicBezTo>
                      <a:pt x="3260" y="3968"/>
                      <a:pt x="3391" y="3993"/>
                      <a:pt x="3522" y="3993"/>
                    </a:cubicBezTo>
                    <a:cubicBezTo>
                      <a:pt x="3674" y="3993"/>
                      <a:pt x="3827" y="3960"/>
                      <a:pt x="3970" y="3889"/>
                    </a:cubicBezTo>
                    <a:lnTo>
                      <a:pt x="6772" y="2254"/>
                    </a:lnTo>
                    <a:cubicBezTo>
                      <a:pt x="7005" y="2121"/>
                      <a:pt x="7039" y="1887"/>
                      <a:pt x="6838" y="1787"/>
                    </a:cubicBezTo>
                    <a:lnTo>
                      <a:pt x="3903" y="86"/>
                    </a:lnTo>
                    <a:cubicBezTo>
                      <a:pt x="3786" y="27"/>
                      <a:pt x="3663" y="1"/>
                      <a:pt x="353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2" name="Google Shape;252;p8"/>
              <p:cNvSpPr/>
              <p:nvPr/>
            </p:nvSpPr>
            <p:spPr>
              <a:xfrm>
                <a:off x="6795630" y="3340827"/>
                <a:ext cx="192869" cy="109162"/>
              </a:xfrm>
              <a:custGeom>
                <a:rect b="b" l="l" r="r" t="t"/>
                <a:pathLst>
                  <a:path extrusionOk="0" h="3984" w="7039">
                    <a:moveTo>
                      <a:pt x="3510" y="0"/>
                    </a:moveTo>
                    <a:cubicBezTo>
                      <a:pt x="3360" y="0"/>
                      <a:pt x="3210" y="42"/>
                      <a:pt x="3069" y="130"/>
                    </a:cubicBezTo>
                    <a:lnTo>
                      <a:pt x="267" y="1731"/>
                    </a:lnTo>
                    <a:cubicBezTo>
                      <a:pt x="34" y="1864"/>
                      <a:pt x="0" y="2098"/>
                      <a:pt x="200" y="2231"/>
                    </a:cubicBezTo>
                    <a:lnTo>
                      <a:pt x="3136" y="3899"/>
                    </a:lnTo>
                    <a:cubicBezTo>
                      <a:pt x="3253" y="3958"/>
                      <a:pt x="3376" y="3984"/>
                      <a:pt x="3500" y="3984"/>
                    </a:cubicBezTo>
                    <a:cubicBezTo>
                      <a:pt x="3660" y="3984"/>
                      <a:pt x="3820" y="3941"/>
                      <a:pt x="3970" y="3866"/>
                    </a:cubicBezTo>
                    <a:lnTo>
                      <a:pt x="6772" y="2265"/>
                    </a:lnTo>
                    <a:cubicBezTo>
                      <a:pt x="7005" y="2098"/>
                      <a:pt x="7039" y="1898"/>
                      <a:pt x="6838" y="1764"/>
                    </a:cubicBezTo>
                    <a:lnTo>
                      <a:pt x="3903" y="96"/>
                    </a:lnTo>
                    <a:cubicBezTo>
                      <a:pt x="3777" y="33"/>
                      <a:pt x="3644" y="0"/>
                      <a:pt x="35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3" name="Google Shape;253;p8"/>
              <p:cNvSpPr/>
              <p:nvPr/>
            </p:nvSpPr>
            <p:spPr>
              <a:xfrm>
                <a:off x="6939124" y="3423767"/>
                <a:ext cx="192869" cy="109408"/>
              </a:xfrm>
              <a:custGeom>
                <a:rect b="b" l="l" r="r" t="t"/>
                <a:pathLst>
                  <a:path extrusionOk="0" h="3993" w="7039">
                    <a:moveTo>
                      <a:pt x="3517" y="0"/>
                    </a:moveTo>
                    <a:cubicBezTo>
                      <a:pt x="3365" y="0"/>
                      <a:pt x="3212" y="33"/>
                      <a:pt x="3069" y="105"/>
                    </a:cubicBezTo>
                    <a:lnTo>
                      <a:pt x="267" y="1739"/>
                    </a:lnTo>
                    <a:cubicBezTo>
                      <a:pt x="34" y="1873"/>
                      <a:pt x="0" y="2106"/>
                      <a:pt x="200" y="2206"/>
                    </a:cubicBezTo>
                    <a:lnTo>
                      <a:pt x="3136" y="3908"/>
                    </a:lnTo>
                    <a:cubicBezTo>
                      <a:pt x="3253" y="3966"/>
                      <a:pt x="3376" y="3992"/>
                      <a:pt x="3501" y="3992"/>
                    </a:cubicBezTo>
                    <a:cubicBezTo>
                      <a:pt x="3660" y="3992"/>
                      <a:pt x="3820" y="3949"/>
                      <a:pt x="3970" y="3874"/>
                    </a:cubicBezTo>
                    <a:lnTo>
                      <a:pt x="6772" y="2240"/>
                    </a:lnTo>
                    <a:cubicBezTo>
                      <a:pt x="7039" y="2106"/>
                      <a:pt x="7039" y="1906"/>
                      <a:pt x="6839" y="1773"/>
                    </a:cubicBezTo>
                    <a:lnTo>
                      <a:pt x="3903" y="71"/>
                    </a:lnTo>
                    <a:cubicBezTo>
                      <a:pt x="3779" y="25"/>
                      <a:pt x="3648" y="0"/>
                      <a:pt x="351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4" name="Google Shape;254;p8"/>
              <p:cNvSpPr/>
              <p:nvPr/>
            </p:nvSpPr>
            <p:spPr>
              <a:xfrm>
                <a:off x="5649488" y="2842448"/>
                <a:ext cx="192869" cy="109436"/>
              </a:xfrm>
              <a:custGeom>
                <a:rect b="b" l="l" r="r" t="t"/>
                <a:pathLst>
                  <a:path extrusionOk="0" h="3994" w="7039">
                    <a:moveTo>
                      <a:pt x="3517" y="1"/>
                    </a:moveTo>
                    <a:cubicBezTo>
                      <a:pt x="3365" y="1"/>
                      <a:pt x="3212" y="34"/>
                      <a:pt x="3069" y="106"/>
                    </a:cubicBezTo>
                    <a:lnTo>
                      <a:pt x="267" y="1740"/>
                    </a:lnTo>
                    <a:cubicBezTo>
                      <a:pt x="0" y="1874"/>
                      <a:pt x="0" y="2107"/>
                      <a:pt x="201" y="2207"/>
                    </a:cubicBezTo>
                    <a:lnTo>
                      <a:pt x="3136" y="3908"/>
                    </a:lnTo>
                    <a:cubicBezTo>
                      <a:pt x="3253" y="3967"/>
                      <a:pt x="3376" y="3993"/>
                      <a:pt x="3501" y="3993"/>
                    </a:cubicBezTo>
                    <a:cubicBezTo>
                      <a:pt x="3660" y="3993"/>
                      <a:pt x="3820" y="3950"/>
                      <a:pt x="3970" y="3875"/>
                    </a:cubicBezTo>
                    <a:lnTo>
                      <a:pt x="6772" y="2240"/>
                    </a:lnTo>
                    <a:cubicBezTo>
                      <a:pt x="7005" y="2107"/>
                      <a:pt x="7039" y="1907"/>
                      <a:pt x="6839" y="1773"/>
                    </a:cubicBezTo>
                    <a:lnTo>
                      <a:pt x="3903" y="72"/>
                    </a:lnTo>
                    <a:cubicBezTo>
                      <a:pt x="3779" y="26"/>
                      <a:pt x="3648" y="1"/>
                      <a:pt x="351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5" name="Google Shape;255;p8"/>
              <p:cNvSpPr/>
              <p:nvPr/>
            </p:nvSpPr>
            <p:spPr>
              <a:xfrm>
                <a:off x="5792982" y="2925635"/>
                <a:ext cx="192869" cy="108805"/>
              </a:xfrm>
              <a:custGeom>
                <a:rect b="b" l="l" r="r" t="t"/>
                <a:pathLst>
                  <a:path extrusionOk="0" h="3971" w="7039">
                    <a:moveTo>
                      <a:pt x="3517" y="0"/>
                    </a:moveTo>
                    <a:cubicBezTo>
                      <a:pt x="3365" y="0"/>
                      <a:pt x="3212" y="34"/>
                      <a:pt x="3069" y="105"/>
                    </a:cubicBezTo>
                    <a:lnTo>
                      <a:pt x="267" y="1740"/>
                    </a:lnTo>
                    <a:cubicBezTo>
                      <a:pt x="34" y="1873"/>
                      <a:pt x="0" y="2107"/>
                      <a:pt x="201" y="2207"/>
                    </a:cubicBezTo>
                    <a:lnTo>
                      <a:pt x="3136" y="3874"/>
                    </a:lnTo>
                    <a:cubicBezTo>
                      <a:pt x="3246" y="3937"/>
                      <a:pt x="3371" y="3971"/>
                      <a:pt x="3501" y="3971"/>
                    </a:cubicBezTo>
                    <a:cubicBezTo>
                      <a:pt x="3646" y="3971"/>
                      <a:pt x="3796" y="3929"/>
                      <a:pt x="3937" y="3841"/>
                    </a:cubicBezTo>
                    <a:lnTo>
                      <a:pt x="6772" y="2240"/>
                    </a:lnTo>
                    <a:cubicBezTo>
                      <a:pt x="7005" y="2107"/>
                      <a:pt x="7039" y="1906"/>
                      <a:pt x="6839" y="1773"/>
                    </a:cubicBezTo>
                    <a:lnTo>
                      <a:pt x="3903" y="72"/>
                    </a:lnTo>
                    <a:cubicBezTo>
                      <a:pt x="3779" y="25"/>
                      <a:pt x="3648" y="0"/>
                      <a:pt x="35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6" name="Google Shape;256;p8"/>
              <p:cNvSpPr/>
              <p:nvPr/>
            </p:nvSpPr>
            <p:spPr>
              <a:xfrm>
                <a:off x="5936475" y="3007890"/>
                <a:ext cx="192869" cy="109408"/>
              </a:xfrm>
              <a:custGeom>
                <a:rect b="b" l="l" r="r" t="t"/>
                <a:pathLst>
                  <a:path extrusionOk="0" h="3993" w="7039">
                    <a:moveTo>
                      <a:pt x="3517" y="1"/>
                    </a:moveTo>
                    <a:cubicBezTo>
                      <a:pt x="3365" y="1"/>
                      <a:pt x="3212" y="34"/>
                      <a:pt x="3069" y="105"/>
                    </a:cubicBezTo>
                    <a:lnTo>
                      <a:pt x="267" y="1740"/>
                    </a:lnTo>
                    <a:cubicBezTo>
                      <a:pt x="34" y="1873"/>
                      <a:pt x="1" y="2107"/>
                      <a:pt x="201" y="2207"/>
                    </a:cubicBezTo>
                    <a:lnTo>
                      <a:pt x="3136" y="3908"/>
                    </a:lnTo>
                    <a:cubicBezTo>
                      <a:pt x="3253" y="3966"/>
                      <a:pt x="3377" y="3993"/>
                      <a:pt x="3501" y="3993"/>
                    </a:cubicBezTo>
                    <a:cubicBezTo>
                      <a:pt x="3660" y="3993"/>
                      <a:pt x="3820" y="3950"/>
                      <a:pt x="3970" y="3875"/>
                    </a:cubicBezTo>
                    <a:lnTo>
                      <a:pt x="6772" y="2273"/>
                    </a:lnTo>
                    <a:cubicBezTo>
                      <a:pt x="7006" y="2107"/>
                      <a:pt x="7039" y="1907"/>
                      <a:pt x="6839" y="1773"/>
                    </a:cubicBezTo>
                    <a:lnTo>
                      <a:pt x="3903" y="72"/>
                    </a:lnTo>
                    <a:cubicBezTo>
                      <a:pt x="3779" y="25"/>
                      <a:pt x="3648" y="1"/>
                      <a:pt x="351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7" name="Google Shape;257;p8"/>
              <p:cNvSpPr/>
              <p:nvPr/>
            </p:nvSpPr>
            <p:spPr>
              <a:xfrm>
                <a:off x="6084545" y="3094364"/>
                <a:ext cx="473472" cy="269232"/>
              </a:xfrm>
              <a:custGeom>
                <a:rect b="b" l="l" r="r" t="t"/>
                <a:pathLst>
                  <a:path extrusionOk="0" h="9826" w="17280">
                    <a:moveTo>
                      <a:pt x="3326" y="1"/>
                    </a:moveTo>
                    <a:cubicBezTo>
                      <a:pt x="3029" y="1"/>
                      <a:pt x="2735" y="77"/>
                      <a:pt x="2469" y="218"/>
                    </a:cubicBezTo>
                    <a:lnTo>
                      <a:pt x="534" y="1352"/>
                    </a:lnTo>
                    <a:cubicBezTo>
                      <a:pt x="34" y="1653"/>
                      <a:pt x="0" y="2053"/>
                      <a:pt x="401" y="2320"/>
                    </a:cubicBezTo>
                    <a:lnTo>
                      <a:pt x="13143" y="9658"/>
                    </a:lnTo>
                    <a:cubicBezTo>
                      <a:pt x="13393" y="9768"/>
                      <a:pt x="13658" y="9826"/>
                      <a:pt x="13920" y="9826"/>
                    </a:cubicBezTo>
                    <a:cubicBezTo>
                      <a:pt x="14218" y="9826"/>
                      <a:pt x="14512" y="9751"/>
                      <a:pt x="14778" y="9592"/>
                    </a:cubicBezTo>
                    <a:lnTo>
                      <a:pt x="16746" y="8458"/>
                    </a:lnTo>
                    <a:cubicBezTo>
                      <a:pt x="17213" y="8191"/>
                      <a:pt x="17279" y="7790"/>
                      <a:pt x="16846" y="7524"/>
                    </a:cubicBezTo>
                    <a:lnTo>
                      <a:pt x="4103" y="185"/>
                    </a:lnTo>
                    <a:cubicBezTo>
                      <a:pt x="3853" y="60"/>
                      <a:pt x="3588" y="1"/>
                      <a:pt x="332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8" name="Google Shape;258;p8"/>
              <p:cNvSpPr/>
              <p:nvPr/>
            </p:nvSpPr>
            <p:spPr>
              <a:xfrm>
                <a:off x="6510451" y="3339676"/>
                <a:ext cx="192896" cy="109408"/>
              </a:xfrm>
              <a:custGeom>
                <a:rect b="b" l="l" r="r" t="t"/>
                <a:pathLst>
                  <a:path extrusionOk="0" h="3993" w="7040">
                    <a:moveTo>
                      <a:pt x="3526" y="0"/>
                    </a:moveTo>
                    <a:cubicBezTo>
                      <a:pt x="3372" y="0"/>
                      <a:pt x="3228" y="33"/>
                      <a:pt x="3103" y="105"/>
                    </a:cubicBezTo>
                    <a:lnTo>
                      <a:pt x="268" y="1739"/>
                    </a:lnTo>
                    <a:cubicBezTo>
                      <a:pt x="34" y="1873"/>
                      <a:pt x="1" y="2073"/>
                      <a:pt x="234" y="2206"/>
                    </a:cubicBezTo>
                    <a:lnTo>
                      <a:pt x="3136" y="3908"/>
                    </a:lnTo>
                    <a:cubicBezTo>
                      <a:pt x="3253" y="3966"/>
                      <a:pt x="3377" y="3993"/>
                      <a:pt x="3501" y="3993"/>
                    </a:cubicBezTo>
                    <a:cubicBezTo>
                      <a:pt x="3660" y="3993"/>
                      <a:pt x="3820" y="3949"/>
                      <a:pt x="3970" y="3874"/>
                    </a:cubicBezTo>
                    <a:lnTo>
                      <a:pt x="6772" y="2240"/>
                    </a:lnTo>
                    <a:cubicBezTo>
                      <a:pt x="7039" y="2106"/>
                      <a:pt x="7039" y="1906"/>
                      <a:pt x="6839" y="1773"/>
                    </a:cubicBezTo>
                    <a:lnTo>
                      <a:pt x="3937" y="72"/>
                    </a:lnTo>
                    <a:cubicBezTo>
                      <a:pt x="3798" y="25"/>
                      <a:pt x="3658" y="0"/>
                      <a:pt x="35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9" name="Google Shape;259;p8"/>
              <p:cNvSpPr/>
              <p:nvPr/>
            </p:nvSpPr>
            <p:spPr>
              <a:xfrm>
                <a:off x="6653944" y="3422479"/>
                <a:ext cx="193800" cy="109408"/>
              </a:xfrm>
              <a:custGeom>
                <a:rect b="b" l="l" r="r" t="t"/>
                <a:pathLst>
                  <a:path extrusionOk="0" h="3993" w="7073">
                    <a:moveTo>
                      <a:pt x="3562" y="0"/>
                    </a:moveTo>
                    <a:cubicBezTo>
                      <a:pt x="3397" y="0"/>
                      <a:pt x="3234" y="44"/>
                      <a:pt x="3103" y="118"/>
                    </a:cubicBezTo>
                    <a:lnTo>
                      <a:pt x="268" y="1753"/>
                    </a:lnTo>
                    <a:cubicBezTo>
                      <a:pt x="34" y="1886"/>
                      <a:pt x="1" y="2087"/>
                      <a:pt x="234" y="2220"/>
                    </a:cubicBezTo>
                    <a:lnTo>
                      <a:pt x="3136" y="3921"/>
                    </a:lnTo>
                    <a:cubicBezTo>
                      <a:pt x="3260" y="3968"/>
                      <a:pt x="3391" y="3992"/>
                      <a:pt x="3523" y="3992"/>
                    </a:cubicBezTo>
                    <a:cubicBezTo>
                      <a:pt x="3675" y="3992"/>
                      <a:pt x="3827" y="3959"/>
                      <a:pt x="3970" y="3888"/>
                    </a:cubicBezTo>
                    <a:lnTo>
                      <a:pt x="6772" y="2253"/>
                    </a:lnTo>
                    <a:cubicBezTo>
                      <a:pt x="7039" y="2120"/>
                      <a:pt x="7073" y="1886"/>
                      <a:pt x="6839" y="1786"/>
                    </a:cubicBezTo>
                    <a:lnTo>
                      <a:pt x="3937" y="85"/>
                    </a:lnTo>
                    <a:cubicBezTo>
                      <a:pt x="3820" y="27"/>
                      <a:pt x="3690" y="0"/>
                      <a:pt x="356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0" name="Google Shape;260;p8"/>
              <p:cNvSpPr/>
              <p:nvPr/>
            </p:nvSpPr>
            <p:spPr>
              <a:xfrm>
                <a:off x="6797438" y="3505638"/>
                <a:ext cx="192896" cy="108888"/>
              </a:xfrm>
              <a:custGeom>
                <a:rect b="b" l="l" r="r" t="t"/>
                <a:pathLst>
                  <a:path extrusionOk="0" h="3974" w="7040">
                    <a:moveTo>
                      <a:pt x="3548" y="1"/>
                    </a:moveTo>
                    <a:cubicBezTo>
                      <a:pt x="3386" y="1"/>
                      <a:pt x="3234" y="44"/>
                      <a:pt x="3103" y="119"/>
                    </a:cubicBezTo>
                    <a:lnTo>
                      <a:pt x="268" y="1753"/>
                    </a:lnTo>
                    <a:cubicBezTo>
                      <a:pt x="34" y="1887"/>
                      <a:pt x="1" y="2087"/>
                      <a:pt x="234" y="2220"/>
                    </a:cubicBezTo>
                    <a:lnTo>
                      <a:pt x="3137" y="3888"/>
                    </a:lnTo>
                    <a:cubicBezTo>
                      <a:pt x="3254" y="3947"/>
                      <a:pt x="3377" y="3973"/>
                      <a:pt x="3501" y="3973"/>
                    </a:cubicBezTo>
                    <a:cubicBezTo>
                      <a:pt x="3660" y="3973"/>
                      <a:pt x="3821" y="3930"/>
                      <a:pt x="3970" y="3855"/>
                    </a:cubicBezTo>
                    <a:lnTo>
                      <a:pt x="6772" y="2254"/>
                    </a:lnTo>
                    <a:cubicBezTo>
                      <a:pt x="7039" y="2120"/>
                      <a:pt x="7039" y="1887"/>
                      <a:pt x="6839" y="1787"/>
                    </a:cubicBezTo>
                    <a:lnTo>
                      <a:pt x="3937" y="86"/>
                    </a:lnTo>
                    <a:cubicBezTo>
                      <a:pt x="3805" y="27"/>
                      <a:pt x="3674" y="1"/>
                      <a:pt x="354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" name="Google Shape;261;p8"/>
              <p:cNvSpPr/>
              <p:nvPr/>
            </p:nvSpPr>
            <p:spPr>
              <a:xfrm>
                <a:off x="5897184" y="3194484"/>
                <a:ext cx="449689" cy="263232"/>
              </a:xfrm>
              <a:custGeom>
                <a:rect b="b" l="l" r="r" t="t"/>
                <a:pathLst>
                  <a:path extrusionOk="0" fill="none" h="9607" w="16412">
                    <a:moveTo>
                      <a:pt x="10474" y="9273"/>
                    </a:moveTo>
                    <a:lnTo>
                      <a:pt x="267" y="3369"/>
                    </a:lnTo>
                    <a:cubicBezTo>
                      <a:pt x="0" y="3202"/>
                      <a:pt x="0" y="2802"/>
                      <a:pt x="300" y="2669"/>
                    </a:cubicBezTo>
                    <a:lnTo>
                      <a:pt x="4837" y="334"/>
                    </a:lnTo>
                    <a:cubicBezTo>
                      <a:pt x="5471" y="0"/>
                      <a:pt x="6238" y="0"/>
                      <a:pt x="6838" y="334"/>
                    </a:cubicBezTo>
                    <a:lnTo>
                      <a:pt x="15478" y="5304"/>
                    </a:lnTo>
                    <a:cubicBezTo>
                      <a:pt x="16412" y="5838"/>
                      <a:pt x="16412" y="7205"/>
                      <a:pt x="15478" y="7739"/>
                    </a:cubicBezTo>
                    <a:lnTo>
                      <a:pt x="12242" y="9340"/>
                    </a:lnTo>
                    <a:cubicBezTo>
                      <a:pt x="11675" y="9607"/>
                      <a:pt x="11008" y="9574"/>
                      <a:pt x="10474" y="9273"/>
                    </a:cubicBezTo>
                    <a:close/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" name="Google Shape;262;p8"/>
              <p:cNvSpPr/>
              <p:nvPr/>
            </p:nvSpPr>
            <p:spPr>
              <a:xfrm>
                <a:off x="6255466" y="1742146"/>
                <a:ext cx="1211957" cy="1451816"/>
              </a:xfrm>
              <a:custGeom>
                <a:rect b="b" l="l" r="r" t="t"/>
                <a:pathLst>
                  <a:path extrusionOk="0" h="52986" w="44232">
                    <a:moveTo>
                      <a:pt x="678" y="1"/>
                    </a:moveTo>
                    <a:cubicBezTo>
                      <a:pt x="362" y="1"/>
                      <a:pt x="67" y="262"/>
                      <a:pt x="67" y="634"/>
                    </a:cubicBezTo>
                    <a:lnTo>
                      <a:pt x="0" y="27587"/>
                    </a:lnTo>
                    <a:cubicBezTo>
                      <a:pt x="0" y="27820"/>
                      <a:pt x="100" y="28021"/>
                      <a:pt x="300" y="28121"/>
                    </a:cubicBezTo>
                    <a:lnTo>
                      <a:pt x="43231" y="52905"/>
                    </a:lnTo>
                    <a:cubicBezTo>
                      <a:pt x="43334" y="52961"/>
                      <a:pt x="43441" y="52986"/>
                      <a:pt x="43545" y="52986"/>
                    </a:cubicBezTo>
                    <a:cubicBezTo>
                      <a:pt x="43877" y="52986"/>
                      <a:pt x="44173" y="52727"/>
                      <a:pt x="44198" y="52371"/>
                    </a:cubicBezTo>
                    <a:lnTo>
                      <a:pt x="44232" y="25419"/>
                    </a:lnTo>
                    <a:cubicBezTo>
                      <a:pt x="44232" y="25185"/>
                      <a:pt x="44132" y="24985"/>
                      <a:pt x="43932" y="24885"/>
                    </a:cubicBezTo>
                    <a:lnTo>
                      <a:pt x="1001" y="101"/>
                    </a:lnTo>
                    <a:cubicBezTo>
                      <a:pt x="898" y="32"/>
                      <a:pt x="787" y="1"/>
                      <a:pt x="67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" name="Google Shape;263;p8"/>
              <p:cNvSpPr/>
              <p:nvPr/>
            </p:nvSpPr>
            <p:spPr>
              <a:xfrm>
                <a:off x="6832181" y="1998501"/>
                <a:ext cx="102394" cy="81405"/>
              </a:xfrm>
              <a:custGeom>
                <a:rect b="b" l="l" r="r" t="t"/>
                <a:pathLst>
                  <a:path extrusionOk="0" h="2971" w="3737">
                    <a:moveTo>
                      <a:pt x="263" y="0"/>
                    </a:moveTo>
                    <a:cubicBezTo>
                      <a:pt x="111" y="0"/>
                      <a:pt x="1" y="137"/>
                      <a:pt x="1" y="385"/>
                    </a:cubicBezTo>
                    <a:cubicBezTo>
                      <a:pt x="1" y="718"/>
                      <a:pt x="167" y="1052"/>
                      <a:pt x="434" y="1252"/>
                    </a:cubicBezTo>
                    <a:lnTo>
                      <a:pt x="3303" y="2920"/>
                    </a:lnTo>
                    <a:cubicBezTo>
                      <a:pt x="3362" y="2954"/>
                      <a:pt x="3419" y="2970"/>
                      <a:pt x="3472" y="2970"/>
                    </a:cubicBezTo>
                    <a:cubicBezTo>
                      <a:pt x="3625" y="2970"/>
                      <a:pt x="3737" y="2827"/>
                      <a:pt x="3737" y="2553"/>
                    </a:cubicBezTo>
                    <a:cubicBezTo>
                      <a:pt x="3737" y="2219"/>
                      <a:pt x="3570" y="1919"/>
                      <a:pt x="3303" y="1719"/>
                    </a:cubicBezTo>
                    <a:lnTo>
                      <a:pt x="434" y="51"/>
                    </a:lnTo>
                    <a:cubicBezTo>
                      <a:pt x="374" y="17"/>
                      <a:pt x="316" y="0"/>
                      <a:pt x="263" y="0"/>
                    </a:cubicBezTo>
                    <a:close/>
                  </a:path>
                </a:pathLst>
              </a:custGeom>
              <a:solidFill>
                <a:srgbClr val="DFFFFF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" name="Google Shape;264;p8"/>
              <p:cNvSpPr/>
              <p:nvPr/>
            </p:nvSpPr>
            <p:spPr>
              <a:xfrm>
                <a:off x="6305718" y="1889367"/>
                <a:ext cx="1073066" cy="1178227"/>
              </a:xfrm>
              <a:custGeom>
                <a:rect b="b" l="l" r="r" t="t"/>
                <a:pathLst>
                  <a:path extrusionOk="0" h="43001" w="39163">
                    <a:moveTo>
                      <a:pt x="415" y="0"/>
                    </a:moveTo>
                    <a:cubicBezTo>
                      <a:pt x="171" y="0"/>
                      <a:pt x="1" y="198"/>
                      <a:pt x="1" y="532"/>
                    </a:cubicBezTo>
                    <a:lnTo>
                      <a:pt x="1" y="19545"/>
                    </a:lnTo>
                    <a:cubicBezTo>
                      <a:pt x="34" y="20079"/>
                      <a:pt x="301" y="20546"/>
                      <a:pt x="735" y="20846"/>
                    </a:cubicBezTo>
                    <a:lnTo>
                      <a:pt x="38428" y="42895"/>
                    </a:lnTo>
                    <a:cubicBezTo>
                      <a:pt x="38550" y="42966"/>
                      <a:pt x="38665" y="43000"/>
                      <a:pt x="38766" y="43000"/>
                    </a:cubicBezTo>
                    <a:cubicBezTo>
                      <a:pt x="39000" y="43000"/>
                      <a:pt x="39162" y="42820"/>
                      <a:pt x="39162" y="42495"/>
                    </a:cubicBezTo>
                    <a:lnTo>
                      <a:pt x="39162" y="21780"/>
                    </a:lnTo>
                    <a:cubicBezTo>
                      <a:pt x="39129" y="21247"/>
                      <a:pt x="38862" y="20780"/>
                      <a:pt x="38428" y="20479"/>
                    </a:cubicBezTo>
                    <a:lnTo>
                      <a:pt x="29755" y="15476"/>
                    </a:lnTo>
                    <a:cubicBezTo>
                      <a:pt x="29632" y="15409"/>
                      <a:pt x="29519" y="15378"/>
                      <a:pt x="29421" y="15378"/>
                    </a:cubicBezTo>
                    <a:cubicBezTo>
                      <a:pt x="29175" y="15378"/>
                      <a:pt x="29022" y="15575"/>
                      <a:pt x="29022" y="15909"/>
                    </a:cubicBezTo>
                    <a:cubicBezTo>
                      <a:pt x="29022" y="16243"/>
                      <a:pt x="28851" y="16441"/>
                      <a:pt x="28595" y="16441"/>
                    </a:cubicBezTo>
                    <a:cubicBezTo>
                      <a:pt x="28493" y="16441"/>
                      <a:pt x="28378" y="16410"/>
                      <a:pt x="28254" y="16343"/>
                    </a:cubicBezTo>
                    <a:lnTo>
                      <a:pt x="735" y="98"/>
                    </a:lnTo>
                    <a:cubicBezTo>
                      <a:pt x="621" y="32"/>
                      <a:pt x="512" y="0"/>
                      <a:pt x="4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" name="Google Shape;265;p8"/>
              <p:cNvSpPr/>
              <p:nvPr/>
            </p:nvSpPr>
            <p:spPr>
              <a:xfrm>
                <a:off x="7152981" y="2375059"/>
                <a:ext cx="45731" cy="58417"/>
              </a:xfrm>
              <a:custGeom>
                <a:rect b="b" l="l" r="r" t="t"/>
                <a:pathLst>
                  <a:path extrusionOk="0" h="2132" w="1669">
                    <a:moveTo>
                      <a:pt x="451" y="0"/>
                    </a:moveTo>
                    <a:cubicBezTo>
                      <a:pt x="181" y="0"/>
                      <a:pt x="1" y="211"/>
                      <a:pt x="1" y="585"/>
                    </a:cubicBezTo>
                    <a:cubicBezTo>
                      <a:pt x="34" y="1152"/>
                      <a:pt x="368" y="1686"/>
                      <a:pt x="835" y="2019"/>
                    </a:cubicBezTo>
                    <a:cubicBezTo>
                      <a:pt x="968" y="2096"/>
                      <a:pt x="1094" y="2131"/>
                      <a:pt x="1204" y="2131"/>
                    </a:cubicBezTo>
                    <a:cubicBezTo>
                      <a:pt x="1482" y="2131"/>
                      <a:pt x="1669" y="1910"/>
                      <a:pt x="1669" y="1552"/>
                    </a:cubicBezTo>
                    <a:cubicBezTo>
                      <a:pt x="1635" y="952"/>
                      <a:pt x="1335" y="418"/>
                      <a:pt x="835" y="118"/>
                    </a:cubicBezTo>
                    <a:cubicBezTo>
                      <a:pt x="695" y="38"/>
                      <a:pt x="565" y="0"/>
                      <a:pt x="4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" name="Google Shape;266;p8"/>
              <p:cNvSpPr/>
              <p:nvPr/>
            </p:nvSpPr>
            <p:spPr>
              <a:xfrm>
                <a:off x="7226111" y="2417091"/>
                <a:ext cx="45731" cy="58581"/>
              </a:xfrm>
              <a:custGeom>
                <a:rect b="b" l="l" r="r" t="t"/>
                <a:pathLst>
                  <a:path extrusionOk="0" h="2138" w="1669">
                    <a:moveTo>
                      <a:pt x="465" y="1"/>
                    </a:moveTo>
                    <a:cubicBezTo>
                      <a:pt x="197" y="1"/>
                      <a:pt x="0" y="211"/>
                      <a:pt x="0" y="586"/>
                    </a:cubicBezTo>
                    <a:cubicBezTo>
                      <a:pt x="34" y="1186"/>
                      <a:pt x="334" y="1720"/>
                      <a:pt x="834" y="2020"/>
                    </a:cubicBezTo>
                    <a:cubicBezTo>
                      <a:pt x="974" y="2100"/>
                      <a:pt x="1104" y="2138"/>
                      <a:pt x="1219" y="2138"/>
                    </a:cubicBezTo>
                    <a:cubicBezTo>
                      <a:pt x="1488" y="2138"/>
                      <a:pt x="1668" y="1927"/>
                      <a:pt x="1668" y="1553"/>
                    </a:cubicBezTo>
                    <a:cubicBezTo>
                      <a:pt x="1635" y="952"/>
                      <a:pt x="1335" y="419"/>
                      <a:pt x="834" y="119"/>
                    </a:cubicBezTo>
                    <a:cubicBezTo>
                      <a:pt x="705" y="39"/>
                      <a:pt x="579" y="1"/>
                      <a:pt x="4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" name="Google Shape;267;p8"/>
              <p:cNvSpPr/>
              <p:nvPr/>
            </p:nvSpPr>
            <p:spPr>
              <a:xfrm>
                <a:off x="7226111" y="2413008"/>
                <a:ext cx="45731" cy="66746"/>
              </a:xfrm>
              <a:custGeom>
                <a:rect b="b" l="l" r="r" t="t"/>
                <a:pathLst>
                  <a:path extrusionOk="0" fill="none" h="2436" w="1669">
                    <a:moveTo>
                      <a:pt x="0" y="735"/>
                    </a:moveTo>
                    <a:cubicBezTo>
                      <a:pt x="34" y="1335"/>
                      <a:pt x="334" y="1869"/>
                      <a:pt x="834" y="2169"/>
                    </a:cubicBezTo>
                    <a:cubicBezTo>
                      <a:pt x="1301" y="2436"/>
                      <a:pt x="1668" y="2236"/>
                      <a:pt x="1668" y="1702"/>
                    </a:cubicBezTo>
                    <a:cubicBezTo>
                      <a:pt x="1635" y="1101"/>
                      <a:pt x="1335" y="568"/>
                      <a:pt x="834" y="268"/>
                    </a:cubicBezTo>
                    <a:cubicBezTo>
                      <a:pt x="401" y="1"/>
                      <a:pt x="0" y="201"/>
                      <a:pt x="0" y="735"/>
                    </a:cubicBezTo>
                    <a:close/>
                  </a:path>
                </a:pathLst>
              </a:custGeom>
              <a:solidFill>
                <a:schemeClr val="lt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" name="Google Shape;268;p8"/>
              <p:cNvSpPr/>
              <p:nvPr/>
            </p:nvSpPr>
            <p:spPr>
              <a:xfrm>
                <a:off x="7299242" y="2459314"/>
                <a:ext cx="45703" cy="58389"/>
              </a:xfrm>
              <a:custGeom>
                <a:rect b="b" l="l" r="r" t="t"/>
                <a:pathLst>
                  <a:path extrusionOk="0" h="2131" w="1668">
                    <a:moveTo>
                      <a:pt x="479" y="0"/>
                    </a:moveTo>
                    <a:cubicBezTo>
                      <a:pt x="204" y="0"/>
                      <a:pt x="0" y="222"/>
                      <a:pt x="0" y="579"/>
                    </a:cubicBezTo>
                    <a:cubicBezTo>
                      <a:pt x="33" y="1179"/>
                      <a:pt x="367" y="1713"/>
                      <a:pt x="834" y="2013"/>
                    </a:cubicBezTo>
                    <a:cubicBezTo>
                      <a:pt x="973" y="2093"/>
                      <a:pt x="1104" y="2131"/>
                      <a:pt x="1218" y="2131"/>
                    </a:cubicBezTo>
                    <a:cubicBezTo>
                      <a:pt x="1487" y="2131"/>
                      <a:pt x="1668" y="1921"/>
                      <a:pt x="1668" y="1546"/>
                    </a:cubicBezTo>
                    <a:cubicBezTo>
                      <a:pt x="1635" y="946"/>
                      <a:pt x="1334" y="446"/>
                      <a:pt x="834" y="112"/>
                    </a:cubicBezTo>
                    <a:cubicBezTo>
                      <a:pt x="710" y="36"/>
                      <a:pt x="589" y="0"/>
                      <a:pt x="47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" name="Google Shape;269;p8"/>
              <p:cNvSpPr/>
              <p:nvPr/>
            </p:nvSpPr>
            <p:spPr>
              <a:xfrm>
                <a:off x="6484859" y="2369141"/>
                <a:ext cx="524655" cy="303482"/>
              </a:xfrm>
              <a:custGeom>
                <a:rect b="b" l="l" r="r" t="t"/>
                <a:pathLst>
                  <a:path extrusionOk="0" fill="none" h="11076" w="19148">
                    <a:moveTo>
                      <a:pt x="7173" y="1"/>
                    </a:moveTo>
                    <a:cubicBezTo>
                      <a:pt x="5938" y="234"/>
                      <a:pt x="4738" y="668"/>
                      <a:pt x="3637" y="1268"/>
                    </a:cubicBezTo>
                    <a:cubicBezTo>
                      <a:pt x="1" y="3403"/>
                      <a:pt x="1" y="6839"/>
                      <a:pt x="3670" y="8940"/>
                    </a:cubicBezTo>
                    <a:cubicBezTo>
                      <a:pt x="7373" y="11075"/>
                      <a:pt x="13310" y="11075"/>
                      <a:pt x="16946" y="8940"/>
                    </a:cubicBezTo>
                    <a:cubicBezTo>
                      <a:pt x="17847" y="8473"/>
                      <a:pt x="18581" y="7773"/>
                      <a:pt x="19148" y="6905"/>
                    </a:cubicBez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" name="Google Shape;270;p8"/>
              <p:cNvSpPr/>
              <p:nvPr/>
            </p:nvSpPr>
            <p:spPr>
              <a:xfrm>
                <a:off x="6484859" y="2369141"/>
                <a:ext cx="524655" cy="303482"/>
              </a:xfrm>
              <a:custGeom>
                <a:rect b="b" l="l" r="r" t="t"/>
                <a:pathLst>
                  <a:path extrusionOk="0" fill="none" h="11076" w="19148">
                    <a:moveTo>
                      <a:pt x="7173" y="1"/>
                    </a:moveTo>
                    <a:cubicBezTo>
                      <a:pt x="5938" y="234"/>
                      <a:pt x="4738" y="668"/>
                      <a:pt x="3637" y="1268"/>
                    </a:cubicBezTo>
                    <a:cubicBezTo>
                      <a:pt x="1" y="3403"/>
                      <a:pt x="1" y="6839"/>
                      <a:pt x="3670" y="8940"/>
                    </a:cubicBezTo>
                    <a:cubicBezTo>
                      <a:pt x="7373" y="11075"/>
                      <a:pt x="13310" y="11075"/>
                      <a:pt x="16946" y="8940"/>
                    </a:cubicBezTo>
                    <a:cubicBezTo>
                      <a:pt x="17847" y="8473"/>
                      <a:pt x="18581" y="7773"/>
                      <a:pt x="19148" y="6905"/>
                    </a:cubicBez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1" name="Google Shape;271;p8"/>
              <p:cNvSpPr/>
              <p:nvPr/>
            </p:nvSpPr>
            <p:spPr>
              <a:xfrm>
                <a:off x="6812070" y="2646073"/>
                <a:ext cx="207500" cy="56691"/>
              </a:xfrm>
              <a:custGeom>
                <a:rect b="b" l="l" r="r" t="t"/>
                <a:pathLst>
                  <a:path extrusionOk="0" fill="none" h="2069" w="7573">
                    <a:moveTo>
                      <a:pt x="1" y="2069"/>
                    </a:moveTo>
                    <a:cubicBezTo>
                      <a:pt x="2636" y="1969"/>
                      <a:pt x="5238" y="1268"/>
                      <a:pt x="7573" y="1"/>
                    </a:cubicBez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2" name="Google Shape;272;p8"/>
              <p:cNvSpPr/>
              <p:nvPr/>
            </p:nvSpPr>
            <p:spPr>
              <a:xfrm>
                <a:off x="6432772" y="2413008"/>
                <a:ext cx="270575" cy="285207"/>
              </a:xfrm>
              <a:custGeom>
                <a:rect b="b" l="l" r="r" t="t"/>
                <a:pathLst>
                  <a:path extrusionOk="0" fill="none" h="10409" w="9875">
                    <a:moveTo>
                      <a:pt x="1902" y="1"/>
                    </a:moveTo>
                    <a:cubicBezTo>
                      <a:pt x="1201" y="701"/>
                      <a:pt x="701" y="1568"/>
                      <a:pt x="467" y="2502"/>
                    </a:cubicBezTo>
                    <a:cubicBezTo>
                      <a:pt x="0" y="4637"/>
                      <a:pt x="1201" y="6872"/>
                      <a:pt x="4003" y="8507"/>
                    </a:cubicBezTo>
                    <a:cubicBezTo>
                      <a:pt x="5838" y="9507"/>
                      <a:pt x="7839" y="10141"/>
                      <a:pt x="9874" y="10408"/>
                    </a:cubicBez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3" name="Google Shape;273;p8"/>
              <p:cNvSpPr/>
              <p:nvPr/>
            </p:nvSpPr>
            <p:spPr>
              <a:xfrm>
                <a:off x="6540618" y="2351769"/>
                <a:ext cx="37511" cy="18303"/>
              </a:xfrm>
              <a:custGeom>
                <a:rect b="b" l="l" r="r" t="t"/>
                <a:pathLst>
                  <a:path extrusionOk="0" fill="none" h="668" w="1369">
                    <a:moveTo>
                      <a:pt x="1368" y="1"/>
                    </a:moveTo>
                    <a:cubicBezTo>
                      <a:pt x="901" y="168"/>
                      <a:pt x="434" y="401"/>
                      <a:pt x="1" y="668"/>
                    </a:cubicBez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4" name="Google Shape;274;p8"/>
              <p:cNvSpPr/>
              <p:nvPr/>
            </p:nvSpPr>
            <p:spPr>
              <a:xfrm>
                <a:off x="6605501" y="2273159"/>
                <a:ext cx="308058" cy="336390"/>
              </a:xfrm>
              <a:custGeom>
                <a:rect b="b" l="l" r="r" t="t"/>
                <a:pathLst>
                  <a:path extrusionOk="0" h="12277" w="11243">
                    <a:moveTo>
                      <a:pt x="4771" y="1"/>
                    </a:moveTo>
                    <a:cubicBezTo>
                      <a:pt x="1669" y="1"/>
                      <a:pt x="1" y="4638"/>
                      <a:pt x="1" y="8040"/>
                    </a:cubicBezTo>
                    <a:cubicBezTo>
                      <a:pt x="1" y="11409"/>
                      <a:pt x="1669" y="12276"/>
                      <a:pt x="4771" y="12276"/>
                    </a:cubicBezTo>
                    <a:cubicBezTo>
                      <a:pt x="7907" y="12276"/>
                      <a:pt x="11242" y="10242"/>
                      <a:pt x="11242" y="6873"/>
                    </a:cubicBezTo>
                    <a:cubicBezTo>
                      <a:pt x="11242" y="3470"/>
                      <a:pt x="7907" y="1"/>
                      <a:pt x="47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5" name="Google Shape;275;p8"/>
              <p:cNvSpPr/>
              <p:nvPr/>
            </p:nvSpPr>
            <p:spPr>
              <a:xfrm>
                <a:off x="6605501" y="2402048"/>
                <a:ext cx="308962" cy="208404"/>
              </a:xfrm>
              <a:custGeom>
                <a:rect b="b" l="l" r="r" t="t"/>
                <a:pathLst>
                  <a:path extrusionOk="0" h="7606" w="11276">
                    <a:moveTo>
                      <a:pt x="10809" y="0"/>
                    </a:moveTo>
                    <a:cubicBezTo>
                      <a:pt x="10408" y="2969"/>
                      <a:pt x="7273" y="4737"/>
                      <a:pt x="4404" y="4737"/>
                    </a:cubicBezTo>
                    <a:cubicBezTo>
                      <a:pt x="2169" y="4737"/>
                      <a:pt x="668" y="4303"/>
                      <a:pt x="1" y="2802"/>
                    </a:cubicBezTo>
                    <a:lnTo>
                      <a:pt x="1" y="3336"/>
                    </a:lnTo>
                    <a:cubicBezTo>
                      <a:pt x="1" y="6739"/>
                      <a:pt x="1669" y="7606"/>
                      <a:pt x="4804" y="7606"/>
                    </a:cubicBezTo>
                    <a:cubicBezTo>
                      <a:pt x="7907" y="7606"/>
                      <a:pt x="11276" y="5571"/>
                      <a:pt x="11276" y="2169"/>
                    </a:cubicBezTo>
                    <a:cubicBezTo>
                      <a:pt x="11242" y="1435"/>
                      <a:pt x="11109" y="668"/>
                      <a:pt x="10809" y="0"/>
                    </a:cubicBezTo>
                    <a:close/>
                  </a:path>
                </a:pathLst>
              </a:custGeom>
              <a:solidFill>
                <a:srgbClr val="434343">
                  <a:alpha val="1254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" name="Google Shape;276;p8"/>
              <p:cNvSpPr/>
              <p:nvPr/>
            </p:nvSpPr>
            <p:spPr>
              <a:xfrm>
                <a:off x="6634764" y="2274090"/>
                <a:ext cx="52115" cy="80446"/>
              </a:xfrm>
              <a:custGeom>
                <a:rect b="b" l="l" r="r" t="t"/>
                <a:pathLst>
                  <a:path extrusionOk="0" h="2936" w="1902">
                    <a:moveTo>
                      <a:pt x="1535" y="0"/>
                    </a:moveTo>
                    <a:cubicBezTo>
                      <a:pt x="567" y="634"/>
                      <a:pt x="0" y="1768"/>
                      <a:pt x="34" y="2936"/>
                    </a:cubicBezTo>
                    <a:cubicBezTo>
                      <a:pt x="403" y="2751"/>
                      <a:pt x="798" y="2655"/>
                      <a:pt x="1188" y="2655"/>
                    </a:cubicBezTo>
                    <a:cubicBezTo>
                      <a:pt x="1430" y="2655"/>
                      <a:pt x="1671" y="2692"/>
                      <a:pt x="1902" y="2769"/>
                    </a:cubicBezTo>
                    <a:lnTo>
                      <a:pt x="1535" y="0"/>
                    </a:lnTo>
                    <a:close/>
                  </a:path>
                </a:pathLst>
              </a:custGeom>
              <a:solidFill>
                <a:schemeClr val="accent1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7" name="Google Shape;277;p8"/>
              <p:cNvSpPr/>
              <p:nvPr/>
            </p:nvSpPr>
            <p:spPr>
              <a:xfrm>
                <a:off x="6643889" y="2136981"/>
                <a:ext cx="142617" cy="217803"/>
              </a:xfrm>
              <a:custGeom>
                <a:rect b="b" l="l" r="r" t="t"/>
                <a:pathLst>
                  <a:path extrusionOk="0" h="7949" w="5205">
                    <a:moveTo>
                      <a:pt x="3970" y="1"/>
                    </a:moveTo>
                    <a:lnTo>
                      <a:pt x="1" y="501"/>
                    </a:lnTo>
                    <a:lnTo>
                      <a:pt x="1702" y="7773"/>
                    </a:lnTo>
                    <a:cubicBezTo>
                      <a:pt x="2107" y="7896"/>
                      <a:pt x="2468" y="7949"/>
                      <a:pt x="2791" y="7949"/>
                    </a:cubicBezTo>
                    <a:cubicBezTo>
                      <a:pt x="4648" y="7949"/>
                      <a:pt x="5205" y="6205"/>
                      <a:pt x="5205" y="6205"/>
                    </a:cubicBezTo>
                    <a:lnTo>
                      <a:pt x="3970" y="1"/>
                    </a:lnTo>
                    <a:close/>
                  </a:path>
                </a:pathLst>
              </a:custGeom>
              <a:solidFill>
                <a:srgbClr val="FFFFFF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8" name="Google Shape;278;p8"/>
              <p:cNvSpPr/>
              <p:nvPr/>
            </p:nvSpPr>
            <p:spPr>
              <a:xfrm>
                <a:off x="6643889" y="2137912"/>
                <a:ext cx="118861" cy="135274"/>
              </a:xfrm>
              <a:custGeom>
                <a:rect b="b" l="l" r="r" t="t"/>
                <a:pathLst>
                  <a:path extrusionOk="0" h="4937" w="4338">
                    <a:moveTo>
                      <a:pt x="3704" y="0"/>
                    </a:moveTo>
                    <a:lnTo>
                      <a:pt x="1" y="467"/>
                    </a:lnTo>
                    <a:lnTo>
                      <a:pt x="1002" y="4804"/>
                    </a:lnTo>
                    <a:cubicBezTo>
                      <a:pt x="1345" y="4896"/>
                      <a:pt x="1656" y="4936"/>
                      <a:pt x="1937" y="4936"/>
                    </a:cubicBezTo>
                    <a:cubicBezTo>
                      <a:pt x="3785" y="4936"/>
                      <a:pt x="4337" y="3202"/>
                      <a:pt x="4337" y="3202"/>
                    </a:cubicBezTo>
                    <a:lnTo>
                      <a:pt x="3704" y="0"/>
                    </a:lnTo>
                    <a:close/>
                  </a:path>
                </a:pathLst>
              </a:custGeom>
              <a:solidFill>
                <a:srgbClr val="434343">
                  <a:alpha val="1254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" name="Google Shape;279;p8"/>
              <p:cNvSpPr/>
              <p:nvPr/>
            </p:nvSpPr>
            <p:spPr>
              <a:xfrm>
                <a:off x="6423620" y="1582761"/>
                <a:ext cx="546603" cy="690699"/>
              </a:xfrm>
              <a:custGeom>
                <a:rect b="b" l="l" r="r" t="t"/>
                <a:pathLst>
                  <a:path extrusionOk="0" h="25208" w="19949">
                    <a:moveTo>
                      <a:pt x="9798" y="0"/>
                    </a:moveTo>
                    <a:cubicBezTo>
                      <a:pt x="7805" y="0"/>
                      <a:pt x="5777" y="832"/>
                      <a:pt x="4037" y="2515"/>
                    </a:cubicBezTo>
                    <a:cubicBezTo>
                      <a:pt x="1" y="7118"/>
                      <a:pt x="1" y="14657"/>
                      <a:pt x="1302" y="21562"/>
                    </a:cubicBezTo>
                    <a:cubicBezTo>
                      <a:pt x="1776" y="24029"/>
                      <a:pt x="3530" y="25208"/>
                      <a:pt x="5640" y="25208"/>
                    </a:cubicBezTo>
                    <a:cubicBezTo>
                      <a:pt x="7837" y="25208"/>
                      <a:pt x="10420" y="23929"/>
                      <a:pt x="12343" y="21495"/>
                    </a:cubicBezTo>
                    <a:cubicBezTo>
                      <a:pt x="15779" y="17126"/>
                      <a:pt x="19948" y="9787"/>
                      <a:pt x="16913" y="4550"/>
                    </a:cubicBezTo>
                    <a:cubicBezTo>
                      <a:pt x="15146" y="1534"/>
                      <a:pt x="12504" y="0"/>
                      <a:pt x="979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" name="Google Shape;280;p8"/>
              <p:cNvSpPr/>
              <p:nvPr/>
            </p:nvSpPr>
            <p:spPr>
              <a:xfrm>
                <a:off x="6656684" y="2018174"/>
                <a:ext cx="172784" cy="236736"/>
              </a:xfrm>
              <a:custGeom>
                <a:rect b="b" l="l" r="r" t="t"/>
                <a:pathLst>
                  <a:path extrusionOk="0" h="8640" w="6306">
                    <a:moveTo>
                      <a:pt x="3770" y="0"/>
                    </a:moveTo>
                    <a:lnTo>
                      <a:pt x="3770" y="0"/>
                    </a:lnTo>
                    <a:cubicBezTo>
                      <a:pt x="3770" y="1"/>
                      <a:pt x="4571" y="4504"/>
                      <a:pt x="1" y="8640"/>
                    </a:cubicBezTo>
                    <a:cubicBezTo>
                      <a:pt x="1502" y="7939"/>
                      <a:pt x="2803" y="6905"/>
                      <a:pt x="3837" y="5604"/>
                    </a:cubicBezTo>
                    <a:cubicBezTo>
                      <a:pt x="4738" y="4470"/>
                      <a:pt x="5538" y="3269"/>
                      <a:pt x="6305" y="2035"/>
                    </a:cubicBezTo>
                    <a:lnTo>
                      <a:pt x="3770" y="0"/>
                    </a:lnTo>
                    <a:close/>
                  </a:path>
                </a:pathLst>
              </a:custGeom>
              <a:solidFill>
                <a:srgbClr val="434343">
                  <a:alpha val="1254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1" name="Google Shape;281;p8"/>
              <p:cNvSpPr/>
              <p:nvPr/>
            </p:nvSpPr>
            <p:spPr>
              <a:xfrm>
                <a:off x="6454719" y="1572842"/>
                <a:ext cx="445990" cy="281206"/>
              </a:xfrm>
              <a:custGeom>
                <a:rect b="b" l="l" r="r" t="t"/>
                <a:pathLst>
                  <a:path extrusionOk="0" h="10263" w="16277">
                    <a:moveTo>
                      <a:pt x="7080" y="1"/>
                    </a:moveTo>
                    <a:cubicBezTo>
                      <a:pt x="6943" y="1"/>
                      <a:pt x="6807" y="3"/>
                      <a:pt x="6671" y="8"/>
                    </a:cubicBezTo>
                    <a:cubicBezTo>
                      <a:pt x="5304" y="442"/>
                      <a:pt x="4070" y="1209"/>
                      <a:pt x="3069" y="2210"/>
                    </a:cubicBezTo>
                    <a:cubicBezTo>
                      <a:pt x="1468" y="4111"/>
                      <a:pt x="434" y="6380"/>
                      <a:pt x="0" y="8815"/>
                    </a:cubicBezTo>
                    <a:cubicBezTo>
                      <a:pt x="2356" y="9882"/>
                      <a:pt x="4701" y="10262"/>
                      <a:pt x="6846" y="10262"/>
                    </a:cubicBezTo>
                    <a:cubicBezTo>
                      <a:pt x="12140" y="10262"/>
                      <a:pt x="16212" y="7947"/>
                      <a:pt x="16212" y="7947"/>
                    </a:cubicBezTo>
                    <a:cubicBezTo>
                      <a:pt x="16276" y="2609"/>
                      <a:pt x="11477" y="1"/>
                      <a:pt x="7080" y="1"/>
                    </a:cubicBezTo>
                    <a:close/>
                  </a:path>
                </a:pathLst>
              </a:custGeom>
              <a:solidFill>
                <a:srgbClr val="434343">
                  <a:alpha val="1254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2" name="Google Shape;282;p8"/>
              <p:cNvSpPr/>
              <p:nvPr/>
            </p:nvSpPr>
            <p:spPr>
              <a:xfrm>
                <a:off x="6685043" y="1697293"/>
                <a:ext cx="275123" cy="395848"/>
              </a:xfrm>
              <a:custGeom>
                <a:rect b="b" l="l" r="r" t="t"/>
                <a:pathLst>
                  <a:path extrusionOk="0" h="14447" w="10041">
                    <a:moveTo>
                      <a:pt x="6193" y="0"/>
                    </a:moveTo>
                    <a:cubicBezTo>
                      <a:pt x="4284" y="0"/>
                      <a:pt x="1901" y="2138"/>
                      <a:pt x="1901" y="2138"/>
                    </a:cubicBezTo>
                    <a:cubicBezTo>
                      <a:pt x="1901" y="2138"/>
                      <a:pt x="0" y="7141"/>
                      <a:pt x="1901" y="11178"/>
                    </a:cubicBezTo>
                    <a:cubicBezTo>
                      <a:pt x="1901" y="11178"/>
                      <a:pt x="2249" y="9539"/>
                      <a:pt x="3715" y="9539"/>
                    </a:cubicBezTo>
                    <a:cubicBezTo>
                      <a:pt x="3949" y="9539"/>
                      <a:pt x="4210" y="9580"/>
                      <a:pt x="4503" y="9677"/>
                    </a:cubicBezTo>
                    <a:cubicBezTo>
                      <a:pt x="6605" y="10344"/>
                      <a:pt x="4837" y="14447"/>
                      <a:pt x="4837" y="14447"/>
                    </a:cubicBezTo>
                    <a:cubicBezTo>
                      <a:pt x="4837" y="14447"/>
                      <a:pt x="9140" y="11678"/>
                      <a:pt x="9574" y="8142"/>
                    </a:cubicBezTo>
                    <a:cubicBezTo>
                      <a:pt x="10041" y="4640"/>
                      <a:pt x="9240" y="1804"/>
                      <a:pt x="7372" y="370"/>
                    </a:cubicBezTo>
                    <a:cubicBezTo>
                      <a:pt x="7024" y="107"/>
                      <a:pt x="6620" y="0"/>
                      <a:pt x="619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3" name="Google Shape;283;p8"/>
              <p:cNvSpPr/>
              <p:nvPr/>
            </p:nvSpPr>
            <p:spPr>
              <a:xfrm>
                <a:off x="6702388" y="1697293"/>
                <a:ext cx="235832" cy="243202"/>
              </a:xfrm>
              <a:custGeom>
                <a:rect b="b" l="l" r="r" t="t"/>
                <a:pathLst>
                  <a:path extrusionOk="0" h="8876" w="8607">
                    <a:moveTo>
                      <a:pt x="5560" y="0"/>
                    </a:moveTo>
                    <a:cubicBezTo>
                      <a:pt x="3651" y="0"/>
                      <a:pt x="1268" y="2138"/>
                      <a:pt x="1268" y="2138"/>
                    </a:cubicBezTo>
                    <a:cubicBezTo>
                      <a:pt x="1268" y="2138"/>
                      <a:pt x="1" y="5474"/>
                      <a:pt x="535" y="8876"/>
                    </a:cubicBezTo>
                    <a:cubicBezTo>
                      <a:pt x="1351" y="7609"/>
                      <a:pt x="2572" y="6223"/>
                      <a:pt x="4116" y="6223"/>
                    </a:cubicBezTo>
                    <a:cubicBezTo>
                      <a:pt x="4401" y="6223"/>
                      <a:pt x="4698" y="6270"/>
                      <a:pt x="5004" y="6374"/>
                    </a:cubicBezTo>
                    <a:cubicBezTo>
                      <a:pt x="5004" y="6374"/>
                      <a:pt x="5104" y="3339"/>
                      <a:pt x="8607" y="3172"/>
                    </a:cubicBezTo>
                    <a:cubicBezTo>
                      <a:pt x="8307" y="2071"/>
                      <a:pt x="7640" y="1070"/>
                      <a:pt x="6739" y="370"/>
                    </a:cubicBezTo>
                    <a:cubicBezTo>
                      <a:pt x="6391" y="107"/>
                      <a:pt x="5987" y="0"/>
                      <a:pt x="5560" y="0"/>
                    </a:cubicBezTo>
                    <a:close/>
                  </a:path>
                </a:pathLst>
              </a:custGeom>
              <a:solidFill>
                <a:srgbClr val="434343">
                  <a:alpha val="1254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4" name="Google Shape;284;p8"/>
              <p:cNvSpPr/>
              <p:nvPr/>
            </p:nvSpPr>
            <p:spPr>
              <a:xfrm>
                <a:off x="6242670" y="1517028"/>
                <a:ext cx="653901" cy="280960"/>
              </a:xfrm>
              <a:custGeom>
                <a:rect b="b" l="l" r="r" t="t"/>
                <a:pathLst>
                  <a:path extrusionOk="0" h="10254" w="23865">
                    <a:moveTo>
                      <a:pt x="14651" y="1"/>
                    </a:moveTo>
                    <a:cubicBezTo>
                      <a:pt x="12876" y="1"/>
                      <a:pt x="11168" y="420"/>
                      <a:pt x="9874" y="1245"/>
                    </a:cubicBezTo>
                    <a:cubicBezTo>
                      <a:pt x="7859" y="2553"/>
                      <a:pt x="5654" y="2912"/>
                      <a:pt x="3840" y="2912"/>
                    </a:cubicBezTo>
                    <a:cubicBezTo>
                      <a:pt x="1630" y="2912"/>
                      <a:pt x="0" y="2379"/>
                      <a:pt x="0" y="2379"/>
                    </a:cubicBezTo>
                    <a:lnTo>
                      <a:pt x="0" y="2379"/>
                    </a:lnTo>
                    <a:cubicBezTo>
                      <a:pt x="4543" y="8580"/>
                      <a:pt x="9948" y="10254"/>
                      <a:pt x="14460" y="10254"/>
                    </a:cubicBezTo>
                    <a:cubicBezTo>
                      <a:pt x="19753" y="10254"/>
                      <a:pt x="23817" y="7950"/>
                      <a:pt x="23817" y="7950"/>
                    </a:cubicBezTo>
                    <a:cubicBezTo>
                      <a:pt x="23865" y="2578"/>
                      <a:pt x="19052" y="1"/>
                      <a:pt x="1465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5" name="Google Shape;285;p8"/>
              <p:cNvSpPr/>
              <p:nvPr/>
            </p:nvSpPr>
            <p:spPr>
              <a:xfrm>
                <a:off x="6710635" y="1954907"/>
                <a:ext cx="159879" cy="169606"/>
              </a:xfrm>
              <a:custGeom>
                <a:rect b="b" l="l" r="r" t="t"/>
                <a:pathLst>
                  <a:path extrusionOk="0" h="6190" w="5835">
                    <a:moveTo>
                      <a:pt x="2457" y="1"/>
                    </a:moveTo>
                    <a:cubicBezTo>
                      <a:pt x="1545" y="1"/>
                      <a:pt x="627" y="400"/>
                      <a:pt x="0" y="1275"/>
                    </a:cubicBezTo>
                    <a:lnTo>
                      <a:pt x="667" y="5578"/>
                    </a:lnTo>
                    <a:cubicBezTo>
                      <a:pt x="1236" y="6001"/>
                      <a:pt x="1863" y="6189"/>
                      <a:pt x="2473" y="6189"/>
                    </a:cubicBezTo>
                    <a:cubicBezTo>
                      <a:pt x="4223" y="6189"/>
                      <a:pt x="5834" y="4638"/>
                      <a:pt x="5537" y="2610"/>
                    </a:cubicBezTo>
                    <a:cubicBezTo>
                      <a:pt x="5273" y="966"/>
                      <a:pt x="3873" y="1"/>
                      <a:pt x="245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" name="Google Shape;286;p8"/>
              <p:cNvSpPr/>
              <p:nvPr/>
            </p:nvSpPr>
            <p:spPr>
              <a:xfrm>
                <a:off x="6710635" y="1928604"/>
                <a:ext cx="162701" cy="223940"/>
              </a:xfrm>
              <a:custGeom>
                <a:rect b="b" l="l" r="r" t="t"/>
                <a:pathLst>
                  <a:path extrusionOk="0" fill="none" h="8173" w="5938">
                    <a:moveTo>
                      <a:pt x="0" y="2235"/>
                    </a:moveTo>
                    <a:cubicBezTo>
                      <a:pt x="1601" y="0"/>
                      <a:pt x="5104" y="868"/>
                      <a:pt x="5537" y="3570"/>
                    </a:cubicBezTo>
                    <a:cubicBezTo>
                      <a:pt x="5938" y="6305"/>
                      <a:pt x="2869" y="8173"/>
                      <a:pt x="667" y="6538"/>
                    </a:cubicBez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" name="Google Shape;287;p8"/>
              <p:cNvSpPr/>
              <p:nvPr/>
            </p:nvSpPr>
            <p:spPr>
              <a:xfrm>
                <a:off x="6749022" y="1994418"/>
                <a:ext cx="69486" cy="53951"/>
              </a:xfrm>
              <a:custGeom>
                <a:rect b="b" l="l" r="r" t="t"/>
                <a:pathLst>
                  <a:path extrusionOk="0" fill="none" h="1969" w="2536">
                    <a:moveTo>
                      <a:pt x="2535" y="767"/>
                    </a:moveTo>
                    <a:cubicBezTo>
                      <a:pt x="534" y="0"/>
                      <a:pt x="0" y="1968"/>
                      <a:pt x="0" y="1968"/>
                    </a:cubicBez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" name="Google Shape;288;p8"/>
              <p:cNvSpPr/>
              <p:nvPr/>
            </p:nvSpPr>
            <p:spPr>
              <a:xfrm>
                <a:off x="6242670" y="1582185"/>
                <a:ext cx="653517" cy="215802"/>
              </a:xfrm>
              <a:custGeom>
                <a:rect b="b" l="l" r="r" t="t"/>
                <a:pathLst>
                  <a:path extrusionOk="0" h="7876" w="23851">
                    <a:moveTo>
                      <a:pt x="0" y="1"/>
                    </a:moveTo>
                    <a:lnTo>
                      <a:pt x="0" y="1"/>
                    </a:lnTo>
                    <a:cubicBezTo>
                      <a:pt x="4559" y="6202"/>
                      <a:pt x="9965" y="7876"/>
                      <a:pt x="14473" y="7876"/>
                    </a:cubicBezTo>
                    <a:cubicBezTo>
                      <a:pt x="19763" y="7876"/>
                      <a:pt x="23817" y="5572"/>
                      <a:pt x="23817" y="5572"/>
                    </a:cubicBezTo>
                    <a:cubicBezTo>
                      <a:pt x="23851" y="3837"/>
                      <a:pt x="23283" y="2169"/>
                      <a:pt x="22183" y="802"/>
                    </a:cubicBezTo>
                    <a:cubicBezTo>
                      <a:pt x="21582" y="2469"/>
                      <a:pt x="20081" y="4071"/>
                      <a:pt x="16479" y="4337"/>
                    </a:cubicBezTo>
                    <a:cubicBezTo>
                      <a:pt x="16005" y="4377"/>
                      <a:pt x="15532" y="4396"/>
                      <a:pt x="15060" y="4396"/>
                    </a:cubicBezTo>
                    <a:cubicBezTo>
                      <a:pt x="11113" y="4396"/>
                      <a:pt x="7272" y="3038"/>
                      <a:pt x="4203" y="535"/>
                    </a:cubicBezTo>
                    <a:cubicBezTo>
                      <a:pt x="4084" y="537"/>
                      <a:pt x="3966" y="539"/>
                      <a:pt x="3848" y="539"/>
                    </a:cubicBezTo>
                    <a:cubicBezTo>
                      <a:pt x="2537" y="539"/>
                      <a:pt x="1255" y="368"/>
                      <a:pt x="0" y="1"/>
                    </a:cubicBezTo>
                    <a:close/>
                  </a:path>
                </a:pathLst>
              </a:custGeom>
              <a:solidFill>
                <a:srgbClr val="434343">
                  <a:alpha val="1254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" name="Google Shape;289;p8"/>
              <p:cNvSpPr/>
              <p:nvPr/>
            </p:nvSpPr>
            <p:spPr>
              <a:xfrm>
                <a:off x="6462007" y="1918548"/>
                <a:ext cx="53046" cy="74062"/>
              </a:xfrm>
              <a:custGeom>
                <a:rect b="b" l="l" r="r" t="t"/>
                <a:pathLst>
                  <a:path extrusionOk="0" h="2703" w="1936">
                    <a:moveTo>
                      <a:pt x="956" y="0"/>
                    </a:moveTo>
                    <a:cubicBezTo>
                      <a:pt x="693" y="0"/>
                      <a:pt x="435" y="134"/>
                      <a:pt x="301" y="401"/>
                    </a:cubicBezTo>
                    <a:cubicBezTo>
                      <a:pt x="1" y="1001"/>
                      <a:pt x="1" y="1702"/>
                      <a:pt x="301" y="2302"/>
                    </a:cubicBezTo>
                    <a:cubicBezTo>
                      <a:pt x="435" y="2569"/>
                      <a:pt x="693" y="2702"/>
                      <a:pt x="956" y="2702"/>
                    </a:cubicBezTo>
                    <a:cubicBezTo>
                      <a:pt x="1218" y="2702"/>
                      <a:pt x="1485" y="2569"/>
                      <a:pt x="1635" y="2302"/>
                    </a:cubicBezTo>
                    <a:cubicBezTo>
                      <a:pt x="1936" y="1702"/>
                      <a:pt x="1936" y="968"/>
                      <a:pt x="1635" y="401"/>
                    </a:cubicBezTo>
                    <a:cubicBezTo>
                      <a:pt x="1485" y="134"/>
                      <a:pt x="1218" y="0"/>
                      <a:pt x="956" y="0"/>
                    </a:cubicBezTo>
                    <a:close/>
                  </a:path>
                </a:pathLst>
              </a:custGeom>
              <a:solidFill>
                <a:srgbClr val="4F007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" name="Google Shape;290;p8"/>
              <p:cNvSpPr/>
              <p:nvPr/>
            </p:nvSpPr>
            <p:spPr>
              <a:xfrm>
                <a:off x="6611009" y="1966744"/>
                <a:ext cx="53019" cy="74309"/>
              </a:xfrm>
              <a:custGeom>
                <a:rect b="b" l="l" r="r" t="t"/>
                <a:pathLst>
                  <a:path extrusionOk="0" h="2712" w="1935">
                    <a:moveTo>
                      <a:pt x="955" y="1"/>
                    </a:moveTo>
                    <a:cubicBezTo>
                      <a:pt x="692" y="1"/>
                      <a:pt x="434" y="126"/>
                      <a:pt x="300" y="376"/>
                    </a:cubicBezTo>
                    <a:cubicBezTo>
                      <a:pt x="0" y="977"/>
                      <a:pt x="0" y="1711"/>
                      <a:pt x="300" y="2311"/>
                    </a:cubicBezTo>
                    <a:cubicBezTo>
                      <a:pt x="434" y="2578"/>
                      <a:pt x="692" y="2711"/>
                      <a:pt x="955" y="2711"/>
                    </a:cubicBezTo>
                    <a:cubicBezTo>
                      <a:pt x="1218" y="2711"/>
                      <a:pt x="1484" y="2578"/>
                      <a:pt x="1635" y="2311"/>
                    </a:cubicBezTo>
                    <a:cubicBezTo>
                      <a:pt x="1935" y="1711"/>
                      <a:pt x="1935" y="977"/>
                      <a:pt x="1635" y="376"/>
                    </a:cubicBezTo>
                    <a:cubicBezTo>
                      <a:pt x="1484" y="126"/>
                      <a:pt x="1218" y="1"/>
                      <a:pt x="955" y="1"/>
                    </a:cubicBezTo>
                    <a:close/>
                  </a:path>
                </a:pathLst>
              </a:custGeom>
              <a:solidFill>
                <a:srgbClr val="4F007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" name="Google Shape;291;p8"/>
              <p:cNvSpPr/>
              <p:nvPr/>
            </p:nvSpPr>
            <p:spPr>
              <a:xfrm>
                <a:off x="6518698" y="1940468"/>
                <a:ext cx="41155" cy="156344"/>
              </a:xfrm>
              <a:custGeom>
                <a:rect b="b" l="l" r="r" t="t"/>
                <a:pathLst>
                  <a:path extrusionOk="0" fill="none" h="5706" w="1502">
                    <a:moveTo>
                      <a:pt x="1501" y="1"/>
                    </a:moveTo>
                    <a:cubicBezTo>
                      <a:pt x="1234" y="1802"/>
                      <a:pt x="734" y="3570"/>
                      <a:pt x="0" y="5238"/>
                    </a:cubicBezTo>
                    <a:lnTo>
                      <a:pt x="1001" y="5705"/>
                    </a:ln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" name="Google Shape;292;p8"/>
              <p:cNvSpPr/>
              <p:nvPr/>
            </p:nvSpPr>
            <p:spPr>
              <a:xfrm>
                <a:off x="6686852" y="2254883"/>
                <a:ext cx="132561" cy="147193"/>
              </a:xfrm>
              <a:custGeom>
                <a:rect b="b" l="l" r="r" t="t"/>
                <a:pathLst>
                  <a:path extrusionOk="0" h="5372" w="4838">
                    <a:moveTo>
                      <a:pt x="3270" y="1"/>
                    </a:moveTo>
                    <a:lnTo>
                      <a:pt x="3270" y="1"/>
                    </a:lnTo>
                    <a:cubicBezTo>
                      <a:pt x="3270" y="1"/>
                      <a:pt x="3903" y="2736"/>
                      <a:pt x="1" y="3470"/>
                    </a:cubicBezTo>
                    <a:cubicBezTo>
                      <a:pt x="1" y="3470"/>
                      <a:pt x="1402" y="4237"/>
                      <a:pt x="1335" y="5371"/>
                    </a:cubicBezTo>
                    <a:cubicBezTo>
                      <a:pt x="1335" y="5371"/>
                      <a:pt x="4037" y="4404"/>
                      <a:pt x="4437" y="2436"/>
                    </a:cubicBezTo>
                    <a:cubicBezTo>
                      <a:pt x="4838" y="435"/>
                      <a:pt x="3270" y="1"/>
                      <a:pt x="3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" name="Google Shape;293;p8"/>
              <p:cNvSpPr/>
              <p:nvPr/>
            </p:nvSpPr>
            <p:spPr>
              <a:xfrm>
                <a:off x="6661260" y="2349961"/>
                <a:ext cx="25619" cy="81351"/>
              </a:xfrm>
              <a:custGeom>
                <a:rect b="b" l="l" r="r" t="t"/>
                <a:pathLst>
                  <a:path extrusionOk="0" h="2969" w="935">
                    <a:moveTo>
                      <a:pt x="935" y="0"/>
                    </a:moveTo>
                    <a:cubicBezTo>
                      <a:pt x="434" y="901"/>
                      <a:pt x="101" y="1901"/>
                      <a:pt x="1" y="2969"/>
                    </a:cubicBezTo>
                    <a:lnTo>
                      <a:pt x="935" y="0"/>
                    </a:lnTo>
                    <a:close/>
                  </a:path>
                </a:pathLst>
              </a:custGeom>
              <a:solidFill>
                <a:srgbClr val="4F0073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" name="Google Shape;294;p8"/>
              <p:cNvSpPr/>
              <p:nvPr/>
            </p:nvSpPr>
            <p:spPr>
              <a:xfrm>
                <a:off x="6661260" y="2349961"/>
                <a:ext cx="25619" cy="81351"/>
              </a:xfrm>
              <a:custGeom>
                <a:rect b="b" l="l" r="r" t="t"/>
                <a:pathLst>
                  <a:path extrusionOk="0" fill="none" h="2969" w="935">
                    <a:moveTo>
                      <a:pt x="935" y="0"/>
                    </a:moveTo>
                    <a:cubicBezTo>
                      <a:pt x="434" y="901"/>
                      <a:pt x="101" y="1901"/>
                      <a:pt x="1" y="2969"/>
                    </a:cubicBez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" name="Google Shape;295;p8"/>
              <p:cNvSpPr/>
              <p:nvPr/>
            </p:nvSpPr>
            <p:spPr>
              <a:xfrm>
                <a:off x="7009487" y="2555598"/>
                <a:ext cx="164564" cy="96914"/>
              </a:xfrm>
              <a:custGeom>
                <a:rect b="b" l="l" r="r" t="t"/>
                <a:pathLst>
                  <a:path extrusionOk="0" fill="none" h="3537" w="6006">
                    <a:moveTo>
                      <a:pt x="1" y="0"/>
                    </a:moveTo>
                    <a:lnTo>
                      <a:pt x="6005" y="3536"/>
                    </a:ln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" name="Google Shape;296;p8"/>
              <p:cNvSpPr/>
              <p:nvPr/>
            </p:nvSpPr>
            <p:spPr>
              <a:xfrm>
                <a:off x="6412660" y="2252143"/>
                <a:ext cx="164537" cy="97818"/>
              </a:xfrm>
              <a:custGeom>
                <a:rect b="b" l="l" r="r" t="t"/>
                <a:pathLst>
                  <a:path extrusionOk="0" fill="none" h="3570" w="6005">
                    <a:moveTo>
                      <a:pt x="1" y="1"/>
                    </a:moveTo>
                    <a:lnTo>
                      <a:pt x="6005" y="3570"/>
                    </a:ln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7" name="Google Shape;297;p8"/>
              <p:cNvSpPr/>
              <p:nvPr/>
            </p:nvSpPr>
            <p:spPr>
              <a:xfrm>
                <a:off x="6525082" y="2135172"/>
                <a:ext cx="59431" cy="13727"/>
              </a:xfrm>
              <a:custGeom>
                <a:rect b="b" l="l" r="r" t="t"/>
                <a:pathLst>
                  <a:path extrusionOk="0" fill="none" h="501" w="2169">
                    <a:moveTo>
                      <a:pt x="1" y="133"/>
                    </a:moveTo>
                    <a:cubicBezTo>
                      <a:pt x="701" y="500"/>
                      <a:pt x="1535" y="467"/>
                      <a:pt x="2169" y="0"/>
                    </a:cubicBez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8" name="Google Shape;298;p8"/>
              <p:cNvSpPr/>
              <p:nvPr/>
            </p:nvSpPr>
            <p:spPr>
              <a:xfrm>
                <a:off x="6497655" y="1289718"/>
                <a:ext cx="292522" cy="141713"/>
              </a:xfrm>
              <a:custGeom>
                <a:rect b="b" l="l" r="r" t="t"/>
                <a:pathLst>
                  <a:path extrusionOk="0" fill="none" h="5172" w="10676">
                    <a:moveTo>
                      <a:pt x="968" y="5171"/>
                    </a:moveTo>
                    <a:cubicBezTo>
                      <a:pt x="1" y="3937"/>
                      <a:pt x="434" y="2402"/>
                      <a:pt x="2202" y="1368"/>
                    </a:cubicBezTo>
                    <a:cubicBezTo>
                      <a:pt x="4537" y="1"/>
                      <a:pt x="8340" y="1"/>
                      <a:pt x="10675" y="1368"/>
                    </a:cubicBez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9" name="Google Shape;299;p8"/>
              <p:cNvSpPr/>
              <p:nvPr/>
            </p:nvSpPr>
            <p:spPr>
              <a:xfrm>
                <a:off x="6612817" y="1371068"/>
                <a:ext cx="234928" cy="125245"/>
              </a:xfrm>
              <a:custGeom>
                <a:rect b="b" l="l" r="r" t="t"/>
                <a:pathLst>
                  <a:path extrusionOk="0" fill="none" h="4571" w="8574">
                    <a:moveTo>
                      <a:pt x="8073" y="0"/>
                    </a:moveTo>
                    <a:cubicBezTo>
                      <a:pt x="8574" y="1168"/>
                      <a:pt x="8073" y="2402"/>
                      <a:pt x="6505" y="3303"/>
                    </a:cubicBezTo>
                    <a:cubicBezTo>
                      <a:pt x="4771" y="4337"/>
                      <a:pt x="2169" y="4570"/>
                      <a:pt x="1" y="4070"/>
                    </a:cubicBez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0" name="Google Shape;300;p8"/>
              <p:cNvSpPr/>
              <p:nvPr/>
            </p:nvSpPr>
            <p:spPr>
              <a:xfrm>
                <a:off x="6742611" y="1431403"/>
                <a:ext cx="112450" cy="165441"/>
              </a:xfrm>
              <a:custGeom>
                <a:rect b="b" l="l" r="r" t="t"/>
                <a:pathLst>
                  <a:path extrusionOk="0" fill="none" h="6038" w="4104">
                    <a:moveTo>
                      <a:pt x="834" y="0"/>
                    </a:moveTo>
                    <a:cubicBezTo>
                      <a:pt x="1135" y="133"/>
                      <a:pt x="1435" y="267"/>
                      <a:pt x="1735" y="434"/>
                    </a:cubicBezTo>
                    <a:cubicBezTo>
                      <a:pt x="4070" y="1768"/>
                      <a:pt x="4103" y="3970"/>
                      <a:pt x="1768" y="5337"/>
                    </a:cubicBezTo>
                    <a:cubicBezTo>
                      <a:pt x="1201" y="5637"/>
                      <a:pt x="634" y="5871"/>
                      <a:pt x="1" y="6038"/>
                    </a:cubicBez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" name="Google Shape;301;p8"/>
              <p:cNvSpPr/>
              <p:nvPr/>
            </p:nvSpPr>
            <p:spPr>
              <a:xfrm>
                <a:off x="6494011" y="1409456"/>
                <a:ext cx="232188" cy="197444"/>
              </a:xfrm>
              <a:custGeom>
                <a:rect b="b" l="l" r="r" t="t"/>
                <a:pathLst>
                  <a:path extrusionOk="0" fill="none" h="7206" w="8474">
                    <a:moveTo>
                      <a:pt x="6672" y="7172"/>
                    </a:moveTo>
                    <a:cubicBezTo>
                      <a:pt x="5171" y="7206"/>
                      <a:pt x="3703" y="6872"/>
                      <a:pt x="2369" y="6172"/>
                    </a:cubicBezTo>
                    <a:cubicBezTo>
                      <a:pt x="34" y="4804"/>
                      <a:pt x="0" y="2636"/>
                      <a:pt x="2335" y="1268"/>
                    </a:cubicBezTo>
                    <a:cubicBezTo>
                      <a:pt x="4003" y="301"/>
                      <a:pt x="6372" y="0"/>
                      <a:pt x="8473" y="434"/>
                    </a:cubicBez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2" name="Google Shape;302;p8"/>
              <p:cNvSpPr/>
              <p:nvPr/>
            </p:nvSpPr>
            <p:spPr>
              <a:xfrm>
                <a:off x="6511382" y="1123372"/>
                <a:ext cx="331787" cy="222817"/>
              </a:xfrm>
              <a:custGeom>
                <a:rect b="b" l="l" r="r" t="t"/>
                <a:pathLst>
                  <a:path extrusionOk="0" h="8132" w="12109">
                    <a:moveTo>
                      <a:pt x="0" y="1"/>
                    </a:moveTo>
                    <a:lnTo>
                      <a:pt x="0" y="4604"/>
                    </a:lnTo>
                    <a:cubicBezTo>
                      <a:pt x="0" y="5505"/>
                      <a:pt x="567" y="6405"/>
                      <a:pt x="1768" y="7106"/>
                    </a:cubicBezTo>
                    <a:cubicBezTo>
                      <a:pt x="2952" y="7790"/>
                      <a:pt x="4512" y="8131"/>
                      <a:pt x="6067" y="8131"/>
                    </a:cubicBezTo>
                    <a:cubicBezTo>
                      <a:pt x="7622" y="8131"/>
                      <a:pt x="9173" y="7790"/>
                      <a:pt x="10341" y="7106"/>
                    </a:cubicBezTo>
                    <a:cubicBezTo>
                      <a:pt x="11508" y="6405"/>
                      <a:pt x="12109" y="5505"/>
                      <a:pt x="12109" y="4637"/>
                    </a:cubicBezTo>
                    <a:lnTo>
                      <a:pt x="12109" y="34"/>
                    </a:lnTo>
                    <a:cubicBezTo>
                      <a:pt x="12109" y="935"/>
                      <a:pt x="11508" y="1835"/>
                      <a:pt x="10341" y="2502"/>
                    </a:cubicBezTo>
                    <a:cubicBezTo>
                      <a:pt x="9173" y="3186"/>
                      <a:pt x="7622" y="3528"/>
                      <a:pt x="6067" y="3528"/>
                    </a:cubicBezTo>
                    <a:cubicBezTo>
                      <a:pt x="4512" y="3528"/>
                      <a:pt x="2952" y="3186"/>
                      <a:pt x="1768" y="2502"/>
                    </a:cubicBezTo>
                    <a:cubicBezTo>
                      <a:pt x="567" y="1835"/>
                      <a:pt x="0" y="901"/>
                      <a:pt x="0" y="1"/>
                    </a:cubicBezTo>
                    <a:close/>
                  </a:path>
                </a:pathLst>
              </a:custGeom>
              <a:solidFill>
                <a:srgbClr val="9A8EFF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3" name="Google Shape;303;p8"/>
              <p:cNvSpPr/>
              <p:nvPr/>
            </p:nvSpPr>
            <p:spPr>
              <a:xfrm>
                <a:off x="6494915" y="1027965"/>
                <a:ext cx="364721" cy="192101"/>
              </a:xfrm>
              <a:custGeom>
                <a:rect b="b" l="l" r="r" t="t"/>
                <a:pathLst>
                  <a:path extrusionOk="0" h="7011" w="13311">
                    <a:moveTo>
                      <a:pt x="6598" y="1"/>
                    </a:moveTo>
                    <a:cubicBezTo>
                      <a:pt x="5052" y="1"/>
                      <a:pt x="3513" y="335"/>
                      <a:pt x="2336" y="1014"/>
                    </a:cubicBezTo>
                    <a:cubicBezTo>
                      <a:pt x="1" y="2382"/>
                      <a:pt x="1" y="4617"/>
                      <a:pt x="2369" y="5984"/>
                    </a:cubicBezTo>
                    <a:cubicBezTo>
                      <a:pt x="3553" y="6668"/>
                      <a:pt x="5113" y="7010"/>
                      <a:pt x="6668" y="7010"/>
                    </a:cubicBezTo>
                    <a:cubicBezTo>
                      <a:pt x="8223" y="7010"/>
                      <a:pt x="9774" y="6668"/>
                      <a:pt x="10942" y="5984"/>
                    </a:cubicBezTo>
                    <a:cubicBezTo>
                      <a:pt x="13310" y="4617"/>
                      <a:pt x="13310" y="2382"/>
                      <a:pt x="10942" y="1014"/>
                    </a:cubicBezTo>
                    <a:cubicBezTo>
                      <a:pt x="9734" y="343"/>
                      <a:pt x="8162" y="1"/>
                      <a:pt x="6598" y="1"/>
                    </a:cubicBezTo>
                    <a:close/>
                  </a:path>
                </a:pathLst>
              </a:custGeom>
              <a:solidFill>
                <a:srgbClr val="9A8EFF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4" name="Google Shape;304;p8"/>
              <p:cNvSpPr/>
              <p:nvPr/>
            </p:nvSpPr>
            <p:spPr>
              <a:xfrm>
                <a:off x="6511382" y="1123372"/>
                <a:ext cx="331787" cy="222817"/>
              </a:xfrm>
              <a:custGeom>
                <a:rect b="b" l="l" r="r" t="t"/>
                <a:pathLst>
                  <a:path extrusionOk="0" h="8132" w="12109">
                    <a:moveTo>
                      <a:pt x="0" y="1"/>
                    </a:moveTo>
                    <a:lnTo>
                      <a:pt x="0" y="4604"/>
                    </a:lnTo>
                    <a:cubicBezTo>
                      <a:pt x="0" y="5505"/>
                      <a:pt x="567" y="6405"/>
                      <a:pt x="1768" y="7106"/>
                    </a:cubicBezTo>
                    <a:cubicBezTo>
                      <a:pt x="2952" y="7790"/>
                      <a:pt x="4512" y="8131"/>
                      <a:pt x="6067" y="8131"/>
                    </a:cubicBezTo>
                    <a:cubicBezTo>
                      <a:pt x="7622" y="8131"/>
                      <a:pt x="9173" y="7790"/>
                      <a:pt x="10341" y="7106"/>
                    </a:cubicBezTo>
                    <a:cubicBezTo>
                      <a:pt x="11508" y="6405"/>
                      <a:pt x="12109" y="5505"/>
                      <a:pt x="12109" y="4637"/>
                    </a:cubicBezTo>
                    <a:lnTo>
                      <a:pt x="12109" y="34"/>
                    </a:lnTo>
                    <a:cubicBezTo>
                      <a:pt x="12109" y="935"/>
                      <a:pt x="11508" y="1835"/>
                      <a:pt x="10341" y="2502"/>
                    </a:cubicBezTo>
                    <a:cubicBezTo>
                      <a:pt x="9173" y="3186"/>
                      <a:pt x="7622" y="3528"/>
                      <a:pt x="6067" y="3528"/>
                    </a:cubicBezTo>
                    <a:cubicBezTo>
                      <a:pt x="4512" y="3528"/>
                      <a:pt x="2952" y="3186"/>
                      <a:pt x="1768" y="2502"/>
                    </a:cubicBezTo>
                    <a:cubicBezTo>
                      <a:pt x="567" y="1835"/>
                      <a:pt x="0" y="901"/>
                      <a:pt x="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5" name="Google Shape;305;p8"/>
              <p:cNvSpPr/>
              <p:nvPr/>
            </p:nvSpPr>
            <p:spPr>
              <a:xfrm>
                <a:off x="6511382" y="1123372"/>
                <a:ext cx="331787" cy="167989"/>
              </a:xfrm>
              <a:custGeom>
                <a:rect b="b" l="l" r="r" t="t"/>
                <a:pathLst>
                  <a:path extrusionOk="0" h="6131" w="12109">
                    <a:moveTo>
                      <a:pt x="0" y="1"/>
                    </a:moveTo>
                    <a:lnTo>
                      <a:pt x="0" y="2669"/>
                    </a:lnTo>
                    <a:cubicBezTo>
                      <a:pt x="0" y="3536"/>
                      <a:pt x="601" y="4437"/>
                      <a:pt x="1768" y="5104"/>
                    </a:cubicBezTo>
                    <a:cubicBezTo>
                      <a:pt x="2952" y="5788"/>
                      <a:pt x="4503" y="6130"/>
                      <a:pt x="6054" y="6130"/>
                    </a:cubicBezTo>
                    <a:cubicBezTo>
                      <a:pt x="7606" y="6130"/>
                      <a:pt x="9157" y="5788"/>
                      <a:pt x="10341" y="5104"/>
                    </a:cubicBezTo>
                    <a:cubicBezTo>
                      <a:pt x="11508" y="4404"/>
                      <a:pt x="12109" y="3536"/>
                      <a:pt x="12109" y="2636"/>
                    </a:cubicBezTo>
                    <a:lnTo>
                      <a:pt x="12109" y="134"/>
                    </a:lnTo>
                    <a:cubicBezTo>
                      <a:pt x="12075" y="968"/>
                      <a:pt x="11508" y="1835"/>
                      <a:pt x="10341" y="2502"/>
                    </a:cubicBezTo>
                    <a:cubicBezTo>
                      <a:pt x="9173" y="3186"/>
                      <a:pt x="7622" y="3528"/>
                      <a:pt x="6067" y="3528"/>
                    </a:cubicBezTo>
                    <a:cubicBezTo>
                      <a:pt x="4512" y="3528"/>
                      <a:pt x="2952" y="3186"/>
                      <a:pt x="1768" y="2502"/>
                    </a:cubicBezTo>
                    <a:cubicBezTo>
                      <a:pt x="567" y="1835"/>
                      <a:pt x="0" y="901"/>
                      <a:pt x="0" y="1"/>
                    </a:cubicBezTo>
                    <a:close/>
                  </a:path>
                </a:pathLst>
              </a:custGeom>
              <a:solidFill>
                <a:srgbClr val="434343">
                  <a:alpha val="1254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6" name="Google Shape;306;p8"/>
              <p:cNvSpPr/>
              <p:nvPr/>
            </p:nvSpPr>
            <p:spPr>
              <a:xfrm>
                <a:off x="6494915" y="1027965"/>
                <a:ext cx="364721" cy="192101"/>
              </a:xfrm>
              <a:custGeom>
                <a:rect b="b" l="l" r="r" t="t"/>
                <a:pathLst>
                  <a:path extrusionOk="0" h="7011" w="13311">
                    <a:moveTo>
                      <a:pt x="6598" y="1"/>
                    </a:moveTo>
                    <a:cubicBezTo>
                      <a:pt x="5052" y="1"/>
                      <a:pt x="3513" y="335"/>
                      <a:pt x="2336" y="1014"/>
                    </a:cubicBezTo>
                    <a:cubicBezTo>
                      <a:pt x="1" y="2382"/>
                      <a:pt x="1" y="4617"/>
                      <a:pt x="2369" y="5984"/>
                    </a:cubicBezTo>
                    <a:cubicBezTo>
                      <a:pt x="3553" y="6668"/>
                      <a:pt x="5113" y="7010"/>
                      <a:pt x="6668" y="7010"/>
                    </a:cubicBezTo>
                    <a:cubicBezTo>
                      <a:pt x="8223" y="7010"/>
                      <a:pt x="9774" y="6668"/>
                      <a:pt x="10942" y="5984"/>
                    </a:cubicBezTo>
                    <a:cubicBezTo>
                      <a:pt x="13310" y="4617"/>
                      <a:pt x="13310" y="2382"/>
                      <a:pt x="10942" y="1014"/>
                    </a:cubicBezTo>
                    <a:cubicBezTo>
                      <a:pt x="9734" y="343"/>
                      <a:pt x="8162" y="1"/>
                      <a:pt x="6598" y="1"/>
                    </a:cubicBezTo>
                    <a:close/>
                  </a:path>
                </a:pathLst>
              </a:custGeom>
              <a:solidFill>
                <a:srgbClr val="9A8EFF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7" name="Google Shape;307;p8"/>
              <p:cNvSpPr/>
              <p:nvPr/>
            </p:nvSpPr>
            <p:spPr>
              <a:xfrm>
                <a:off x="6415400" y="959329"/>
                <a:ext cx="522819" cy="308935"/>
              </a:xfrm>
              <a:custGeom>
                <a:rect b="b" l="l" r="r" t="t"/>
                <a:pathLst>
                  <a:path extrusionOk="0" h="11275" w="19081">
                    <a:moveTo>
                      <a:pt x="9541" y="0"/>
                    </a:moveTo>
                    <a:cubicBezTo>
                      <a:pt x="9474" y="0"/>
                      <a:pt x="9407" y="17"/>
                      <a:pt x="9341" y="50"/>
                    </a:cubicBezTo>
                    <a:lnTo>
                      <a:pt x="268" y="5287"/>
                    </a:lnTo>
                    <a:cubicBezTo>
                      <a:pt x="1" y="5454"/>
                      <a:pt x="1" y="5787"/>
                      <a:pt x="268" y="5954"/>
                    </a:cubicBezTo>
                    <a:lnTo>
                      <a:pt x="9341" y="11225"/>
                    </a:lnTo>
                    <a:cubicBezTo>
                      <a:pt x="9407" y="11258"/>
                      <a:pt x="9474" y="11275"/>
                      <a:pt x="9541" y="11275"/>
                    </a:cubicBezTo>
                    <a:cubicBezTo>
                      <a:pt x="9608" y="11275"/>
                      <a:pt x="9674" y="11258"/>
                      <a:pt x="9741" y="11225"/>
                    </a:cubicBezTo>
                    <a:lnTo>
                      <a:pt x="18847" y="5954"/>
                    </a:lnTo>
                    <a:cubicBezTo>
                      <a:pt x="19081" y="5787"/>
                      <a:pt x="19081" y="5454"/>
                      <a:pt x="18847" y="5287"/>
                    </a:cubicBezTo>
                    <a:lnTo>
                      <a:pt x="9741" y="50"/>
                    </a:lnTo>
                    <a:cubicBezTo>
                      <a:pt x="9674" y="17"/>
                      <a:pt x="9608" y="0"/>
                      <a:pt x="95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8" name="Google Shape;308;p8"/>
              <p:cNvSpPr/>
              <p:nvPr/>
            </p:nvSpPr>
            <p:spPr>
              <a:xfrm>
                <a:off x="6415400" y="1053009"/>
                <a:ext cx="522819" cy="214350"/>
              </a:xfrm>
              <a:custGeom>
                <a:rect b="b" l="l" r="r" t="t"/>
                <a:pathLst>
                  <a:path extrusionOk="0" h="7823" w="19081">
                    <a:moveTo>
                      <a:pt x="3470" y="0"/>
                    </a:moveTo>
                    <a:lnTo>
                      <a:pt x="268" y="1868"/>
                    </a:lnTo>
                    <a:cubicBezTo>
                      <a:pt x="1" y="2002"/>
                      <a:pt x="1" y="2368"/>
                      <a:pt x="268" y="2535"/>
                    </a:cubicBezTo>
                    <a:lnTo>
                      <a:pt x="9341" y="7772"/>
                    </a:lnTo>
                    <a:cubicBezTo>
                      <a:pt x="9407" y="7806"/>
                      <a:pt x="9474" y="7822"/>
                      <a:pt x="9541" y="7822"/>
                    </a:cubicBezTo>
                    <a:cubicBezTo>
                      <a:pt x="9608" y="7822"/>
                      <a:pt x="9674" y="7806"/>
                      <a:pt x="9741" y="7772"/>
                    </a:cubicBezTo>
                    <a:lnTo>
                      <a:pt x="18847" y="2535"/>
                    </a:lnTo>
                    <a:cubicBezTo>
                      <a:pt x="19081" y="2368"/>
                      <a:pt x="19081" y="2035"/>
                      <a:pt x="18847" y="1868"/>
                    </a:cubicBezTo>
                    <a:lnTo>
                      <a:pt x="15612" y="0"/>
                    </a:lnTo>
                    <a:lnTo>
                      <a:pt x="9741" y="3403"/>
                    </a:lnTo>
                    <a:cubicBezTo>
                      <a:pt x="9674" y="3436"/>
                      <a:pt x="9608" y="3453"/>
                      <a:pt x="9541" y="3453"/>
                    </a:cubicBezTo>
                    <a:cubicBezTo>
                      <a:pt x="9474" y="3453"/>
                      <a:pt x="9407" y="3436"/>
                      <a:pt x="9341" y="3403"/>
                    </a:cubicBezTo>
                    <a:lnTo>
                      <a:pt x="3470" y="0"/>
                    </a:lnTo>
                    <a:close/>
                  </a:path>
                </a:pathLst>
              </a:custGeom>
              <a:solidFill>
                <a:srgbClr val="434343">
                  <a:alpha val="1254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9" name="Google Shape;309;p8"/>
              <p:cNvSpPr/>
              <p:nvPr/>
            </p:nvSpPr>
            <p:spPr>
              <a:xfrm>
                <a:off x="6651204" y="842769"/>
                <a:ext cx="153577" cy="260519"/>
              </a:xfrm>
              <a:custGeom>
                <a:rect b="b" l="l" r="r" t="t"/>
                <a:pathLst>
                  <a:path extrusionOk="0" fill="none" h="9508" w="5605">
                    <a:moveTo>
                      <a:pt x="968" y="9508"/>
                    </a:moveTo>
                    <a:cubicBezTo>
                      <a:pt x="968" y="9508"/>
                      <a:pt x="1" y="6572"/>
                      <a:pt x="2736" y="5538"/>
                    </a:cubicBezTo>
                    <a:cubicBezTo>
                      <a:pt x="5471" y="4504"/>
                      <a:pt x="5605" y="1035"/>
                      <a:pt x="3970" y="1"/>
                    </a:cubicBez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0" name="Google Shape;310;p8"/>
              <p:cNvSpPr/>
              <p:nvPr/>
            </p:nvSpPr>
            <p:spPr>
              <a:xfrm>
                <a:off x="6649396" y="1097781"/>
                <a:ext cx="56691" cy="26523"/>
              </a:xfrm>
              <a:custGeom>
                <a:rect b="b" l="l" r="r" t="t"/>
                <a:pathLst>
                  <a:path extrusionOk="0" h="968" w="2069">
                    <a:moveTo>
                      <a:pt x="1034" y="1"/>
                    </a:moveTo>
                    <a:cubicBezTo>
                      <a:pt x="467" y="1"/>
                      <a:pt x="0" y="201"/>
                      <a:pt x="0" y="468"/>
                    </a:cubicBezTo>
                    <a:cubicBezTo>
                      <a:pt x="0" y="734"/>
                      <a:pt x="467" y="968"/>
                      <a:pt x="1034" y="968"/>
                    </a:cubicBezTo>
                    <a:cubicBezTo>
                      <a:pt x="1601" y="968"/>
                      <a:pt x="2068" y="734"/>
                      <a:pt x="2068" y="468"/>
                    </a:cubicBezTo>
                    <a:cubicBezTo>
                      <a:pt x="2068" y="201"/>
                      <a:pt x="1601" y="1"/>
                      <a:pt x="1034" y="1"/>
                    </a:cubicBezTo>
                    <a:close/>
                  </a:path>
                </a:pathLst>
              </a:custGeom>
              <a:solidFill>
                <a:srgbClr val="4F007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" name="Google Shape;311;p8"/>
              <p:cNvSpPr/>
              <p:nvPr/>
            </p:nvSpPr>
            <p:spPr>
              <a:xfrm>
                <a:off x="6703319" y="796162"/>
                <a:ext cx="54855" cy="47429"/>
              </a:xfrm>
              <a:custGeom>
                <a:rect b="b" l="l" r="r" t="t"/>
                <a:pathLst>
                  <a:path extrusionOk="0" h="1731" w="2002">
                    <a:moveTo>
                      <a:pt x="67" y="1"/>
                    </a:moveTo>
                    <a:lnTo>
                      <a:pt x="67" y="1"/>
                    </a:lnTo>
                    <a:cubicBezTo>
                      <a:pt x="0" y="434"/>
                      <a:pt x="67" y="868"/>
                      <a:pt x="334" y="1235"/>
                    </a:cubicBezTo>
                    <a:cubicBezTo>
                      <a:pt x="584" y="1652"/>
                      <a:pt x="1134" y="1730"/>
                      <a:pt x="1511" y="1730"/>
                    </a:cubicBezTo>
                    <a:cubicBezTo>
                      <a:pt x="1737" y="1730"/>
                      <a:pt x="1902" y="1702"/>
                      <a:pt x="1902" y="1702"/>
                    </a:cubicBezTo>
                    <a:cubicBezTo>
                      <a:pt x="2002" y="101"/>
                      <a:pt x="67" y="1"/>
                      <a:pt x="6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" name="Google Shape;312;p8"/>
              <p:cNvSpPr/>
              <p:nvPr/>
            </p:nvSpPr>
            <p:spPr>
              <a:xfrm>
                <a:off x="7562446" y="3449139"/>
                <a:ext cx="193800" cy="81405"/>
              </a:xfrm>
              <a:custGeom>
                <a:rect b="b" l="l" r="r" t="t"/>
                <a:pathLst>
                  <a:path extrusionOk="0" h="2971" w="7073">
                    <a:moveTo>
                      <a:pt x="2804" y="0"/>
                    </a:moveTo>
                    <a:cubicBezTo>
                      <a:pt x="2585" y="0"/>
                      <a:pt x="2362" y="25"/>
                      <a:pt x="2136" y="79"/>
                    </a:cubicBezTo>
                    <a:cubicBezTo>
                      <a:pt x="1" y="546"/>
                      <a:pt x="468" y="1814"/>
                      <a:pt x="468" y="1814"/>
                    </a:cubicBezTo>
                    <a:cubicBezTo>
                      <a:pt x="1461" y="2683"/>
                      <a:pt x="2575" y="2970"/>
                      <a:pt x="3607" y="2970"/>
                    </a:cubicBezTo>
                    <a:cubicBezTo>
                      <a:pt x="5071" y="2970"/>
                      <a:pt x="6372" y="2394"/>
                      <a:pt x="6939" y="2081"/>
                    </a:cubicBezTo>
                    <a:cubicBezTo>
                      <a:pt x="7073" y="2014"/>
                      <a:pt x="7073" y="1847"/>
                      <a:pt x="6939" y="1781"/>
                    </a:cubicBezTo>
                    <a:cubicBezTo>
                      <a:pt x="5908" y="1398"/>
                      <a:pt x="4461" y="0"/>
                      <a:pt x="2804" y="0"/>
                    </a:cubicBezTo>
                    <a:close/>
                  </a:path>
                </a:pathLst>
              </a:custGeom>
              <a:solidFill>
                <a:srgbClr val="8AFFCC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" name="Google Shape;313;p8"/>
              <p:cNvSpPr/>
              <p:nvPr/>
            </p:nvSpPr>
            <p:spPr>
              <a:xfrm>
                <a:off x="7562446" y="3438508"/>
                <a:ext cx="193800" cy="117930"/>
              </a:xfrm>
              <a:custGeom>
                <a:rect b="b" l="l" r="r" t="t"/>
                <a:pathLst>
                  <a:path extrusionOk="0" fill="none" h="4304" w="7073">
                    <a:moveTo>
                      <a:pt x="468" y="2202"/>
                    </a:moveTo>
                    <a:cubicBezTo>
                      <a:pt x="468" y="2202"/>
                      <a:pt x="1" y="934"/>
                      <a:pt x="2136" y="467"/>
                    </a:cubicBezTo>
                    <a:cubicBezTo>
                      <a:pt x="4070" y="0"/>
                      <a:pt x="5772" y="1735"/>
                      <a:pt x="6939" y="2169"/>
                    </a:cubicBezTo>
                    <a:cubicBezTo>
                      <a:pt x="7073" y="2235"/>
                      <a:pt x="7073" y="2402"/>
                      <a:pt x="6939" y="2469"/>
                    </a:cubicBezTo>
                    <a:cubicBezTo>
                      <a:pt x="5972" y="3003"/>
                      <a:pt x="2870" y="4304"/>
                      <a:pt x="468" y="2202"/>
                    </a:cubicBezTo>
                    <a:close/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4" name="Google Shape;314;p8"/>
            <p:cNvGrpSpPr/>
            <p:nvPr/>
          </p:nvGrpSpPr>
          <p:grpSpPr>
            <a:xfrm>
              <a:off x="7319326" y="3438508"/>
              <a:ext cx="521915" cy="556631"/>
              <a:chOff x="7319326" y="3438508"/>
              <a:chExt cx="521915" cy="556631"/>
            </a:xfrm>
          </p:grpSpPr>
          <p:sp>
            <p:nvSpPr>
              <p:cNvPr id="315" name="Google Shape;315;p8"/>
              <p:cNvSpPr/>
              <p:nvPr/>
            </p:nvSpPr>
            <p:spPr>
              <a:xfrm>
                <a:off x="7408897" y="3782159"/>
                <a:ext cx="316278" cy="182840"/>
              </a:xfrm>
              <a:custGeom>
                <a:rect b="b" l="l" r="r" t="t"/>
                <a:pathLst>
                  <a:path extrusionOk="0" h="6673" w="11543">
                    <a:moveTo>
                      <a:pt x="5772" y="1"/>
                    </a:moveTo>
                    <a:cubicBezTo>
                      <a:pt x="2569" y="1"/>
                      <a:pt x="1" y="1502"/>
                      <a:pt x="1" y="3336"/>
                    </a:cubicBezTo>
                    <a:cubicBezTo>
                      <a:pt x="1" y="5171"/>
                      <a:pt x="2569" y="6672"/>
                      <a:pt x="5772" y="6672"/>
                    </a:cubicBezTo>
                    <a:cubicBezTo>
                      <a:pt x="8974" y="6672"/>
                      <a:pt x="11542" y="5171"/>
                      <a:pt x="11542" y="3336"/>
                    </a:cubicBezTo>
                    <a:cubicBezTo>
                      <a:pt x="11542" y="1502"/>
                      <a:pt x="8974" y="1"/>
                      <a:pt x="5772" y="1"/>
                    </a:cubicBezTo>
                    <a:close/>
                  </a:path>
                </a:pathLst>
              </a:custGeom>
              <a:solidFill>
                <a:srgbClr val="434343">
                  <a:alpha val="1254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" name="Google Shape;316;p8"/>
              <p:cNvSpPr/>
              <p:nvPr/>
            </p:nvSpPr>
            <p:spPr>
              <a:xfrm>
                <a:off x="7350425" y="3522434"/>
                <a:ext cx="446949" cy="403081"/>
              </a:xfrm>
              <a:custGeom>
                <a:rect b="b" l="l" r="r" t="t"/>
                <a:pathLst>
                  <a:path extrusionOk="0" h="14711" w="16312">
                    <a:moveTo>
                      <a:pt x="8200" y="0"/>
                    </a:moveTo>
                    <a:cubicBezTo>
                      <a:pt x="7552" y="0"/>
                      <a:pt x="6893" y="88"/>
                      <a:pt x="6238" y="273"/>
                    </a:cubicBezTo>
                    <a:cubicBezTo>
                      <a:pt x="2302" y="1341"/>
                      <a:pt x="0" y="5377"/>
                      <a:pt x="1067" y="9280"/>
                    </a:cubicBezTo>
                    <a:cubicBezTo>
                      <a:pt x="1958" y="12564"/>
                      <a:pt x="4917" y="14711"/>
                      <a:pt x="8159" y="14711"/>
                    </a:cubicBezTo>
                    <a:cubicBezTo>
                      <a:pt x="8802" y="14711"/>
                      <a:pt x="9456" y="14627"/>
                      <a:pt x="10107" y="14450"/>
                    </a:cubicBezTo>
                    <a:cubicBezTo>
                      <a:pt x="14010" y="13383"/>
                      <a:pt x="16312" y="9346"/>
                      <a:pt x="15244" y="5410"/>
                    </a:cubicBezTo>
                    <a:cubicBezTo>
                      <a:pt x="14356" y="2162"/>
                      <a:pt x="11412" y="0"/>
                      <a:pt x="82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" name="Google Shape;317;p8"/>
              <p:cNvSpPr/>
              <p:nvPr/>
            </p:nvSpPr>
            <p:spPr>
              <a:xfrm>
                <a:off x="7319326" y="3551834"/>
                <a:ext cx="503776" cy="374777"/>
              </a:xfrm>
              <a:custGeom>
                <a:rect b="b" l="l" r="r" t="t"/>
                <a:pathLst>
                  <a:path extrusionOk="0" h="13678" w="18386">
                    <a:moveTo>
                      <a:pt x="5471" y="1"/>
                    </a:moveTo>
                    <a:lnTo>
                      <a:pt x="5471" y="1"/>
                    </a:lnTo>
                    <a:cubicBezTo>
                      <a:pt x="1" y="3303"/>
                      <a:pt x="1068" y="11576"/>
                      <a:pt x="7206" y="13377"/>
                    </a:cubicBezTo>
                    <a:cubicBezTo>
                      <a:pt x="7921" y="13582"/>
                      <a:pt x="8625" y="13677"/>
                      <a:pt x="9306" y="13677"/>
                    </a:cubicBezTo>
                    <a:cubicBezTo>
                      <a:pt x="14504" y="13677"/>
                      <a:pt x="18386" y="8109"/>
                      <a:pt x="15879" y="3036"/>
                    </a:cubicBezTo>
                    <a:lnTo>
                      <a:pt x="15879" y="3036"/>
                    </a:lnTo>
                    <a:lnTo>
                      <a:pt x="15879" y="3236"/>
                    </a:lnTo>
                    <a:cubicBezTo>
                      <a:pt x="15879" y="6506"/>
                      <a:pt x="13212" y="8966"/>
                      <a:pt x="10171" y="8966"/>
                    </a:cubicBezTo>
                    <a:cubicBezTo>
                      <a:pt x="9613" y="8966"/>
                      <a:pt x="9043" y="8883"/>
                      <a:pt x="8474" y="8707"/>
                    </a:cubicBezTo>
                    <a:cubicBezTo>
                      <a:pt x="4804" y="7539"/>
                      <a:pt x="3270" y="3170"/>
                      <a:pt x="5471" y="1"/>
                    </a:cubicBezTo>
                    <a:close/>
                  </a:path>
                </a:pathLst>
              </a:custGeom>
              <a:solidFill>
                <a:srgbClr val="434343">
                  <a:alpha val="1254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" name="Google Shape;318;p8"/>
              <p:cNvSpPr/>
              <p:nvPr/>
            </p:nvSpPr>
            <p:spPr>
              <a:xfrm>
                <a:off x="7359549" y="3516187"/>
                <a:ext cx="481692" cy="478952"/>
              </a:xfrm>
              <a:custGeom>
                <a:rect b="b" l="l" r="r" t="t"/>
                <a:pathLst>
                  <a:path extrusionOk="0" fill="none" h="17480" w="17580">
                    <a:moveTo>
                      <a:pt x="468" y="7106"/>
                    </a:moveTo>
                    <a:cubicBezTo>
                      <a:pt x="1" y="13644"/>
                      <a:pt x="7673" y="17480"/>
                      <a:pt x="12610" y="13210"/>
                    </a:cubicBezTo>
                    <a:cubicBezTo>
                      <a:pt x="17580" y="8907"/>
                      <a:pt x="14845" y="768"/>
                      <a:pt x="8340" y="301"/>
                    </a:cubicBezTo>
                    <a:cubicBezTo>
                      <a:pt x="4270" y="1"/>
                      <a:pt x="734" y="3070"/>
                      <a:pt x="468" y="7106"/>
                    </a:cubicBezTo>
                    <a:close/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" name="Google Shape;319;p8"/>
              <p:cNvSpPr/>
              <p:nvPr/>
            </p:nvSpPr>
            <p:spPr>
              <a:xfrm>
                <a:off x="7574338" y="3484211"/>
                <a:ext cx="1863" cy="70391"/>
              </a:xfrm>
              <a:custGeom>
                <a:rect b="b" l="l" r="r" t="t"/>
                <a:pathLst>
                  <a:path extrusionOk="0" fill="none" h="2569" w="68">
                    <a:moveTo>
                      <a:pt x="1" y="2569"/>
                    </a:moveTo>
                    <a:lnTo>
                      <a:pt x="67" y="0"/>
                    </a:lnTo>
                  </a:path>
                </a:pathLst>
              </a:custGeom>
              <a:noFill/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" name="Google Shape;320;p8"/>
              <p:cNvSpPr/>
              <p:nvPr/>
            </p:nvSpPr>
            <p:spPr>
              <a:xfrm>
                <a:off x="7571598" y="3467744"/>
                <a:ext cx="185553" cy="61897"/>
              </a:xfrm>
              <a:custGeom>
                <a:rect b="b" l="l" r="r" t="t"/>
                <a:pathLst>
                  <a:path extrusionOk="0" h="2259" w="6772">
                    <a:moveTo>
                      <a:pt x="467" y="1"/>
                    </a:moveTo>
                    <a:cubicBezTo>
                      <a:pt x="134" y="268"/>
                      <a:pt x="0" y="701"/>
                      <a:pt x="134" y="1102"/>
                    </a:cubicBezTo>
                    <a:cubicBezTo>
                      <a:pt x="1127" y="1971"/>
                      <a:pt x="2241" y="2258"/>
                      <a:pt x="3276" y="2258"/>
                    </a:cubicBezTo>
                    <a:cubicBezTo>
                      <a:pt x="4743" y="2258"/>
                      <a:pt x="6052" y="1681"/>
                      <a:pt x="6639" y="1369"/>
                    </a:cubicBezTo>
                    <a:cubicBezTo>
                      <a:pt x="6772" y="1335"/>
                      <a:pt x="6772" y="1135"/>
                      <a:pt x="6639" y="1102"/>
                    </a:cubicBezTo>
                    <a:cubicBezTo>
                      <a:pt x="6238" y="935"/>
                      <a:pt x="5838" y="735"/>
                      <a:pt x="5471" y="468"/>
                    </a:cubicBezTo>
                    <a:cubicBezTo>
                      <a:pt x="4853" y="690"/>
                      <a:pt x="4077" y="874"/>
                      <a:pt x="3250" y="874"/>
                    </a:cubicBezTo>
                    <a:cubicBezTo>
                      <a:pt x="2337" y="874"/>
                      <a:pt x="1361" y="649"/>
                      <a:pt x="467" y="1"/>
                    </a:cubicBezTo>
                    <a:close/>
                  </a:path>
                </a:pathLst>
              </a:custGeom>
              <a:solidFill>
                <a:srgbClr val="434343">
                  <a:alpha val="1254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" name="Google Shape;321;p8"/>
              <p:cNvSpPr/>
              <p:nvPr/>
            </p:nvSpPr>
            <p:spPr>
              <a:xfrm>
                <a:off x="7562446" y="3438508"/>
                <a:ext cx="193800" cy="117930"/>
              </a:xfrm>
              <a:custGeom>
                <a:rect b="b" l="l" r="r" t="t"/>
                <a:pathLst>
                  <a:path extrusionOk="0" fill="none" h="4304" w="7073">
                    <a:moveTo>
                      <a:pt x="468" y="2202"/>
                    </a:moveTo>
                    <a:cubicBezTo>
                      <a:pt x="468" y="2202"/>
                      <a:pt x="1" y="934"/>
                      <a:pt x="2136" y="467"/>
                    </a:cubicBezTo>
                    <a:cubicBezTo>
                      <a:pt x="4070" y="0"/>
                      <a:pt x="5772" y="1735"/>
                      <a:pt x="6939" y="2169"/>
                    </a:cubicBezTo>
                    <a:cubicBezTo>
                      <a:pt x="7073" y="2235"/>
                      <a:pt x="7073" y="2402"/>
                      <a:pt x="6939" y="2469"/>
                    </a:cubicBezTo>
                    <a:cubicBezTo>
                      <a:pt x="5972" y="3003"/>
                      <a:pt x="2870" y="4304"/>
                      <a:pt x="468" y="2202"/>
                    </a:cubicBezTo>
                    <a:close/>
                  </a:path>
                </a:pathLst>
              </a:custGeom>
              <a:solidFill>
                <a:schemeClr val="accent3"/>
              </a:solidFill>
              <a:ln cap="rnd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322" name="Google Shape;322;p8"/>
          <p:cNvSpPr txBox="1"/>
          <p:nvPr/>
        </p:nvSpPr>
        <p:spPr>
          <a:xfrm flipH="1">
            <a:off x="1008000" y="1986750"/>
            <a:ext cx="4179900" cy="21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boto"/>
              <a:buNone/>
            </a:pPr>
            <a:r>
              <a:rPr i="0" lang="en-US" sz="2000" u="none" cap="none" strike="noStrike">
                <a:solidFill>
                  <a:schemeClr val="dk1"/>
                </a:solidFill>
                <a:latin typeface="Space Grotesk Medium"/>
                <a:ea typeface="Space Grotesk Medium"/>
                <a:cs typeface="Space Grotesk Medium"/>
                <a:sym typeface="Space Grotesk Medium"/>
              </a:rPr>
              <a:t>Works by dividing the problem </a:t>
            </a:r>
            <a:endParaRPr i="0" sz="1400" u="none" cap="none" strike="noStrike">
              <a:solidFill>
                <a:srgbClr val="000000"/>
              </a:solidFill>
              <a:latin typeface="Space Grotesk Medium"/>
              <a:ea typeface="Space Grotesk Medium"/>
              <a:cs typeface="Space Grotesk Medium"/>
              <a:sym typeface="Space Grotesk Medium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boto"/>
              <a:buNone/>
            </a:pPr>
            <a:r>
              <a:rPr i="0" lang="en-US" sz="2000" u="none" cap="none" strike="noStrike">
                <a:solidFill>
                  <a:schemeClr val="dk1"/>
                </a:solidFill>
                <a:latin typeface="Space Grotesk Medium"/>
                <a:ea typeface="Space Grotesk Medium"/>
                <a:cs typeface="Space Grotesk Medium"/>
                <a:sym typeface="Space Grotesk Medium"/>
              </a:rPr>
              <a:t>into only two subproblems (corners and edges).</a:t>
            </a:r>
            <a:endParaRPr i="0" sz="1400" u="none" cap="none" strike="noStrike">
              <a:solidFill>
                <a:srgbClr val="000000"/>
              </a:solidFill>
              <a:latin typeface="Space Grotesk Medium"/>
              <a:ea typeface="Space Grotesk Medium"/>
              <a:cs typeface="Space Grotesk Medium"/>
              <a:sym typeface="Space Grotesk Medium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boto"/>
              <a:buNone/>
            </a:pPr>
            <a:r>
              <a:t/>
            </a:r>
            <a:endParaRPr i="0" sz="2000" u="none" cap="none" strike="noStrike">
              <a:solidFill>
                <a:schemeClr val="dk1"/>
              </a:solidFill>
              <a:latin typeface="Space Grotesk Medium"/>
              <a:ea typeface="Space Grotesk Medium"/>
              <a:cs typeface="Space Grotesk Medium"/>
              <a:sym typeface="Space Grotesk Medium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boto"/>
              <a:buNone/>
            </a:pPr>
            <a:r>
              <a:rPr i="0" lang="en-US" sz="2000" u="none" cap="none" strike="noStrike">
                <a:solidFill>
                  <a:schemeClr val="dk1"/>
                </a:solidFill>
                <a:latin typeface="Space Grotesk Medium"/>
                <a:ea typeface="Space Grotesk Medium"/>
                <a:cs typeface="Space Grotesk Medium"/>
                <a:sym typeface="Space Grotesk Medium"/>
              </a:rPr>
              <a:t>G1 = &lt;U,D,R2,L2,F2,B2&gt;. </a:t>
            </a:r>
            <a:endParaRPr i="0" sz="1400" u="none" cap="none" strike="noStrike">
              <a:solidFill>
                <a:srgbClr val="000000"/>
              </a:solidFill>
              <a:latin typeface="Space Grotesk Medium"/>
              <a:ea typeface="Space Grotesk Medium"/>
              <a:cs typeface="Space Grotesk Medium"/>
              <a:sym typeface="Space Grotesk Medium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boto"/>
              <a:buNone/>
            </a:pPr>
            <a:r>
              <a:rPr i="0" lang="en-US" sz="2000" u="none" cap="none" strike="noStrike">
                <a:solidFill>
                  <a:schemeClr val="dk1"/>
                </a:solidFill>
                <a:latin typeface="Space Grotesk Medium"/>
                <a:ea typeface="Space Grotesk Medium"/>
                <a:cs typeface="Space Grotesk Medium"/>
                <a:sym typeface="Space Grotesk Medium"/>
              </a:rPr>
              <a:t>G2 = &lt;R,R',L,L',F,F',B,B’&gt;.</a:t>
            </a:r>
            <a:endParaRPr i="0" sz="1400" u="none" cap="none" strike="noStrike">
              <a:solidFill>
                <a:srgbClr val="000000"/>
              </a:solidFill>
              <a:latin typeface="Space Grotesk Medium"/>
              <a:ea typeface="Space Grotesk Medium"/>
              <a:cs typeface="Space Grotesk Medium"/>
              <a:sym typeface="Space Grotesk Medium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Rubik's Cube Lesson by Slidesgo">
  <a:themeElements>
    <a:clrScheme name="Simple Light">
      <a:dk1>
        <a:srgbClr val="4F0073"/>
      </a:dk1>
      <a:lt1>
        <a:srgbClr val="DFFFFF"/>
      </a:lt1>
      <a:dk2>
        <a:srgbClr val="ACFFFF"/>
      </a:dk2>
      <a:lt2>
        <a:srgbClr val="9A8EFF"/>
      </a:lt2>
      <a:accent1>
        <a:srgbClr val="FF64AB"/>
      </a:accent1>
      <a:accent2>
        <a:srgbClr val="FFBA46"/>
      </a:accent2>
      <a:accent3>
        <a:srgbClr val="00FFC1"/>
      </a:accent3>
      <a:accent4>
        <a:srgbClr val="6BC9FF"/>
      </a:accent4>
      <a:accent5>
        <a:srgbClr val="6734A7"/>
      </a:accent5>
      <a:accent6>
        <a:srgbClr val="9A8EFF"/>
      </a:accent6>
      <a:hlink>
        <a:srgbClr val="4F007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