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 id="2147483661" r:id="rId2"/>
  </p:sldMasterIdLst>
  <p:notesMasterIdLst>
    <p:notesMasterId r:id="rId28"/>
  </p:notesMasterIdLst>
  <p:sldIdLst>
    <p:sldId id="289" r:id="rId3"/>
    <p:sldId id="291" r:id="rId4"/>
    <p:sldId id="292" r:id="rId5"/>
    <p:sldId id="290" r:id="rId6"/>
    <p:sldId id="293" r:id="rId7"/>
    <p:sldId id="294" r:id="rId8"/>
    <p:sldId id="295" r:id="rId9"/>
    <p:sldId id="296" r:id="rId10"/>
    <p:sldId id="297" r:id="rId11"/>
    <p:sldId id="298" r:id="rId12"/>
    <p:sldId id="299" r:id="rId13"/>
    <p:sldId id="312" r:id="rId14"/>
    <p:sldId id="300" r:id="rId15"/>
    <p:sldId id="301" r:id="rId16"/>
    <p:sldId id="302" r:id="rId17"/>
    <p:sldId id="303" r:id="rId18"/>
    <p:sldId id="304" r:id="rId19"/>
    <p:sldId id="305" r:id="rId20"/>
    <p:sldId id="306" r:id="rId21"/>
    <p:sldId id="307" r:id="rId22"/>
    <p:sldId id="308" r:id="rId23"/>
    <p:sldId id="257" r:id="rId24"/>
    <p:sldId id="310" r:id="rId25"/>
    <p:sldId id="311" r:id="rId26"/>
    <p:sldId id="313" r:id="rId27"/>
  </p:sldIdLst>
  <p:sldSz cx="9144000" cy="5143500" type="screen16x9"/>
  <p:notesSz cx="6858000" cy="9144000"/>
  <p:embeddedFontLst>
    <p:embeddedFont>
      <p:font typeface="Roboto" panose="020B0604020202020204" charset="0"/>
      <p:regular r:id="rId29"/>
      <p:bold r:id="rId30"/>
      <p:italic r:id="rId31"/>
      <p:boldItalic r:id="rId32"/>
    </p:embeddedFont>
    <p:embeddedFont>
      <p:font typeface="Proxima Nova Semibold" panose="020B0604020202020204" charset="0"/>
      <p:regular r:id="rId33"/>
      <p:bold r:id="rId34"/>
      <p:boldItalic r:id="rId35"/>
    </p:embeddedFont>
    <p:embeddedFont>
      <p:font typeface="Lato Light" panose="020F0302020204030203" charset="0"/>
      <p:regular r:id="rId36"/>
      <p:bold r:id="rId37"/>
      <p:italic r:id="rId38"/>
      <p:boldItalic r:id="rId39"/>
    </p:embeddedFont>
    <p:embeddedFont>
      <p:font typeface="Fira Sans Extra Condensed Medium" panose="020B0604020202020204" charset="0"/>
      <p:regular r:id="rId40"/>
      <p:bold r:id="rId41"/>
      <p:italic r:id="rId42"/>
      <p:boldItalic r:id="rId43"/>
    </p:embeddedFont>
    <p:embeddedFont>
      <p:font typeface="Proxima Nova" panose="020B0604020202020204" charset="0"/>
      <p:regular r:id="rId44"/>
      <p:bold r:id="rId45"/>
      <p:italic r:id="rId46"/>
      <p:boldItalic r:id="rId4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ABE64"/>
    <a:srgbClr val="BAE4BE"/>
    <a:srgbClr val="339966"/>
    <a:srgbClr val="2F7536"/>
    <a:srgbClr val="B5E1B9"/>
    <a:srgbClr val="6BAD78"/>
    <a:srgbClr val="006600"/>
    <a:srgbClr val="FFFFFF"/>
    <a:srgbClr val="005C00"/>
    <a:srgbClr val="6CDC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1" d="100"/>
          <a:sy n="111" d="100"/>
        </p:scale>
        <p:origin x="634" y="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11.fntdata"/><Relationship Id="rId21" Type="http://schemas.openxmlformats.org/officeDocument/2006/relationships/slide" Target="slides/slide19.xml"/><Relationship Id="rId34" Type="http://schemas.openxmlformats.org/officeDocument/2006/relationships/font" Target="fonts/font6.fntdata"/><Relationship Id="rId42" Type="http://schemas.openxmlformats.org/officeDocument/2006/relationships/font" Target="fonts/font14.fntdata"/><Relationship Id="rId47" Type="http://schemas.openxmlformats.org/officeDocument/2006/relationships/font" Target="fonts/font19.fntdata"/><Relationship Id="rId50"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font" Target="fonts/font1.fntdata"/><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4.fntdata"/><Relationship Id="rId37" Type="http://schemas.openxmlformats.org/officeDocument/2006/relationships/font" Target="fonts/font9.fntdata"/><Relationship Id="rId40" Type="http://schemas.openxmlformats.org/officeDocument/2006/relationships/font" Target="fonts/font12.fntdata"/><Relationship Id="rId45" Type="http://schemas.openxmlformats.org/officeDocument/2006/relationships/font" Target="fonts/font17.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36" Type="http://schemas.openxmlformats.org/officeDocument/2006/relationships/font" Target="fonts/font8.fntdata"/><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3.fntdata"/><Relationship Id="rId44" Type="http://schemas.openxmlformats.org/officeDocument/2006/relationships/font" Target="fonts/font16.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font" Target="fonts/font2.fntdata"/><Relationship Id="rId35" Type="http://schemas.openxmlformats.org/officeDocument/2006/relationships/font" Target="fonts/font7.fntdata"/><Relationship Id="rId43" Type="http://schemas.openxmlformats.org/officeDocument/2006/relationships/font" Target="fonts/font15.fntdata"/><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5.fntdata"/><Relationship Id="rId38" Type="http://schemas.openxmlformats.org/officeDocument/2006/relationships/font" Target="fonts/font10.fntdata"/><Relationship Id="rId46" Type="http://schemas.openxmlformats.org/officeDocument/2006/relationships/font" Target="fonts/font18.fntdata"/><Relationship Id="rId20" Type="http://schemas.openxmlformats.org/officeDocument/2006/relationships/slide" Target="slides/slide18.xml"/><Relationship Id="rId41" Type="http://schemas.openxmlformats.org/officeDocument/2006/relationships/font" Target="fonts/font13.fntdata"/><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69034884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5"/>
        <p:cNvGrpSpPr/>
        <p:nvPr/>
      </p:nvGrpSpPr>
      <p:grpSpPr>
        <a:xfrm>
          <a:off x="0" y="0"/>
          <a:ext cx="0" cy="0"/>
          <a:chOff x="0" y="0"/>
          <a:chExt cx="0" cy="0"/>
        </a:xfrm>
      </p:grpSpPr>
      <p:sp>
        <p:nvSpPr>
          <p:cNvPr id="1196" name="Google Shape;1196;g9835a2173a_1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7" name="Google Shape;1197;g9835a2173a_1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767381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98abda3da0_0_4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9" name="Google Shape;269;g98abda3da0_0_4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781998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g8641a476e9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 name="Google Shape;53;g8641a476e9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216662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g8641a476e9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 name="Google Shape;53;g8641a476e9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679324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98abda3da0_0_4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9" name="Google Shape;269;g98abda3da0_0_4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240565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g8641a476e9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 name="Google Shape;53;g8641a476e9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389522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98abda3da0_0_4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9" name="Google Shape;269;g98abda3da0_0_4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926176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98abda3da0_0_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98abda3da0_0_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502111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g8641a476e9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 name="Google Shape;53;g8641a476e9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939795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6"/>
        <p:cNvGrpSpPr/>
        <p:nvPr/>
      </p:nvGrpSpPr>
      <p:grpSpPr>
        <a:xfrm>
          <a:off x="0" y="0"/>
          <a:ext cx="0" cy="0"/>
          <a:chOff x="0" y="0"/>
          <a:chExt cx="0" cy="0"/>
        </a:xfrm>
      </p:grpSpPr>
      <p:sp>
        <p:nvSpPr>
          <p:cNvPr id="627" name="Google Shape;627;g989ac4e946_2_7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8" name="Google Shape;628;g989ac4e946_2_7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890500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g8641a476e9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 name="Google Shape;53;g8641a476e9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493302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g8641a476e9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 name="Google Shape;53;g8641a476e9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7108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9"/>
        <p:cNvGrpSpPr/>
        <p:nvPr/>
      </p:nvGrpSpPr>
      <p:grpSpPr>
        <a:xfrm>
          <a:off x="0" y="0"/>
          <a:ext cx="0" cy="0"/>
          <a:chOff x="0" y="0"/>
          <a:chExt cx="0" cy="0"/>
        </a:xfrm>
      </p:grpSpPr>
      <p:sp>
        <p:nvSpPr>
          <p:cNvPr id="900" name="Google Shape;900;g989ac4e946_2_9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1" name="Google Shape;901;g989ac4e946_2_9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555881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g8641a476e9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 name="Google Shape;53;g8641a476e9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831069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9750258db7_0_4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 name="Google Shape;68;g9750258db7_0_4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981155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g8641a476e9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 name="Google Shape;53;g8641a476e9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890498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98abda3da0_0_4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9" name="Google Shape;269;g98abda3da0_0_4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734352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7"/>
        <p:cNvGrpSpPr/>
        <p:nvPr/>
      </p:nvGrpSpPr>
      <p:grpSpPr>
        <a:xfrm>
          <a:off x="0" y="0"/>
          <a:ext cx="0" cy="0"/>
          <a:chOff x="0" y="0"/>
          <a:chExt cx="0" cy="0"/>
        </a:xfrm>
      </p:grpSpPr>
      <p:sp>
        <p:nvSpPr>
          <p:cNvPr id="828" name="Google Shape;828;g989ac4e946_2_11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9" name="Google Shape;829;g989ac4e946_2_11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529747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0"/>
        <p:cNvGrpSpPr/>
        <p:nvPr/>
      </p:nvGrpSpPr>
      <p:grpSpPr>
        <a:xfrm>
          <a:off x="0" y="0"/>
          <a:ext cx="0" cy="0"/>
          <a:chOff x="0" y="0"/>
          <a:chExt cx="0" cy="0"/>
        </a:xfrm>
      </p:grpSpPr>
      <p:sp>
        <p:nvSpPr>
          <p:cNvPr id="601" name="Google Shape;601;g989ac4e946_2_1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2" name="Google Shape;602;g989ac4e946_2_1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869650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g8641a476e9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 name="Google Shape;53;g8641a476e9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060383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98abda3da0_0_4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9" name="Google Shape;269;g98abda3da0_0_4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671667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98abda3da0_0_4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9" name="Google Shape;269;g98abda3da0_0_4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762711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g8641a476e9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 name="Google Shape;53;g8641a476e9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945808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98abda3da0_0_4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9" name="Google Shape;269;g98abda3da0_0_4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931476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g8641a476e9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 name="Google Shape;53;g8641a476e9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529774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Risk Management Infographics"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5393875" y="1317953"/>
            <a:ext cx="3290100" cy="1773000"/>
          </a:xfrm>
          <a:prstGeom prst="rect">
            <a:avLst/>
          </a:prstGeom>
        </p:spPr>
        <p:txBody>
          <a:bodyPr spcFirstLastPara="1" wrap="square" lIns="91425" tIns="91425" rIns="91425" bIns="91425" anchor="ctr" anchorCtr="0">
            <a:noAutofit/>
          </a:bodyPr>
          <a:lstStyle>
            <a:lvl1pPr lvl="0" algn="r">
              <a:spcBef>
                <a:spcPts val="0"/>
              </a:spcBef>
              <a:spcAft>
                <a:spcPts val="0"/>
              </a:spcAft>
              <a:buSzPts val="5200"/>
              <a:buNone/>
              <a:defRPr sz="4000">
                <a:solidFill>
                  <a:schemeClr val="dk1"/>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6210875" y="3307747"/>
            <a:ext cx="2473200" cy="517800"/>
          </a:xfrm>
          <a:prstGeom prst="rect">
            <a:avLst/>
          </a:prstGeom>
        </p:spPr>
        <p:txBody>
          <a:bodyPr spcFirstLastPara="1" wrap="square" lIns="91425" tIns="91425" rIns="91425" bIns="91425" anchor="t" anchorCtr="0">
            <a:noAutofit/>
          </a:bodyPr>
          <a:lstStyle>
            <a:lvl1pPr lvl="0" algn="r">
              <a:lnSpc>
                <a:spcPct val="100000"/>
              </a:lnSpc>
              <a:spcBef>
                <a:spcPts val="0"/>
              </a:spcBef>
              <a:spcAft>
                <a:spcPts val="0"/>
              </a:spcAft>
              <a:buSzPts val="2800"/>
              <a:buNone/>
              <a:defRPr sz="16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1"/>
        <p:cNvGrpSpPr/>
        <p:nvPr/>
      </p:nvGrpSpPr>
      <p:grpSpPr>
        <a:xfrm>
          <a:off x="0" y="0"/>
          <a:ext cx="0" cy="0"/>
          <a:chOff x="0" y="0"/>
          <a:chExt cx="0" cy="0"/>
        </a:xfrm>
      </p:grpSpPr>
      <p:sp>
        <p:nvSpPr>
          <p:cNvPr id="42" name="Google Shape;42;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3" name="Google Shape;43;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4" name="Google Shape;44;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5"/>
        <p:cNvGrpSpPr/>
        <p:nvPr/>
      </p:nvGrpSpPr>
      <p:grpSpPr>
        <a:xfrm>
          <a:off x="0" y="0"/>
          <a:ext cx="0" cy="0"/>
          <a:chOff x="0" y="0"/>
          <a:chExt cx="0" cy="0"/>
        </a:xfrm>
      </p:grpSpPr>
      <p:sp>
        <p:nvSpPr>
          <p:cNvPr id="46" name="Google Shape;46;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50"/>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3" name="Google Shape;13;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4"/>
        <p:cNvGrpSpPr/>
        <p:nvPr/>
      </p:nvGrpSpPr>
      <p:grpSpPr>
        <a:xfrm>
          <a:off x="0" y="0"/>
          <a:ext cx="0" cy="0"/>
          <a:chOff x="0" y="0"/>
          <a:chExt cx="0" cy="0"/>
        </a:xfrm>
      </p:grpSpPr>
      <p:sp>
        <p:nvSpPr>
          <p:cNvPr id="15" name="Google Shape;15;p4"/>
          <p:cNvSpPr txBox="1">
            <a:spLocks noGrp="1"/>
          </p:cNvSpPr>
          <p:nvPr>
            <p:ph type="title"/>
          </p:nvPr>
        </p:nvSpPr>
        <p:spPr>
          <a:xfrm>
            <a:off x="710275" y="536650"/>
            <a:ext cx="7723500" cy="481200"/>
          </a:xfrm>
          <a:prstGeom prst="rect">
            <a:avLst/>
          </a:prstGeom>
        </p:spPr>
        <p:txBody>
          <a:bodyPr spcFirstLastPara="1" wrap="square" lIns="91425" tIns="91425" rIns="91425" bIns="91425" anchor="ctr"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6" name="Google Shape;16;p4"/>
          <p:cNvSpPr txBox="1">
            <a:spLocks noGrp="1"/>
          </p:cNvSpPr>
          <p:nvPr>
            <p:ph type="body" idx="1"/>
          </p:nvPr>
        </p:nvSpPr>
        <p:spPr>
          <a:xfrm>
            <a:off x="710275" y="1152475"/>
            <a:ext cx="7723500" cy="34545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7" name="Google Shape;17;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710275" y="536650"/>
            <a:ext cx="7723500" cy="481200"/>
          </a:xfrm>
          <a:prstGeom prst="rect">
            <a:avLst/>
          </a:prstGeom>
        </p:spPr>
        <p:txBody>
          <a:bodyPr spcFirstLastPara="1" wrap="square" lIns="91425" tIns="91425" rIns="91425" bIns="91425" anchor="ctr"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0" name="Google Shape;20;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1" name="Google Shape;21;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2" name="Google Shape;22;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457225" y="409575"/>
            <a:ext cx="8229600" cy="321000"/>
          </a:xfrm>
          <a:prstGeom prst="rect">
            <a:avLst/>
          </a:prstGeom>
        </p:spPr>
        <p:txBody>
          <a:bodyPr spcFirstLastPara="1" wrap="square" lIns="91425" tIns="91425" rIns="91425" bIns="91425" anchor="ctr" anchorCtr="0">
            <a:noAutofit/>
          </a:bodyPr>
          <a:lstStyle>
            <a:lvl1pPr lvl="0" algn="ctr">
              <a:spcBef>
                <a:spcPts val="0"/>
              </a:spcBef>
              <a:spcAft>
                <a:spcPts val="0"/>
              </a:spcAft>
              <a:buSzPts val="2800"/>
              <a:buNone/>
              <a:defRPr sz="2700">
                <a:solidFill>
                  <a:schemeClr val="dk1"/>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5"/>
        <p:cNvGrpSpPr/>
        <p:nvPr/>
      </p:nvGrpSpPr>
      <p:grpSpPr>
        <a:xfrm>
          <a:off x="0" y="0"/>
          <a:ext cx="0" cy="0"/>
          <a:chOff x="0" y="0"/>
          <a:chExt cx="0" cy="0"/>
        </a:xfrm>
      </p:grpSpPr>
      <p:sp>
        <p:nvSpPr>
          <p:cNvPr id="26" name="Google Shape;26;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27" name="Google Shape;27;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8" name="Google Shape;28;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9"/>
        <p:cNvGrpSpPr/>
        <p:nvPr/>
      </p:nvGrpSpPr>
      <p:grpSpPr>
        <a:xfrm>
          <a:off x="0" y="0"/>
          <a:ext cx="0" cy="0"/>
          <a:chOff x="0" y="0"/>
          <a:chExt cx="0" cy="0"/>
        </a:xfrm>
      </p:grpSpPr>
      <p:sp>
        <p:nvSpPr>
          <p:cNvPr id="30" name="Google Shape;30;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1" name="Google Shape;31;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2"/>
        <p:cNvGrpSpPr/>
        <p:nvPr/>
      </p:nvGrpSpPr>
      <p:grpSpPr>
        <a:xfrm>
          <a:off x="0" y="0"/>
          <a:ext cx="0" cy="0"/>
          <a:chOff x="0" y="0"/>
          <a:chExt cx="0" cy="0"/>
        </a:xfrm>
      </p:grpSpPr>
      <p:sp>
        <p:nvSpPr>
          <p:cNvPr id="33" name="Google Shape;33;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5" name="Google Shape;35;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6" name="Google Shape;36;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37" name="Google Shape;37;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8"/>
        <p:cNvGrpSpPr/>
        <p:nvPr/>
      </p:nvGrpSpPr>
      <p:grpSpPr>
        <a:xfrm>
          <a:off x="0" y="0"/>
          <a:ext cx="0" cy="0"/>
          <a:chOff x="0" y="0"/>
          <a:chExt cx="0" cy="0"/>
        </a:xfrm>
      </p:grpSpPr>
      <p:sp>
        <p:nvSpPr>
          <p:cNvPr id="39" name="Google Shape;39;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0" name="Google Shape;4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0275" y="536650"/>
            <a:ext cx="7723500" cy="481200"/>
          </a:xfrm>
          <a:prstGeom prst="rect">
            <a:avLst/>
          </a:prstGeom>
          <a:noFill/>
          <a:ln>
            <a:noFill/>
          </a:ln>
        </p:spPr>
        <p:txBody>
          <a:bodyPr spcFirstLastPara="1" wrap="square" lIns="91425" tIns="91425" rIns="91425" bIns="91425" anchor="ctr" anchorCtr="0">
            <a:noAutofit/>
          </a:bodyPr>
          <a:lstStyle>
            <a:lvl1pPr lvl="0">
              <a:spcBef>
                <a:spcPts val="0"/>
              </a:spcBef>
              <a:spcAft>
                <a:spcPts val="0"/>
              </a:spcAft>
              <a:buClr>
                <a:schemeClr val="dk1"/>
              </a:buClr>
              <a:buSzPts val="2800"/>
              <a:buFont typeface="Fira Sans Extra Condensed Medium"/>
              <a:buNone/>
              <a:defRPr sz="2800">
                <a:solidFill>
                  <a:schemeClr val="dk1"/>
                </a:solidFill>
                <a:latin typeface="Fira Sans Extra Condensed Medium"/>
                <a:ea typeface="Fira Sans Extra Condensed Medium"/>
                <a:cs typeface="Fira Sans Extra Condensed Medium"/>
                <a:sym typeface="Fira Sans Extra Condensed Medium"/>
              </a:defRPr>
            </a:lvl1pPr>
            <a:lvl2pPr lvl="1">
              <a:spcBef>
                <a:spcPts val="0"/>
              </a:spcBef>
              <a:spcAft>
                <a:spcPts val="0"/>
              </a:spcAft>
              <a:buClr>
                <a:schemeClr val="dk1"/>
              </a:buClr>
              <a:buSzPts val="2800"/>
              <a:buFont typeface="Fira Sans Extra Condensed Medium"/>
              <a:buNone/>
              <a:defRPr sz="2800">
                <a:solidFill>
                  <a:schemeClr val="dk1"/>
                </a:solidFill>
                <a:latin typeface="Fira Sans Extra Condensed Medium"/>
                <a:ea typeface="Fira Sans Extra Condensed Medium"/>
                <a:cs typeface="Fira Sans Extra Condensed Medium"/>
                <a:sym typeface="Fira Sans Extra Condensed Medium"/>
              </a:defRPr>
            </a:lvl2pPr>
            <a:lvl3pPr lvl="2">
              <a:spcBef>
                <a:spcPts val="0"/>
              </a:spcBef>
              <a:spcAft>
                <a:spcPts val="0"/>
              </a:spcAft>
              <a:buClr>
                <a:schemeClr val="dk1"/>
              </a:buClr>
              <a:buSzPts val="2800"/>
              <a:buFont typeface="Fira Sans Extra Condensed Medium"/>
              <a:buNone/>
              <a:defRPr sz="2800">
                <a:solidFill>
                  <a:schemeClr val="dk1"/>
                </a:solidFill>
                <a:latin typeface="Fira Sans Extra Condensed Medium"/>
                <a:ea typeface="Fira Sans Extra Condensed Medium"/>
                <a:cs typeface="Fira Sans Extra Condensed Medium"/>
                <a:sym typeface="Fira Sans Extra Condensed Medium"/>
              </a:defRPr>
            </a:lvl3pPr>
            <a:lvl4pPr lvl="3">
              <a:spcBef>
                <a:spcPts val="0"/>
              </a:spcBef>
              <a:spcAft>
                <a:spcPts val="0"/>
              </a:spcAft>
              <a:buClr>
                <a:schemeClr val="dk1"/>
              </a:buClr>
              <a:buSzPts val="2800"/>
              <a:buFont typeface="Fira Sans Extra Condensed Medium"/>
              <a:buNone/>
              <a:defRPr sz="2800">
                <a:solidFill>
                  <a:schemeClr val="dk1"/>
                </a:solidFill>
                <a:latin typeface="Fira Sans Extra Condensed Medium"/>
                <a:ea typeface="Fira Sans Extra Condensed Medium"/>
                <a:cs typeface="Fira Sans Extra Condensed Medium"/>
                <a:sym typeface="Fira Sans Extra Condensed Medium"/>
              </a:defRPr>
            </a:lvl4pPr>
            <a:lvl5pPr lvl="4">
              <a:spcBef>
                <a:spcPts val="0"/>
              </a:spcBef>
              <a:spcAft>
                <a:spcPts val="0"/>
              </a:spcAft>
              <a:buClr>
                <a:schemeClr val="dk1"/>
              </a:buClr>
              <a:buSzPts val="2800"/>
              <a:buFont typeface="Fira Sans Extra Condensed Medium"/>
              <a:buNone/>
              <a:defRPr sz="2800">
                <a:solidFill>
                  <a:schemeClr val="dk1"/>
                </a:solidFill>
                <a:latin typeface="Fira Sans Extra Condensed Medium"/>
                <a:ea typeface="Fira Sans Extra Condensed Medium"/>
                <a:cs typeface="Fira Sans Extra Condensed Medium"/>
                <a:sym typeface="Fira Sans Extra Condensed Medium"/>
              </a:defRPr>
            </a:lvl5pPr>
            <a:lvl6pPr lvl="5">
              <a:spcBef>
                <a:spcPts val="0"/>
              </a:spcBef>
              <a:spcAft>
                <a:spcPts val="0"/>
              </a:spcAft>
              <a:buClr>
                <a:schemeClr val="dk1"/>
              </a:buClr>
              <a:buSzPts val="2800"/>
              <a:buFont typeface="Fira Sans Extra Condensed Medium"/>
              <a:buNone/>
              <a:defRPr sz="2800">
                <a:solidFill>
                  <a:schemeClr val="dk1"/>
                </a:solidFill>
                <a:latin typeface="Fira Sans Extra Condensed Medium"/>
                <a:ea typeface="Fira Sans Extra Condensed Medium"/>
                <a:cs typeface="Fira Sans Extra Condensed Medium"/>
                <a:sym typeface="Fira Sans Extra Condensed Medium"/>
              </a:defRPr>
            </a:lvl6pPr>
            <a:lvl7pPr lvl="6">
              <a:spcBef>
                <a:spcPts val="0"/>
              </a:spcBef>
              <a:spcAft>
                <a:spcPts val="0"/>
              </a:spcAft>
              <a:buClr>
                <a:schemeClr val="dk1"/>
              </a:buClr>
              <a:buSzPts val="2800"/>
              <a:buFont typeface="Fira Sans Extra Condensed Medium"/>
              <a:buNone/>
              <a:defRPr sz="2800">
                <a:solidFill>
                  <a:schemeClr val="dk1"/>
                </a:solidFill>
                <a:latin typeface="Fira Sans Extra Condensed Medium"/>
                <a:ea typeface="Fira Sans Extra Condensed Medium"/>
                <a:cs typeface="Fira Sans Extra Condensed Medium"/>
                <a:sym typeface="Fira Sans Extra Condensed Medium"/>
              </a:defRPr>
            </a:lvl7pPr>
            <a:lvl8pPr lvl="7">
              <a:spcBef>
                <a:spcPts val="0"/>
              </a:spcBef>
              <a:spcAft>
                <a:spcPts val="0"/>
              </a:spcAft>
              <a:buClr>
                <a:schemeClr val="dk1"/>
              </a:buClr>
              <a:buSzPts val="2800"/>
              <a:buFont typeface="Fira Sans Extra Condensed Medium"/>
              <a:buNone/>
              <a:defRPr sz="2800">
                <a:solidFill>
                  <a:schemeClr val="dk1"/>
                </a:solidFill>
                <a:latin typeface="Fira Sans Extra Condensed Medium"/>
                <a:ea typeface="Fira Sans Extra Condensed Medium"/>
                <a:cs typeface="Fira Sans Extra Condensed Medium"/>
                <a:sym typeface="Fira Sans Extra Condensed Medium"/>
              </a:defRPr>
            </a:lvl8pPr>
            <a:lvl9pPr lvl="8">
              <a:spcBef>
                <a:spcPts val="0"/>
              </a:spcBef>
              <a:spcAft>
                <a:spcPts val="0"/>
              </a:spcAft>
              <a:buClr>
                <a:schemeClr val="dk1"/>
              </a:buClr>
              <a:buSzPts val="2800"/>
              <a:buFont typeface="Fira Sans Extra Condensed Medium"/>
              <a:buNone/>
              <a:defRPr sz="2800">
                <a:solidFill>
                  <a:schemeClr val="dk1"/>
                </a:solidFill>
                <a:latin typeface="Fira Sans Extra Condensed Medium"/>
                <a:ea typeface="Fira Sans Extra Condensed Medium"/>
                <a:cs typeface="Fira Sans Extra Condensed Medium"/>
                <a:sym typeface="Fira Sans Extra Condensed Medium"/>
              </a:defRPr>
            </a:lvl9pPr>
          </a:lstStyle>
          <a:p>
            <a:endParaRPr/>
          </a:p>
        </p:txBody>
      </p:sp>
      <p:sp>
        <p:nvSpPr>
          <p:cNvPr id="7" name="Google Shape;7;p1"/>
          <p:cNvSpPr txBox="1">
            <a:spLocks noGrp="1"/>
          </p:cNvSpPr>
          <p:nvPr>
            <p:ph type="body" idx="1"/>
          </p:nvPr>
        </p:nvSpPr>
        <p:spPr>
          <a:xfrm>
            <a:off x="710275" y="1152475"/>
            <a:ext cx="7723500" cy="34545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a:lnSpc>
                <a:spcPct val="115000"/>
              </a:lnSpc>
              <a:spcBef>
                <a:spcPts val="1600"/>
              </a:spcBef>
              <a:spcAft>
                <a:spcPts val="160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288">
          <p15:clr>
            <a:srgbClr val="EA4335"/>
          </p15:clr>
        </p15:guide>
        <p15:guide id="2" orient="horz" pos="258">
          <p15:clr>
            <a:srgbClr val="EA4335"/>
          </p15:clr>
        </p15:guide>
        <p15:guide id="3" pos="5472">
          <p15:clr>
            <a:srgbClr val="EA4335"/>
          </p15:clr>
        </p15:guide>
        <p15:guide id="4" orient="horz" pos="2982">
          <p15:clr>
            <a:srgbClr val="EA4335"/>
          </p15:clr>
        </p15:guide>
        <p15:guide id="5" pos="2880">
          <p15:clr>
            <a:srgbClr val="EA4335"/>
          </p15:clr>
        </p15:guide>
        <p15:guide id="6" orient="horz" pos="1620">
          <p15:clr>
            <a:srgbClr val="EA4335"/>
          </p15:clr>
        </p15:guide>
        <p15:guide id="7" pos="4176">
          <p15:clr>
            <a:srgbClr val="EA4335"/>
          </p15:clr>
        </p15:guide>
        <p15:guide id="8" pos="1584">
          <p15:clr>
            <a:srgbClr val="EA4335"/>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rgbClr val="0E2A47"/>
        </a:solidFill>
        <a:effectLst/>
      </p:bgPr>
    </p:bg>
    <p:spTree>
      <p:nvGrpSpPr>
        <p:cNvPr id="1" name="Shape 47"/>
        <p:cNvGrpSpPr/>
        <p:nvPr/>
      </p:nvGrpSpPr>
      <p:grpSpPr>
        <a:xfrm>
          <a:off x="0" y="0"/>
          <a:ext cx="0" cy="0"/>
          <a:chOff x="0" y="0"/>
          <a:chExt cx="0" cy="0"/>
        </a:xfrm>
      </p:grpSpPr>
      <p:sp>
        <p:nvSpPr>
          <p:cNvPr id="48" name="Google Shape;48;p13"/>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a:endParaRPr/>
          </a:p>
        </p:txBody>
      </p:sp>
      <p:sp>
        <p:nvSpPr>
          <p:cNvPr id="49" name="Google Shape;49;p13"/>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5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5ABE64"/>
        </a:solidFill>
        <a:effectLst/>
      </p:bgPr>
    </p:bg>
    <p:spTree>
      <p:nvGrpSpPr>
        <p:cNvPr id="1" name="Shape 1198"/>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12156" y="-439116"/>
            <a:ext cx="3127388" cy="3987833"/>
          </a:xfrm>
          <a:prstGeom prst="rect">
            <a:avLst/>
          </a:prstGeom>
        </p:spPr>
      </p:pic>
      <p:sp>
        <p:nvSpPr>
          <p:cNvPr id="5" name="TextBox 4"/>
          <p:cNvSpPr txBox="1"/>
          <p:nvPr/>
        </p:nvSpPr>
        <p:spPr>
          <a:xfrm>
            <a:off x="2887581" y="3496960"/>
            <a:ext cx="4778253" cy="461665"/>
          </a:xfrm>
          <a:prstGeom prst="rect">
            <a:avLst/>
          </a:prstGeom>
          <a:noFill/>
        </p:spPr>
        <p:txBody>
          <a:bodyPr wrap="square" rtlCol="0">
            <a:spAutoFit/>
          </a:bodyPr>
          <a:lstStyle/>
          <a:p>
            <a:r>
              <a:rPr lang="en" sz="2400" dirty="0">
                <a:solidFill>
                  <a:schemeClr val="bg1"/>
                </a:solidFill>
                <a:latin typeface="Fira Sans Extra Condensed Medium"/>
                <a:ea typeface="Fira Sans Extra Condensed Medium"/>
                <a:cs typeface="Fira Sans Extra Condensed Medium"/>
                <a:sym typeface="Fira Sans Extra Condensed Medium"/>
              </a:rPr>
              <a:t>Supervised</a:t>
            </a:r>
            <a:r>
              <a:rPr lang="en" sz="2400" dirty="0">
                <a:solidFill>
                  <a:schemeClr val="bg1"/>
                </a:solidFill>
                <a:latin typeface="Fira Sans Extra Condensed Medium"/>
                <a:ea typeface="Fira Sans Extra Condensed Medium"/>
                <a:cs typeface="Fira Sans Extra Condensed Medium"/>
              </a:rPr>
              <a:t> </a:t>
            </a:r>
            <a:r>
              <a:rPr lang="en" sz="2400" dirty="0">
                <a:solidFill>
                  <a:schemeClr val="bg1"/>
                </a:solidFill>
                <a:latin typeface="Fira Sans Extra Condensed Medium"/>
                <a:ea typeface="Fira Sans Extra Condensed Medium"/>
                <a:cs typeface="Fira Sans Extra Condensed Medium"/>
              </a:rPr>
              <a:t>by: </a:t>
            </a:r>
            <a:r>
              <a:rPr lang="en" sz="2400" dirty="0">
                <a:solidFill>
                  <a:schemeClr val="bg1"/>
                </a:solidFill>
                <a:latin typeface="Fira Sans Extra Condensed Medium"/>
                <a:ea typeface="Fira Sans Extra Condensed Medium"/>
                <a:cs typeface="Fira Sans Extra Condensed Medium"/>
              </a:rPr>
              <a:t>Dr.Samer</a:t>
            </a:r>
            <a:r>
              <a:rPr lang="en" sz="2400" dirty="0">
                <a:solidFill>
                  <a:schemeClr val="bg1"/>
                </a:solidFill>
                <a:latin typeface="Fira Sans Extra Condensed Medium"/>
                <a:ea typeface="Fira Sans Extra Condensed Medium"/>
                <a:cs typeface="Fira Sans Extra Condensed Medium"/>
              </a:rPr>
              <a:t> Arandi</a:t>
            </a:r>
            <a:endParaRPr lang="en-US" sz="2400" dirty="0">
              <a:solidFill>
                <a:schemeClr val="bg1"/>
              </a:solidFill>
              <a:latin typeface="Fira Sans Extra Condensed Medium"/>
              <a:ea typeface="Fira Sans Extra Condensed Medium"/>
              <a:cs typeface="Fira Sans Extra Condensed Medium"/>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81" name="Google Shape;281;p21"/>
          <p:cNvSpPr/>
          <p:nvPr/>
        </p:nvSpPr>
        <p:spPr>
          <a:xfrm>
            <a:off x="778060" y="98937"/>
            <a:ext cx="7211700" cy="885900"/>
          </a:xfrm>
          <a:prstGeom prst="homePlate">
            <a:avLst>
              <a:gd name="adj" fmla="val 50000"/>
            </a:avLst>
          </a:prstGeom>
          <a:solidFill>
            <a:srgbClr val="BAE4BE"/>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283" name="Google Shape;283;p21"/>
          <p:cNvSpPr/>
          <p:nvPr/>
        </p:nvSpPr>
        <p:spPr>
          <a:xfrm>
            <a:off x="2292" y="98937"/>
            <a:ext cx="1583709" cy="885900"/>
          </a:xfrm>
          <a:prstGeom prst="homePlate">
            <a:avLst>
              <a:gd name="adj" fmla="val 50000"/>
            </a:avLst>
          </a:prstGeom>
          <a:solidFill>
            <a:srgbClr val="5ABE64"/>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293" name="Google Shape;293;p21"/>
          <p:cNvSpPr/>
          <p:nvPr/>
        </p:nvSpPr>
        <p:spPr>
          <a:xfrm>
            <a:off x="5643729"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21"/>
          <p:cNvSpPr/>
          <p:nvPr/>
        </p:nvSpPr>
        <p:spPr>
          <a:xfrm>
            <a:off x="6086951"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1"/>
          <p:cNvSpPr/>
          <p:nvPr/>
        </p:nvSpPr>
        <p:spPr>
          <a:xfrm>
            <a:off x="6530173"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1"/>
          <p:cNvSpPr/>
          <p:nvPr/>
        </p:nvSpPr>
        <p:spPr>
          <a:xfrm>
            <a:off x="6973395" y="475682"/>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95;p21"/>
          <p:cNvSpPr/>
          <p:nvPr/>
        </p:nvSpPr>
        <p:spPr>
          <a:xfrm>
            <a:off x="5117318"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95;p21"/>
          <p:cNvSpPr/>
          <p:nvPr/>
        </p:nvSpPr>
        <p:spPr>
          <a:xfrm>
            <a:off x="4674095"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95;p21"/>
          <p:cNvSpPr/>
          <p:nvPr/>
        </p:nvSpPr>
        <p:spPr>
          <a:xfrm>
            <a:off x="4147684"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95;p21"/>
          <p:cNvSpPr/>
          <p:nvPr/>
        </p:nvSpPr>
        <p:spPr>
          <a:xfrm>
            <a:off x="3587933"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95;p21"/>
          <p:cNvSpPr/>
          <p:nvPr/>
        </p:nvSpPr>
        <p:spPr>
          <a:xfrm>
            <a:off x="3125066"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95;p21"/>
          <p:cNvSpPr/>
          <p:nvPr/>
        </p:nvSpPr>
        <p:spPr>
          <a:xfrm>
            <a:off x="2557061"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95;p21"/>
          <p:cNvSpPr/>
          <p:nvPr/>
        </p:nvSpPr>
        <p:spPr>
          <a:xfrm>
            <a:off x="1952491"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27;p17"/>
          <p:cNvSpPr txBox="1"/>
          <p:nvPr/>
        </p:nvSpPr>
        <p:spPr>
          <a:xfrm>
            <a:off x="173232" y="309042"/>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01</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19" name="Google Shape;283;p21"/>
          <p:cNvSpPr/>
          <p:nvPr/>
        </p:nvSpPr>
        <p:spPr>
          <a:xfrm>
            <a:off x="885625" y="103620"/>
            <a:ext cx="1583709" cy="885900"/>
          </a:xfrm>
          <a:prstGeom prst="homePlate">
            <a:avLst>
              <a:gd name="adj" fmla="val 50000"/>
            </a:avLst>
          </a:prstGeom>
          <a:solidFill>
            <a:srgbClr val="2F7536"/>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20" name="Google Shape;127;p17"/>
          <p:cNvSpPr txBox="1"/>
          <p:nvPr/>
        </p:nvSpPr>
        <p:spPr>
          <a:xfrm>
            <a:off x="916147" y="275585"/>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a:t>
            </a:r>
            <a:r>
              <a:rPr lang="ar-JO" sz="4000" dirty="0" smtClean="0">
                <a:solidFill>
                  <a:schemeClr val="bg1"/>
                </a:solidFill>
                <a:latin typeface="Fira Sans Extra Condensed Medium"/>
                <a:ea typeface="Fira Sans Extra Condensed Medium"/>
                <a:cs typeface="Fira Sans Extra Condensed Medium"/>
                <a:sym typeface="Fira Sans Extra Condensed Medium"/>
              </a:rPr>
              <a:t>2</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29" name="Google Shape;283;p21"/>
          <p:cNvSpPr/>
          <p:nvPr/>
        </p:nvSpPr>
        <p:spPr>
          <a:xfrm>
            <a:off x="1733555" y="94254"/>
            <a:ext cx="1583709" cy="885900"/>
          </a:xfrm>
          <a:prstGeom prst="homePlate">
            <a:avLst>
              <a:gd name="adj" fmla="val 50000"/>
            </a:avLst>
          </a:prstGeom>
          <a:solidFill>
            <a:srgbClr val="6BAD78"/>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30" name="Google Shape;127;p17"/>
          <p:cNvSpPr txBox="1"/>
          <p:nvPr/>
        </p:nvSpPr>
        <p:spPr>
          <a:xfrm>
            <a:off x="1722169" y="275585"/>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03</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31" name="Google Shape;826;p35"/>
          <p:cNvSpPr/>
          <p:nvPr/>
        </p:nvSpPr>
        <p:spPr>
          <a:xfrm>
            <a:off x="155823" y="1834334"/>
            <a:ext cx="372982" cy="558231"/>
          </a:xfrm>
          <a:custGeom>
            <a:avLst/>
            <a:gdLst/>
            <a:ahLst/>
            <a:cxnLst/>
            <a:rect l="l" t="t" r="r" b="b"/>
            <a:pathLst>
              <a:path w="19658" h="33172" extrusionOk="0">
                <a:moveTo>
                  <a:pt x="9835" y="1"/>
                </a:moveTo>
                <a:cubicBezTo>
                  <a:pt x="4406" y="1"/>
                  <a:pt x="1" y="4394"/>
                  <a:pt x="1" y="9823"/>
                </a:cubicBezTo>
                <a:cubicBezTo>
                  <a:pt x="1" y="14598"/>
                  <a:pt x="3394" y="18610"/>
                  <a:pt x="7906" y="19503"/>
                </a:cubicBezTo>
                <a:lnTo>
                  <a:pt x="9407" y="33172"/>
                </a:lnTo>
                <a:lnTo>
                  <a:pt x="10252" y="33172"/>
                </a:lnTo>
                <a:lnTo>
                  <a:pt x="11752" y="19503"/>
                </a:lnTo>
                <a:cubicBezTo>
                  <a:pt x="16265" y="18610"/>
                  <a:pt x="19658" y="14598"/>
                  <a:pt x="19658" y="9823"/>
                </a:cubicBezTo>
                <a:cubicBezTo>
                  <a:pt x="19658" y="4394"/>
                  <a:pt x="15253" y="1"/>
                  <a:pt x="9835" y="1"/>
                </a:cubicBezTo>
                <a:close/>
              </a:path>
            </a:pathLst>
          </a:custGeom>
          <a:solidFill>
            <a:srgbClr val="6BAD78"/>
          </a:solidFill>
          <a:ln>
            <a:noFill/>
          </a:ln>
        </p:spPr>
        <p:txBody>
          <a:bodyPr spcFirstLastPara="1" wrap="square" lIns="91425" tIns="137150" rIns="91425" bIns="91425" anchor="t" anchorCtr="0">
            <a:noAutofit/>
          </a:bodyPr>
          <a:lstStyle/>
          <a:p>
            <a:pPr marL="0" lvl="0" indent="0" algn="ctr" rtl="0">
              <a:spcBef>
                <a:spcPts val="0"/>
              </a:spcBef>
              <a:spcAft>
                <a:spcPts val="0"/>
              </a:spcAft>
              <a:buNone/>
            </a:pPr>
            <a:endParaRPr sz="1900" dirty="0">
              <a:solidFill>
                <a:srgbClr val="FFFFFF"/>
              </a:solidFill>
              <a:latin typeface="Fira Sans Extra Condensed Medium"/>
              <a:ea typeface="Fira Sans Extra Condensed Medium"/>
              <a:cs typeface="Fira Sans Extra Condensed Medium"/>
              <a:sym typeface="Fira Sans Extra Condensed Medium"/>
            </a:endParaRPr>
          </a:p>
        </p:txBody>
      </p:sp>
      <p:sp>
        <p:nvSpPr>
          <p:cNvPr id="32" name="TextBox 31"/>
          <p:cNvSpPr txBox="1"/>
          <p:nvPr/>
        </p:nvSpPr>
        <p:spPr>
          <a:xfrm>
            <a:off x="528026" y="2018078"/>
            <a:ext cx="3924458" cy="400110"/>
          </a:xfrm>
          <a:prstGeom prst="rect">
            <a:avLst/>
          </a:prstGeom>
          <a:noFill/>
        </p:spPr>
        <p:txBody>
          <a:bodyPr wrap="square" rtlCol="0">
            <a:spAutoFit/>
          </a:bodyPr>
          <a:lstStyle/>
          <a:p>
            <a:r>
              <a:rPr lang="en-US" sz="2000" dirty="0" smtClean="0">
                <a:solidFill>
                  <a:srgbClr val="6BAD78"/>
                </a:solidFill>
                <a:latin typeface="Fira Sans Extra Condensed Medium"/>
                <a:ea typeface="Fira Sans Extra Condensed Medium"/>
                <a:cs typeface="Fira Sans Extra Condensed Medium"/>
              </a:rPr>
              <a:t>Our </a:t>
            </a:r>
            <a:r>
              <a:rPr lang="en-US" sz="2000" i="1" dirty="0" smtClean="0">
                <a:solidFill>
                  <a:srgbClr val="6BAD78"/>
                </a:solidFill>
                <a:latin typeface="Fira Sans Extra Condensed Medium"/>
                <a:ea typeface="Fira Sans Extra Condensed Medium"/>
                <a:cs typeface="Fira Sans Extra Condensed Medium"/>
              </a:rPr>
              <a:t>main </a:t>
            </a:r>
            <a:r>
              <a:rPr lang="en-US" sz="2000" i="1" dirty="0">
                <a:solidFill>
                  <a:srgbClr val="6BAD78"/>
                </a:solidFill>
                <a:latin typeface="Fira Sans Extra Condensed Medium"/>
                <a:ea typeface="Fira Sans Extra Condensed Medium"/>
                <a:cs typeface="Fira Sans Extra Condensed Medium"/>
              </a:rPr>
              <a:t>stakeholders </a:t>
            </a:r>
            <a:r>
              <a:rPr lang="en-US" sz="2000" dirty="0">
                <a:solidFill>
                  <a:srgbClr val="6BAD78"/>
                </a:solidFill>
                <a:latin typeface="Fira Sans Extra Condensed Medium"/>
                <a:ea typeface="Fira Sans Extra Condensed Medium"/>
                <a:cs typeface="Fira Sans Extra Condensed Medium"/>
              </a:rPr>
              <a:t>for the </a:t>
            </a:r>
            <a:r>
              <a:rPr lang="en-US" sz="2000" dirty="0" smtClean="0">
                <a:solidFill>
                  <a:srgbClr val="6BAD78"/>
                </a:solidFill>
                <a:latin typeface="Fira Sans Extra Condensed Medium"/>
                <a:ea typeface="Fira Sans Extra Condensed Medium"/>
                <a:cs typeface="Fira Sans Extra Condensed Medium"/>
              </a:rPr>
              <a:t>project:</a:t>
            </a:r>
          </a:p>
        </p:txBody>
      </p:sp>
      <p:sp>
        <p:nvSpPr>
          <p:cNvPr id="2" name="TextBox 1"/>
          <p:cNvSpPr txBox="1"/>
          <p:nvPr/>
        </p:nvSpPr>
        <p:spPr>
          <a:xfrm>
            <a:off x="239420" y="2657286"/>
            <a:ext cx="7816528" cy="1446550"/>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rgbClr val="005C00"/>
                </a:solidFill>
              </a:rPr>
              <a:t>Municipal</a:t>
            </a:r>
            <a:r>
              <a:rPr lang="en-US" sz="2000" dirty="0" smtClean="0">
                <a:solidFill>
                  <a:srgbClr val="005C00"/>
                </a:solidFill>
              </a:rPr>
              <a:t>.</a:t>
            </a:r>
          </a:p>
          <a:p>
            <a:endParaRPr lang="en-US" sz="2000" dirty="0">
              <a:solidFill>
                <a:srgbClr val="005C00"/>
              </a:solidFill>
            </a:endParaRPr>
          </a:p>
          <a:p>
            <a:pPr marL="285750" indent="-285750">
              <a:buFont typeface="Arial" panose="020B0604020202020204" pitchFamily="34" charset="0"/>
              <a:buChar char="•"/>
            </a:pPr>
            <a:r>
              <a:rPr lang="en-US" sz="2000" dirty="0">
                <a:solidFill>
                  <a:srgbClr val="005C00"/>
                </a:solidFill>
              </a:rPr>
              <a:t>Citizens</a:t>
            </a:r>
            <a:r>
              <a:rPr lang="en-US" sz="2000" dirty="0" smtClean="0">
                <a:solidFill>
                  <a:srgbClr val="005C00"/>
                </a:solidFill>
              </a:rPr>
              <a:t>.</a:t>
            </a:r>
          </a:p>
          <a:p>
            <a:endParaRPr lang="en-US" dirty="0" smtClean="0"/>
          </a:p>
          <a:p>
            <a:endParaRPr lang="ar-JO" dirty="0" smtClean="0"/>
          </a:p>
        </p:txBody>
      </p:sp>
    </p:spTree>
    <p:extLst>
      <p:ext uri="{BB962C8B-B14F-4D97-AF65-F5344CB8AC3E}">
        <p14:creationId xmlns:p14="http://schemas.microsoft.com/office/powerpoint/2010/main" val="9138978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grpSp>
        <p:nvGrpSpPr>
          <p:cNvPr id="57" name="Google Shape;57;p15"/>
          <p:cNvGrpSpPr/>
          <p:nvPr/>
        </p:nvGrpSpPr>
        <p:grpSpPr>
          <a:xfrm>
            <a:off x="240995" y="-6343"/>
            <a:ext cx="4775744" cy="6136527"/>
            <a:chOff x="2966750" y="1165750"/>
            <a:chExt cx="3166099" cy="3977784"/>
          </a:xfrm>
          <a:solidFill>
            <a:srgbClr val="6CDC91"/>
          </a:solidFill>
        </p:grpSpPr>
        <p:sp>
          <p:nvSpPr>
            <p:cNvPr id="58" name="Google Shape;58;p15"/>
            <p:cNvSpPr/>
            <p:nvPr/>
          </p:nvSpPr>
          <p:spPr>
            <a:xfrm>
              <a:off x="2966750" y="1165750"/>
              <a:ext cx="3166099" cy="3977784"/>
            </a:xfrm>
            <a:custGeom>
              <a:avLst/>
              <a:gdLst/>
              <a:ahLst/>
              <a:cxnLst/>
              <a:rect l="l" t="t" r="r" b="b"/>
              <a:pathLst>
                <a:path w="114527" h="143888" extrusionOk="0">
                  <a:moveTo>
                    <a:pt x="57841" y="0"/>
                  </a:moveTo>
                  <a:lnTo>
                    <a:pt x="48792" y="15895"/>
                  </a:lnTo>
                  <a:lnTo>
                    <a:pt x="51531" y="15895"/>
                  </a:lnTo>
                  <a:lnTo>
                    <a:pt x="51531" y="19181"/>
                  </a:lnTo>
                  <a:lnTo>
                    <a:pt x="51531" y="19979"/>
                  </a:lnTo>
                  <a:lnTo>
                    <a:pt x="51531" y="20086"/>
                  </a:lnTo>
                  <a:lnTo>
                    <a:pt x="51554" y="20217"/>
                  </a:lnTo>
                  <a:lnTo>
                    <a:pt x="51578" y="20515"/>
                  </a:lnTo>
                  <a:lnTo>
                    <a:pt x="51614" y="21098"/>
                  </a:lnTo>
                  <a:cubicBezTo>
                    <a:pt x="51638" y="21491"/>
                    <a:pt x="51650" y="21884"/>
                    <a:pt x="51697" y="22277"/>
                  </a:cubicBezTo>
                  <a:lnTo>
                    <a:pt x="51876" y="23444"/>
                  </a:lnTo>
                  <a:lnTo>
                    <a:pt x="51971" y="24027"/>
                  </a:lnTo>
                  <a:cubicBezTo>
                    <a:pt x="52007" y="24218"/>
                    <a:pt x="52066" y="24408"/>
                    <a:pt x="52102" y="24599"/>
                  </a:cubicBezTo>
                  <a:lnTo>
                    <a:pt x="52412" y="25742"/>
                  </a:lnTo>
                  <a:cubicBezTo>
                    <a:pt x="52507" y="26123"/>
                    <a:pt x="52662" y="26492"/>
                    <a:pt x="52793" y="26861"/>
                  </a:cubicBezTo>
                  <a:cubicBezTo>
                    <a:pt x="52935" y="27230"/>
                    <a:pt x="53055" y="27611"/>
                    <a:pt x="53221" y="27968"/>
                  </a:cubicBezTo>
                  <a:lnTo>
                    <a:pt x="53733" y="29028"/>
                  </a:lnTo>
                  <a:cubicBezTo>
                    <a:pt x="53817" y="29206"/>
                    <a:pt x="53900" y="29385"/>
                    <a:pt x="53995" y="29552"/>
                  </a:cubicBezTo>
                  <a:lnTo>
                    <a:pt x="54305" y="30064"/>
                  </a:lnTo>
                  <a:lnTo>
                    <a:pt x="54912" y="31064"/>
                  </a:lnTo>
                  <a:cubicBezTo>
                    <a:pt x="55138" y="31385"/>
                    <a:pt x="55376" y="31707"/>
                    <a:pt x="55614" y="32016"/>
                  </a:cubicBezTo>
                  <a:cubicBezTo>
                    <a:pt x="56067" y="32659"/>
                    <a:pt x="56615" y="33219"/>
                    <a:pt x="57150" y="33802"/>
                  </a:cubicBezTo>
                  <a:cubicBezTo>
                    <a:pt x="57400" y="34100"/>
                    <a:pt x="57710" y="34350"/>
                    <a:pt x="57996" y="34624"/>
                  </a:cubicBezTo>
                  <a:cubicBezTo>
                    <a:pt x="58293" y="34874"/>
                    <a:pt x="58567" y="35148"/>
                    <a:pt x="58877" y="35398"/>
                  </a:cubicBezTo>
                  <a:lnTo>
                    <a:pt x="59829" y="36100"/>
                  </a:lnTo>
                  <a:cubicBezTo>
                    <a:pt x="59984" y="36219"/>
                    <a:pt x="60139" y="36338"/>
                    <a:pt x="60305" y="36445"/>
                  </a:cubicBezTo>
                  <a:lnTo>
                    <a:pt x="60806" y="36755"/>
                  </a:lnTo>
                  <a:lnTo>
                    <a:pt x="61818" y="37362"/>
                  </a:lnTo>
                  <a:cubicBezTo>
                    <a:pt x="62163" y="37553"/>
                    <a:pt x="62520" y="37719"/>
                    <a:pt x="62877" y="37886"/>
                  </a:cubicBezTo>
                  <a:cubicBezTo>
                    <a:pt x="63568" y="38255"/>
                    <a:pt x="64318" y="38505"/>
                    <a:pt x="65068" y="38767"/>
                  </a:cubicBezTo>
                  <a:cubicBezTo>
                    <a:pt x="65437" y="38910"/>
                    <a:pt x="65818" y="39005"/>
                    <a:pt x="66199" y="39100"/>
                  </a:cubicBezTo>
                  <a:cubicBezTo>
                    <a:pt x="66580" y="39196"/>
                    <a:pt x="66961" y="39303"/>
                    <a:pt x="67342" y="39386"/>
                  </a:cubicBezTo>
                  <a:lnTo>
                    <a:pt x="68509" y="39577"/>
                  </a:lnTo>
                  <a:cubicBezTo>
                    <a:pt x="68902" y="39624"/>
                    <a:pt x="69295" y="39660"/>
                    <a:pt x="69676" y="39672"/>
                  </a:cubicBezTo>
                  <a:cubicBezTo>
                    <a:pt x="70176" y="39704"/>
                    <a:pt x="70946" y="39709"/>
                    <a:pt x="71403" y="39709"/>
                  </a:cubicBezTo>
                  <a:cubicBezTo>
                    <a:pt x="71632" y="39709"/>
                    <a:pt x="71783" y="39708"/>
                    <a:pt x="71783" y="39708"/>
                  </a:cubicBezTo>
                  <a:lnTo>
                    <a:pt x="94298" y="39708"/>
                  </a:lnTo>
                  <a:lnTo>
                    <a:pt x="94691" y="39743"/>
                  </a:lnTo>
                  <a:lnTo>
                    <a:pt x="94905" y="39779"/>
                  </a:lnTo>
                  <a:cubicBezTo>
                    <a:pt x="95048" y="39791"/>
                    <a:pt x="95191" y="39803"/>
                    <a:pt x="95334" y="39803"/>
                  </a:cubicBezTo>
                  <a:cubicBezTo>
                    <a:pt x="95477" y="39803"/>
                    <a:pt x="95619" y="39862"/>
                    <a:pt x="95762" y="39874"/>
                  </a:cubicBezTo>
                  <a:cubicBezTo>
                    <a:pt x="95893" y="39898"/>
                    <a:pt x="96048" y="39898"/>
                    <a:pt x="96179" y="39946"/>
                  </a:cubicBezTo>
                  <a:cubicBezTo>
                    <a:pt x="97286" y="40196"/>
                    <a:pt x="98334" y="40696"/>
                    <a:pt x="99227" y="41422"/>
                  </a:cubicBezTo>
                  <a:cubicBezTo>
                    <a:pt x="100096" y="42160"/>
                    <a:pt x="100799" y="43101"/>
                    <a:pt x="101263" y="44149"/>
                  </a:cubicBezTo>
                  <a:cubicBezTo>
                    <a:pt x="101680" y="45196"/>
                    <a:pt x="101870" y="46339"/>
                    <a:pt x="101787" y="47494"/>
                  </a:cubicBezTo>
                  <a:cubicBezTo>
                    <a:pt x="101727" y="48566"/>
                    <a:pt x="101370" y="49566"/>
                    <a:pt x="100846" y="50483"/>
                  </a:cubicBezTo>
                  <a:cubicBezTo>
                    <a:pt x="100263" y="51447"/>
                    <a:pt x="99251" y="52507"/>
                    <a:pt x="98286" y="53078"/>
                  </a:cubicBezTo>
                  <a:cubicBezTo>
                    <a:pt x="98060" y="53245"/>
                    <a:pt x="97774" y="53328"/>
                    <a:pt x="97536" y="53471"/>
                  </a:cubicBezTo>
                  <a:cubicBezTo>
                    <a:pt x="97405" y="53543"/>
                    <a:pt x="97262" y="53578"/>
                    <a:pt x="97131" y="53626"/>
                  </a:cubicBezTo>
                  <a:cubicBezTo>
                    <a:pt x="97001" y="53674"/>
                    <a:pt x="96870" y="53733"/>
                    <a:pt x="96739" y="53769"/>
                  </a:cubicBezTo>
                  <a:cubicBezTo>
                    <a:pt x="96596" y="53793"/>
                    <a:pt x="95119" y="54102"/>
                    <a:pt x="94572" y="54150"/>
                  </a:cubicBezTo>
                  <a:cubicBezTo>
                    <a:pt x="94504" y="54154"/>
                    <a:pt x="94416" y="54155"/>
                    <a:pt x="94320" y="54155"/>
                  </a:cubicBezTo>
                  <a:cubicBezTo>
                    <a:pt x="94128" y="54155"/>
                    <a:pt x="93909" y="54150"/>
                    <a:pt x="93774" y="54150"/>
                  </a:cubicBezTo>
                  <a:lnTo>
                    <a:pt x="19705" y="54150"/>
                  </a:lnTo>
                  <a:lnTo>
                    <a:pt x="19562" y="54114"/>
                  </a:lnTo>
                  <a:lnTo>
                    <a:pt x="19265" y="54102"/>
                  </a:lnTo>
                  <a:lnTo>
                    <a:pt x="18681" y="54126"/>
                  </a:lnTo>
                  <a:cubicBezTo>
                    <a:pt x="18288" y="54150"/>
                    <a:pt x="17895" y="54150"/>
                    <a:pt x="17514" y="54209"/>
                  </a:cubicBezTo>
                  <a:cubicBezTo>
                    <a:pt x="14383" y="54567"/>
                    <a:pt x="11335" y="55674"/>
                    <a:pt x="8716" y="57424"/>
                  </a:cubicBezTo>
                  <a:cubicBezTo>
                    <a:pt x="6120" y="59186"/>
                    <a:pt x="3953" y="61568"/>
                    <a:pt x="2417" y="64318"/>
                  </a:cubicBezTo>
                  <a:cubicBezTo>
                    <a:pt x="917" y="67080"/>
                    <a:pt x="96" y="70235"/>
                    <a:pt x="24" y="73367"/>
                  </a:cubicBezTo>
                  <a:cubicBezTo>
                    <a:pt x="0" y="73807"/>
                    <a:pt x="12" y="74010"/>
                    <a:pt x="12" y="74295"/>
                  </a:cubicBezTo>
                  <a:cubicBezTo>
                    <a:pt x="12" y="74343"/>
                    <a:pt x="12" y="74474"/>
                    <a:pt x="24" y="74557"/>
                  </a:cubicBezTo>
                  <a:lnTo>
                    <a:pt x="36" y="74855"/>
                  </a:lnTo>
                  <a:lnTo>
                    <a:pt x="60" y="75438"/>
                  </a:lnTo>
                  <a:cubicBezTo>
                    <a:pt x="84" y="75831"/>
                    <a:pt x="84" y="76224"/>
                    <a:pt x="143" y="76617"/>
                  </a:cubicBezTo>
                  <a:lnTo>
                    <a:pt x="322" y="77784"/>
                  </a:lnTo>
                  <a:cubicBezTo>
                    <a:pt x="357" y="77974"/>
                    <a:pt x="381" y="78165"/>
                    <a:pt x="429" y="78355"/>
                  </a:cubicBezTo>
                  <a:lnTo>
                    <a:pt x="560" y="78939"/>
                  </a:lnTo>
                  <a:lnTo>
                    <a:pt x="869" y="80082"/>
                  </a:lnTo>
                  <a:cubicBezTo>
                    <a:pt x="977" y="80451"/>
                    <a:pt x="1119" y="80820"/>
                    <a:pt x="1250" y="81189"/>
                  </a:cubicBezTo>
                  <a:cubicBezTo>
                    <a:pt x="1393" y="81558"/>
                    <a:pt x="1512" y="81939"/>
                    <a:pt x="1691" y="82296"/>
                  </a:cubicBezTo>
                  <a:cubicBezTo>
                    <a:pt x="2977" y="85166"/>
                    <a:pt x="4929" y="87737"/>
                    <a:pt x="7382" y="89702"/>
                  </a:cubicBezTo>
                  <a:cubicBezTo>
                    <a:pt x="9835" y="91655"/>
                    <a:pt x="12764" y="93048"/>
                    <a:pt x="15859" y="93655"/>
                  </a:cubicBezTo>
                  <a:lnTo>
                    <a:pt x="17026" y="93845"/>
                  </a:lnTo>
                  <a:lnTo>
                    <a:pt x="17610" y="93929"/>
                  </a:lnTo>
                  <a:cubicBezTo>
                    <a:pt x="17812" y="93952"/>
                    <a:pt x="18003" y="93952"/>
                    <a:pt x="18193" y="93964"/>
                  </a:cubicBezTo>
                  <a:lnTo>
                    <a:pt x="19372" y="94024"/>
                  </a:lnTo>
                  <a:lnTo>
                    <a:pt x="19669" y="94036"/>
                  </a:lnTo>
                  <a:lnTo>
                    <a:pt x="94643" y="94036"/>
                  </a:lnTo>
                  <a:lnTo>
                    <a:pt x="94869" y="94048"/>
                  </a:lnTo>
                  <a:cubicBezTo>
                    <a:pt x="95024" y="94060"/>
                    <a:pt x="95167" y="94072"/>
                    <a:pt x="95310" y="94072"/>
                  </a:cubicBezTo>
                  <a:cubicBezTo>
                    <a:pt x="95381" y="94072"/>
                    <a:pt x="95453" y="94083"/>
                    <a:pt x="95524" y="94095"/>
                  </a:cubicBezTo>
                  <a:lnTo>
                    <a:pt x="95727" y="94131"/>
                  </a:lnTo>
                  <a:cubicBezTo>
                    <a:pt x="95869" y="94155"/>
                    <a:pt x="96012" y="94167"/>
                    <a:pt x="96155" y="94191"/>
                  </a:cubicBezTo>
                  <a:cubicBezTo>
                    <a:pt x="96703" y="94345"/>
                    <a:pt x="97251" y="94476"/>
                    <a:pt x="97751" y="94750"/>
                  </a:cubicBezTo>
                  <a:cubicBezTo>
                    <a:pt x="98286" y="94976"/>
                    <a:pt x="98739" y="95322"/>
                    <a:pt x="99203" y="95655"/>
                  </a:cubicBezTo>
                  <a:cubicBezTo>
                    <a:pt x="99620" y="96048"/>
                    <a:pt x="100060" y="96429"/>
                    <a:pt x="100382" y="96905"/>
                  </a:cubicBezTo>
                  <a:cubicBezTo>
                    <a:pt x="100751" y="97346"/>
                    <a:pt x="100989" y="97870"/>
                    <a:pt x="101251" y="98382"/>
                  </a:cubicBezTo>
                  <a:cubicBezTo>
                    <a:pt x="101299" y="98513"/>
                    <a:pt x="101334" y="98643"/>
                    <a:pt x="101394" y="98774"/>
                  </a:cubicBezTo>
                  <a:cubicBezTo>
                    <a:pt x="101430" y="98917"/>
                    <a:pt x="101501" y="99036"/>
                    <a:pt x="101525" y="99179"/>
                  </a:cubicBezTo>
                  <a:cubicBezTo>
                    <a:pt x="101584" y="99453"/>
                    <a:pt x="101692" y="99727"/>
                    <a:pt x="101703" y="100013"/>
                  </a:cubicBezTo>
                  <a:cubicBezTo>
                    <a:pt x="101727" y="100156"/>
                    <a:pt x="101751" y="100287"/>
                    <a:pt x="101775" y="100429"/>
                  </a:cubicBezTo>
                  <a:lnTo>
                    <a:pt x="101799" y="100870"/>
                  </a:lnTo>
                  <a:lnTo>
                    <a:pt x="101823" y="101084"/>
                  </a:lnTo>
                  <a:lnTo>
                    <a:pt x="101834" y="101191"/>
                  </a:lnTo>
                  <a:lnTo>
                    <a:pt x="101834" y="101299"/>
                  </a:lnTo>
                  <a:cubicBezTo>
                    <a:pt x="101834" y="101334"/>
                    <a:pt x="101823" y="101358"/>
                    <a:pt x="101823" y="101370"/>
                  </a:cubicBezTo>
                  <a:cubicBezTo>
                    <a:pt x="101811" y="101513"/>
                    <a:pt x="101799" y="101656"/>
                    <a:pt x="101787" y="101799"/>
                  </a:cubicBezTo>
                  <a:cubicBezTo>
                    <a:pt x="101811" y="102096"/>
                    <a:pt x="101715" y="102370"/>
                    <a:pt x="101692" y="102656"/>
                  </a:cubicBezTo>
                  <a:cubicBezTo>
                    <a:pt x="101692" y="102799"/>
                    <a:pt x="101632" y="102930"/>
                    <a:pt x="101596" y="103073"/>
                  </a:cubicBezTo>
                  <a:cubicBezTo>
                    <a:pt x="101561" y="103204"/>
                    <a:pt x="101525" y="103346"/>
                    <a:pt x="101501" y="103477"/>
                  </a:cubicBezTo>
                  <a:cubicBezTo>
                    <a:pt x="101144" y="104561"/>
                    <a:pt x="100537" y="105561"/>
                    <a:pt x="99739" y="106383"/>
                  </a:cubicBezTo>
                  <a:cubicBezTo>
                    <a:pt x="98917" y="107192"/>
                    <a:pt x="97917" y="107799"/>
                    <a:pt x="96846" y="108157"/>
                  </a:cubicBezTo>
                  <a:cubicBezTo>
                    <a:pt x="96715" y="108204"/>
                    <a:pt x="96572" y="108216"/>
                    <a:pt x="96429" y="108264"/>
                  </a:cubicBezTo>
                  <a:cubicBezTo>
                    <a:pt x="96298" y="108288"/>
                    <a:pt x="96167" y="108359"/>
                    <a:pt x="96024" y="108359"/>
                  </a:cubicBezTo>
                  <a:cubicBezTo>
                    <a:pt x="95881" y="108383"/>
                    <a:pt x="95738" y="108395"/>
                    <a:pt x="95596" y="108419"/>
                  </a:cubicBezTo>
                  <a:cubicBezTo>
                    <a:pt x="95524" y="108430"/>
                    <a:pt x="95453" y="108454"/>
                    <a:pt x="95381" y="108454"/>
                  </a:cubicBezTo>
                  <a:lnTo>
                    <a:pt x="95167" y="108466"/>
                  </a:lnTo>
                  <a:cubicBezTo>
                    <a:pt x="95024" y="108466"/>
                    <a:pt x="94881" y="108466"/>
                    <a:pt x="94738" y="108478"/>
                  </a:cubicBezTo>
                  <a:cubicBezTo>
                    <a:pt x="94691" y="108478"/>
                    <a:pt x="94512" y="108466"/>
                    <a:pt x="94393" y="108466"/>
                  </a:cubicBezTo>
                  <a:lnTo>
                    <a:pt x="71283" y="108466"/>
                  </a:lnTo>
                  <a:lnTo>
                    <a:pt x="70985" y="108490"/>
                  </a:lnTo>
                  <a:lnTo>
                    <a:pt x="70402" y="108526"/>
                  </a:lnTo>
                  <a:cubicBezTo>
                    <a:pt x="70009" y="108538"/>
                    <a:pt x="69616" y="108561"/>
                    <a:pt x="69235" y="108597"/>
                  </a:cubicBezTo>
                  <a:lnTo>
                    <a:pt x="68068" y="108764"/>
                  </a:lnTo>
                  <a:cubicBezTo>
                    <a:pt x="67675" y="108835"/>
                    <a:pt x="67283" y="108883"/>
                    <a:pt x="66902" y="108990"/>
                  </a:cubicBezTo>
                  <a:cubicBezTo>
                    <a:pt x="66140" y="109181"/>
                    <a:pt x="65366" y="109359"/>
                    <a:pt x="64639" y="109657"/>
                  </a:cubicBezTo>
                  <a:cubicBezTo>
                    <a:pt x="64270" y="109788"/>
                    <a:pt x="63889" y="109919"/>
                    <a:pt x="63532" y="110073"/>
                  </a:cubicBezTo>
                  <a:lnTo>
                    <a:pt x="62460" y="110585"/>
                  </a:lnTo>
                  <a:lnTo>
                    <a:pt x="61937" y="110847"/>
                  </a:lnTo>
                  <a:cubicBezTo>
                    <a:pt x="61758" y="110931"/>
                    <a:pt x="61591" y="111038"/>
                    <a:pt x="61425" y="111145"/>
                  </a:cubicBezTo>
                  <a:lnTo>
                    <a:pt x="60413" y="111752"/>
                  </a:lnTo>
                  <a:cubicBezTo>
                    <a:pt x="60079" y="111967"/>
                    <a:pt x="59782" y="112217"/>
                    <a:pt x="59460" y="112443"/>
                  </a:cubicBezTo>
                  <a:cubicBezTo>
                    <a:pt x="59151" y="112681"/>
                    <a:pt x="58817" y="112907"/>
                    <a:pt x="58531" y="113169"/>
                  </a:cubicBezTo>
                  <a:cubicBezTo>
                    <a:pt x="58079" y="113586"/>
                    <a:pt x="57603" y="114003"/>
                    <a:pt x="57174" y="114443"/>
                  </a:cubicBezTo>
                  <a:cubicBezTo>
                    <a:pt x="57115" y="114503"/>
                    <a:pt x="57043" y="114586"/>
                    <a:pt x="56960" y="114681"/>
                  </a:cubicBezTo>
                  <a:cubicBezTo>
                    <a:pt x="56912" y="114717"/>
                    <a:pt x="56876" y="114765"/>
                    <a:pt x="56841" y="114800"/>
                  </a:cubicBezTo>
                  <a:cubicBezTo>
                    <a:pt x="56567" y="115110"/>
                    <a:pt x="56234" y="115479"/>
                    <a:pt x="56055" y="115681"/>
                  </a:cubicBezTo>
                  <a:lnTo>
                    <a:pt x="55341" y="116622"/>
                  </a:lnTo>
                  <a:lnTo>
                    <a:pt x="54995" y="117098"/>
                  </a:lnTo>
                  <a:cubicBezTo>
                    <a:pt x="54876" y="117253"/>
                    <a:pt x="54781" y="117432"/>
                    <a:pt x="54674" y="117586"/>
                  </a:cubicBezTo>
                  <a:lnTo>
                    <a:pt x="54067" y="118598"/>
                  </a:lnTo>
                  <a:cubicBezTo>
                    <a:pt x="53864" y="118944"/>
                    <a:pt x="53709" y="119301"/>
                    <a:pt x="53531" y="119658"/>
                  </a:cubicBezTo>
                  <a:cubicBezTo>
                    <a:pt x="53364" y="120015"/>
                    <a:pt x="53174" y="120360"/>
                    <a:pt x="53043" y="120730"/>
                  </a:cubicBezTo>
                  <a:lnTo>
                    <a:pt x="52638" y="121837"/>
                  </a:lnTo>
                  <a:cubicBezTo>
                    <a:pt x="52566" y="122027"/>
                    <a:pt x="52495" y="122206"/>
                    <a:pt x="52447" y="122396"/>
                  </a:cubicBezTo>
                  <a:lnTo>
                    <a:pt x="52293" y="122968"/>
                  </a:lnTo>
                  <a:lnTo>
                    <a:pt x="51995" y="124111"/>
                  </a:lnTo>
                  <a:cubicBezTo>
                    <a:pt x="51923" y="124504"/>
                    <a:pt x="51864" y="124897"/>
                    <a:pt x="51804" y="125278"/>
                  </a:cubicBezTo>
                  <a:cubicBezTo>
                    <a:pt x="51757" y="125671"/>
                    <a:pt x="51673" y="126064"/>
                    <a:pt x="51662" y="126445"/>
                  </a:cubicBezTo>
                  <a:lnTo>
                    <a:pt x="51578" y="127623"/>
                  </a:lnTo>
                  <a:lnTo>
                    <a:pt x="51531" y="128207"/>
                  </a:lnTo>
                  <a:lnTo>
                    <a:pt x="51531" y="128600"/>
                  </a:lnTo>
                  <a:lnTo>
                    <a:pt x="51531" y="129409"/>
                  </a:lnTo>
                  <a:lnTo>
                    <a:pt x="51531" y="131017"/>
                  </a:lnTo>
                  <a:lnTo>
                    <a:pt x="51531" y="143887"/>
                  </a:lnTo>
                  <a:lnTo>
                    <a:pt x="64187" y="143887"/>
                  </a:lnTo>
                  <a:lnTo>
                    <a:pt x="64187" y="131017"/>
                  </a:lnTo>
                  <a:lnTo>
                    <a:pt x="64187" y="129409"/>
                  </a:lnTo>
                  <a:lnTo>
                    <a:pt x="64187" y="128600"/>
                  </a:lnTo>
                  <a:lnTo>
                    <a:pt x="64187" y="128207"/>
                  </a:lnTo>
                  <a:lnTo>
                    <a:pt x="64163" y="127980"/>
                  </a:lnTo>
                  <a:cubicBezTo>
                    <a:pt x="64175" y="127838"/>
                    <a:pt x="64163" y="127695"/>
                    <a:pt x="64163" y="127540"/>
                  </a:cubicBezTo>
                  <a:cubicBezTo>
                    <a:pt x="64163" y="127397"/>
                    <a:pt x="64211" y="127266"/>
                    <a:pt x="64223" y="127123"/>
                  </a:cubicBezTo>
                  <a:cubicBezTo>
                    <a:pt x="64246" y="126980"/>
                    <a:pt x="64246" y="126837"/>
                    <a:pt x="64282" y="126695"/>
                  </a:cubicBezTo>
                  <a:cubicBezTo>
                    <a:pt x="64318" y="126564"/>
                    <a:pt x="64354" y="126421"/>
                    <a:pt x="64389" y="126290"/>
                  </a:cubicBezTo>
                  <a:cubicBezTo>
                    <a:pt x="64663" y="125194"/>
                    <a:pt x="65508" y="123909"/>
                    <a:pt x="66282" y="123063"/>
                  </a:cubicBezTo>
                  <a:cubicBezTo>
                    <a:pt x="66401" y="122956"/>
                    <a:pt x="66532" y="122849"/>
                    <a:pt x="66651" y="122730"/>
                  </a:cubicBezTo>
                  <a:cubicBezTo>
                    <a:pt x="66747" y="122623"/>
                    <a:pt x="66878" y="122563"/>
                    <a:pt x="66985" y="122468"/>
                  </a:cubicBezTo>
                  <a:cubicBezTo>
                    <a:pt x="67104" y="122396"/>
                    <a:pt x="67211" y="122289"/>
                    <a:pt x="67330" y="122218"/>
                  </a:cubicBezTo>
                  <a:cubicBezTo>
                    <a:pt x="67461" y="122146"/>
                    <a:pt x="67580" y="122075"/>
                    <a:pt x="67699" y="122004"/>
                  </a:cubicBezTo>
                  <a:cubicBezTo>
                    <a:pt x="67759" y="121956"/>
                    <a:pt x="67818" y="121920"/>
                    <a:pt x="67878" y="121884"/>
                  </a:cubicBezTo>
                  <a:lnTo>
                    <a:pt x="68080" y="121801"/>
                  </a:lnTo>
                  <a:cubicBezTo>
                    <a:pt x="68211" y="121742"/>
                    <a:pt x="68330" y="121670"/>
                    <a:pt x="68461" y="121611"/>
                  </a:cubicBezTo>
                  <a:lnTo>
                    <a:pt x="68866" y="121468"/>
                  </a:lnTo>
                  <a:cubicBezTo>
                    <a:pt x="69116" y="121349"/>
                    <a:pt x="69402" y="121301"/>
                    <a:pt x="69676" y="121218"/>
                  </a:cubicBezTo>
                  <a:cubicBezTo>
                    <a:pt x="69807" y="121170"/>
                    <a:pt x="69950" y="121170"/>
                    <a:pt x="70092" y="121146"/>
                  </a:cubicBezTo>
                  <a:cubicBezTo>
                    <a:pt x="70235" y="121122"/>
                    <a:pt x="70378" y="121099"/>
                    <a:pt x="70521" y="121075"/>
                  </a:cubicBezTo>
                  <a:cubicBezTo>
                    <a:pt x="70664" y="121075"/>
                    <a:pt x="70807" y="121063"/>
                    <a:pt x="70950" y="121063"/>
                  </a:cubicBezTo>
                  <a:lnTo>
                    <a:pt x="71164" y="121015"/>
                  </a:lnTo>
                  <a:lnTo>
                    <a:pt x="71283" y="120968"/>
                  </a:lnTo>
                  <a:lnTo>
                    <a:pt x="94393" y="120968"/>
                  </a:lnTo>
                  <a:cubicBezTo>
                    <a:pt x="94516" y="120968"/>
                    <a:pt x="94603" y="120994"/>
                    <a:pt x="94760" y="120994"/>
                  </a:cubicBezTo>
                  <a:cubicBezTo>
                    <a:pt x="94787" y="120994"/>
                    <a:pt x="94815" y="120993"/>
                    <a:pt x="94845" y="120991"/>
                  </a:cubicBezTo>
                  <a:lnTo>
                    <a:pt x="96024" y="120956"/>
                  </a:lnTo>
                  <a:lnTo>
                    <a:pt x="96608" y="120932"/>
                  </a:lnTo>
                  <a:cubicBezTo>
                    <a:pt x="96810" y="120908"/>
                    <a:pt x="97001" y="120884"/>
                    <a:pt x="97191" y="120861"/>
                  </a:cubicBezTo>
                  <a:lnTo>
                    <a:pt x="98358" y="120682"/>
                  </a:lnTo>
                  <a:cubicBezTo>
                    <a:pt x="98751" y="120622"/>
                    <a:pt x="99132" y="120503"/>
                    <a:pt x="99513" y="120420"/>
                  </a:cubicBezTo>
                  <a:cubicBezTo>
                    <a:pt x="99894" y="120313"/>
                    <a:pt x="100275" y="120229"/>
                    <a:pt x="100656" y="120099"/>
                  </a:cubicBezTo>
                  <a:cubicBezTo>
                    <a:pt x="103656" y="119134"/>
                    <a:pt x="106406" y="117443"/>
                    <a:pt x="108633" y="115229"/>
                  </a:cubicBezTo>
                  <a:cubicBezTo>
                    <a:pt x="110836" y="112990"/>
                    <a:pt x="112514" y="110228"/>
                    <a:pt x="113467" y="107228"/>
                  </a:cubicBezTo>
                  <a:cubicBezTo>
                    <a:pt x="113574" y="106847"/>
                    <a:pt x="113669" y="106466"/>
                    <a:pt x="113776" y="106085"/>
                  </a:cubicBezTo>
                  <a:cubicBezTo>
                    <a:pt x="113860" y="105692"/>
                    <a:pt x="113979" y="105323"/>
                    <a:pt x="114026" y="104930"/>
                  </a:cubicBezTo>
                  <a:cubicBezTo>
                    <a:pt x="114146" y="104144"/>
                    <a:pt x="114288" y="103370"/>
                    <a:pt x="114300" y="102584"/>
                  </a:cubicBezTo>
                  <a:lnTo>
                    <a:pt x="114348" y="101418"/>
                  </a:lnTo>
                  <a:cubicBezTo>
                    <a:pt x="114348" y="101358"/>
                    <a:pt x="114336" y="101322"/>
                    <a:pt x="114336" y="101287"/>
                  </a:cubicBezTo>
                  <a:lnTo>
                    <a:pt x="114336" y="101191"/>
                  </a:lnTo>
                  <a:lnTo>
                    <a:pt x="114336" y="100906"/>
                  </a:lnTo>
                  <a:lnTo>
                    <a:pt x="114324" y="100310"/>
                  </a:lnTo>
                  <a:cubicBezTo>
                    <a:pt x="114300" y="99929"/>
                    <a:pt x="114288" y="99536"/>
                    <a:pt x="114253" y="99144"/>
                  </a:cubicBezTo>
                  <a:lnTo>
                    <a:pt x="114086" y="97977"/>
                  </a:lnTo>
                  <a:cubicBezTo>
                    <a:pt x="113979" y="97191"/>
                    <a:pt x="113765" y="96429"/>
                    <a:pt x="113562" y="95667"/>
                  </a:cubicBezTo>
                  <a:cubicBezTo>
                    <a:pt x="113479" y="95286"/>
                    <a:pt x="113324" y="94917"/>
                    <a:pt x="113193" y="94548"/>
                  </a:cubicBezTo>
                  <a:cubicBezTo>
                    <a:pt x="113062" y="94179"/>
                    <a:pt x="112931" y="93810"/>
                    <a:pt x="112776" y="93440"/>
                  </a:cubicBezTo>
                  <a:cubicBezTo>
                    <a:pt x="112121" y="92012"/>
                    <a:pt x="111371" y="90619"/>
                    <a:pt x="110407" y="89369"/>
                  </a:cubicBezTo>
                  <a:cubicBezTo>
                    <a:pt x="109478" y="88095"/>
                    <a:pt x="108359" y="86987"/>
                    <a:pt x="107168" y="85963"/>
                  </a:cubicBezTo>
                  <a:cubicBezTo>
                    <a:pt x="105930" y="84999"/>
                    <a:pt x="104621" y="84106"/>
                    <a:pt x="103192" y="83451"/>
                  </a:cubicBezTo>
                  <a:cubicBezTo>
                    <a:pt x="101787" y="82737"/>
                    <a:pt x="100263" y="82272"/>
                    <a:pt x="98727" y="81915"/>
                  </a:cubicBezTo>
                  <a:cubicBezTo>
                    <a:pt x="98346" y="81844"/>
                    <a:pt x="97953" y="81784"/>
                    <a:pt x="97560" y="81725"/>
                  </a:cubicBezTo>
                  <a:lnTo>
                    <a:pt x="96977" y="81641"/>
                  </a:lnTo>
                  <a:cubicBezTo>
                    <a:pt x="96786" y="81606"/>
                    <a:pt x="96596" y="81582"/>
                    <a:pt x="96393" y="81582"/>
                  </a:cubicBezTo>
                  <a:lnTo>
                    <a:pt x="95226" y="81534"/>
                  </a:lnTo>
                  <a:lnTo>
                    <a:pt x="94643" y="81522"/>
                  </a:lnTo>
                  <a:lnTo>
                    <a:pt x="19872" y="81522"/>
                  </a:lnTo>
                  <a:lnTo>
                    <a:pt x="19693" y="81510"/>
                  </a:lnTo>
                  <a:lnTo>
                    <a:pt x="19574" y="81499"/>
                  </a:lnTo>
                  <a:cubicBezTo>
                    <a:pt x="19431" y="81487"/>
                    <a:pt x="19288" y="81475"/>
                    <a:pt x="19146" y="81463"/>
                  </a:cubicBezTo>
                  <a:cubicBezTo>
                    <a:pt x="19074" y="81463"/>
                    <a:pt x="19003" y="81463"/>
                    <a:pt x="18931" y="81451"/>
                  </a:cubicBezTo>
                  <a:lnTo>
                    <a:pt x="18717" y="81415"/>
                  </a:lnTo>
                  <a:cubicBezTo>
                    <a:pt x="18586" y="81391"/>
                    <a:pt x="18443" y="81368"/>
                    <a:pt x="18300" y="81356"/>
                  </a:cubicBezTo>
                  <a:cubicBezTo>
                    <a:pt x="17181" y="81129"/>
                    <a:pt x="16145" y="80629"/>
                    <a:pt x="15240" y="79915"/>
                  </a:cubicBezTo>
                  <a:cubicBezTo>
                    <a:pt x="14335" y="79213"/>
                    <a:pt x="13633" y="78260"/>
                    <a:pt x="13169" y="77224"/>
                  </a:cubicBezTo>
                  <a:cubicBezTo>
                    <a:pt x="13085" y="77105"/>
                    <a:pt x="13061" y="76962"/>
                    <a:pt x="13014" y="76831"/>
                  </a:cubicBezTo>
                  <a:cubicBezTo>
                    <a:pt x="12966" y="76700"/>
                    <a:pt x="12907" y="76569"/>
                    <a:pt x="12859" y="76426"/>
                  </a:cubicBezTo>
                  <a:cubicBezTo>
                    <a:pt x="12835" y="76296"/>
                    <a:pt x="12800" y="76153"/>
                    <a:pt x="12764" y="76022"/>
                  </a:cubicBezTo>
                  <a:lnTo>
                    <a:pt x="12704" y="75819"/>
                  </a:lnTo>
                  <a:cubicBezTo>
                    <a:pt x="12692" y="75748"/>
                    <a:pt x="12680" y="75676"/>
                    <a:pt x="12680" y="75605"/>
                  </a:cubicBezTo>
                  <a:cubicBezTo>
                    <a:pt x="12657" y="75462"/>
                    <a:pt x="12633" y="75319"/>
                    <a:pt x="12609" y="75176"/>
                  </a:cubicBezTo>
                  <a:cubicBezTo>
                    <a:pt x="12573" y="75045"/>
                    <a:pt x="12597" y="74891"/>
                    <a:pt x="12585" y="74748"/>
                  </a:cubicBezTo>
                  <a:lnTo>
                    <a:pt x="12549" y="74295"/>
                  </a:lnTo>
                  <a:cubicBezTo>
                    <a:pt x="12549" y="74033"/>
                    <a:pt x="12549" y="73700"/>
                    <a:pt x="12561" y="73617"/>
                  </a:cubicBezTo>
                  <a:cubicBezTo>
                    <a:pt x="12597" y="72462"/>
                    <a:pt x="12895" y="71343"/>
                    <a:pt x="13431" y="70342"/>
                  </a:cubicBezTo>
                  <a:cubicBezTo>
                    <a:pt x="13990" y="69354"/>
                    <a:pt x="14776" y="68473"/>
                    <a:pt x="15717" y="67830"/>
                  </a:cubicBezTo>
                  <a:cubicBezTo>
                    <a:pt x="16681" y="67199"/>
                    <a:pt x="17764" y="66806"/>
                    <a:pt x="18896" y="66663"/>
                  </a:cubicBezTo>
                  <a:cubicBezTo>
                    <a:pt x="19038" y="66640"/>
                    <a:pt x="19181" y="66651"/>
                    <a:pt x="19324" y="66640"/>
                  </a:cubicBezTo>
                  <a:lnTo>
                    <a:pt x="19538" y="66628"/>
                  </a:lnTo>
                  <a:lnTo>
                    <a:pt x="19646" y="66640"/>
                  </a:lnTo>
                  <a:lnTo>
                    <a:pt x="94572" y="66640"/>
                  </a:lnTo>
                  <a:lnTo>
                    <a:pt x="94679" y="66628"/>
                  </a:lnTo>
                  <a:lnTo>
                    <a:pt x="94822" y="66616"/>
                  </a:lnTo>
                  <a:lnTo>
                    <a:pt x="95119" y="66604"/>
                  </a:lnTo>
                  <a:lnTo>
                    <a:pt x="95703" y="66568"/>
                  </a:lnTo>
                  <a:cubicBezTo>
                    <a:pt x="96096" y="66544"/>
                    <a:pt x="96489" y="66544"/>
                    <a:pt x="96881" y="66485"/>
                  </a:cubicBezTo>
                  <a:lnTo>
                    <a:pt x="98048" y="66306"/>
                  </a:lnTo>
                  <a:lnTo>
                    <a:pt x="98632" y="66211"/>
                  </a:lnTo>
                  <a:lnTo>
                    <a:pt x="99203" y="66080"/>
                  </a:lnTo>
                  <a:lnTo>
                    <a:pt x="100346" y="65782"/>
                  </a:lnTo>
                  <a:cubicBezTo>
                    <a:pt x="100727" y="65675"/>
                    <a:pt x="101096" y="65520"/>
                    <a:pt x="101465" y="65389"/>
                  </a:cubicBezTo>
                  <a:cubicBezTo>
                    <a:pt x="101834" y="65247"/>
                    <a:pt x="102215" y="65127"/>
                    <a:pt x="102561" y="64961"/>
                  </a:cubicBezTo>
                  <a:cubicBezTo>
                    <a:pt x="103275" y="64616"/>
                    <a:pt x="104001" y="64306"/>
                    <a:pt x="104656" y="63877"/>
                  </a:cubicBezTo>
                  <a:cubicBezTo>
                    <a:pt x="107288" y="62318"/>
                    <a:pt x="109693" y="59960"/>
                    <a:pt x="111348" y="57365"/>
                  </a:cubicBezTo>
                  <a:cubicBezTo>
                    <a:pt x="111383" y="57317"/>
                    <a:pt x="111419" y="57257"/>
                    <a:pt x="111455" y="57198"/>
                  </a:cubicBezTo>
                  <a:cubicBezTo>
                    <a:pt x="111467" y="57174"/>
                    <a:pt x="111479" y="57150"/>
                    <a:pt x="111490" y="57138"/>
                  </a:cubicBezTo>
                  <a:lnTo>
                    <a:pt x="111490" y="57126"/>
                  </a:lnTo>
                  <a:cubicBezTo>
                    <a:pt x="113074" y="54519"/>
                    <a:pt x="114074" y="51531"/>
                    <a:pt x="114288" y="48483"/>
                  </a:cubicBezTo>
                  <a:cubicBezTo>
                    <a:pt x="114527" y="45363"/>
                    <a:pt x="114026" y="42172"/>
                    <a:pt x="112812" y="39255"/>
                  </a:cubicBezTo>
                  <a:cubicBezTo>
                    <a:pt x="111562" y="36362"/>
                    <a:pt x="109633" y="33778"/>
                    <a:pt x="107228" y="31766"/>
                  </a:cubicBezTo>
                  <a:cubicBezTo>
                    <a:pt x="104799" y="29766"/>
                    <a:pt x="101894" y="28349"/>
                    <a:pt x="98810" y="27682"/>
                  </a:cubicBezTo>
                  <a:cubicBezTo>
                    <a:pt x="98429" y="27587"/>
                    <a:pt x="98036" y="27540"/>
                    <a:pt x="97643" y="27480"/>
                  </a:cubicBezTo>
                  <a:cubicBezTo>
                    <a:pt x="97251" y="27420"/>
                    <a:pt x="96870" y="27349"/>
                    <a:pt x="96477" y="27325"/>
                  </a:cubicBezTo>
                  <a:lnTo>
                    <a:pt x="95298" y="27266"/>
                  </a:lnTo>
                  <a:lnTo>
                    <a:pt x="94715" y="27218"/>
                  </a:lnTo>
                  <a:lnTo>
                    <a:pt x="94298" y="27206"/>
                  </a:lnTo>
                  <a:lnTo>
                    <a:pt x="71783" y="27206"/>
                  </a:lnTo>
                  <a:cubicBezTo>
                    <a:pt x="71140" y="27206"/>
                    <a:pt x="70676" y="27182"/>
                    <a:pt x="70676" y="27182"/>
                  </a:cubicBezTo>
                  <a:cubicBezTo>
                    <a:pt x="70650" y="27185"/>
                    <a:pt x="70624" y="27186"/>
                    <a:pt x="70598" y="27186"/>
                  </a:cubicBezTo>
                  <a:cubicBezTo>
                    <a:pt x="70484" y="27186"/>
                    <a:pt x="70376" y="27166"/>
                    <a:pt x="70259" y="27147"/>
                  </a:cubicBezTo>
                  <a:cubicBezTo>
                    <a:pt x="70116" y="27123"/>
                    <a:pt x="69973" y="27111"/>
                    <a:pt x="69830" y="27087"/>
                  </a:cubicBezTo>
                  <a:lnTo>
                    <a:pt x="69426" y="26980"/>
                  </a:lnTo>
                  <a:cubicBezTo>
                    <a:pt x="69283" y="26944"/>
                    <a:pt x="69140" y="26932"/>
                    <a:pt x="69009" y="26861"/>
                  </a:cubicBezTo>
                  <a:cubicBezTo>
                    <a:pt x="68747" y="26754"/>
                    <a:pt x="68473" y="26694"/>
                    <a:pt x="68223" y="26551"/>
                  </a:cubicBezTo>
                  <a:lnTo>
                    <a:pt x="67842" y="26361"/>
                  </a:lnTo>
                  <a:cubicBezTo>
                    <a:pt x="67723" y="26289"/>
                    <a:pt x="67604" y="26206"/>
                    <a:pt x="67473" y="26135"/>
                  </a:cubicBezTo>
                  <a:lnTo>
                    <a:pt x="67294" y="26027"/>
                  </a:lnTo>
                  <a:cubicBezTo>
                    <a:pt x="67235" y="25992"/>
                    <a:pt x="67175" y="25944"/>
                    <a:pt x="67116" y="25896"/>
                  </a:cubicBezTo>
                  <a:cubicBezTo>
                    <a:pt x="67009" y="25813"/>
                    <a:pt x="66890" y="25730"/>
                    <a:pt x="66771" y="25646"/>
                  </a:cubicBezTo>
                  <a:cubicBezTo>
                    <a:pt x="66663" y="25563"/>
                    <a:pt x="66568" y="25444"/>
                    <a:pt x="66461" y="25361"/>
                  </a:cubicBezTo>
                  <a:cubicBezTo>
                    <a:pt x="66354" y="25254"/>
                    <a:pt x="66223" y="25182"/>
                    <a:pt x="66140" y="25063"/>
                  </a:cubicBezTo>
                  <a:cubicBezTo>
                    <a:pt x="65961" y="24837"/>
                    <a:pt x="65735" y="24658"/>
                    <a:pt x="65592" y="24408"/>
                  </a:cubicBezTo>
                  <a:cubicBezTo>
                    <a:pt x="64889" y="23503"/>
                    <a:pt x="64401" y="22444"/>
                    <a:pt x="64235" y="21313"/>
                  </a:cubicBezTo>
                  <a:cubicBezTo>
                    <a:pt x="64211" y="21170"/>
                    <a:pt x="64175" y="20110"/>
                    <a:pt x="64175" y="20074"/>
                  </a:cubicBezTo>
                  <a:lnTo>
                    <a:pt x="64175" y="19979"/>
                  </a:lnTo>
                  <a:lnTo>
                    <a:pt x="64175" y="19169"/>
                  </a:lnTo>
                  <a:lnTo>
                    <a:pt x="64175" y="15895"/>
                  </a:lnTo>
                  <a:lnTo>
                    <a:pt x="66890" y="15895"/>
                  </a:lnTo>
                  <a:lnTo>
                    <a:pt x="57841"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5"/>
            <p:cNvSpPr/>
            <p:nvPr/>
          </p:nvSpPr>
          <p:spPr>
            <a:xfrm>
              <a:off x="3124740" y="1467244"/>
              <a:ext cx="2847490" cy="3675956"/>
            </a:xfrm>
            <a:custGeom>
              <a:avLst/>
              <a:gdLst/>
              <a:ahLst/>
              <a:cxnLst/>
              <a:rect l="l" t="t" r="r" b="b"/>
              <a:pathLst>
                <a:path w="103002" h="132970" extrusionOk="0">
                  <a:moveTo>
                    <a:pt x="51507" y="1"/>
                  </a:moveTo>
                  <a:lnTo>
                    <a:pt x="51507" y="3727"/>
                  </a:lnTo>
                  <a:lnTo>
                    <a:pt x="52757" y="3727"/>
                  </a:lnTo>
                  <a:lnTo>
                    <a:pt x="52757" y="1"/>
                  </a:lnTo>
                  <a:close/>
                  <a:moveTo>
                    <a:pt x="51507" y="7442"/>
                  </a:moveTo>
                  <a:lnTo>
                    <a:pt x="51507" y="9180"/>
                  </a:lnTo>
                  <a:cubicBezTo>
                    <a:pt x="51507" y="9883"/>
                    <a:pt x="51566" y="10573"/>
                    <a:pt x="51662" y="11252"/>
                  </a:cubicBezTo>
                  <a:lnTo>
                    <a:pt x="52888" y="11073"/>
                  </a:lnTo>
                  <a:cubicBezTo>
                    <a:pt x="52793" y="10454"/>
                    <a:pt x="52757" y="9823"/>
                    <a:pt x="52757" y="9180"/>
                  </a:cubicBezTo>
                  <a:lnTo>
                    <a:pt x="52757" y="7442"/>
                  </a:lnTo>
                  <a:close/>
                  <a:moveTo>
                    <a:pt x="53888" y="14467"/>
                  </a:moveTo>
                  <a:lnTo>
                    <a:pt x="52757" y="14979"/>
                  </a:lnTo>
                  <a:cubicBezTo>
                    <a:pt x="53293" y="16157"/>
                    <a:pt x="53995" y="17265"/>
                    <a:pt x="54840" y="18265"/>
                  </a:cubicBezTo>
                  <a:lnTo>
                    <a:pt x="55781" y="17455"/>
                  </a:lnTo>
                  <a:cubicBezTo>
                    <a:pt x="55019" y="16550"/>
                    <a:pt x="54376" y="15550"/>
                    <a:pt x="53888" y="14467"/>
                  </a:cubicBezTo>
                  <a:close/>
                  <a:moveTo>
                    <a:pt x="58424" y="19812"/>
                  </a:moveTo>
                  <a:lnTo>
                    <a:pt x="57734" y="20848"/>
                  </a:lnTo>
                  <a:cubicBezTo>
                    <a:pt x="58817" y="21575"/>
                    <a:pt x="59984" y="22146"/>
                    <a:pt x="61222" y="22551"/>
                  </a:cubicBezTo>
                  <a:lnTo>
                    <a:pt x="61603" y="21360"/>
                  </a:lnTo>
                  <a:cubicBezTo>
                    <a:pt x="60484" y="21003"/>
                    <a:pt x="59412" y="20479"/>
                    <a:pt x="58424" y="19812"/>
                  </a:cubicBezTo>
                  <a:close/>
                  <a:moveTo>
                    <a:pt x="65092" y="21979"/>
                  </a:moveTo>
                  <a:lnTo>
                    <a:pt x="65056" y="23218"/>
                  </a:lnTo>
                  <a:cubicBezTo>
                    <a:pt x="65211" y="23218"/>
                    <a:pt x="65378" y="23230"/>
                    <a:pt x="65544" y="23230"/>
                  </a:cubicBezTo>
                  <a:lnTo>
                    <a:pt x="68795" y="23230"/>
                  </a:lnTo>
                  <a:lnTo>
                    <a:pt x="68795" y="21979"/>
                  </a:lnTo>
                  <a:close/>
                  <a:moveTo>
                    <a:pt x="72521" y="21979"/>
                  </a:moveTo>
                  <a:lnTo>
                    <a:pt x="72521" y="23230"/>
                  </a:lnTo>
                  <a:lnTo>
                    <a:pt x="76248" y="23230"/>
                  </a:lnTo>
                  <a:lnTo>
                    <a:pt x="76248" y="21979"/>
                  </a:lnTo>
                  <a:close/>
                  <a:moveTo>
                    <a:pt x="79975" y="21979"/>
                  </a:moveTo>
                  <a:lnTo>
                    <a:pt x="79975" y="23230"/>
                  </a:lnTo>
                  <a:lnTo>
                    <a:pt x="83689" y="23230"/>
                  </a:lnTo>
                  <a:lnTo>
                    <a:pt x="83689" y="21979"/>
                  </a:lnTo>
                  <a:close/>
                  <a:moveTo>
                    <a:pt x="87416" y="21979"/>
                  </a:moveTo>
                  <a:lnTo>
                    <a:pt x="87416" y="23230"/>
                  </a:lnTo>
                  <a:lnTo>
                    <a:pt x="88952" y="23230"/>
                  </a:lnTo>
                  <a:cubicBezTo>
                    <a:pt x="89654" y="23230"/>
                    <a:pt x="90357" y="23277"/>
                    <a:pt x="91035" y="23396"/>
                  </a:cubicBezTo>
                  <a:lnTo>
                    <a:pt x="91238" y="22170"/>
                  </a:lnTo>
                  <a:cubicBezTo>
                    <a:pt x="90488" y="22039"/>
                    <a:pt x="89726" y="21979"/>
                    <a:pt x="88952" y="21979"/>
                  </a:cubicBezTo>
                  <a:close/>
                  <a:moveTo>
                    <a:pt x="94941" y="23313"/>
                  </a:moveTo>
                  <a:lnTo>
                    <a:pt x="94417" y="24444"/>
                  </a:lnTo>
                  <a:cubicBezTo>
                    <a:pt x="95488" y="24944"/>
                    <a:pt x="96477" y="25599"/>
                    <a:pt x="97370" y="26385"/>
                  </a:cubicBezTo>
                  <a:lnTo>
                    <a:pt x="98191" y="25444"/>
                  </a:lnTo>
                  <a:cubicBezTo>
                    <a:pt x="97215" y="24587"/>
                    <a:pt x="96119" y="23873"/>
                    <a:pt x="94941" y="23313"/>
                  </a:cubicBezTo>
                  <a:close/>
                  <a:moveTo>
                    <a:pt x="100739" y="28373"/>
                  </a:moveTo>
                  <a:lnTo>
                    <a:pt x="99691" y="29052"/>
                  </a:lnTo>
                  <a:cubicBezTo>
                    <a:pt x="100346" y="30052"/>
                    <a:pt x="100846" y="31135"/>
                    <a:pt x="101192" y="32266"/>
                  </a:cubicBezTo>
                  <a:lnTo>
                    <a:pt x="102382" y="31897"/>
                  </a:lnTo>
                  <a:cubicBezTo>
                    <a:pt x="102001" y="30659"/>
                    <a:pt x="101442" y="29468"/>
                    <a:pt x="100739" y="28373"/>
                  </a:cubicBezTo>
                  <a:close/>
                  <a:moveTo>
                    <a:pt x="102989" y="35731"/>
                  </a:moveTo>
                  <a:lnTo>
                    <a:pt x="101751" y="35755"/>
                  </a:lnTo>
                  <a:cubicBezTo>
                    <a:pt x="101751" y="35850"/>
                    <a:pt x="101751" y="35934"/>
                    <a:pt x="101751" y="36017"/>
                  </a:cubicBezTo>
                  <a:cubicBezTo>
                    <a:pt x="101751" y="37124"/>
                    <a:pt x="101608" y="38220"/>
                    <a:pt x="101334" y="39267"/>
                  </a:cubicBezTo>
                  <a:lnTo>
                    <a:pt x="102537" y="39589"/>
                  </a:lnTo>
                  <a:cubicBezTo>
                    <a:pt x="102846" y="38434"/>
                    <a:pt x="103001" y="37231"/>
                    <a:pt x="103001" y="36017"/>
                  </a:cubicBezTo>
                  <a:cubicBezTo>
                    <a:pt x="103001" y="35922"/>
                    <a:pt x="102989" y="35826"/>
                    <a:pt x="102989" y="35731"/>
                  </a:cubicBezTo>
                  <a:close/>
                  <a:moveTo>
                    <a:pt x="99977" y="42541"/>
                  </a:moveTo>
                  <a:cubicBezTo>
                    <a:pt x="99370" y="43553"/>
                    <a:pt x="98620" y="44482"/>
                    <a:pt x="97763" y="45304"/>
                  </a:cubicBezTo>
                  <a:lnTo>
                    <a:pt x="98620" y="46209"/>
                  </a:lnTo>
                  <a:cubicBezTo>
                    <a:pt x="99560" y="45316"/>
                    <a:pt x="100382" y="44292"/>
                    <a:pt x="101037" y="43172"/>
                  </a:cubicBezTo>
                  <a:lnTo>
                    <a:pt x="99977" y="42541"/>
                  </a:lnTo>
                  <a:close/>
                  <a:moveTo>
                    <a:pt x="94881" y="47363"/>
                  </a:moveTo>
                  <a:cubicBezTo>
                    <a:pt x="93833" y="47911"/>
                    <a:pt x="92714" y="48316"/>
                    <a:pt x="91547" y="48554"/>
                  </a:cubicBezTo>
                  <a:lnTo>
                    <a:pt x="91797" y="49769"/>
                  </a:lnTo>
                  <a:cubicBezTo>
                    <a:pt x="93071" y="49507"/>
                    <a:pt x="94310" y="49066"/>
                    <a:pt x="95465" y="48471"/>
                  </a:cubicBezTo>
                  <a:lnTo>
                    <a:pt x="94881" y="47363"/>
                  </a:lnTo>
                  <a:close/>
                  <a:moveTo>
                    <a:pt x="17205" y="48816"/>
                  </a:moveTo>
                  <a:lnTo>
                    <a:pt x="17205" y="50054"/>
                  </a:lnTo>
                  <a:lnTo>
                    <a:pt x="20931" y="50054"/>
                  </a:lnTo>
                  <a:lnTo>
                    <a:pt x="20931" y="48816"/>
                  </a:lnTo>
                  <a:close/>
                  <a:moveTo>
                    <a:pt x="24658" y="48816"/>
                  </a:moveTo>
                  <a:lnTo>
                    <a:pt x="24658" y="50054"/>
                  </a:lnTo>
                  <a:lnTo>
                    <a:pt x="28373" y="50054"/>
                  </a:lnTo>
                  <a:lnTo>
                    <a:pt x="28373" y="48816"/>
                  </a:lnTo>
                  <a:close/>
                  <a:moveTo>
                    <a:pt x="32100" y="48816"/>
                  </a:moveTo>
                  <a:lnTo>
                    <a:pt x="32100" y="50054"/>
                  </a:lnTo>
                  <a:lnTo>
                    <a:pt x="35826" y="50054"/>
                  </a:lnTo>
                  <a:lnTo>
                    <a:pt x="35826" y="48816"/>
                  </a:lnTo>
                  <a:close/>
                  <a:moveTo>
                    <a:pt x="39553" y="48816"/>
                  </a:moveTo>
                  <a:lnTo>
                    <a:pt x="39553" y="50054"/>
                  </a:lnTo>
                  <a:lnTo>
                    <a:pt x="43280" y="50054"/>
                  </a:lnTo>
                  <a:lnTo>
                    <a:pt x="43280" y="48816"/>
                  </a:lnTo>
                  <a:close/>
                  <a:moveTo>
                    <a:pt x="47006" y="48816"/>
                  </a:moveTo>
                  <a:lnTo>
                    <a:pt x="47006" y="50054"/>
                  </a:lnTo>
                  <a:lnTo>
                    <a:pt x="50721" y="50054"/>
                  </a:lnTo>
                  <a:lnTo>
                    <a:pt x="50721" y="48816"/>
                  </a:lnTo>
                  <a:close/>
                  <a:moveTo>
                    <a:pt x="54448" y="48816"/>
                  </a:moveTo>
                  <a:lnTo>
                    <a:pt x="54448" y="50054"/>
                  </a:lnTo>
                  <a:lnTo>
                    <a:pt x="58174" y="50054"/>
                  </a:lnTo>
                  <a:lnTo>
                    <a:pt x="58174" y="48816"/>
                  </a:lnTo>
                  <a:close/>
                  <a:moveTo>
                    <a:pt x="61901" y="48816"/>
                  </a:moveTo>
                  <a:lnTo>
                    <a:pt x="61901" y="50054"/>
                  </a:lnTo>
                  <a:lnTo>
                    <a:pt x="65628" y="50054"/>
                  </a:lnTo>
                  <a:lnTo>
                    <a:pt x="65628" y="48816"/>
                  </a:lnTo>
                  <a:close/>
                  <a:moveTo>
                    <a:pt x="69342" y="48816"/>
                  </a:moveTo>
                  <a:lnTo>
                    <a:pt x="69342" y="50054"/>
                  </a:lnTo>
                  <a:lnTo>
                    <a:pt x="73069" y="50054"/>
                  </a:lnTo>
                  <a:lnTo>
                    <a:pt x="73069" y="48816"/>
                  </a:lnTo>
                  <a:close/>
                  <a:moveTo>
                    <a:pt x="76796" y="48816"/>
                  </a:moveTo>
                  <a:lnTo>
                    <a:pt x="76796" y="50054"/>
                  </a:lnTo>
                  <a:lnTo>
                    <a:pt x="80522" y="50054"/>
                  </a:lnTo>
                  <a:lnTo>
                    <a:pt x="80522" y="48816"/>
                  </a:lnTo>
                  <a:close/>
                  <a:moveTo>
                    <a:pt x="84249" y="48816"/>
                  </a:moveTo>
                  <a:lnTo>
                    <a:pt x="84249" y="50054"/>
                  </a:lnTo>
                  <a:lnTo>
                    <a:pt x="87976" y="50054"/>
                  </a:lnTo>
                  <a:lnTo>
                    <a:pt x="87976" y="48816"/>
                  </a:lnTo>
                  <a:close/>
                  <a:moveTo>
                    <a:pt x="13454" y="48828"/>
                  </a:moveTo>
                  <a:cubicBezTo>
                    <a:pt x="12157" y="48876"/>
                    <a:pt x="10871" y="49102"/>
                    <a:pt x="9632" y="49507"/>
                  </a:cubicBezTo>
                  <a:lnTo>
                    <a:pt x="10013" y="50685"/>
                  </a:lnTo>
                  <a:cubicBezTo>
                    <a:pt x="11145" y="50316"/>
                    <a:pt x="12311" y="50114"/>
                    <a:pt x="13502" y="50066"/>
                  </a:cubicBezTo>
                  <a:lnTo>
                    <a:pt x="13454" y="48828"/>
                  </a:lnTo>
                  <a:close/>
                  <a:moveTo>
                    <a:pt x="6144" y="51209"/>
                  </a:moveTo>
                  <a:cubicBezTo>
                    <a:pt x="5072" y="51935"/>
                    <a:pt x="4096" y="52805"/>
                    <a:pt x="3251" y="53805"/>
                  </a:cubicBezTo>
                  <a:lnTo>
                    <a:pt x="4203" y="54602"/>
                  </a:lnTo>
                  <a:cubicBezTo>
                    <a:pt x="4965" y="53698"/>
                    <a:pt x="5858" y="52900"/>
                    <a:pt x="6834" y="52233"/>
                  </a:cubicBezTo>
                  <a:lnTo>
                    <a:pt x="6144" y="51209"/>
                  </a:lnTo>
                  <a:close/>
                  <a:moveTo>
                    <a:pt x="1179" y="57091"/>
                  </a:moveTo>
                  <a:cubicBezTo>
                    <a:pt x="643" y="58270"/>
                    <a:pt x="286" y="59532"/>
                    <a:pt x="96" y="60818"/>
                  </a:cubicBezTo>
                  <a:lnTo>
                    <a:pt x="1322" y="60996"/>
                  </a:lnTo>
                  <a:cubicBezTo>
                    <a:pt x="1489" y="59817"/>
                    <a:pt x="1822" y="58674"/>
                    <a:pt x="2310" y="57603"/>
                  </a:cubicBezTo>
                  <a:lnTo>
                    <a:pt x="1179" y="57091"/>
                  </a:lnTo>
                  <a:close/>
                  <a:moveTo>
                    <a:pt x="1239" y="64568"/>
                  </a:moveTo>
                  <a:lnTo>
                    <a:pt x="0" y="64675"/>
                  </a:lnTo>
                  <a:cubicBezTo>
                    <a:pt x="107" y="65973"/>
                    <a:pt x="405" y="67247"/>
                    <a:pt x="869" y="68461"/>
                  </a:cubicBezTo>
                  <a:lnTo>
                    <a:pt x="2024" y="68021"/>
                  </a:lnTo>
                  <a:cubicBezTo>
                    <a:pt x="1608" y="66914"/>
                    <a:pt x="1346" y="65747"/>
                    <a:pt x="1239" y="64568"/>
                  </a:cubicBezTo>
                  <a:close/>
                  <a:moveTo>
                    <a:pt x="3739" y="71116"/>
                  </a:moveTo>
                  <a:lnTo>
                    <a:pt x="2751" y="71855"/>
                  </a:lnTo>
                  <a:cubicBezTo>
                    <a:pt x="3525" y="72902"/>
                    <a:pt x="4453" y="73831"/>
                    <a:pt x="5477" y="74617"/>
                  </a:cubicBezTo>
                  <a:lnTo>
                    <a:pt x="6239" y="73629"/>
                  </a:lnTo>
                  <a:cubicBezTo>
                    <a:pt x="5287" y="72902"/>
                    <a:pt x="4453" y="72057"/>
                    <a:pt x="3739" y="71116"/>
                  </a:cubicBezTo>
                  <a:close/>
                  <a:moveTo>
                    <a:pt x="9323" y="75367"/>
                  </a:moveTo>
                  <a:lnTo>
                    <a:pt x="8870" y="76522"/>
                  </a:lnTo>
                  <a:cubicBezTo>
                    <a:pt x="10073" y="76998"/>
                    <a:pt x="11347" y="77296"/>
                    <a:pt x="12645" y="77415"/>
                  </a:cubicBezTo>
                  <a:lnTo>
                    <a:pt x="12764" y="76177"/>
                  </a:lnTo>
                  <a:cubicBezTo>
                    <a:pt x="11585" y="76069"/>
                    <a:pt x="10418" y="75796"/>
                    <a:pt x="9323" y="75367"/>
                  </a:cubicBezTo>
                  <a:close/>
                  <a:moveTo>
                    <a:pt x="16431" y="76236"/>
                  </a:moveTo>
                  <a:lnTo>
                    <a:pt x="16431" y="77486"/>
                  </a:lnTo>
                  <a:lnTo>
                    <a:pt x="20158" y="77486"/>
                  </a:lnTo>
                  <a:lnTo>
                    <a:pt x="20158" y="76236"/>
                  </a:lnTo>
                  <a:close/>
                  <a:moveTo>
                    <a:pt x="23872" y="76236"/>
                  </a:moveTo>
                  <a:lnTo>
                    <a:pt x="23872" y="77486"/>
                  </a:lnTo>
                  <a:lnTo>
                    <a:pt x="27599" y="77486"/>
                  </a:lnTo>
                  <a:lnTo>
                    <a:pt x="27599" y="76236"/>
                  </a:lnTo>
                  <a:close/>
                  <a:moveTo>
                    <a:pt x="31326" y="76236"/>
                  </a:moveTo>
                  <a:lnTo>
                    <a:pt x="31326" y="77486"/>
                  </a:lnTo>
                  <a:lnTo>
                    <a:pt x="35052" y="77486"/>
                  </a:lnTo>
                  <a:lnTo>
                    <a:pt x="35052" y="76236"/>
                  </a:lnTo>
                  <a:close/>
                  <a:moveTo>
                    <a:pt x="38779" y="76236"/>
                  </a:moveTo>
                  <a:lnTo>
                    <a:pt x="38779" y="77486"/>
                  </a:lnTo>
                  <a:lnTo>
                    <a:pt x="42494" y="77486"/>
                  </a:lnTo>
                  <a:lnTo>
                    <a:pt x="42494" y="76236"/>
                  </a:lnTo>
                  <a:close/>
                  <a:moveTo>
                    <a:pt x="46220" y="76236"/>
                  </a:moveTo>
                  <a:lnTo>
                    <a:pt x="46220" y="77486"/>
                  </a:lnTo>
                  <a:lnTo>
                    <a:pt x="49947" y="77486"/>
                  </a:lnTo>
                  <a:lnTo>
                    <a:pt x="49947" y="76236"/>
                  </a:lnTo>
                  <a:close/>
                  <a:moveTo>
                    <a:pt x="53674" y="76236"/>
                  </a:moveTo>
                  <a:lnTo>
                    <a:pt x="53674" y="77486"/>
                  </a:lnTo>
                  <a:lnTo>
                    <a:pt x="57400" y="77486"/>
                  </a:lnTo>
                  <a:lnTo>
                    <a:pt x="57400" y="76236"/>
                  </a:lnTo>
                  <a:close/>
                  <a:moveTo>
                    <a:pt x="61127" y="76236"/>
                  </a:moveTo>
                  <a:lnTo>
                    <a:pt x="61127" y="77486"/>
                  </a:lnTo>
                  <a:lnTo>
                    <a:pt x="64842" y="77486"/>
                  </a:lnTo>
                  <a:lnTo>
                    <a:pt x="64842" y="76236"/>
                  </a:lnTo>
                  <a:close/>
                  <a:moveTo>
                    <a:pt x="68568" y="76236"/>
                  </a:moveTo>
                  <a:lnTo>
                    <a:pt x="68568" y="77486"/>
                  </a:lnTo>
                  <a:lnTo>
                    <a:pt x="72295" y="77486"/>
                  </a:lnTo>
                  <a:lnTo>
                    <a:pt x="72295" y="76236"/>
                  </a:lnTo>
                  <a:close/>
                  <a:moveTo>
                    <a:pt x="76022" y="76236"/>
                  </a:moveTo>
                  <a:lnTo>
                    <a:pt x="76022" y="77486"/>
                  </a:lnTo>
                  <a:lnTo>
                    <a:pt x="79748" y="77486"/>
                  </a:lnTo>
                  <a:lnTo>
                    <a:pt x="79748" y="76236"/>
                  </a:lnTo>
                  <a:close/>
                  <a:moveTo>
                    <a:pt x="83475" y="76236"/>
                  </a:moveTo>
                  <a:lnTo>
                    <a:pt x="83475" y="77486"/>
                  </a:lnTo>
                  <a:lnTo>
                    <a:pt x="87190" y="77486"/>
                  </a:lnTo>
                  <a:lnTo>
                    <a:pt x="87190" y="76236"/>
                  </a:lnTo>
                  <a:close/>
                  <a:moveTo>
                    <a:pt x="91000" y="76391"/>
                  </a:moveTo>
                  <a:lnTo>
                    <a:pt x="90821" y="77617"/>
                  </a:lnTo>
                  <a:cubicBezTo>
                    <a:pt x="92000" y="77784"/>
                    <a:pt x="93143" y="78117"/>
                    <a:pt x="94214" y="78605"/>
                  </a:cubicBezTo>
                  <a:lnTo>
                    <a:pt x="94726" y="77474"/>
                  </a:lnTo>
                  <a:cubicBezTo>
                    <a:pt x="93548" y="76939"/>
                    <a:pt x="92286" y="76569"/>
                    <a:pt x="91000" y="76391"/>
                  </a:cubicBezTo>
                  <a:close/>
                  <a:moveTo>
                    <a:pt x="98013" y="79546"/>
                  </a:moveTo>
                  <a:lnTo>
                    <a:pt x="97215" y="80499"/>
                  </a:lnTo>
                  <a:cubicBezTo>
                    <a:pt x="98120" y="81261"/>
                    <a:pt x="98917" y="82153"/>
                    <a:pt x="99572" y="83130"/>
                  </a:cubicBezTo>
                  <a:lnTo>
                    <a:pt x="100608" y="82439"/>
                  </a:lnTo>
                  <a:cubicBezTo>
                    <a:pt x="99882" y="81356"/>
                    <a:pt x="99001" y="80391"/>
                    <a:pt x="98013" y="79546"/>
                  </a:cubicBezTo>
                  <a:close/>
                  <a:moveTo>
                    <a:pt x="102311" y="85928"/>
                  </a:moveTo>
                  <a:lnTo>
                    <a:pt x="101132" y="86309"/>
                  </a:lnTo>
                  <a:cubicBezTo>
                    <a:pt x="101489" y="87440"/>
                    <a:pt x="101703" y="88607"/>
                    <a:pt x="101751" y="89797"/>
                  </a:cubicBezTo>
                  <a:lnTo>
                    <a:pt x="102989" y="89750"/>
                  </a:lnTo>
                  <a:cubicBezTo>
                    <a:pt x="102942" y="88452"/>
                    <a:pt x="102716" y="87166"/>
                    <a:pt x="102311" y="85928"/>
                  </a:cubicBezTo>
                  <a:close/>
                  <a:moveTo>
                    <a:pt x="101430" y="93333"/>
                  </a:moveTo>
                  <a:cubicBezTo>
                    <a:pt x="101156" y="94488"/>
                    <a:pt x="100727" y="95596"/>
                    <a:pt x="100156" y="96631"/>
                  </a:cubicBezTo>
                  <a:lnTo>
                    <a:pt x="101239" y="97239"/>
                  </a:lnTo>
                  <a:cubicBezTo>
                    <a:pt x="101870" y="96096"/>
                    <a:pt x="102346" y="94881"/>
                    <a:pt x="102632" y="93619"/>
                  </a:cubicBezTo>
                  <a:lnTo>
                    <a:pt x="101430" y="93333"/>
                  </a:lnTo>
                  <a:close/>
                  <a:moveTo>
                    <a:pt x="98024" y="99465"/>
                  </a:moveTo>
                  <a:cubicBezTo>
                    <a:pt x="97191" y="100310"/>
                    <a:pt x="96239" y="101025"/>
                    <a:pt x="95215" y="101608"/>
                  </a:cubicBezTo>
                  <a:lnTo>
                    <a:pt x="95822" y="102692"/>
                  </a:lnTo>
                  <a:cubicBezTo>
                    <a:pt x="96953" y="102061"/>
                    <a:pt x="97989" y="101263"/>
                    <a:pt x="98906" y="100346"/>
                  </a:cubicBezTo>
                  <a:lnTo>
                    <a:pt x="98024" y="99465"/>
                  </a:lnTo>
                  <a:close/>
                  <a:moveTo>
                    <a:pt x="66009" y="103239"/>
                  </a:moveTo>
                  <a:lnTo>
                    <a:pt x="66009" y="104478"/>
                  </a:lnTo>
                  <a:lnTo>
                    <a:pt x="69735" y="104478"/>
                  </a:lnTo>
                  <a:lnTo>
                    <a:pt x="69735" y="103239"/>
                  </a:lnTo>
                  <a:close/>
                  <a:moveTo>
                    <a:pt x="73462" y="103239"/>
                  </a:moveTo>
                  <a:lnTo>
                    <a:pt x="73462" y="104478"/>
                  </a:lnTo>
                  <a:lnTo>
                    <a:pt x="77189" y="104478"/>
                  </a:lnTo>
                  <a:lnTo>
                    <a:pt x="77189" y="103239"/>
                  </a:lnTo>
                  <a:close/>
                  <a:moveTo>
                    <a:pt x="80915" y="103239"/>
                  </a:moveTo>
                  <a:lnTo>
                    <a:pt x="80915" y="104478"/>
                  </a:lnTo>
                  <a:lnTo>
                    <a:pt x="84630" y="104478"/>
                  </a:lnTo>
                  <a:lnTo>
                    <a:pt x="84630" y="103239"/>
                  </a:lnTo>
                  <a:close/>
                  <a:moveTo>
                    <a:pt x="91917" y="102894"/>
                  </a:moveTo>
                  <a:cubicBezTo>
                    <a:pt x="90952" y="103120"/>
                    <a:pt x="89952" y="103239"/>
                    <a:pt x="88952" y="103239"/>
                  </a:cubicBezTo>
                  <a:lnTo>
                    <a:pt x="88357" y="103239"/>
                  </a:lnTo>
                  <a:lnTo>
                    <a:pt x="88357" y="104478"/>
                  </a:lnTo>
                  <a:lnTo>
                    <a:pt x="88952" y="104478"/>
                  </a:lnTo>
                  <a:cubicBezTo>
                    <a:pt x="90047" y="104478"/>
                    <a:pt x="91143" y="104359"/>
                    <a:pt x="92202" y="104109"/>
                  </a:cubicBezTo>
                  <a:lnTo>
                    <a:pt x="91917" y="102894"/>
                  </a:lnTo>
                  <a:close/>
                  <a:moveTo>
                    <a:pt x="62175" y="103644"/>
                  </a:moveTo>
                  <a:cubicBezTo>
                    <a:pt x="60913" y="103954"/>
                    <a:pt x="59698" y="104442"/>
                    <a:pt x="58567" y="105097"/>
                  </a:cubicBezTo>
                  <a:lnTo>
                    <a:pt x="59186" y="106168"/>
                  </a:lnTo>
                  <a:cubicBezTo>
                    <a:pt x="60210" y="105585"/>
                    <a:pt x="61317" y="105132"/>
                    <a:pt x="62472" y="104847"/>
                  </a:cubicBezTo>
                  <a:lnTo>
                    <a:pt x="62175" y="103644"/>
                  </a:lnTo>
                  <a:close/>
                  <a:moveTo>
                    <a:pt x="55495" y="107478"/>
                  </a:moveTo>
                  <a:cubicBezTo>
                    <a:pt x="54590" y="108407"/>
                    <a:pt x="53817" y="109454"/>
                    <a:pt x="53197" y="110597"/>
                  </a:cubicBezTo>
                  <a:lnTo>
                    <a:pt x="54293" y="111193"/>
                  </a:lnTo>
                  <a:cubicBezTo>
                    <a:pt x="54852" y="110145"/>
                    <a:pt x="55555" y="109193"/>
                    <a:pt x="56388" y="108335"/>
                  </a:cubicBezTo>
                  <a:lnTo>
                    <a:pt x="55495" y="107478"/>
                  </a:lnTo>
                  <a:close/>
                  <a:moveTo>
                    <a:pt x="51840" y="114241"/>
                  </a:moveTo>
                  <a:cubicBezTo>
                    <a:pt x="51626" y="115229"/>
                    <a:pt x="51507" y="116253"/>
                    <a:pt x="51507" y="117277"/>
                  </a:cubicBezTo>
                  <a:lnTo>
                    <a:pt x="51507" y="118075"/>
                  </a:lnTo>
                  <a:lnTo>
                    <a:pt x="52745" y="118075"/>
                  </a:lnTo>
                  <a:lnTo>
                    <a:pt x="52745" y="117277"/>
                  </a:lnTo>
                  <a:cubicBezTo>
                    <a:pt x="52745" y="116348"/>
                    <a:pt x="52852" y="115408"/>
                    <a:pt x="53055" y="114503"/>
                  </a:cubicBezTo>
                  <a:lnTo>
                    <a:pt x="51840" y="114241"/>
                  </a:lnTo>
                  <a:close/>
                  <a:moveTo>
                    <a:pt x="51507" y="121801"/>
                  </a:moveTo>
                  <a:lnTo>
                    <a:pt x="51507" y="125528"/>
                  </a:lnTo>
                  <a:lnTo>
                    <a:pt x="52757" y="125528"/>
                  </a:lnTo>
                  <a:lnTo>
                    <a:pt x="52757" y="121801"/>
                  </a:lnTo>
                  <a:close/>
                  <a:moveTo>
                    <a:pt x="51507" y="129243"/>
                  </a:moveTo>
                  <a:lnTo>
                    <a:pt x="51507" y="132969"/>
                  </a:lnTo>
                  <a:lnTo>
                    <a:pt x="52757" y="132969"/>
                  </a:lnTo>
                  <a:lnTo>
                    <a:pt x="52757" y="129243"/>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 name="Google Shape;60;p15"/>
          <p:cNvGrpSpPr/>
          <p:nvPr/>
        </p:nvGrpSpPr>
        <p:grpSpPr>
          <a:xfrm>
            <a:off x="1" y="1"/>
            <a:ext cx="4775744" cy="6136527"/>
            <a:chOff x="2966771" y="1169862"/>
            <a:chExt cx="3166099" cy="3977784"/>
          </a:xfrm>
        </p:grpSpPr>
        <p:sp>
          <p:nvSpPr>
            <p:cNvPr id="61" name="Google Shape;61;p15"/>
            <p:cNvSpPr/>
            <p:nvPr/>
          </p:nvSpPr>
          <p:spPr>
            <a:xfrm>
              <a:off x="2966771" y="1169862"/>
              <a:ext cx="3166099" cy="3977784"/>
            </a:xfrm>
            <a:custGeom>
              <a:avLst/>
              <a:gdLst/>
              <a:ahLst/>
              <a:cxnLst/>
              <a:rect l="l" t="t" r="r" b="b"/>
              <a:pathLst>
                <a:path w="114527" h="143888" extrusionOk="0">
                  <a:moveTo>
                    <a:pt x="57841" y="0"/>
                  </a:moveTo>
                  <a:lnTo>
                    <a:pt x="48792" y="15895"/>
                  </a:lnTo>
                  <a:lnTo>
                    <a:pt x="51531" y="15895"/>
                  </a:lnTo>
                  <a:lnTo>
                    <a:pt x="51531" y="19181"/>
                  </a:lnTo>
                  <a:lnTo>
                    <a:pt x="51531" y="19979"/>
                  </a:lnTo>
                  <a:lnTo>
                    <a:pt x="51531" y="20086"/>
                  </a:lnTo>
                  <a:lnTo>
                    <a:pt x="51554" y="20217"/>
                  </a:lnTo>
                  <a:lnTo>
                    <a:pt x="51578" y="20515"/>
                  </a:lnTo>
                  <a:lnTo>
                    <a:pt x="51614" y="21098"/>
                  </a:lnTo>
                  <a:cubicBezTo>
                    <a:pt x="51638" y="21491"/>
                    <a:pt x="51650" y="21884"/>
                    <a:pt x="51697" y="22277"/>
                  </a:cubicBezTo>
                  <a:lnTo>
                    <a:pt x="51876" y="23444"/>
                  </a:lnTo>
                  <a:lnTo>
                    <a:pt x="51971" y="24027"/>
                  </a:lnTo>
                  <a:cubicBezTo>
                    <a:pt x="52007" y="24218"/>
                    <a:pt x="52066" y="24408"/>
                    <a:pt x="52102" y="24599"/>
                  </a:cubicBezTo>
                  <a:lnTo>
                    <a:pt x="52412" y="25742"/>
                  </a:lnTo>
                  <a:cubicBezTo>
                    <a:pt x="52507" y="26123"/>
                    <a:pt x="52662" y="26492"/>
                    <a:pt x="52793" y="26861"/>
                  </a:cubicBezTo>
                  <a:cubicBezTo>
                    <a:pt x="52935" y="27230"/>
                    <a:pt x="53055" y="27611"/>
                    <a:pt x="53221" y="27968"/>
                  </a:cubicBezTo>
                  <a:lnTo>
                    <a:pt x="53733" y="29028"/>
                  </a:lnTo>
                  <a:cubicBezTo>
                    <a:pt x="53817" y="29206"/>
                    <a:pt x="53900" y="29385"/>
                    <a:pt x="53995" y="29552"/>
                  </a:cubicBezTo>
                  <a:lnTo>
                    <a:pt x="54305" y="30064"/>
                  </a:lnTo>
                  <a:lnTo>
                    <a:pt x="54912" y="31064"/>
                  </a:lnTo>
                  <a:cubicBezTo>
                    <a:pt x="55138" y="31385"/>
                    <a:pt x="55376" y="31707"/>
                    <a:pt x="55614" y="32016"/>
                  </a:cubicBezTo>
                  <a:cubicBezTo>
                    <a:pt x="56067" y="32659"/>
                    <a:pt x="56615" y="33219"/>
                    <a:pt x="57150" y="33802"/>
                  </a:cubicBezTo>
                  <a:cubicBezTo>
                    <a:pt x="57400" y="34100"/>
                    <a:pt x="57710" y="34350"/>
                    <a:pt x="57996" y="34624"/>
                  </a:cubicBezTo>
                  <a:cubicBezTo>
                    <a:pt x="58293" y="34874"/>
                    <a:pt x="58567" y="35148"/>
                    <a:pt x="58877" y="35398"/>
                  </a:cubicBezTo>
                  <a:lnTo>
                    <a:pt x="59829" y="36100"/>
                  </a:lnTo>
                  <a:cubicBezTo>
                    <a:pt x="59984" y="36219"/>
                    <a:pt x="60139" y="36338"/>
                    <a:pt x="60305" y="36445"/>
                  </a:cubicBezTo>
                  <a:lnTo>
                    <a:pt x="60806" y="36755"/>
                  </a:lnTo>
                  <a:lnTo>
                    <a:pt x="61818" y="37362"/>
                  </a:lnTo>
                  <a:cubicBezTo>
                    <a:pt x="62163" y="37553"/>
                    <a:pt x="62520" y="37719"/>
                    <a:pt x="62877" y="37886"/>
                  </a:cubicBezTo>
                  <a:cubicBezTo>
                    <a:pt x="63568" y="38255"/>
                    <a:pt x="64318" y="38505"/>
                    <a:pt x="65068" y="38767"/>
                  </a:cubicBezTo>
                  <a:cubicBezTo>
                    <a:pt x="65437" y="38910"/>
                    <a:pt x="65818" y="39005"/>
                    <a:pt x="66199" y="39100"/>
                  </a:cubicBezTo>
                  <a:cubicBezTo>
                    <a:pt x="66580" y="39196"/>
                    <a:pt x="66961" y="39303"/>
                    <a:pt x="67342" y="39386"/>
                  </a:cubicBezTo>
                  <a:lnTo>
                    <a:pt x="68509" y="39577"/>
                  </a:lnTo>
                  <a:cubicBezTo>
                    <a:pt x="68902" y="39624"/>
                    <a:pt x="69295" y="39660"/>
                    <a:pt x="69676" y="39672"/>
                  </a:cubicBezTo>
                  <a:cubicBezTo>
                    <a:pt x="70176" y="39704"/>
                    <a:pt x="70946" y="39709"/>
                    <a:pt x="71403" y="39709"/>
                  </a:cubicBezTo>
                  <a:cubicBezTo>
                    <a:pt x="71632" y="39709"/>
                    <a:pt x="71783" y="39708"/>
                    <a:pt x="71783" y="39708"/>
                  </a:cubicBezTo>
                  <a:lnTo>
                    <a:pt x="94298" y="39708"/>
                  </a:lnTo>
                  <a:lnTo>
                    <a:pt x="94691" y="39743"/>
                  </a:lnTo>
                  <a:lnTo>
                    <a:pt x="94905" y="39779"/>
                  </a:lnTo>
                  <a:cubicBezTo>
                    <a:pt x="95048" y="39791"/>
                    <a:pt x="95191" y="39803"/>
                    <a:pt x="95334" y="39803"/>
                  </a:cubicBezTo>
                  <a:cubicBezTo>
                    <a:pt x="95477" y="39803"/>
                    <a:pt x="95619" y="39862"/>
                    <a:pt x="95762" y="39874"/>
                  </a:cubicBezTo>
                  <a:cubicBezTo>
                    <a:pt x="95893" y="39898"/>
                    <a:pt x="96048" y="39898"/>
                    <a:pt x="96179" y="39946"/>
                  </a:cubicBezTo>
                  <a:cubicBezTo>
                    <a:pt x="97286" y="40196"/>
                    <a:pt x="98334" y="40696"/>
                    <a:pt x="99227" y="41422"/>
                  </a:cubicBezTo>
                  <a:cubicBezTo>
                    <a:pt x="100096" y="42160"/>
                    <a:pt x="100799" y="43101"/>
                    <a:pt x="101263" y="44149"/>
                  </a:cubicBezTo>
                  <a:cubicBezTo>
                    <a:pt x="101680" y="45196"/>
                    <a:pt x="101870" y="46339"/>
                    <a:pt x="101787" y="47494"/>
                  </a:cubicBezTo>
                  <a:cubicBezTo>
                    <a:pt x="101727" y="48566"/>
                    <a:pt x="101370" y="49566"/>
                    <a:pt x="100846" y="50483"/>
                  </a:cubicBezTo>
                  <a:cubicBezTo>
                    <a:pt x="100263" y="51447"/>
                    <a:pt x="99251" y="52507"/>
                    <a:pt x="98286" y="53078"/>
                  </a:cubicBezTo>
                  <a:cubicBezTo>
                    <a:pt x="98060" y="53245"/>
                    <a:pt x="97774" y="53328"/>
                    <a:pt x="97536" y="53471"/>
                  </a:cubicBezTo>
                  <a:cubicBezTo>
                    <a:pt x="97405" y="53543"/>
                    <a:pt x="97262" y="53578"/>
                    <a:pt x="97131" y="53626"/>
                  </a:cubicBezTo>
                  <a:cubicBezTo>
                    <a:pt x="97001" y="53674"/>
                    <a:pt x="96870" y="53733"/>
                    <a:pt x="96739" y="53769"/>
                  </a:cubicBezTo>
                  <a:cubicBezTo>
                    <a:pt x="96596" y="53793"/>
                    <a:pt x="95119" y="54102"/>
                    <a:pt x="94572" y="54150"/>
                  </a:cubicBezTo>
                  <a:cubicBezTo>
                    <a:pt x="94504" y="54154"/>
                    <a:pt x="94416" y="54155"/>
                    <a:pt x="94320" y="54155"/>
                  </a:cubicBezTo>
                  <a:cubicBezTo>
                    <a:pt x="94128" y="54155"/>
                    <a:pt x="93909" y="54150"/>
                    <a:pt x="93774" y="54150"/>
                  </a:cubicBezTo>
                  <a:lnTo>
                    <a:pt x="19705" y="54150"/>
                  </a:lnTo>
                  <a:lnTo>
                    <a:pt x="19562" y="54114"/>
                  </a:lnTo>
                  <a:lnTo>
                    <a:pt x="19265" y="54102"/>
                  </a:lnTo>
                  <a:lnTo>
                    <a:pt x="18681" y="54126"/>
                  </a:lnTo>
                  <a:cubicBezTo>
                    <a:pt x="18288" y="54150"/>
                    <a:pt x="17895" y="54150"/>
                    <a:pt x="17514" y="54209"/>
                  </a:cubicBezTo>
                  <a:cubicBezTo>
                    <a:pt x="14383" y="54567"/>
                    <a:pt x="11335" y="55674"/>
                    <a:pt x="8716" y="57424"/>
                  </a:cubicBezTo>
                  <a:cubicBezTo>
                    <a:pt x="6120" y="59186"/>
                    <a:pt x="3953" y="61568"/>
                    <a:pt x="2417" y="64318"/>
                  </a:cubicBezTo>
                  <a:cubicBezTo>
                    <a:pt x="917" y="67080"/>
                    <a:pt x="96" y="70235"/>
                    <a:pt x="24" y="73367"/>
                  </a:cubicBezTo>
                  <a:cubicBezTo>
                    <a:pt x="0" y="73807"/>
                    <a:pt x="12" y="74010"/>
                    <a:pt x="12" y="74295"/>
                  </a:cubicBezTo>
                  <a:cubicBezTo>
                    <a:pt x="12" y="74343"/>
                    <a:pt x="12" y="74474"/>
                    <a:pt x="24" y="74557"/>
                  </a:cubicBezTo>
                  <a:lnTo>
                    <a:pt x="36" y="74855"/>
                  </a:lnTo>
                  <a:lnTo>
                    <a:pt x="60" y="75438"/>
                  </a:lnTo>
                  <a:cubicBezTo>
                    <a:pt x="84" y="75831"/>
                    <a:pt x="84" y="76224"/>
                    <a:pt x="143" y="76617"/>
                  </a:cubicBezTo>
                  <a:lnTo>
                    <a:pt x="322" y="77784"/>
                  </a:lnTo>
                  <a:cubicBezTo>
                    <a:pt x="357" y="77974"/>
                    <a:pt x="381" y="78165"/>
                    <a:pt x="429" y="78355"/>
                  </a:cubicBezTo>
                  <a:lnTo>
                    <a:pt x="560" y="78939"/>
                  </a:lnTo>
                  <a:lnTo>
                    <a:pt x="869" y="80082"/>
                  </a:lnTo>
                  <a:cubicBezTo>
                    <a:pt x="977" y="80451"/>
                    <a:pt x="1119" y="80820"/>
                    <a:pt x="1250" y="81189"/>
                  </a:cubicBezTo>
                  <a:cubicBezTo>
                    <a:pt x="1393" y="81558"/>
                    <a:pt x="1512" y="81939"/>
                    <a:pt x="1691" y="82296"/>
                  </a:cubicBezTo>
                  <a:cubicBezTo>
                    <a:pt x="2977" y="85166"/>
                    <a:pt x="4929" y="87737"/>
                    <a:pt x="7382" y="89702"/>
                  </a:cubicBezTo>
                  <a:cubicBezTo>
                    <a:pt x="9835" y="91655"/>
                    <a:pt x="12764" y="93048"/>
                    <a:pt x="15859" y="93655"/>
                  </a:cubicBezTo>
                  <a:lnTo>
                    <a:pt x="17026" y="93845"/>
                  </a:lnTo>
                  <a:lnTo>
                    <a:pt x="17610" y="93929"/>
                  </a:lnTo>
                  <a:cubicBezTo>
                    <a:pt x="17812" y="93952"/>
                    <a:pt x="18003" y="93952"/>
                    <a:pt x="18193" y="93964"/>
                  </a:cubicBezTo>
                  <a:lnTo>
                    <a:pt x="19372" y="94024"/>
                  </a:lnTo>
                  <a:lnTo>
                    <a:pt x="19669" y="94036"/>
                  </a:lnTo>
                  <a:lnTo>
                    <a:pt x="94643" y="94036"/>
                  </a:lnTo>
                  <a:lnTo>
                    <a:pt x="94869" y="94048"/>
                  </a:lnTo>
                  <a:cubicBezTo>
                    <a:pt x="95024" y="94060"/>
                    <a:pt x="95167" y="94072"/>
                    <a:pt x="95310" y="94072"/>
                  </a:cubicBezTo>
                  <a:cubicBezTo>
                    <a:pt x="95381" y="94072"/>
                    <a:pt x="95453" y="94083"/>
                    <a:pt x="95524" y="94095"/>
                  </a:cubicBezTo>
                  <a:lnTo>
                    <a:pt x="95727" y="94131"/>
                  </a:lnTo>
                  <a:cubicBezTo>
                    <a:pt x="95869" y="94155"/>
                    <a:pt x="96012" y="94167"/>
                    <a:pt x="96155" y="94191"/>
                  </a:cubicBezTo>
                  <a:cubicBezTo>
                    <a:pt x="96703" y="94345"/>
                    <a:pt x="97251" y="94476"/>
                    <a:pt x="97751" y="94750"/>
                  </a:cubicBezTo>
                  <a:cubicBezTo>
                    <a:pt x="98286" y="94976"/>
                    <a:pt x="98739" y="95322"/>
                    <a:pt x="99203" y="95655"/>
                  </a:cubicBezTo>
                  <a:cubicBezTo>
                    <a:pt x="99620" y="96048"/>
                    <a:pt x="100060" y="96429"/>
                    <a:pt x="100382" y="96905"/>
                  </a:cubicBezTo>
                  <a:cubicBezTo>
                    <a:pt x="100751" y="97346"/>
                    <a:pt x="100989" y="97870"/>
                    <a:pt x="101251" y="98382"/>
                  </a:cubicBezTo>
                  <a:cubicBezTo>
                    <a:pt x="101299" y="98513"/>
                    <a:pt x="101334" y="98643"/>
                    <a:pt x="101394" y="98774"/>
                  </a:cubicBezTo>
                  <a:cubicBezTo>
                    <a:pt x="101430" y="98917"/>
                    <a:pt x="101501" y="99036"/>
                    <a:pt x="101525" y="99179"/>
                  </a:cubicBezTo>
                  <a:cubicBezTo>
                    <a:pt x="101584" y="99453"/>
                    <a:pt x="101692" y="99727"/>
                    <a:pt x="101703" y="100013"/>
                  </a:cubicBezTo>
                  <a:cubicBezTo>
                    <a:pt x="101727" y="100156"/>
                    <a:pt x="101751" y="100287"/>
                    <a:pt x="101775" y="100429"/>
                  </a:cubicBezTo>
                  <a:lnTo>
                    <a:pt x="101799" y="100870"/>
                  </a:lnTo>
                  <a:lnTo>
                    <a:pt x="101823" y="101084"/>
                  </a:lnTo>
                  <a:lnTo>
                    <a:pt x="101834" y="101191"/>
                  </a:lnTo>
                  <a:lnTo>
                    <a:pt x="101834" y="101299"/>
                  </a:lnTo>
                  <a:cubicBezTo>
                    <a:pt x="101834" y="101334"/>
                    <a:pt x="101823" y="101358"/>
                    <a:pt x="101823" y="101370"/>
                  </a:cubicBezTo>
                  <a:cubicBezTo>
                    <a:pt x="101811" y="101513"/>
                    <a:pt x="101799" y="101656"/>
                    <a:pt x="101787" y="101799"/>
                  </a:cubicBezTo>
                  <a:cubicBezTo>
                    <a:pt x="101811" y="102096"/>
                    <a:pt x="101715" y="102370"/>
                    <a:pt x="101692" y="102656"/>
                  </a:cubicBezTo>
                  <a:cubicBezTo>
                    <a:pt x="101692" y="102799"/>
                    <a:pt x="101632" y="102930"/>
                    <a:pt x="101596" y="103073"/>
                  </a:cubicBezTo>
                  <a:cubicBezTo>
                    <a:pt x="101561" y="103204"/>
                    <a:pt x="101525" y="103346"/>
                    <a:pt x="101501" y="103477"/>
                  </a:cubicBezTo>
                  <a:cubicBezTo>
                    <a:pt x="101144" y="104561"/>
                    <a:pt x="100537" y="105561"/>
                    <a:pt x="99739" y="106383"/>
                  </a:cubicBezTo>
                  <a:cubicBezTo>
                    <a:pt x="98917" y="107192"/>
                    <a:pt x="97917" y="107799"/>
                    <a:pt x="96846" y="108157"/>
                  </a:cubicBezTo>
                  <a:cubicBezTo>
                    <a:pt x="96715" y="108204"/>
                    <a:pt x="96572" y="108216"/>
                    <a:pt x="96429" y="108264"/>
                  </a:cubicBezTo>
                  <a:cubicBezTo>
                    <a:pt x="96298" y="108288"/>
                    <a:pt x="96167" y="108359"/>
                    <a:pt x="96024" y="108359"/>
                  </a:cubicBezTo>
                  <a:cubicBezTo>
                    <a:pt x="95881" y="108383"/>
                    <a:pt x="95738" y="108395"/>
                    <a:pt x="95596" y="108419"/>
                  </a:cubicBezTo>
                  <a:cubicBezTo>
                    <a:pt x="95524" y="108430"/>
                    <a:pt x="95453" y="108454"/>
                    <a:pt x="95381" y="108454"/>
                  </a:cubicBezTo>
                  <a:lnTo>
                    <a:pt x="95167" y="108466"/>
                  </a:lnTo>
                  <a:cubicBezTo>
                    <a:pt x="95024" y="108466"/>
                    <a:pt x="94881" y="108466"/>
                    <a:pt x="94738" y="108478"/>
                  </a:cubicBezTo>
                  <a:cubicBezTo>
                    <a:pt x="94691" y="108478"/>
                    <a:pt x="94512" y="108466"/>
                    <a:pt x="94393" y="108466"/>
                  </a:cubicBezTo>
                  <a:lnTo>
                    <a:pt x="71283" y="108466"/>
                  </a:lnTo>
                  <a:lnTo>
                    <a:pt x="70985" y="108490"/>
                  </a:lnTo>
                  <a:lnTo>
                    <a:pt x="70402" y="108526"/>
                  </a:lnTo>
                  <a:cubicBezTo>
                    <a:pt x="70009" y="108538"/>
                    <a:pt x="69616" y="108561"/>
                    <a:pt x="69235" y="108597"/>
                  </a:cubicBezTo>
                  <a:lnTo>
                    <a:pt x="68068" y="108764"/>
                  </a:lnTo>
                  <a:cubicBezTo>
                    <a:pt x="67675" y="108835"/>
                    <a:pt x="67283" y="108883"/>
                    <a:pt x="66902" y="108990"/>
                  </a:cubicBezTo>
                  <a:cubicBezTo>
                    <a:pt x="66140" y="109181"/>
                    <a:pt x="65366" y="109359"/>
                    <a:pt x="64639" y="109657"/>
                  </a:cubicBezTo>
                  <a:cubicBezTo>
                    <a:pt x="64270" y="109788"/>
                    <a:pt x="63889" y="109919"/>
                    <a:pt x="63532" y="110073"/>
                  </a:cubicBezTo>
                  <a:lnTo>
                    <a:pt x="62460" y="110585"/>
                  </a:lnTo>
                  <a:lnTo>
                    <a:pt x="61937" y="110847"/>
                  </a:lnTo>
                  <a:cubicBezTo>
                    <a:pt x="61758" y="110931"/>
                    <a:pt x="61591" y="111038"/>
                    <a:pt x="61425" y="111145"/>
                  </a:cubicBezTo>
                  <a:lnTo>
                    <a:pt x="60413" y="111752"/>
                  </a:lnTo>
                  <a:cubicBezTo>
                    <a:pt x="60079" y="111967"/>
                    <a:pt x="59782" y="112217"/>
                    <a:pt x="59460" y="112443"/>
                  </a:cubicBezTo>
                  <a:cubicBezTo>
                    <a:pt x="59151" y="112681"/>
                    <a:pt x="58817" y="112907"/>
                    <a:pt x="58531" y="113169"/>
                  </a:cubicBezTo>
                  <a:cubicBezTo>
                    <a:pt x="58079" y="113586"/>
                    <a:pt x="57603" y="114003"/>
                    <a:pt x="57174" y="114443"/>
                  </a:cubicBezTo>
                  <a:cubicBezTo>
                    <a:pt x="57115" y="114503"/>
                    <a:pt x="57043" y="114586"/>
                    <a:pt x="56960" y="114681"/>
                  </a:cubicBezTo>
                  <a:cubicBezTo>
                    <a:pt x="56912" y="114717"/>
                    <a:pt x="56876" y="114765"/>
                    <a:pt x="56841" y="114800"/>
                  </a:cubicBezTo>
                  <a:cubicBezTo>
                    <a:pt x="56567" y="115110"/>
                    <a:pt x="56234" y="115479"/>
                    <a:pt x="56055" y="115681"/>
                  </a:cubicBezTo>
                  <a:lnTo>
                    <a:pt x="55341" y="116622"/>
                  </a:lnTo>
                  <a:lnTo>
                    <a:pt x="54995" y="117098"/>
                  </a:lnTo>
                  <a:cubicBezTo>
                    <a:pt x="54876" y="117253"/>
                    <a:pt x="54781" y="117432"/>
                    <a:pt x="54674" y="117586"/>
                  </a:cubicBezTo>
                  <a:lnTo>
                    <a:pt x="54067" y="118598"/>
                  </a:lnTo>
                  <a:cubicBezTo>
                    <a:pt x="53864" y="118944"/>
                    <a:pt x="53709" y="119301"/>
                    <a:pt x="53531" y="119658"/>
                  </a:cubicBezTo>
                  <a:cubicBezTo>
                    <a:pt x="53364" y="120015"/>
                    <a:pt x="53174" y="120360"/>
                    <a:pt x="53043" y="120730"/>
                  </a:cubicBezTo>
                  <a:lnTo>
                    <a:pt x="52638" y="121837"/>
                  </a:lnTo>
                  <a:cubicBezTo>
                    <a:pt x="52566" y="122027"/>
                    <a:pt x="52495" y="122206"/>
                    <a:pt x="52447" y="122396"/>
                  </a:cubicBezTo>
                  <a:lnTo>
                    <a:pt x="52293" y="122968"/>
                  </a:lnTo>
                  <a:lnTo>
                    <a:pt x="51995" y="124111"/>
                  </a:lnTo>
                  <a:cubicBezTo>
                    <a:pt x="51923" y="124504"/>
                    <a:pt x="51864" y="124897"/>
                    <a:pt x="51804" y="125278"/>
                  </a:cubicBezTo>
                  <a:cubicBezTo>
                    <a:pt x="51757" y="125671"/>
                    <a:pt x="51673" y="126064"/>
                    <a:pt x="51662" y="126445"/>
                  </a:cubicBezTo>
                  <a:lnTo>
                    <a:pt x="51578" y="127623"/>
                  </a:lnTo>
                  <a:lnTo>
                    <a:pt x="51531" y="128207"/>
                  </a:lnTo>
                  <a:lnTo>
                    <a:pt x="51531" y="128600"/>
                  </a:lnTo>
                  <a:lnTo>
                    <a:pt x="51531" y="129409"/>
                  </a:lnTo>
                  <a:lnTo>
                    <a:pt x="51531" y="131017"/>
                  </a:lnTo>
                  <a:lnTo>
                    <a:pt x="51531" y="143887"/>
                  </a:lnTo>
                  <a:lnTo>
                    <a:pt x="64187" y="143887"/>
                  </a:lnTo>
                  <a:lnTo>
                    <a:pt x="64187" y="131017"/>
                  </a:lnTo>
                  <a:lnTo>
                    <a:pt x="64187" y="129409"/>
                  </a:lnTo>
                  <a:lnTo>
                    <a:pt x="64187" y="128600"/>
                  </a:lnTo>
                  <a:lnTo>
                    <a:pt x="64187" y="128207"/>
                  </a:lnTo>
                  <a:lnTo>
                    <a:pt x="64163" y="127980"/>
                  </a:lnTo>
                  <a:cubicBezTo>
                    <a:pt x="64175" y="127838"/>
                    <a:pt x="64163" y="127695"/>
                    <a:pt x="64163" y="127540"/>
                  </a:cubicBezTo>
                  <a:cubicBezTo>
                    <a:pt x="64163" y="127397"/>
                    <a:pt x="64211" y="127266"/>
                    <a:pt x="64223" y="127123"/>
                  </a:cubicBezTo>
                  <a:cubicBezTo>
                    <a:pt x="64246" y="126980"/>
                    <a:pt x="64246" y="126837"/>
                    <a:pt x="64282" y="126695"/>
                  </a:cubicBezTo>
                  <a:cubicBezTo>
                    <a:pt x="64318" y="126564"/>
                    <a:pt x="64354" y="126421"/>
                    <a:pt x="64389" y="126290"/>
                  </a:cubicBezTo>
                  <a:cubicBezTo>
                    <a:pt x="64663" y="125194"/>
                    <a:pt x="65508" y="123909"/>
                    <a:pt x="66282" y="123063"/>
                  </a:cubicBezTo>
                  <a:cubicBezTo>
                    <a:pt x="66401" y="122956"/>
                    <a:pt x="66532" y="122849"/>
                    <a:pt x="66651" y="122730"/>
                  </a:cubicBezTo>
                  <a:cubicBezTo>
                    <a:pt x="66747" y="122623"/>
                    <a:pt x="66878" y="122563"/>
                    <a:pt x="66985" y="122468"/>
                  </a:cubicBezTo>
                  <a:cubicBezTo>
                    <a:pt x="67104" y="122396"/>
                    <a:pt x="67211" y="122289"/>
                    <a:pt x="67330" y="122218"/>
                  </a:cubicBezTo>
                  <a:cubicBezTo>
                    <a:pt x="67461" y="122146"/>
                    <a:pt x="67580" y="122075"/>
                    <a:pt x="67699" y="122004"/>
                  </a:cubicBezTo>
                  <a:cubicBezTo>
                    <a:pt x="67759" y="121956"/>
                    <a:pt x="67818" y="121920"/>
                    <a:pt x="67878" y="121884"/>
                  </a:cubicBezTo>
                  <a:lnTo>
                    <a:pt x="68080" y="121801"/>
                  </a:lnTo>
                  <a:cubicBezTo>
                    <a:pt x="68211" y="121742"/>
                    <a:pt x="68330" y="121670"/>
                    <a:pt x="68461" y="121611"/>
                  </a:cubicBezTo>
                  <a:lnTo>
                    <a:pt x="68866" y="121468"/>
                  </a:lnTo>
                  <a:cubicBezTo>
                    <a:pt x="69116" y="121349"/>
                    <a:pt x="69402" y="121301"/>
                    <a:pt x="69676" y="121218"/>
                  </a:cubicBezTo>
                  <a:cubicBezTo>
                    <a:pt x="69807" y="121170"/>
                    <a:pt x="69950" y="121170"/>
                    <a:pt x="70092" y="121146"/>
                  </a:cubicBezTo>
                  <a:cubicBezTo>
                    <a:pt x="70235" y="121122"/>
                    <a:pt x="70378" y="121099"/>
                    <a:pt x="70521" y="121075"/>
                  </a:cubicBezTo>
                  <a:cubicBezTo>
                    <a:pt x="70664" y="121075"/>
                    <a:pt x="70807" y="121063"/>
                    <a:pt x="70950" y="121063"/>
                  </a:cubicBezTo>
                  <a:lnTo>
                    <a:pt x="71164" y="121015"/>
                  </a:lnTo>
                  <a:lnTo>
                    <a:pt x="71283" y="120968"/>
                  </a:lnTo>
                  <a:lnTo>
                    <a:pt x="94393" y="120968"/>
                  </a:lnTo>
                  <a:cubicBezTo>
                    <a:pt x="94516" y="120968"/>
                    <a:pt x="94603" y="120994"/>
                    <a:pt x="94760" y="120994"/>
                  </a:cubicBezTo>
                  <a:cubicBezTo>
                    <a:pt x="94787" y="120994"/>
                    <a:pt x="94815" y="120993"/>
                    <a:pt x="94845" y="120991"/>
                  </a:cubicBezTo>
                  <a:lnTo>
                    <a:pt x="96024" y="120956"/>
                  </a:lnTo>
                  <a:lnTo>
                    <a:pt x="96608" y="120932"/>
                  </a:lnTo>
                  <a:cubicBezTo>
                    <a:pt x="96810" y="120908"/>
                    <a:pt x="97001" y="120884"/>
                    <a:pt x="97191" y="120861"/>
                  </a:cubicBezTo>
                  <a:lnTo>
                    <a:pt x="98358" y="120682"/>
                  </a:lnTo>
                  <a:cubicBezTo>
                    <a:pt x="98751" y="120622"/>
                    <a:pt x="99132" y="120503"/>
                    <a:pt x="99513" y="120420"/>
                  </a:cubicBezTo>
                  <a:cubicBezTo>
                    <a:pt x="99894" y="120313"/>
                    <a:pt x="100275" y="120229"/>
                    <a:pt x="100656" y="120099"/>
                  </a:cubicBezTo>
                  <a:cubicBezTo>
                    <a:pt x="103656" y="119134"/>
                    <a:pt x="106406" y="117443"/>
                    <a:pt x="108633" y="115229"/>
                  </a:cubicBezTo>
                  <a:cubicBezTo>
                    <a:pt x="110836" y="112990"/>
                    <a:pt x="112514" y="110228"/>
                    <a:pt x="113467" y="107228"/>
                  </a:cubicBezTo>
                  <a:cubicBezTo>
                    <a:pt x="113574" y="106847"/>
                    <a:pt x="113669" y="106466"/>
                    <a:pt x="113776" y="106085"/>
                  </a:cubicBezTo>
                  <a:cubicBezTo>
                    <a:pt x="113860" y="105692"/>
                    <a:pt x="113979" y="105323"/>
                    <a:pt x="114026" y="104930"/>
                  </a:cubicBezTo>
                  <a:cubicBezTo>
                    <a:pt x="114146" y="104144"/>
                    <a:pt x="114288" y="103370"/>
                    <a:pt x="114300" y="102584"/>
                  </a:cubicBezTo>
                  <a:lnTo>
                    <a:pt x="114348" y="101418"/>
                  </a:lnTo>
                  <a:cubicBezTo>
                    <a:pt x="114348" y="101358"/>
                    <a:pt x="114336" y="101322"/>
                    <a:pt x="114336" y="101287"/>
                  </a:cubicBezTo>
                  <a:lnTo>
                    <a:pt x="114336" y="101191"/>
                  </a:lnTo>
                  <a:lnTo>
                    <a:pt x="114336" y="100906"/>
                  </a:lnTo>
                  <a:lnTo>
                    <a:pt x="114324" y="100310"/>
                  </a:lnTo>
                  <a:cubicBezTo>
                    <a:pt x="114300" y="99929"/>
                    <a:pt x="114288" y="99536"/>
                    <a:pt x="114253" y="99144"/>
                  </a:cubicBezTo>
                  <a:lnTo>
                    <a:pt x="114086" y="97977"/>
                  </a:lnTo>
                  <a:cubicBezTo>
                    <a:pt x="113979" y="97191"/>
                    <a:pt x="113765" y="96429"/>
                    <a:pt x="113562" y="95667"/>
                  </a:cubicBezTo>
                  <a:cubicBezTo>
                    <a:pt x="113479" y="95286"/>
                    <a:pt x="113324" y="94917"/>
                    <a:pt x="113193" y="94548"/>
                  </a:cubicBezTo>
                  <a:cubicBezTo>
                    <a:pt x="113062" y="94179"/>
                    <a:pt x="112931" y="93810"/>
                    <a:pt x="112776" y="93440"/>
                  </a:cubicBezTo>
                  <a:cubicBezTo>
                    <a:pt x="112121" y="92012"/>
                    <a:pt x="111371" y="90619"/>
                    <a:pt x="110407" y="89369"/>
                  </a:cubicBezTo>
                  <a:cubicBezTo>
                    <a:pt x="109478" y="88095"/>
                    <a:pt x="108359" y="86987"/>
                    <a:pt x="107168" y="85963"/>
                  </a:cubicBezTo>
                  <a:cubicBezTo>
                    <a:pt x="105930" y="84999"/>
                    <a:pt x="104621" y="84106"/>
                    <a:pt x="103192" y="83451"/>
                  </a:cubicBezTo>
                  <a:cubicBezTo>
                    <a:pt x="101787" y="82737"/>
                    <a:pt x="100263" y="82272"/>
                    <a:pt x="98727" y="81915"/>
                  </a:cubicBezTo>
                  <a:cubicBezTo>
                    <a:pt x="98346" y="81844"/>
                    <a:pt x="97953" y="81784"/>
                    <a:pt x="97560" y="81725"/>
                  </a:cubicBezTo>
                  <a:lnTo>
                    <a:pt x="96977" y="81641"/>
                  </a:lnTo>
                  <a:cubicBezTo>
                    <a:pt x="96786" y="81606"/>
                    <a:pt x="96596" y="81582"/>
                    <a:pt x="96393" y="81582"/>
                  </a:cubicBezTo>
                  <a:lnTo>
                    <a:pt x="95226" y="81534"/>
                  </a:lnTo>
                  <a:lnTo>
                    <a:pt x="94643" y="81522"/>
                  </a:lnTo>
                  <a:lnTo>
                    <a:pt x="19872" y="81522"/>
                  </a:lnTo>
                  <a:lnTo>
                    <a:pt x="19693" y="81510"/>
                  </a:lnTo>
                  <a:lnTo>
                    <a:pt x="19574" y="81499"/>
                  </a:lnTo>
                  <a:cubicBezTo>
                    <a:pt x="19431" y="81487"/>
                    <a:pt x="19288" y="81475"/>
                    <a:pt x="19146" y="81463"/>
                  </a:cubicBezTo>
                  <a:cubicBezTo>
                    <a:pt x="19074" y="81463"/>
                    <a:pt x="19003" y="81463"/>
                    <a:pt x="18931" y="81451"/>
                  </a:cubicBezTo>
                  <a:lnTo>
                    <a:pt x="18717" y="81415"/>
                  </a:lnTo>
                  <a:cubicBezTo>
                    <a:pt x="18586" y="81391"/>
                    <a:pt x="18443" y="81368"/>
                    <a:pt x="18300" y="81356"/>
                  </a:cubicBezTo>
                  <a:cubicBezTo>
                    <a:pt x="17181" y="81129"/>
                    <a:pt x="16145" y="80629"/>
                    <a:pt x="15240" y="79915"/>
                  </a:cubicBezTo>
                  <a:cubicBezTo>
                    <a:pt x="14335" y="79213"/>
                    <a:pt x="13633" y="78260"/>
                    <a:pt x="13169" y="77224"/>
                  </a:cubicBezTo>
                  <a:cubicBezTo>
                    <a:pt x="13085" y="77105"/>
                    <a:pt x="13061" y="76962"/>
                    <a:pt x="13014" y="76831"/>
                  </a:cubicBezTo>
                  <a:cubicBezTo>
                    <a:pt x="12966" y="76700"/>
                    <a:pt x="12907" y="76569"/>
                    <a:pt x="12859" y="76426"/>
                  </a:cubicBezTo>
                  <a:cubicBezTo>
                    <a:pt x="12835" y="76296"/>
                    <a:pt x="12800" y="76153"/>
                    <a:pt x="12764" y="76022"/>
                  </a:cubicBezTo>
                  <a:lnTo>
                    <a:pt x="12704" y="75819"/>
                  </a:lnTo>
                  <a:cubicBezTo>
                    <a:pt x="12692" y="75748"/>
                    <a:pt x="12680" y="75676"/>
                    <a:pt x="12680" y="75605"/>
                  </a:cubicBezTo>
                  <a:cubicBezTo>
                    <a:pt x="12657" y="75462"/>
                    <a:pt x="12633" y="75319"/>
                    <a:pt x="12609" y="75176"/>
                  </a:cubicBezTo>
                  <a:cubicBezTo>
                    <a:pt x="12573" y="75045"/>
                    <a:pt x="12597" y="74891"/>
                    <a:pt x="12585" y="74748"/>
                  </a:cubicBezTo>
                  <a:lnTo>
                    <a:pt x="12549" y="74295"/>
                  </a:lnTo>
                  <a:cubicBezTo>
                    <a:pt x="12549" y="74033"/>
                    <a:pt x="12549" y="73700"/>
                    <a:pt x="12561" y="73617"/>
                  </a:cubicBezTo>
                  <a:cubicBezTo>
                    <a:pt x="12597" y="72462"/>
                    <a:pt x="12895" y="71343"/>
                    <a:pt x="13431" y="70342"/>
                  </a:cubicBezTo>
                  <a:cubicBezTo>
                    <a:pt x="13990" y="69354"/>
                    <a:pt x="14776" y="68473"/>
                    <a:pt x="15717" y="67830"/>
                  </a:cubicBezTo>
                  <a:cubicBezTo>
                    <a:pt x="16681" y="67199"/>
                    <a:pt x="17764" y="66806"/>
                    <a:pt x="18896" y="66663"/>
                  </a:cubicBezTo>
                  <a:cubicBezTo>
                    <a:pt x="19038" y="66640"/>
                    <a:pt x="19181" y="66651"/>
                    <a:pt x="19324" y="66640"/>
                  </a:cubicBezTo>
                  <a:lnTo>
                    <a:pt x="19538" y="66628"/>
                  </a:lnTo>
                  <a:lnTo>
                    <a:pt x="19646" y="66640"/>
                  </a:lnTo>
                  <a:lnTo>
                    <a:pt x="94572" y="66640"/>
                  </a:lnTo>
                  <a:lnTo>
                    <a:pt x="94679" y="66628"/>
                  </a:lnTo>
                  <a:lnTo>
                    <a:pt x="94822" y="66616"/>
                  </a:lnTo>
                  <a:lnTo>
                    <a:pt x="95119" y="66604"/>
                  </a:lnTo>
                  <a:lnTo>
                    <a:pt x="95703" y="66568"/>
                  </a:lnTo>
                  <a:cubicBezTo>
                    <a:pt x="96096" y="66544"/>
                    <a:pt x="96489" y="66544"/>
                    <a:pt x="96881" y="66485"/>
                  </a:cubicBezTo>
                  <a:lnTo>
                    <a:pt x="98048" y="66306"/>
                  </a:lnTo>
                  <a:lnTo>
                    <a:pt x="98632" y="66211"/>
                  </a:lnTo>
                  <a:lnTo>
                    <a:pt x="99203" y="66080"/>
                  </a:lnTo>
                  <a:lnTo>
                    <a:pt x="100346" y="65782"/>
                  </a:lnTo>
                  <a:cubicBezTo>
                    <a:pt x="100727" y="65675"/>
                    <a:pt x="101096" y="65520"/>
                    <a:pt x="101465" y="65389"/>
                  </a:cubicBezTo>
                  <a:cubicBezTo>
                    <a:pt x="101834" y="65247"/>
                    <a:pt x="102215" y="65127"/>
                    <a:pt x="102561" y="64961"/>
                  </a:cubicBezTo>
                  <a:cubicBezTo>
                    <a:pt x="103275" y="64616"/>
                    <a:pt x="104001" y="64306"/>
                    <a:pt x="104656" y="63877"/>
                  </a:cubicBezTo>
                  <a:cubicBezTo>
                    <a:pt x="107288" y="62318"/>
                    <a:pt x="109693" y="59960"/>
                    <a:pt x="111348" y="57365"/>
                  </a:cubicBezTo>
                  <a:cubicBezTo>
                    <a:pt x="111383" y="57317"/>
                    <a:pt x="111419" y="57257"/>
                    <a:pt x="111455" y="57198"/>
                  </a:cubicBezTo>
                  <a:cubicBezTo>
                    <a:pt x="111467" y="57174"/>
                    <a:pt x="111479" y="57150"/>
                    <a:pt x="111490" y="57138"/>
                  </a:cubicBezTo>
                  <a:lnTo>
                    <a:pt x="111490" y="57126"/>
                  </a:lnTo>
                  <a:cubicBezTo>
                    <a:pt x="113074" y="54519"/>
                    <a:pt x="114074" y="51531"/>
                    <a:pt x="114288" y="48483"/>
                  </a:cubicBezTo>
                  <a:cubicBezTo>
                    <a:pt x="114527" y="45363"/>
                    <a:pt x="114026" y="42172"/>
                    <a:pt x="112812" y="39255"/>
                  </a:cubicBezTo>
                  <a:cubicBezTo>
                    <a:pt x="111562" y="36362"/>
                    <a:pt x="109633" y="33778"/>
                    <a:pt x="107228" y="31766"/>
                  </a:cubicBezTo>
                  <a:cubicBezTo>
                    <a:pt x="104799" y="29766"/>
                    <a:pt x="101894" y="28349"/>
                    <a:pt x="98810" y="27682"/>
                  </a:cubicBezTo>
                  <a:cubicBezTo>
                    <a:pt x="98429" y="27587"/>
                    <a:pt x="98036" y="27540"/>
                    <a:pt x="97643" y="27480"/>
                  </a:cubicBezTo>
                  <a:cubicBezTo>
                    <a:pt x="97251" y="27420"/>
                    <a:pt x="96870" y="27349"/>
                    <a:pt x="96477" y="27325"/>
                  </a:cubicBezTo>
                  <a:lnTo>
                    <a:pt x="95298" y="27266"/>
                  </a:lnTo>
                  <a:lnTo>
                    <a:pt x="94715" y="27218"/>
                  </a:lnTo>
                  <a:lnTo>
                    <a:pt x="94298" y="27206"/>
                  </a:lnTo>
                  <a:lnTo>
                    <a:pt x="71783" y="27206"/>
                  </a:lnTo>
                  <a:cubicBezTo>
                    <a:pt x="71140" y="27206"/>
                    <a:pt x="70676" y="27182"/>
                    <a:pt x="70676" y="27182"/>
                  </a:cubicBezTo>
                  <a:cubicBezTo>
                    <a:pt x="70650" y="27185"/>
                    <a:pt x="70624" y="27186"/>
                    <a:pt x="70598" y="27186"/>
                  </a:cubicBezTo>
                  <a:cubicBezTo>
                    <a:pt x="70484" y="27186"/>
                    <a:pt x="70376" y="27166"/>
                    <a:pt x="70259" y="27147"/>
                  </a:cubicBezTo>
                  <a:cubicBezTo>
                    <a:pt x="70116" y="27123"/>
                    <a:pt x="69973" y="27111"/>
                    <a:pt x="69830" y="27087"/>
                  </a:cubicBezTo>
                  <a:lnTo>
                    <a:pt x="69426" y="26980"/>
                  </a:lnTo>
                  <a:cubicBezTo>
                    <a:pt x="69283" y="26944"/>
                    <a:pt x="69140" y="26932"/>
                    <a:pt x="69009" y="26861"/>
                  </a:cubicBezTo>
                  <a:cubicBezTo>
                    <a:pt x="68747" y="26754"/>
                    <a:pt x="68473" y="26694"/>
                    <a:pt x="68223" y="26551"/>
                  </a:cubicBezTo>
                  <a:lnTo>
                    <a:pt x="67842" y="26361"/>
                  </a:lnTo>
                  <a:cubicBezTo>
                    <a:pt x="67723" y="26289"/>
                    <a:pt x="67604" y="26206"/>
                    <a:pt x="67473" y="26135"/>
                  </a:cubicBezTo>
                  <a:lnTo>
                    <a:pt x="67294" y="26027"/>
                  </a:lnTo>
                  <a:cubicBezTo>
                    <a:pt x="67235" y="25992"/>
                    <a:pt x="67175" y="25944"/>
                    <a:pt x="67116" y="25896"/>
                  </a:cubicBezTo>
                  <a:cubicBezTo>
                    <a:pt x="67009" y="25813"/>
                    <a:pt x="66890" y="25730"/>
                    <a:pt x="66771" y="25646"/>
                  </a:cubicBezTo>
                  <a:cubicBezTo>
                    <a:pt x="66663" y="25563"/>
                    <a:pt x="66568" y="25444"/>
                    <a:pt x="66461" y="25361"/>
                  </a:cubicBezTo>
                  <a:cubicBezTo>
                    <a:pt x="66354" y="25254"/>
                    <a:pt x="66223" y="25182"/>
                    <a:pt x="66140" y="25063"/>
                  </a:cubicBezTo>
                  <a:cubicBezTo>
                    <a:pt x="65961" y="24837"/>
                    <a:pt x="65735" y="24658"/>
                    <a:pt x="65592" y="24408"/>
                  </a:cubicBezTo>
                  <a:cubicBezTo>
                    <a:pt x="64889" y="23503"/>
                    <a:pt x="64401" y="22444"/>
                    <a:pt x="64235" y="21313"/>
                  </a:cubicBezTo>
                  <a:cubicBezTo>
                    <a:pt x="64211" y="21170"/>
                    <a:pt x="64175" y="20110"/>
                    <a:pt x="64175" y="20074"/>
                  </a:cubicBezTo>
                  <a:lnTo>
                    <a:pt x="64175" y="19979"/>
                  </a:lnTo>
                  <a:lnTo>
                    <a:pt x="64175" y="19169"/>
                  </a:lnTo>
                  <a:lnTo>
                    <a:pt x="64175" y="15895"/>
                  </a:lnTo>
                  <a:lnTo>
                    <a:pt x="66890" y="15895"/>
                  </a:lnTo>
                  <a:lnTo>
                    <a:pt x="57841" y="0"/>
                  </a:lnTo>
                  <a:close/>
                </a:path>
              </a:pathLst>
            </a:custGeom>
            <a:solidFill>
              <a:srgbClr val="BAE4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5"/>
            <p:cNvSpPr/>
            <p:nvPr/>
          </p:nvSpPr>
          <p:spPr>
            <a:xfrm>
              <a:off x="3124740" y="1467244"/>
              <a:ext cx="2847490" cy="3675956"/>
            </a:xfrm>
            <a:custGeom>
              <a:avLst/>
              <a:gdLst/>
              <a:ahLst/>
              <a:cxnLst/>
              <a:rect l="l" t="t" r="r" b="b"/>
              <a:pathLst>
                <a:path w="103002" h="132970" extrusionOk="0">
                  <a:moveTo>
                    <a:pt x="51507" y="1"/>
                  </a:moveTo>
                  <a:lnTo>
                    <a:pt x="51507" y="3727"/>
                  </a:lnTo>
                  <a:lnTo>
                    <a:pt x="52757" y="3727"/>
                  </a:lnTo>
                  <a:lnTo>
                    <a:pt x="52757" y="1"/>
                  </a:lnTo>
                  <a:close/>
                  <a:moveTo>
                    <a:pt x="51507" y="7442"/>
                  </a:moveTo>
                  <a:lnTo>
                    <a:pt x="51507" y="9180"/>
                  </a:lnTo>
                  <a:cubicBezTo>
                    <a:pt x="51507" y="9883"/>
                    <a:pt x="51566" y="10573"/>
                    <a:pt x="51662" y="11252"/>
                  </a:cubicBezTo>
                  <a:lnTo>
                    <a:pt x="52888" y="11073"/>
                  </a:lnTo>
                  <a:cubicBezTo>
                    <a:pt x="52793" y="10454"/>
                    <a:pt x="52757" y="9823"/>
                    <a:pt x="52757" y="9180"/>
                  </a:cubicBezTo>
                  <a:lnTo>
                    <a:pt x="52757" y="7442"/>
                  </a:lnTo>
                  <a:close/>
                  <a:moveTo>
                    <a:pt x="53888" y="14467"/>
                  </a:moveTo>
                  <a:lnTo>
                    <a:pt x="52757" y="14979"/>
                  </a:lnTo>
                  <a:cubicBezTo>
                    <a:pt x="53293" y="16157"/>
                    <a:pt x="53995" y="17265"/>
                    <a:pt x="54840" y="18265"/>
                  </a:cubicBezTo>
                  <a:lnTo>
                    <a:pt x="55781" y="17455"/>
                  </a:lnTo>
                  <a:cubicBezTo>
                    <a:pt x="55019" y="16550"/>
                    <a:pt x="54376" y="15550"/>
                    <a:pt x="53888" y="14467"/>
                  </a:cubicBezTo>
                  <a:close/>
                  <a:moveTo>
                    <a:pt x="58424" y="19812"/>
                  </a:moveTo>
                  <a:lnTo>
                    <a:pt x="57734" y="20848"/>
                  </a:lnTo>
                  <a:cubicBezTo>
                    <a:pt x="58817" y="21575"/>
                    <a:pt x="59984" y="22146"/>
                    <a:pt x="61222" y="22551"/>
                  </a:cubicBezTo>
                  <a:lnTo>
                    <a:pt x="61603" y="21360"/>
                  </a:lnTo>
                  <a:cubicBezTo>
                    <a:pt x="60484" y="21003"/>
                    <a:pt x="59412" y="20479"/>
                    <a:pt x="58424" y="19812"/>
                  </a:cubicBezTo>
                  <a:close/>
                  <a:moveTo>
                    <a:pt x="65092" y="21979"/>
                  </a:moveTo>
                  <a:lnTo>
                    <a:pt x="65056" y="23218"/>
                  </a:lnTo>
                  <a:cubicBezTo>
                    <a:pt x="65211" y="23218"/>
                    <a:pt x="65378" y="23230"/>
                    <a:pt x="65544" y="23230"/>
                  </a:cubicBezTo>
                  <a:lnTo>
                    <a:pt x="68795" y="23230"/>
                  </a:lnTo>
                  <a:lnTo>
                    <a:pt x="68795" y="21979"/>
                  </a:lnTo>
                  <a:close/>
                  <a:moveTo>
                    <a:pt x="72521" y="21979"/>
                  </a:moveTo>
                  <a:lnTo>
                    <a:pt x="72521" y="23230"/>
                  </a:lnTo>
                  <a:lnTo>
                    <a:pt x="76248" y="23230"/>
                  </a:lnTo>
                  <a:lnTo>
                    <a:pt x="76248" y="21979"/>
                  </a:lnTo>
                  <a:close/>
                  <a:moveTo>
                    <a:pt x="79975" y="21979"/>
                  </a:moveTo>
                  <a:lnTo>
                    <a:pt x="79975" y="23230"/>
                  </a:lnTo>
                  <a:lnTo>
                    <a:pt x="83689" y="23230"/>
                  </a:lnTo>
                  <a:lnTo>
                    <a:pt x="83689" y="21979"/>
                  </a:lnTo>
                  <a:close/>
                  <a:moveTo>
                    <a:pt x="87416" y="21979"/>
                  </a:moveTo>
                  <a:lnTo>
                    <a:pt x="87416" y="23230"/>
                  </a:lnTo>
                  <a:lnTo>
                    <a:pt x="88952" y="23230"/>
                  </a:lnTo>
                  <a:cubicBezTo>
                    <a:pt x="89654" y="23230"/>
                    <a:pt x="90357" y="23277"/>
                    <a:pt x="91035" y="23396"/>
                  </a:cubicBezTo>
                  <a:lnTo>
                    <a:pt x="91238" y="22170"/>
                  </a:lnTo>
                  <a:cubicBezTo>
                    <a:pt x="90488" y="22039"/>
                    <a:pt x="89726" y="21979"/>
                    <a:pt x="88952" y="21979"/>
                  </a:cubicBezTo>
                  <a:close/>
                  <a:moveTo>
                    <a:pt x="94941" y="23313"/>
                  </a:moveTo>
                  <a:lnTo>
                    <a:pt x="94417" y="24444"/>
                  </a:lnTo>
                  <a:cubicBezTo>
                    <a:pt x="95488" y="24944"/>
                    <a:pt x="96477" y="25599"/>
                    <a:pt x="97370" y="26385"/>
                  </a:cubicBezTo>
                  <a:lnTo>
                    <a:pt x="98191" y="25444"/>
                  </a:lnTo>
                  <a:cubicBezTo>
                    <a:pt x="97215" y="24587"/>
                    <a:pt x="96119" y="23873"/>
                    <a:pt x="94941" y="23313"/>
                  </a:cubicBezTo>
                  <a:close/>
                  <a:moveTo>
                    <a:pt x="100739" y="28373"/>
                  </a:moveTo>
                  <a:lnTo>
                    <a:pt x="99691" y="29052"/>
                  </a:lnTo>
                  <a:cubicBezTo>
                    <a:pt x="100346" y="30052"/>
                    <a:pt x="100846" y="31135"/>
                    <a:pt x="101192" y="32266"/>
                  </a:cubicBezTo>
                  <a:lnTo>
                    <a:pt x="102382" y="31897"/>
                  </a:lnTo>
                  <a:cubicBezTo>
                    <a:pt x="102001" y="30659"/>
                    <a:pt x="101442" y="29468"/>
                    <a:pt x="100739" y="28373"/>
                  </a:cubicBezTo>
                  <a:close/>
                  <a:moveTo>
                    <a:pt x="102989" y="35731"/>
                  </a:moveTo>
                  <a:lnTo>
                    <a:pt x="101751" y="35755"/>
                  </a:lnTo>
                  <a:cubicBezTo>
                    <a:pt x="101751" y="35850"/>
                    <a:pt x="101751" y="35934"/>
                    <a:pt x="101751" y="36017"/>
                  </a:cubicBezTo>
                  <a:cubicBezTo>
                    <a:pt x="101751" y="37124"/>
                    <a:pt x="101608" y="38220"/>
                    <a:pt x="101334" y="39267"/>
                  </a:cubicBezTo>
                  <a:lnTo>
                    <a:pt x="102537" y="39589"/>
                  </a:lnTo>
                  <a:cubicBezTo>
                    <a:pt x="102846" y="38434"/>
                    <a:pt x="103001" y="37231"/>
                    <a:pt x="103001" y="36017"/>
                  </a:cubicBezTo>
                  <a:cubicBezTo>
                    <a:pt x="103001" y="35922"/>
                    <a:pt x="102989" y="35826"/>
                    <a:pt x="102989" y="35731"/>
                  </a:cubicBezTo>
                  <a:close/>
                  <a:moveTo>
                    <a:pt x="99977" y="42541"/>
                  </a:moveTo>
                  <a:cubicBezTo>
                    <a:pt x="99370" y="43553"/>
                    <a:pt x="98620" y="44482"/>
                    <a:pt x="97763" y="45304"/>
                  </a:cubicBezTo>
                  <a:lnTo>
                    <a:pt x="98620" y="46209"/>
                  </a:lnTo>
                  <a:cubicBezTo>
                    <a:pt x="99560" y="45316"/>
                    <a:pt x="100382" y="44292"/>
                    <a:pt x="101037" y="43172"/>
                  </a:cubicBezTo>
                  <a:lnTo>
                    <a:pt x="99977" y="42541"/>
                  </a:lnTo>
                  <a:close/>
                  <a:moveTo>
                    <a:pt x="94881" y="47363"/>
                  </a:moveTo>
                  <a:cubicBezTo>
                    <a:pt x="93833" y="47911"/>
                    <a:pt x="92714" y="48316"/>
                    <a:pt x="91547" y="48554"/>
                  </a:cubicBezTo>
                  <a:lnTo>
                    <a:pt x="91797" y="49769"/>
                  </a:lnTo>
                  <a:cubicBezTo>
                    <a:pt x="93071" y="49507"/>
                    <a:pt x="94310" y="49066"/>
                    <a:pt x="95465" y="48471"/>
                  </a:cubicBezTo>
                  <a:lnTo>
                    <a:pt x="94881" y="47363"/>
                  </a:lnTo>
                  <a:close/>
                  <a:moveTo>
                    <a:pt x="17205" y="48816"/>
                  </a:moveTo>
                  <a:lnTo>
                    <a:pt x="17205" y="50054"/>
                  </a:lnTo>
                  <a:lnTo>
                    <a:pt x="20931" y="50054"/>
                  </a:lnTo>
                  <a:lnTo>
                    <a:pt x="20931" y="48816"/>
                  </a:lnTo>
                  <a:close/>
                  <a:moveTo>
                    <a:pt x="24658" y="48816"/>
                  </a:moveTo>
                  <a:lnTo>
                    <a:pt x="24658" y="50054"/>
                  </a:lnTo>
                  <a:lnTo>
                    <a:pt x="28373" y="50054"/>
                  </a:lnTo>
                  <a:lnTo>
                    <a:pt x="28373" y="48816"/>
                  </a:lnTo>
                  <a:close/>
                  <a:moveTo>
                    <a:pt x="32100" y="48816"/>
                  </a:moveTo>
                  <a:lnTo>
                    <a:pt x="32100" y="50054"/>
                  </a:lnTo>
                  <a:lnTo>
                    <a:pt x="35826" y="50054"/>
                  </a:lnTo>
                  <a:lnTo>
                    <a:pt x="35826" y="48816"/>
                  </a:lnTo>
                  <a:close/>
                  <a:moveTo>
                    <a:pt x="39553" y="48816"/>
                  </a:moveTo>
                  <a:lnTo>
                    <a:pt x="39553" y="50054"/>
                  </a:lnTo>
                  <a:lnTo>
                    <a:pt x="43280" y="50054"/>
                  </a:lnTo>
                  <a:lnTo>
                    <a:pt x="43280" y="48816"/>
                  </a:lnTo>
                  <a:close/>
                  <a:moveTo>
                    <a:pt x="47006" y="48816"/>
                  </a:moveTo>
                  <a:lnTo>
                    <a:pt x="47006" y="50054"/>
                  </a:lnTo>
                  <a:lnTo>
                    <a:pt x="50721" y="50054"/>
                  </a:lnTo>
                  <a:lnTo>
                    <a:pt x="50721" y="48816"/>
                  </a:lnTo>
                  <a:close/>
                  <a:moveTo>
                    <a:pt x="54448" y="48816"/>
                  </a:moveTo>
                  <a:lnTo>
                    <a:pt x="54448" y="50054"/>
                  </a:lnTo>
                  <a:lnTo>
                    <a:pt x="58174" y="50054"/>
                  </a:lnTo>
                  <a:lnTo>
                    <a:pt x="58174" y="48816"/>
                  </a:lnTo>
                  <a:close/>
                  <a:moveTo>
                    <a:pt x="61901" y="48816"/>
                  </a:moveTo>
                  <a:lnTo>
                    <a:pt x="61901" y="50054"/>
                  </a:lnTo>
                  <a:lnTo>
                    <a:pt x="65628" y="50054"/>
                  </a:lnTo>
                  <a:lnTo>
                    <a:pt x="65628" y="48816"/>
                  </a:lnTo>
                  <a:close/>
                  <a:moveTo>
                    <a:pt x="69342" y="48816"/>
                  </a:moveTo>
                  <a:lnTo>
                    <a:pt x="69342" y="50054"/>
                  </a:lnTo>
                  <a:lnTo>
                    <a:pt x="73069" y="50054"/>
                  </a:lnTo>
                  <a:lnTo>
                    <a:pt x="73069" y="48816"/>
                  </a:lnTo>
                  <a:close/>
                  <a:moveTo>
                    <a:pt x="76796" y="48816"/>
                  </a:moveTo>
                  <a:lnTo>
                    <a:pt x="76796" y="50054"/>
                  </a:lnTo>
                  <a:lnTo>
                    <a:pt x="80522" y="50054"/>
                  </a:lnTo>
                  <a:lnTo>
                    <a:pt x="80522" y="48816"/>
                  </a:lnTo>
                  <a:close/>
                  <a:moveTo>
                    <a:pt x="84249" y="48816"/>
                  </a:moveTo>
                  <a:lnTo>
                    <a:pt x="84249" y="50054"/>
                  </a:lnTo>
                  <a:lnTo>
                    <a:pt x="87976" y="50054"/>
                  </a:lnTo>
                  <a:lnTo>
                    <a:pt x="87976" y="48816"/>
                  </a:lnTo>
                  <a:close/>
                  <a:moveTo>
                    <a:pt x="13454" y="48828"/>
                  </a:moveTo>
                  <a:cubicBezTo>
                    <a:pt x="12157" y="48876"/>
                    <a:pt x="10871" y="49102"/>
                    <a:pt x="9632" y="49507"/>
                  </a:cubicBezTo>
                  <a:lnTo>
                    <a:pt x="10013" y="50685"/>
                  </a:lnTo>
                  <a:cubicBezTo>
                    <a:pt x="11145" y="50316"/>
                    <a:pt x="12311" y="50114"/>
                    <a:pt x="13502" y="50066"/>
                  </a:cubicBezTo>
                  <a:lnTo>
                    <a:pt x="13454" y="48828"/>
                  </a:lnTo>
                  <a:close/>
                  <a:moveTo>
                    <a:pt x="6144" y="51209"/>
                  </a:moveTo>
                  <a:cubicBezTo>
                    <a:pt x="5072" y="51935"/>
                    <a:pt x="4096" y="52805"/>
                    <a:pt x="3251" y="53805"/>
                  </a:cubicBezTo>
                  <a:lnTo>
                    <a:pt x="4203" y="54602"/>
                  </a:lnTo>
                  <a:cubicBezTo>
                    <a:pt x="4965" y="53698"/>
                    <a:pt x="5858" y="52900"/>
                    <a:pt x="6834" y="52233"/>
                  </a:cubicBezTo>
                  <a:lnTo>
                    <a:pt x="6144" y="51209"/>
                  </a:lnTo>
                  <a:close/>
                  <a:moveTo>
                    <a:pt x="1179" y="57091"/>
                  </a:moveTo>
                  <a:cubicBezTo>
                    <a:pt x="643" y="58270"/>
                    <a:pt x="286" y="59532"/>
                    <a:pt x="96" y="60818"/>
                  </a:cubicBezTo>
                  <a:lnTo>
                    <a:pt x="1322" y="60996"/>
                  </a:lnTo>
                  <a:cubicBezTo>
                    <a:pt x="1489" y="59817"/>
                    <a:pt x="1822" y="58674"/>
                    <a:pt x="2310" y="57603"/>
                  </a:cubicBezTo>
                  <a:lnTo>
                    <a:pt x="1179" y="57091"/>
                  </a:lnTo>
                  <a:close/>
                  <a:moveTo>
                    <a:pt x="1239" y="64568"/>
                  </a:moveTo>
                  <a:lnTo>
                    <a:pt x="0" y="64675"/>
                  </a:lnTo>
                  <a:cubicBezTo>
                    <a:pt x="107" y="65973"/>
                    <a:pt x="405" y="67247"/>
                    <a:pt x="869" y="68461"/>
                  </a:cubicBezTo>
                  <a:lnTo>
                    <a:pt x="2024" y="68021"/>
                  </a:lnTo>
                  <a:cubicBezTo>
                    <a:pt x="1608" y="66914"/>
                    <a:pt x="1346" y="65747"/>
                    <a:pt x="1239" y="64568"/>
                  </a:cubicBezTo>
                  <a:close/>
                  <a:moveTo>
                    <a:pt x="3739" y="71116"/>
                  </a:moveTo>
                  <a:lnTo>
                    <a:pt x="2751" y="71855"/>
                  </a:lnTo>
                  <a:cubicBezTo>
                    <a:pt x="3525" y="72902"/>
                    <a:pt x="4453" y="73831"/>
                    <a:pt x="5477" y="74617"/>
                  </a:cubicBezTo>
                  <a:lnTo>
                    <a:pt x="6239" y="73629"/>
                  </a:lnTo>
                  <a:cubicBezTo>
                    <a:pt x="5287" y="72902"/>
                    <a:pt x="4453" y="72057"/>
                    <a:pt x="3739" y="71116"/>
                  </a:cubicBezTo>
                  <a:close/>
                  <a:moveTo>
                    <a:pt x="9323" y="75367"/>
                  </a:moveTo>
                  <a:lnTo>
                    <a:pt x="8870" y="76522"/>
                  </a:lnTo>
                  <a:cubicBezTo>
                    <a:pt x="10073" y="76998"/>
                    <a:pt x="11347" y="77296"/>
                    <a:pt x="12645" y="77415"/>
                  </a:cubicBezTo>
                  <a:lnTo>
                    <a:pt x="12764" y="76177"/>
                  </a:lnTo>
                  <a:cubicBezTo>
                    <a:pt x="11585" y="76069"/>
                    <a:pt x="10418" y="75796"/>
                    <a:pt x="9323" y="75367"/>
                  </a:cubicBezTo>
                  <a:close/>
                  <a:moveTo>
                    <a:pt x="16431" y="76236"/>
                  </a:moveTo>
                  <a:lnTo>
                    <a:pt x="16431" y="77486"/>
                  </a:lnTo>
                  <a:lnTo>
                    <a:pt x="20158" y="77486"/>
                  </a:lnTo>
                  <a:lnTo>
                    <a:pt x="20158" y="76236"/>
                  </a:lnTo>
                  <a:close/>
                  <a:moveTo>
                    <a:pt x="23872" y="76236"/>
                  </a:moveTo>
                  <a:lnTo>
                    <a:pt x="23872" y="77486"/>
                  </a:lnTo>
                  <a:lnTo>
                    <a:pt x="27599" y="77486"/>
                  </a:lnTo>
                  <a:lnTo>
                    <a:pt x="27599" y="76236"/>
                  </a:lnTo>
                  <a:close/>
                  <a:moveTo>
                    <a:pt x="31326" y="76236"/>
                  </a:moveTo>
                  <a:lnTo>
                    <a:pt x="31326" y="77486"/>
                  </a:lnTo>
                  <a:lnTo>
                    <a:pt x="35052" y="77486"/>
                  </a:lnTo>
                  <a:lnTo>
                    <a:pt x="35052" y="76236"/>
                  </a:lnTo>
                  <a:close/>
                  <a:moveTo>
                    <a:pt x="38779" y="76236"/>
                  </a:moveTo>
                  <a:lnTo>
                    <a:pt x="38779" y="77486"/>
                  </a:lnTo>
                  <a:lnTo>
                    <a:pt x="42494" y="77486"/>
                  </a:lnTo>
                  <a:lnTo>
                    <a:pt x="42494" y="76236"/>
                  </a:lnTo>
                  <a:close/>
                  <a:moveTo>
                    <a:pt x="46220" y="76236"/>
                  </a:moveTo>
                  <a:lnTo>
                    <a:pt x="46220" y="77486"/>
                  </a:lnTo>
                  <a:lnTo>
                    <a:pt x="49947" y="77486"/>
                  </a:lnTo>
                  <a:lnTo>
                    <a:pt x="49947" y="76236"/>
                  </a:lnTo>
                  <a:close/>
                  <a:moveTo>
                    <a:pt x="53674" y="76236"/>
                  </a:moveTo>
                  <a:lnTo>
                    <a:pt x="53674" y="77486"/>
                  </a:lnTo>
                  <a:lnTo>
                    <a:pt x="57400" y="77486"/>
                  </a:lnTo>
                  <a:lnTo>
                    <a:pt x="57400" y="76236"/>
                  </a:lnTo>
                  <a:close/>
                  <a:moveTo>
                    <a:pt x="61127" y="76236"/>
                  </a:moveTo>
                  <a:lnTo>
                    <a:pt x="61127" y="77486"/>
                  </a:lnTo>
                  <a:lnTo>
                    <a:pt x="64842" y="77486"/>
                  </a:lnTo>
                  <a:lnTo>
                    <a:pt x="64842" y="76236"/>
                  </a:lnTo>
                  <a:close/>
                  <a:moveTo>
                    <a:pt x="68568" y="76236"/>
                  </a:moveTo>
                  <a:lnTo>
                    <a:pt x="68568" y="77486"/>
                  </a:lnTo>
                  <a:lnTo>
                    <a:pt x="72295" y="77486"/>
                  </a:lnTo>
                  <a:lnTo>
                    <a:pt x="72295" y="76236"/>
                  </a:lnTo>
                  <a:close/>
                  <a:moveTo>
                    <a:pt x="76022" y="76236"/>
                  </a:moveTo>
                  <a:lnTo>
                    <a:pt x="76022" y="77486"/>
                  </a:lnTo>
                  <a:lnTo>
                    <a:pt x="79748" y="77486"/>
                  </a:lnTo>
                  <a:lnTo>
                    <a:pt x="79748" y="76236"/>
                  </a:lnTo>
                  <a:close/>
                  <a:moveTo>
                    <a:pt x="83475" y="76236"/>
                  </a:moveTo>
                  <a:lnTo>
                    <a:pt x="83475" y="77486"/>
                  </a:lnTo>
                  <a:lnTo>
                    <a:pt x="87190" y="77486"/>
                  </a:lnTo>
                  <a:lnTo>
                    <a:pt x="87190" y="76236"/>
                  </a:lnTo>
                  <a:close/>
                  <a:moveTo>
                    <a:pt x="91000" y="76391"/>
                  </a:moveTo>
                  <a:lnTo>
                    <a:pt x="90821" y="77617"/>
                  </a:lnTo>
                  <a:cubicBezTo>
                    <a:pt x="92000" y="77784"/>
                    <a:pt x="93143" y="78117"/>
                    <a:pt x="94214" y="78605"/>
                  </a:cubicBezTo>
                  <a:lnTo>
                    <a:pt x="94726" y="77474"/>
                  </a:lnTo>
                  <a:cubicBezTo>
                    <a:pt x="93548" y="76939"/>
                    <a:pt x="92286" y="76569"/>
                    <a:pt x="91000" y="76391"/>
                  </a:cubicBezTo>
                  <a:close/>
                  <a:moveTo>
                    <a:pt x="98013" y="79546"/>
                  </a:moveTo>
                  <a:lnTo>
                    <a:pt x="97215" y="80499"/>
                  </a:lnTo>
                  <a:cubicBezTo>
                    <a:pt x="98120" y="81261"/>
                    <a:pt x="98917" y="82153"/>
                    <a:pt x="99572" y="83130"/>
                  </a:cubicBezTo>
                  <a:lnTo>
                    <a:pt x="100608" y="82439"/>
                  </a:lnTo>
                  <a:cubicBezTo>
                    <a:pt x="99882" y="81356"/>
                    <a:pt x="99001" y="80391"/>
                    <a:pt x="98013" y="79546"/>
                  </a:cubicBezTo>
                  <a:close/>
                  <a:moveTo>
                    <a:pt x="102311" y="85928"/>
                  </a:moveTo>
                  <a:lnTo>
                    <a:pt x="101132" y="86309"/>
                  </a:lnTo>
                  <a:cubicBezTo>
                    <a:pt x="101489" y="87440"/>
                    <a:pt x="101703" y="88607"/>
                    <a:pt x="101751" y="89797"/>
                  </a:cubicBezTo>
                  <a:lnTo>
                    <a:pt x="102989" y="89750"/>
                  </a:lnTo>
                  <a:cubicBezTo>
                    <a:pt x="102942" y="88452"/>
                    <a:pt x="102716" y="87166"/>
                    <a:pt x="102311" y="85928"/>
                  </a:cubicBezTo>
                  <a:close/>
                  <a:moveTo>
                    <a:pt x="101430" y="93333"/>
                  </a:moveTo>
                  <a:cubicBezTo>
                    <a:pt x="101156" y="94488"/>
                    <a:pt x="100727" y="95596"/>
                    <a:pt x="100156" y="96631"/>
                  </a:cubicBezTo>
                  <a:lnTo>
                    <a:pt x="101239" y="97239"/>
                  </a:lnTo>
                  <a:cubicBezTo>
                    <a:pt x="101870" y="96096"/>
                    <a:pt x="102346" y="94881"/>
                    <a:pt x="102632" y="93619"/>
                  </a:cubicBezTo>
                  <a:lnTo>
                    <a:pt x="101430" y="93333"/>
                  </a:lnTo>
                  <a:close/>
                  <a:moveTo>
                    <a:pt x="98024" y="99465"/>
                  </a:moveTo>
                  <a:cubicBezTo>
                    <a:pt x="97191" y="100310"/>
                    <a:pt x="96239" y="101025"/>
                    <a:pt x="95215" y="101608"/>
                  </a:cubicBezTo>
                  <a:lnTo>
                    <a:pt x="95822" y="102692"/>
                  </a:lnTo>
                  <a:cubicBezTo>
                    <a:pt x="96953" y="102061"/>
                    <a:pt x="97989" y="101263"/>
                    <a:pt x="98906" y="100346"/>
                  </a:cubicBezTo>
                  <a:lnTo>
                    <a:pt x="98024" y="99465"/>
                  </a:lnTo>
                  <a:close/>
                  <a:moveTo>
                    <a:pt x="66009" y="103239"/>
                  </a:moveTo>
                  <a:lnTo>
                    <a:pt x="66009" y="104478"/>
                  </a:lnTo>
                  <a:lnTo>
                    <a:pt x="69735" y="104478"/>
                  </a:lnTo>
                  <a:lnTo>
                    <a:pt x="69735" y="103239"/>
                  </a:lnTo>
                  <a:close/>
                  <a:moveTo>
                    <a:pt x="73462" y="103239"/>
                  </a:moveTo>
                  <a:lnTo>
                    <a:pt x="73462" y="104478"/>
                  </a:lnTo>
                  <a:lnTo>
                    <a:pt x="77189" y="104478"/>
                  </a:lnTo>
                  <a:lnTo>
                    <a:pt x="77189" y="103239"/>
                  </a:lnTo>
                  <a:close/>
                  <a:moveTo>
                    <a:pt x="80915" y="103239"/>
                  </a:moveTo>
                  <a:lnTo>
                    <a:pt x="80915" y="104478"/>
                  </a:lnTo>
                  <a:lnTo>
                    <a:pt x="84630" y="104478"/>
                  </a:lnTo>
                  <a:lnTo>
                    <a:pt x="84630" y="103239"/>
                  </a:lnTo>
                  <a:close/>
                  <a:moveTo>
                    <a:pt x="91917" y="102894"/>
                  </a:moveTo>
                  <a:cubicBezTo>
                    <a:pt x="90952" y="103120"/>
                    <a:pt x="89952" y="103239"/>
                    <a:pt x="88952" y="103239"/>
                  </a:cubicBezTo>
                  <a:lnTo>
                    <a:pt x="88357" y="103239"/>
                  </a:lnTo>
                  <a:lnTo>
                    <a:pt x="88357" y="104478"/>
                  </a:lnTo>
                  <a:lnTo>
                    <a:pt x="88952" y="104478"/>
                  </a:lnTo>
                  <a:cubicBezTo>
                    <a:pt x="90047" y="104478"/>
                    <a:pt x="91143" y="104359"/>
                    <a:pt x="92202" y="104109"/>
                  </a:cubicBezTo>
                  <a:lnTo>
                    <a:pt x="91917" y="102894"/>
                  </a:lnTo>
                  <a:close/>
                  <a:moveTo>
                    <a:pt x="62175" y="103644"/>
                  </a:moveTo>
                  <a:cubicBezTo>
                    <a:pt x="60913" y="103954"/>
                    <a:pt x="59698" y="104442"/>
                    <a:pt x="58567" y="105097"/>
                  </a:cubicBezTo>
                  <a:lnTo>
                    <a:pt x="59186" y="106168"/>
                  </a:lnTo>
                  <a:cubicBezTo>
                    <a:pt x="60210" y="105585"/>
                    <a:pt x="61317" y="105132"/>
                    <a:pt x="62472" y="104847"/>
                  </a:cubicBezTo>
                  <a:lnTo>
                    <a:pt x="62175" y="103644"/>
                  </a:lnTo>
                  <a:close/>
                  <a:moveTo>
                    <a:pt x="55495" y="107478"/>
                  </a:moveTo>
                  <a:cubicBezTo>
                    <a:pt x="54590" y="108407"/>
                    <a:pt x="53817" y="109454"/>
                    <a:pt x="53197" y="110597"/>
                  </a:cubicBezTo>
                  <a:lnTo>
                    <a:pt x="54293" y="111193"/>
                  </a:lnTo>
                  <a:cubicBezTo>
                    <a:pt x="54852" y="110145"/>
                    <a:pt x="55555" y="109193"/>
                    <a:pt x="56388" y="108335"/>
                  </a:cubicBezTo>
                  <a:lnTo>
                    <a:pt x="55495" y="107478"/>
                  </a:lnTo>
                  <a:close/>
                  <a:moveTo>
                    <a:pt x="51840" y="114241"/>
                  </a:moveTo>
                  <a:cubicBezTo>
                    <a:pt x="51626" y="115229"/>
                    <a:pt x="51507" y="116253"/>
                    <a:pt x="51507" y="117277"/>
                  </a:cubicBezTo>
                  <a:lnTo>
                    <a:pt x="51507" y="118075"/>
                  </a:lnTo>
                  <a:lnTo>
                    <a:pt x="52745" y="118075"/>
                  </a:lnTo>
                  <a:lnTo>
                    <a:pt x="52745" y="117277"/>
                  </a:lnTo>
                  <a:cubicBezTo>
                    <a:pt x="52745" y="116348"/>
                    <a:pt x="52852" y="115408"/>
                    <a:pt x="53055" y="114503"/>
                  </a:cubicBezTo>
                  <a:lnTo>
                    <a:pt x="51840" y="114241"/>
                  </a:lnTo>
                  <a:close/>
                  <a:moveTo>
                    <a:pt x="51507" y="121801"/>
                  </a:moveTo>
                  <a:lnTo>
                    <a:pt x="51507" y="125528"/>
                  </a:lnTo>
                  <a:lnTo>
                    <a:pt x="52757" y="125528"/>
                  </a:lnTo>
                  <a:lnTo>
                    <a:pt x="52757" y="121801"/>
                  </a:lnTo>
                  <a:close/>
                  <a:moveTo>
                    <a:pt x="51507" y="129243"/>
                  </a:moveTo>
                  <a:lnTo>
                    <a:pt x="51507" y="132969"/>
                  </a:lnTo>
                  <a:lnTo>
                    <a:pt x="52757" y="132969"/>
                  </a:lnTo>
                  <a:lnTo>
                    <a:pt x="52757" y="129243"/>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 name="TextBox 4"/>
          <p:cNvSpPr txBox="1"/>
          <p:nvPr/>
        </p:nvSpPr>
        <p:spPr>
          <a:xfrm>
            <a:off x="6077666" y="1247976"/>
            <a:ext cx="4015110" cy="2123658"/>
          </a:xfrm>
          <a:prstGeom prst="rect">
            <a:avLst/>
          </a:prstGeom>
          <a:noFill/>
        </p:spPr>
        <p:txBody>
          <a:bodyPr wrap="square" rtlCol="0">
            <a:spAutoFit/>
          </a:bodyPr>
          <a:lstStyle/>
          <a:p>
            <a:r>
              <a:rPr lang="en-US" sz="6600" dirty="0" smtClean="0">
                <a:solidFill>
                  <a:srgbClr val="339966"/>
                </a:solidFill>
                <a:latin typeface="Fira Sans Extra Condensed Medium"/>
                <a:ea typeface="Fira Sans Extra Condensed Medium"/>
                <a:cs typeface="Fira Sans Extra Condensed Medium"/>
              </a:rPr>
              <a:t>04</a:t>
            </a:r>
          </a:p>
          <a:p>
            <a:endParaRPr lang="en-US" sz="6600" dirty="0">
              <a:solidFill>
                <a:srgbClr val="5ABE64"/>
              </a:solidFill>
              <a:latin typeface="Fira Sans Extra Condensed Medium"/>
              <a:ea typeface="Fira Sans Extra Condensed Medium"/>
              <a:cs typeface="Fira Sans Extra Condensed Medium"/>
            </a:endParaRPr>
          </a:p>
        </p:txBody>
      </p:sp>
      <p:cxnSp>
        <p:nvCxnSpPr>
          <p:cNvPr id="12" name="Google Shape;87;p13"/>
          <p:cNvCxnSpPr/>
          <p:nvPr/>
        </p:nvCxnSpPr>
        <p:spPr>
          <a:xfrm>
            <a:off x="5252219" y="2309805"/>
            <a:ext cx="2833002" cy="0"/>
          </a:xfrm>
          <a:prstGeom prst="straightConnector1">
            <a:avLst/>
          </a:prstGeom>
          <a:noFill/>
          <a:ln w="9525" cap="flat" cmpd="sng">
            <a:solidFill>
              <a:srgbClr val="2F7536"/>
            </a:solidFill>
            <a:prstDash val="solid"/>
            <a:round/>
            <a:headEnd type="none" w="med" len="med"/>
            <a:tailEnd type="none" w="med" len="med"/>
          </a:ln>
        </p:spPr>
      </p:cxnSp>
      <p:sp>
        <p:nvSpPr>
          <p:cNvPr id="7" name="TextBox 6"/>
          <p:cNvSpPr txBox="1"/>
          <p:nvPr/>
        </p:nvSpPr>
        <p:spPr>
          <a:xfrm>
            <a:off x="5019453" y="2564445"/>
            <a:ext cx="4213924" cy="2123658"/>
          </a:xfrm>
          <a:prstGeom prst="rect">
            <a:avLst/>
          </a:prstGeom>
          <a:noFill/>
        </p:spPr>
        <p:txBody>
          <a:bodyPr wrap="square" rtlCol="0">
            <a:spAutoFit/>
          </a:bodyPr>
          <a:lstStyle/>
          <a:p>
            <a:pPr lvl="0"/>
            <a:r>
              <a:rPr lang="en-US" sz="4400" dirty="0">
                <a:solidFill>
                  <a:srgbClr val="339966"/>
                </a:solidFill>
                <a:latin typeface="Fira Sans Extra Condensed Medium"/>
                <a:ea typeface="Fira Sans Extra Condensed Medium"/>
                <a:cs typeface="Fira Sans Extra Condensed Medium"/>
                <a:sym typeface="Fira Sans Extra Condensed Medium"/>
              </a:rPr>
              <a:t>Human </a:t>
            </a:r>
            <a:r>
              <a:rPr lang="en-US" sz="4400" dirty="0" smtClean="0">
                <a:solidFill>
                  <a:srgbClr val="339966"/>
                </a:solidFill>
                <a:latin typeface="Fira Sans Extra Condensed Medium"/>
                <a:ea typeface="Fira Sans Extra Condensed Medium"/>
                <a:cs typeface="Fira Sans Extra Condensed Medium"/>
                <a:sym typeface="Fira Sans Extra Condensed Medium"/>
              </a:rPr>
              <a:t>Centered Design </a:t>
            </a:r>
            <a:endParaRPr lang="en-US" sz="4400" dirty="0">
              <a:solidFill>
                <a:srgbClr val="339966"/>
              </a:solidFill>
              <a:latin typeface="Fira Sans Extra Condensed Medium"/>
              <a:ea typeface="Fira Sans Extra Condensed Medium"/>
              <a:cs typeface="Fira Sans Extra Condensed Medium"/>
              <a:sym typeface="Fira Sans Extra Condensed Medium"/>
            </a:endParaRPr>
          </a:p>
          <a:p>
            <a:endParaRPr lang="en-US" sz="4400" dirty="0">
              <a:solidFill>
                <a:srgbClr val="339966"/>
              </a:solidFill>
            </a:endParaRPr>
          </a:p>
        </p:txBody>
      </p:sp>
    </p:spTree>
    <p:extLst>
      <p:ext uri="{BB962C8B-B14F-4D97-AF65-F5344CB8AC3E}">
        <p14:creationId xmlns:p14="http://schemas.microsoft.com/office/powerpoint/2010/main" val="18233091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grpSp>
        <p:nvGrpSpPr>
          <p:cNvPr id="57" name="Google Shape;57;p15"/>
          <p:cNvGrpSpPr/>
          <p:nvPr/>
        </p:nvGrpSpPr>
        <p:grpSpPr>
          <a:xfrm>
            <a:off x="4309721" y="-6344"/>
            <a:ext cx="4775744" cy="6136527"/>
            <a:chOff x="2966750" y="1165750"/>
            <a:chExt cx="3166099" cy="3977784"/>
          </a:xfrm>
          <a:solidFill>
            <a:srgbClr val="6CDC91"/>
          </a:solidFill>
        </p:grpSpPr>
        <p:sp>
          <p:nvSpPr>
            <p:cNvPr id="58" name="Google Shape;58;p15"/>
            <p:cNvSpPr/>
            <p:nvPr/>
          </p:nvSpPr>
          <p:spPr>
            <a:xfrm>
              <a:off x="2966750" y="1165750"/>
              <a:ext cx="3166099" cy="3977784"/>
            </a:xfrm>
            <a:custGeom>
              <a:avLst/>
              <a:gdLst/>
              <a:ahLst/>
              <a:cxnLst/>
              <a:rect l="l" t="t" r="r" b="b"/>
              <a:pathLst>
                <a:path w="114527" h="143888" extrusionOk="0">
                  <a:moveTo>
                    <a:pt x="57841" y="0"/>
                  </a:moveTo>
                  <a:lnTo>
                    <a:pt x="48792" y="15895"/>
                  </a:lnTo>
                  <a:lnTo>
                    <a:pt x="51531" y="15895"/>
                  </a:lnTo>
                  <a:lnTo>
                    <a:pt x="51531" y="19181"/>
                  </a:lnTo>
                  <a:lnTo>
                    <a:pt x="51531" y="19979"/>
                  </a:lnTo>
                  <a:lnTo>
                    <a:pt x="51531" y="20086"/>
                  </a:lnTo>
                  <a:lnTo>
                    <a:pt x="51554" y="20217"/>
                  </a:lnTo>
                  <a:lnTo>
                    <a:pt x="51578" y="20515"/>
                  </a:lnTo>
                  <a:lnTo>
                    <a:pt x="51614" y="21098"/>
                  </a:lnTo>
                  <a:cubicBezTo>
                    <a:pt x="51638" y="21491"/>
                    <a:pt x="51650" y="21884"/>
                    <a:pt x="51697" y="22277"/>
                  </a:cubicBezTo>
                  <a:lnTo>
                    <a:pt x="51876" y="23444"/>
                  </a:lnTo>
                  <a:lnTo>
                    <a:pt x="51971" y="24027"/>
                  </a:lnTo>
                  <a:cubicBezTo>
                    <a:pt x="52007" y="24218"/>
                    <a:pt x="52066" y="24408"/>
                    <a:pt x="52102" y="24599"/>
                  </a:cubicBezTo>
                  <a:lnTo>
                    <a:pt x="52412" y="25742"/>
                  </a:lnTo>
                  <a:cubicBezTo>
                    <a:pt x="52507" y="26123"/>
                    <a:pt x="52662" y="26492"/>
                    <a:pt x="52793" y="26861"/>
                  </a:cubicBezTo>
                  <a:cubicBezTo>
                    <a:pt x="52935" y="27230"/>
                    <a:pt x="53055" y="27611"/>
                    <a:pt x="53221" y="27968"/>
                  </a:cubicBezTo>
                  <a:lnTo>
                    <a:pt x="53733" y="29028"/>
                  </a:lnTo>
                  <a:cubicBezTo>
                    <a:pt x="53817" y="29206"/>
                    <a:pt x="53900" y="29385"/>
                    <a:pt x="53995" y="29552"/>
                  </a:cubicBezTo>
                  <a:lnTo>
                    <a:pt x="54305" y="30064"/>
                  </a:lnTo>
                  <a:lnTo>
                    <a:pt x="54912" y="31064"/>
                  </a:lnTo>
                  <a:cubicBezTo>
                    <a:pt x="55138" y="31385"/>
                    <a:pt x="55376" y="31707"/>
                    <a:pt x="55614" y="32016"/>
                  </a:cubicBezTo>
                  <a:cubicBezTo>
                    <a:pt x="56067" y="32659"/>
                    <a:pt x="56615" y="33219"/>
                    <a:pt x="57150" y="33802"/>
                  </a:cubicBezTo>
                  <a:cubicBezTo>
                    <a:pt x="57400" y="34100"/>
                    <a:pt x="57710" y="34350"/>
                    <a:pt x="57996" y="34624"/>
                  </a:cubicBezTo>
                  <a:cubicBezTo>
                    <a:pt x="58293" y="34874"/>
                    <a:pt x="58567" y="35148"/>
                    <a:pt x="58877" y="35398"/>
                  </a:cubicBezTo>
                  <a:lnTo>
                    <a:pt x="59829" y="36100"/>
                  </a:lnTo>
                  <a:cubicBezTo>
                    <a:pt x="59984" y="36219"/>
                    <a:pt x="60139" y="36338"/>
                    <a:pt x="60305" y="36445"/>
                  </a:cubicBezTo>
                  <a:lnTo>
                    <a:pt x="60806" y="36755"/>
                  </a:lnTo>
                  <a:lnTo>
                    <a:pt x="61818" y="37362"/>
                  </a:lnTo>
                  <a:cubicBezTo>
                    <a:pt x="62163" y="37553"/>
                    <a:pt x="62520" y="37719"/>
                    <a:pt x="62877" y="37886"/>
                  </a:cubicBezTo>
                  <a:cubicBezTo>
                    <a:pt x="63568" y="38255"/>
                    <a:pt x="64318" y="38505"/>
                    <a:pt x="65068" y="38767"/>
                  </a:cubicBezTo>
                  <a:cubicBezTo>
                    <a:pt x="65437" y="38910"/>
                    <a:pt x="65818" y="39005"/>
                    <a:pt x="66199" y="39100"/>
                  </a:cubicBezTo>
                  <a:cubicBezTo>
                    <a:pt x="66580" y="39196"/>
                    <a:pt x="66961" y="39303"/>
                    <a:pt x="67342" y="39386"/>
                  </a:cubicBezTo>
                  <a:lnTo>
                    <a:pt x="68509" y="39577"/>
                  </a:lnTo>
                  <a:cubicBezTo>
                    <a:pt x="68902" y="39624"/>
                    <a:pt x="69295" y="39660"/>
                    <a:pt x="69676" y="39672"/>
                  </a:cubicBezTo>
                  <a:cubicBezTo>
                    <a:pt x="70176" y="39704"/>
                    <a:pt x="70946" y="39709"/>
                    <a:pt x="71403" y="39709"/>
                  </a:cubicBezTo>
                  <a:cubicBezTo>
                    <a:pt x="71632" y="39709"/>
                    <a:pt x="71783" y="39708"/>
                    <a:pt x="71783" y="39708"/>
                  </a:cubicBezTo>
                  <a:lnTo>
                    <a:pt x="94298" y="39708"/>
                  </a:lnTo>
                  <a:lnTo>
                    <a:pt x="94691" y="39743"/>
                  </a:lnTo>
                  <a:lnTo>
                    <a:pt x="94905" y="39779"/>
                  </a:lnTo>
                  <a:cubicBezTo>
                    <a:pt x="95048" y="39791"/>
                    <a:pt x="95191" y="39803"/>
                    <a:pt x="95334" y="39803"/>
                  </a:cubicBezTo>
                  <a:cubicBezTo>
                    <a:pt x="95477" y="39803"/>
                    <a:pt x="95619" y="39862"/>
                    <a:pt x="95762" y="39874"/>
                  </a:cubicBezTo>
                  <a:cubicBezTo>
                    <a:pt x="95893" y="39898"/>
                    <a:pt x="96048" y="39898"/>
                    <a:pt x="96179" y="39946"/>
                  </a:cubicBezTo>
                  <a:cubicBezTo>
                    <a:pt x="97286" y="40196"/>
                    <a:pt x="98334" y="40696"/>
                    <a:pt x="99227" y="41422"/>
                  </a:cubicBezTo>
                  <a:cubicBezTo>
                    <a:pt x="100096" y="42160"/>
                    <a:pt x="100799" y="43101"/>
                    <a:pt x="101263" y="44149"/>
                  </a:cubicBezTo>
                  <a:cubicBezTo>
                    <a:pt x="101680" y="45196"/>
                    <a:pt x="101870" y="46339"/>
                    <a:pt x="101787" y="47494"/>
                  </a:cubicBezTo>
                  <a:cubicBezTo>
                    <a:pt x="101727" y="48566"/>
                    <a:pt x="101370" y="49566"/>
                    <a:pt x="100846" y="50483"/>
                  </a:cubicBezTo>
                  <a:cubicBezTo>
                    <a:pt x="100263" y="51447"/>
                    <a:pt x="99251" y="52507"/>
                    <a:pt x="98286" y="53078"/>
                  </a:cubicBezTo>
                  <a:cubicBezTo>
                    <a:pt x="98060" y="53245"/>
                    <a:pt x="97774" y="53328"/>
                    <a:pt x="97536" y="53471"/>
                  </a:cubicBezTo>
                  <a:cubicBezTo>
                    <a:pt x="97405" y="53543"/>
                    <a:pt x="97262" y="53578"/>
                    <a:pt x="97131" y="53626"/>
                  </a:cubicBezTo>
                  <a:cubicBezTo>
                    <a:pt x="97001" y="53674"/>
                    <a:pt x="96870" y="53733"/>
                    <a:pt x="96739" y="53769"/>
                  </a:cubicBezTo>
                  <a:cubicBezTo>
                    <a:pt x="96596" y="53793"/>
                    <a:pt x="95119" y="54102"/>
                    <a:pt x="94572" y="54150"/>
                  </a:cubicBezTo>
                  <a:cubicBezTo>
                    <a:pt x="94504" y="54154"/>
                    <a:pt x="94416" y="54155"/>
                    <a:pt x="94320" y="54155"/>
                  </a:cubicBezTo>
                  <a:cubicBezTo>
                    <a:pt x="94128" y="54155"/>
                    <a:pt x="93909" y="54150"/>
                    <a:pt x="93774" y="54150"/>
                  </a:cubicBezTo>
                  <a:lnTo>
                    <a:pt x="19705" y="54150"/>
                  </a:lnTo>
                  <a:lnTo>
                    <a:pt x="19562" y="54114"/>
                  </a:lnTo>
                  <a:lnTo>
                    <a:pt x="19265" y="54102"/>
                  </a:lnTo>
                  <a:lnTo>
                    <a:pt x="18681" y="54126"/>
                  </a:lnTo>
                  <a:cubicBezTo>
                    <a:pt x="18288" y="54150"/>
                    <a:pt x="17895" y="54150"/>
                    <a:pt x="17514" y="54209"/>
                  </a:cubicBezTo>
                  <a:cubicBezTo>
                    <a:pt x="14383" y="54567"/>
                    <a:pt x="11335" y="55674"/>
                    <a:pt x="8716" y="57424"/>
                  </a:cubicBezTo>
                  <a:cubicBezTo>
                    <a:pt x="6120" y="59186"/>
                    <a:pt x="3953" y="61568"/>
                    <a:pt x="2417" y="64318"/>
                  </a:cubicBezTo>
                  <a:cubicBezTo>
                    <a:pt x="917" y="67080"/>
                    <a:pt x="96" y="70235"/>
                    <a:pt x="24" y="73367"/>
                  </a:cubicBezTo>
                  <a:cubicBezTo>
                    <a:pt x="0" y="73807"/>
                    <a:pt x="12" y="74010"/>
                    <a:pt x="12" y="74295"/>
                  </a:cubicBezTo>
                  <a:cubicBezTo>
                    <a:pt x="12" y="74343"/>
                    <a:pt x="12" y="74474"/>
                    <a:pt x="24" y="74557"/>
                  </a:cubicBezTo>
                  <a:lnTo>
                    <a:pt x="36" y="74855"/>
                  </a:lnTo>
                  <a:lnTo>
                    <a:pt x="60" y="75438"/>
                  </a:lnTo>
                  <a:cubicBezTo>
                    <a:pt x="84" y="75831"/>
                    <a:pt x="84" y="76224"/>
                    <a:pt x="143" y="76617"/>
                  </a:cubicBezTo>
                  <a:lnTo>
                    <a:pt x="322" y="77784"/>
                  </a:lnTo>
                  <a:cubicBezTo>
                    <a:pt x="357" y="77974"/>
                    <a:pt x="381" y="78165"/>
                    <a:pt x="429" y="78355"/>
                  </a:cubicBezTo>
                  <a:lnTo>
                    <a:pt x="560" y="78939"/>
                  </a:lnTo>
                  <a:lnTo>
                    <a:pt x="869" y="80082"/>
                  </a:lnTo>
                  <a:cubicBezTo>
                    <a:pt x="977" y="80451"/>
                    <a:pt x="1119" y="80820"/>
                    <a:pt x="1250" y="81189"/>
                  </a:cubicBezTo>
                  <a:cubicBezTo>
                    <a:pt x="1393" y="81558"/>
                    <a:pt x="1512" y="81939"/>
                    <a:pt x="1691" y="82296"/>
                  </a:cubicBezTo>
                  <a:cubicBezTo>
                    <a:pt x="2977" y="85166"/>
                    <a:pt x="4929" y="87737"/>
                    <a:pt x="7382" y="89702"/>
                  </a:cubicBezTo>
                  <a:cubicBezTo>
                    <a:pt x="9835" y="91655"/>
                    <a:pt x="12764" y="93048"/>
                    <a:pt x="15859" y="93655"/>
                  </a:cubicBezTo>
                  <a:lnTo>
                    <a:pt x="17026" y="93845"/>
                  </a:lnTo>
                  <a:lnTo>
                    <a:pt x="17610" y="93929"/>
                  </a:lnTo>
                  <a:cubicBezTo>
                    <a:pt x="17812" y="93952"/>
                    <a:pt x="18003" y="93952"/>
                    <a:pt x="18193" y="93964"/>
                  </a:cubicBezTo>
                  <a:lnTo>
                    <a:pt x="19372" y="94024"/>
                  </a:lnTo>
                  <a:lnTo>
                    <a:pt x="19669" y="94036"/>
                  </a:lnTo>
                  <a:lnTo>
                    <a:pt x="94643" y="94036"/>
                  </a:lnTo>
                  <a:lnTo>
                    <a:pt x="94869" y="94048"/>
                  </a:lnTo>
                  <a:cubicBezTo>
                    <a:pt x="95024" y="94060"/>
                    <a:pt x="95167" y="94072"/>
                    <a:pt x="95310" y="94072"/>
                  </a:cubicBezTo>
                  <a:cubicBezTo>
                    <a:pt x="95381" y="94072"/>
                    <a:pt x="95453" y="94083"/>
                    <a:pt x="95524" y="94095"/>
                  </a:cubicBezTo>
                  <a:lnTo>
                    <a:pt x="95727" y="94131"/>
                  </a:lnTo>
                  <a:cubicBezTo>
                    <a:pt x="95869" y="94155"/>
                    <a:pt x="96012" y="94167"/>
                    <a:pt x="96155" y="94191"/>
                  </a:cubicBezTo>
                  <a:cubicBezTo>
                    <a:pt x="96703" y="94345"/>
                    <a:pt x="97251" y="94476"/>
                    <a:pt x="97751" y="94750"/>
                  </a:cubicBezTo>
                  <a:cubicBezTo>
                    <a:pt x="98286" y="94976"/>
                    <a:pt x="98739" y="95322"/>
                    <a:pt x="99203" y="95655"/>
                  </a:cubicBezTo>
                  <a:cubicBezTo>
                    <a:pt x="99620" y="96048"/>
                    <a:pt x="100060" y="96429"/>
                    <a:pt x="100382" y="96905"/>
                  </a:cubicBezTo>
                  <a:cubicBezTo>
                    <a:pt x="100751" y="97346"/>
                    <a:pt x="100989" y="97870"/>
                    <a:pt x="101251" y="98382"/>
                  </a:cubicBezTo>
                  <a:cubicBezTo>
                    <a:pt x="101299" y="98513"/>
                    <a:pt x="101334" y="98643"/>
                    <a:pt x="101394" y="98774"/>
                  </a:cubicBezTo>
                  <a:cubicBezTo>
                    <a:pt x="101430" y="98917"/>
                    <a:pt x="101501" y="99036"/>
                    <a:pt x="101525" y="99179"/>
                  </a:cubicBezTo>
                  <a:cubicBezTo>
                    <a:pt x="101584" y="99453"/>
                    <a:pt x="101692" y="99727"/>
                    <a:pt x="101703" y="100013"/>
                  </a:cubicBezTo>
                  <a:cubicBezTo>
                    <a:pt x="101727" y="100156"/>
                    <a:pt x="101751" y="100287"/>
                    <a:pt x="101775" y="100429"/>
                  </a:cubicBezTo>
                  <a:lnTo>
                    <a:pt x="101799" y="100870"/>
                  </a:lnTo>
                  <a:lnTo>
                    <a:pt x="101823" y="101084"/>
                  </a:lnTo>
                  <a:lnTo>
                    <a:pt x="101834" y="101191"/>
                  </a:lnTo>
                  <a:lnTo>
                    <a:pt x="101834" y="101299"/>
                  </a:lnTo>
                  <a:cubicBezTo>
                    <a:pt x="101834" y="101334"/>
                    <a:pt x="101823" y="101358"/>
                    <a:pt x="101823" y="101370"/>
                  </a:cubicBezTo>
                  <a:cubicBezTo>
                    <a:pt x="101811" y="101513"/>
                    <a:pt x="101799" y="101656"/>
                    <a:pt x="101787" y="101799"/>
                  </a:cubicBezTo>
                  <a:cubicBezTo>
                    <a:pt x="101811" y="102096"/>
                    <a:pt x="101715" y="102370"/>
                    <a:pt x="101692" y="102656"/>
                  </a:cubicBezTo>
                  <a:cubicBezTo>
                    <a:pt x="101692" y="102799"/>
                    <a:pt x="101632" y="102930"/>
                    <a:pt x="101596" y="103073"/>
                  </a:cubicBezTo>
                  <a:cubicBezTo>
                    <a:pt x="101561" y="103204"/>
                    <a:pt x="101525" y="103346"/>
                    <a:pt x="101501" y="103477"/>
                  </a:cubicBezTo>
                  <a:cubicBezTo>
                    <a:pt x="101144" y="104561"/>
                    <a:pt x="100537" y="105561"/>
                    <a:pt x="99739" y="106383"/>
                  </a:cubicBezTo>
                  <a:cubicBezTo>
                    <a:pt x="98917" y="107192"/>
                    <a:pt x="97917" y="107799"/>
                    <a:pt x="96846" y="108157"/>
                  </a:cubicBezTo>
                  <a:cubicBezTo>
                    <a:pt x="96715" y="108204"/>
                    <a:pt x="96572" y="108216"/>
                    <a:pt x="96429" y="108264"/>
                  </a:cubicBezTo>
                  <a:cubicBezTo>
                    <a:pt x="96298" y="108288"/>
                    <a:pt x="96167" y="108359"/>
                    <a:pt x="96024" y="108359"/>
                  </a:cubicBezTo>
                  <a:cubicBezTo>
                    <a:pt x="95881" y="108383"/>
                    <a:pt x="95738" y="108395"/>
                    <a:pt x="95596" y="108419"/>
                  </a:cubicBezTo>
                  <a:cubicBezTo>
                    <a:pt x="95524" y="108430"/>
                    <a:pt x="95453" y="108454"/>
                    <a:pt x="95381" y="108454"/>
                  </a:cubicBezTo>
                  <a:lnTo>
                    <a:pt x="95167" y="108466"/>
                  </a:lnTo>
                  <a:cubicBezTo>
                    <a:pt x="95024" y="108466"/>
                    <a:pt x="94881" y="108466"/>
                    <a:pt x="94738" y="108478"/>
                  </a:cubicBezTo>
                  <a:cubicBezTo>
                    <a:pt x="94691" y="108478"/>
                    <a:pt x="94512" y="108466"/>
                    <a:pt x="94393" y="108466"/>
                  </a:cubicBezTo>
                  <a:lnTo>
                    <a:pt x="71283" y="108466"/>
                  </a:lnTo>
                  <a:lnTo>
                    <a:pt x="70985" y="108490"/>
                  </a:lnTo>
                  <a:lnTo>
                    <a:pt x="70402" y="108526"/>
                  </a:lnTo>
                  <a:cubicBezTo>
                    <a:pt x="70009" y="108538"/>
                    <a:pt x="69616" y="108561"/>
                    <a:pt x="69235" y="108597"/>
                  </a:cubicBezTo>
                  <a:lnTo>
                    <a:pt x="68068" y="108764"/>
                  </a:lnTo>
                  <a:cubicBezTo>
                    <a:pt x="67675" y="108835"/>
                    <a:pt x="67283" y="108883"/>
                    <a:pt x="66902" y="108990"/>
                  </a:cubicBezTo>
                  <a:cubicBezTo>
                    <a:pt x="66140" y="109181"/>
                    <a:pt x="65366" y="109359"/>
                    <a:pt x="64639" y="109657"/>
                  </a:cubicBezTo>
                  <a:cubicBezTo>
                    <a:pt x="64270" y="109788"/>
                    <a:pt x="63889" y="109919"/>
                    <a:pt x="63532" y="110073"/>
                  </a:cubicBezTo>
                  <a:lnTo>
                    <a:pt x="62460" y="110585"/>
                  </a:lnTo>
                  <a:lnTo>
                    <a:pt x="61937" y="110847"/>
                  </a:lnTo>
                  <a:cubicBezTo>
                    <a:pt x="61758" y="110931"/>
                    <a:pt x="61591" y="111038"/>
                    <a:pt x="61425" y="111145"/>
                  </a:cubicBezTo>
                  <a:lnTo>
                    <a:pt x="60413" y="111752"/>
                  </a:lnTo>
                  <a:cubicBezTo>
                    <a:pt x="60079" y="111967"/>
                    <a:pt x="59782" y="112217"/>
                    <a:pt x="59460" y="112443"/>
                  </a:cubicBezTo>
                  <a:cubicBezTo>
                    <a:pt x="59151" y="112681"/>
                    <a:pt x="58817" y="112907"/>
                    <a:pt x="58531" y="113169"/>
                  </a:cubicBezTo>
                  <a:cubicBezTo>
                    <a:pt x="58079" y="113586"/>
                    <a:pt x="57603" y="114003"/>
                    <a:pt x="57174" y="114443"/>
                  </a:cubicBezTo>
                  <a:cubicBezTo>
                    <a:pt x="57115" y="114503"/>
                    <a:pt x="57043" y="114586"/>
                    <a:pt x="56960" y="114681"/>
                  </a:cubicBezTo>
                  <a:cubicBezTo>
                    <a:pt x="56912" y="114717"/>
                    <a:pt x="56876" y="114765"/>
                    <a:pt x="56841" y="114800"/>
                  </a:cubicBezTo>
                  <a:cubicBezTo>
                    <a:pt x="56567" y="115110"/>
                    <a:pt x="56234" y="115479"/>
                    <a:pt x="56055" y="115681"/>
                  </a:cubicBezTo>
                  <a:lnTo>
                    <a:pt x="55341" y="116622"/>
                  </a:lnTo>
                  <a:lnTo>
                    <a:pt x="54995" y="117098"/>
                  </a:lnTo>
                  <a:cubicBezTo>
                    <a:pt x="54876" y="117253"/>
                    <a:pt x="54781" y="117432"/>
                    <a:pt x="54674" y="117586"/>
                  </a:cubicBezTo>
                  <a:lnTo>
                    <a:pt x="54067" y="118598"/>
                  </a:lnTo>
                  <a:cubicBezTo>
                    <a:pt x="53864" y="118944"/>
                    <a:pt x="53709" y="119301"/>
                    <a:pt x="53531" y="119658"/>
                  </a:cubicBezTo>
                  <a:cubicBezTo>
                    <a:pt x="53364" y="120015"/>
                    <a:pt x="53174" y="120360"/>
                    <a:pt x="53043" y="120730"/>
                  </a:cubicBezTo>
                  <a:lnTo>
                    <a:pt x="52638" y="121837"/>
                  </a:lnTo>
                  <a:cubicBezTo>
                    <a:pt x="52566" y="122027"/>
                    <a:pt x="52495" y="122206"/>
                    <a:pt x="52447" y="122396"/>
                  </a:cubicBezTo>
                  <a:lnTo>
                    <a:pt x="52293" y="122968"/>
                  </a:lnTo>
                  <a:lnTo>
                    <a:pt x="51995" y="124111"/>
                  </a:lnTo>
                  <a:cubicBezTo>
                    <a:pt x="51923" y="124504"/>
                    <a:pt x="51864" y="124897"/>
                    <a:pt x="51804" y="125278"/>
                  </a:cubicBezTo>
                  <a:cubicBezTo>
                    <a:pt x="51757" y="125671"/>
                    <a:pt x="51673" y="126064"/>
                    <a:pt x="51662" y="126445"/>
                  </a:cubicBezTo>
                  <a:lnTo>
                    <a:pt x="51578" y="127623"/>
                  </a:lnTo>
                  <a:lnTo>
                    <a:pt x="51531" y="128207"/>
                  </a:lnTo>
                  <a:lnTo>
                    <a:pt x="51531" y="128600"/>
                  </a:lnTo>
                  <a:lnTo>
                    <a:pt x="51531" y="129409"/>
                  </a:lnTo>
                  <a:lnTo>
                    <a:pt x="51531" y="131017"/>
                  </a:lnTo>
                  <a:lnTo>
                    <a:pt x="51531" y="143887"/>
                  </a:lnTo>
                  <a:lnTo>
                    <a:pt x="64187" y="143887"/>
                  </a:lnTo>
                  <a:lnTo>
                    <a:pt x="64187" y="131017"/>
                  </a:lnTo>
                  <a:lnTo>
                    <a:pt x="64187" y="129409"/>
                  </a:lnTo>
                  <a:lnTo>
                    <a:pt x="64187" y="128600"/>
                  </a:lnTo>
                  <a:lnTo>
                    <a:pt x="64187" y="128207"/>
                  </a:lnTo>
                  <a:lnTo>
                    <a:pt x="64163" y="127980"/>
                  </a:lnTo>
                  <a:cubicBezTo>
                    <a:pt x="64175" y="127838"/>
                    <a:pt x="64163" y="127695"/>
                    <a:pt x="64163" y="127540"/>
                  </a:cubicBezTo>
                  <a:cubicBezTo>
                    <a:pt x="64163" y="127397"/>
                    <a:pt x="64211" y="127266"/>
                    <a:pt x="64223" y="127123"/>
                  </a:cubicBezTo>
                  <a:cubicBezTo>
                    <a:pt x="64246" y="126980"/>
                    <a:pt x="64246" y="126837"/>
                    <a:pt x="64282" y="126695"/>
                  </a:cubicBezTo>
                  <a:cubicBezTo>
                    <a:pt x="64318" y="126564"/>
                    <a:pt x="64354" y="126421"/>
                    <a:pt x="64389" y="126290"/>
                  </a:cubicBezTo>
                  <a:cubicBezTo>
                    <a:pt x="64663" y="125194"/>
                    <a:pt x="65508" y="123909"/>
                    <a:pt x="66282" y="123063"/>
                  </a:cubicBezTo>
                  <a:cubicBezTo>
                    <a:pt x="66401" y="122956"/>
                    <a:pt x="66532" y="122849"/>
                    <a:pt x="66651" y="122730"/>
                  </a:cubicBezTo>
                  <a:cubicBezTo>
                    <a:pt x="66747" y="122623"/>
                    <a:pt x="66878" y="122563"/>
                    <a:pt x="66985" y="122468"/>
                  </a:cubicBezTo>
                  <a:cubicBezTo>
                    <a:pt x="67104" y="122396"/>
                    <a:pt x="67211" y="122289"/>
                    <a:pt x="67330" y="122218"/>
                  </a:cubicBezTo>
                  <a:cubicBezTo>
                    <a:pt x="67461" y="122146"/>
                    <a:pt x="67580" y="122075"/>
                    <a:pt x="67699" y="122004"/>
                  </a:cubicBezTo>
                  <a:cubicBezTo>
                    <a:pt x="67759" y="121956"/>
                    <a:pt x="67818" y="121920"/>
                    <a:pt x="67878" y="121884"/>
                  </a:cubicBezTo>
                  <a:lnTo>
                    <a:pt x="68080" y="121801"/>
                  </a:lnTo>
                  <a:cubicBezTo>
                    <a:pt x="68211" y="121742"/>
                    <a:pt x="68330" y="121670"/>
                    <a:pt x="68461" y="121611"/>
                  </a:cubicBezTo>
                  <a:lnTo>
                    <a:pt x="68866" y="121468"/>
                  </a:lnTo>
                  <a:cubicBezTo>
                    <a:pt x="69116" y="121349"/>
                    <a:pt x="69402" y="121301"/>
                    <a:pt x="69676" y="121218"/>
                  </a:cubicBezTo>
                  <a:cubicBezTo>
                    <a:pt x="69807" y="121170"/>
                    <a:pt x="69950" y="121170"/>
                    <a:pt x="70092" y="121146"/>
                  </a:cubicBezTo>
                  <a:cubicBezTo>
                    <a:pt x="70235" y="121122"/>
                    <a:pt x="70378" y="121099"/>
                    <a:pt x="70521" y="121075"/>
                  </a:cubicBezTo>
                  <a:cubicBezTo>
                    <a:pt x="70664" y="121075"/>
                    <a:pt x="70807" y="121063"/>
                    <a:pt x="70950" y="121063"/>
                  </a:cubicBezTo>
                  <a:lnTo>
                    <a:pt x="71164" y="121015"/>
                  </a:lnTo>
                  <a:lnTo>
                    <a:pt x="71283" y="120968"/>
                  </a:lnTo>
                  <a:lnTo>
                    <a:pt x="94393" y="120968"/>
                  </a:lnTo>
                  <a:cubicBezTo>
                    <a:pt x="94516" y="120968"/>
                    <a:pt x="94603" y="120994"/>
                    <a:pt x="94760" y="120994"/>
                  </a:cubicBezTo>
                  <a:cubicBezTo>
                    <a:pt x="94787" y="120994"/>
                    <a:pt x="94815" y="120993"/>
                    <a:pt x="94845" y="120991"/>
                  </a:cubicBezTo>
                  <a:lnTo>
                    <a:pt x="96024" y="120956"/>
                  </a:lnTo>
                  <a:lnTo>
                    <a:pt x="96608" y="120932"/>
                  </a:lnTo>
                  <a:cubicBezTo>
                    <a:pt x="96810" y="120908"/>
                    <a:pt x="97001" y="120884"/>
                    <a:pt x="97191" y="120861"/>
                  </a:cubicBezTo>
                  <a:lnTo>
                    <a:pt x="98358" y="120682"/>
                  </a:lnTo>
                  <a:cubicBezTo>
                    <a:pt x="98751" y="120622"/>
                    <a:pt x="99132" y="120503"/>
                    <a:pt x="99513" y="120420"/>
                  </a:cubicBezTo>
                  <a:cubicBezTo>
                    <a:pt x="99894" y="120313"/>
                    <a:pt x="100275" y="120229"/>
                    <a:pt x="100656" y="120099"/>
                  </a:cubicBezTo>
                  <a:cubicBezTo>
                    <a:pt x="103656" y="119134"/>
                    <a:pt x="106406" y="117443"/>
                    <a:pt x="108633" y="115229"/>
                  </a:cubicBezTo>
                  <a:cubicBezTo>
                    <a:pt x="110836" y="112990"/>
                    <a:pt x="112514" y="110228"/>
                    <a:pt x="113467" y="107228"/>
                  </a:cubicBezTo>
                  <a:cubicBezTo>
                    <a:pt x="113574" y="106847"/>
                    <a:pt x="113669" y="106466"/>
                    <a:pt x="113776" y="106085"/>
                  </a:cubicBezTo>
                  <a:cubicBezTo>
                    <a:pt x="113860" y="105692"/>
                    <a:pt x="113979" y="105323"/>
                    <a:pt x="114026" y="104930"/>
                  </a:cubicBezTo>
                  <a:cubicBezTo>
                    <a:pt x="114146" y="104144"/>
                    <a:pt x="114288" y="103370"/>
                    <a:pt x="114300" y="102584"/>
                  </a:cubicBezTo>
                  <a:lnTo>
                    <a:pt x="114348" y="101418"/>
                  </a:lnTo>
                  <a:cubicBezTo>
                    <a:pt x="114348" y="101358"/>
                    <a:pt x="114336" y="101322"/>
                    <a:pt x="114336" y="101287"/>
                  </a:cubicBezTo>
                  <a:lnTo>
                    <a:pt x="114336" y="101191"/>
                  </a:lnTo>
                  <a:lnTo>
                    <a:pt x="114336" y="100906"/>
                  </a:lnTo>
                  <a:lnTo>
                    <a:pt x="114324" y="100310"/>
                  </a:lnTo>
                  <a:cubicBezTo>
                    <a:pt x="114300" y="99929"/>
                    <a:pt x="114288" y="99536"/>
                    <a:pt x="114253" y="99144"/>
                  </a:cubicBezTo>
                  <a:lnTo>
                    <a:pt x="114086" y="97977"/>
                  </a:lnTo>
                  <a:cubicBezTo>
                    <a:pt x="113979" y="97191"/>
                    <a:pt x="113765" y="96429"/>
                    <a:pt x="113562" y="95667"/>
                  </a:cubicBezTo>
                  <a:cubicBezTo>
                    <a:pt x="113479" y="95286"/>
                    <a:pt x="113324" y="94917"/>
                    <a:pt x="113193" y="94548"/>
                  </a:cubicBezTo>
                  <a:cubicBezTo>
                    <a:pt x="113062" y="94179"/>
                    <a:pt x="112931" y="93810"/>
                    <a:pt x="112776" y="93440"/>
                  </a:cubicBezTo>
                  <a:cubicBezTo>
                    <a:pt x="112121" y="92012"/>
                    <a:pt x="111371" y="90619"/>
                    <a:pt x="110407" y="89369"/>
                  </a:cubicBezTo>
                  <a:cubicBezTo>
                    <a:pt x="109478" y="88095"/>
                    <a:pt x="108359" y="86987"/>
                    <a:pt x="107168" y="85963"/>
                  </a:cubicBezTo>
                  <a:cubicBezTo>
                    <a:pt x="105930" y="84999"/>
                    <a:pt x="104621" y="84106"/>
                    <a:pt x="103192" y="83451"/>
                  </a:cubicBezTo>
                  <a:cubicBezTo>
                    <a:pt x="101787" y="82737"/>
                    <a:pt x="100263" y="82272"/>
                    <a:pt x="98727" y="81915"/>
                  </a:cubicBezTo>
                  <a:cubicBezTo>
                    <a:pt x="98346" y="81844"/>
                    <a:pt x="97953" y="81784"/>
                    <a:pt x="97560" y="81725"/>
                  </a:cubicBezTo>
                  <a:lnTo>
                    <a:pt x="96977" y="81641"/>
                  </a:lnTo>
                  <a:cubicBezTo>
                    <a:pt x="96786" y="81606"/>
                    <a:pt x="96596" y="81582"/>
                    <a:pt x="96393" y="81582"/>
                  </a:cubicBezTo>
                  <a:lnTo>
                    <a:pt x="95226" y="81534"/>
                  </a:lnTo>
                  <a:lnTo>
                    <a:pt x="94643" y="81522"/>
                  </a:lnTo>
                  <a:lnTo>
                    <a:pt x="19872" y="81522"/>
                  </a:lnTo>
                  <a:lnTo>
                    <a:pt x="19693" y="81510"/>
                  </a:lnTo>
                  <a:lnTo>
                    <a:pt x="19574" y="81499"/>
                  </a:lnTo>
                  <a:cubicBezTo>
                    <a:pt x="19431" y="81487"/>
                    <a:pt x="19288" y="81475"/>
                    <a:pt x="19146" y="81463"/>
                  </a:cubicBezTo>
                  <a:cubicBezTo>
                    <a:pt x="19074" y="81463"/>
                    <a:pt x="19003" y="81463"/>
                    <a:pt x="18931" y="81451"/>
                  </a:cubicBezTo>
                  <a:lnTo>
                    <a:pt x="18717" y="81415"/>
                  </a:lnTo>
                  <a:cubicBezTo>
                    <a:pt x="18586" y="81391"/>
                    <a:pt x="18443" y="81368"/>
                    <a:pt x="18300" y="81356"/>
                  </a:cubicBezTo>
                  <a:cubicBezTo>
                    <a:pt x="17181" y="81129"/>
                    <a:pt x="16145" y="80629"/>
                    <a:pt x="15240" y="79915"/>
                  </a:cubicBezTo>
                  <a:cubicBezTo>
                    <a:pt x="14335" y="79213"/>
                    <a:pt x="13633" y="78260"/>
                    <a:pt x="13169" y="77224"/>
                  </a:cubicBezTo>
                  <a:cubicBezTo>
                    <a:pt x="13085" y="77105"/>
                    <a:pt x="13061" y="76962"/>
                    <a:pt x="13014" y="76831"/>
                  </a:cubicBezTo>
                  <a:cubicBezTo>
                    <a:pt x="12966" y="76700"/>
                    <a:pt x="12907" y="76569"/>
                    <a:pt x="12859" y="76426"/>
                  </a:cubicBezTo>
                  <a:cubicBezTo>
                    <a:pt x="12835" y="76296"/>
                    <a:pt x="12800" y="76153"/>
                    <a:pt x="12764" y="76022"/>
                  </a:cubicBezTo>
                  <a:lnTo>
                    <a:pt x="12704" y="75819"/>
                  </a:lnTo>
                  <a:cubicBezTo>
                    <a:pt x="12692" y="75748"/>
                    <a:pt x="12680" y="75676"/>
                    <a:pt x="12680" y="75605"/>
                  </a:cubicBezTo>
                  <a:cubicBezTo>
                    <a:pt x="12657" y="75462"/>
                    <a:pt x="12633" y="75319"/>
                    <a:pt x="12609" y="75176"/>
                  </a:cubicBezTo>
                  <a:cubicBezTo>
                    <a:pt x="12573" y="75045"/>
                    <a:pt x="12597" y="74891"/>
                    <a:pt x="12585" y="74748"/>
                  </a:cubicBezTo>
                  <a:lnTo>
                    <a:pt x="12549" y="74295"/>
                  </a:lnTo>
                  <a:cubicBezTo>
                    <a:pt x="12549" y="74033"/>
                    <a:pt x="12549" y="73700"/>
                    <a:pt x="12561" y="73617"/>
                  </a:cubicBezTo>
                  <a:cubicBezTo>
                    <a:pt x="12597" y="72462"/>
                    <a:pt x="12895" y="71343"/>
                    <a:pt x="13431" y="70342"/>
                  </a:cubicBezTo>
                  <a:cubicBezTo>
                    <a:pt x="13990" y="69354"/>
                    <a:pt x="14776" y="68473"/>
                    <a:pt x="15717" y="67830"/>
                  </a:cubicBezTo>
                  <a:cubicBezTo>
                    <a:pt x="16681" y="67199"/>
                    <a:pt x="17764" y="66806"/>
                    <a:pt x="18896" y="66663"/>
                  </a:cubicBezTo>
                  <a:cubicBezTo>
                    <a:pt x="19038" y="66640"/>
                    <a:pt x="19181" y="66651"/>
                    <a:pt x="19324" y="66640"/>
                  </a:cubicBezTo>
                  <a:lnTo>
                    <a:pt x="19538" y="66628"/>
                  </a:lnTo>
                  <a:lnTo>
                    <a:pt x="19646" y="66640"/>
                  </a:lnTo>
                  <a:lnTo>
                    <a:pt x="94572" y="66640"/>
                  </a:lnTo>
                  <a:lnTo>
                    <a:pt x="94679" y="66628"/>
                  </a:lnTo>
                  <a:lnTo>
                    <a:pt x="94822" y="66616"/>
                  </a:lnTo>
                  <a:lnTo>
                    <a:pt x="95119" y="66604"/>
                  </a:lnTo>
                  <a:lnTo>
                    <a:pt x="95703" y="66568"/>
                  </a:lnTo>
                  <a:cubicBezTo>
                    <a:pt x="96096" y="66544"/>
                    <a:pt x="96489" y="66544"/>
                    <a:pt x="96881" y="66485"/>
                  </a:cubicBezTo>
                  <a:lnTo>
                    <a:pt x="98048" y="66306"/>
                  </a:lnTo>
                  <a:lnTo>
                    <a:pt x="98632" y="66211"/>
                  </a:lnTo>
                  <a:lnTo>
                    <a:pt x="99203" y="66080"/>
                  </a:lnTo>
                  <a:lnTo>
                    <a:pt x="100346" y="65782"/>
                  </a:lnTo>
                  <a:cubicBezTo>
                    <a:pt x="100727" y="65675"/>
                    <a:pt x="101096" y="65520"/>
                    <a:pt x="101465" y="65389"/>
                  </a:cubicBezTo>
                  <a:cubicBezTo>
                    <a:pt x="101834" y="65247"/>
                    <a:pt x="102215" y="65127"/>
                    <a:pt x="102561" y="64961"/>
                  </a:cubicBezTo>
                  <a:cubicBezTo>
                    <a:pt x="103275" y="64616"/>
                    <a:pt x="104001" y="64306"/>
                    <a:pt x="104656" y="63877"/>
                  </a:cubicBezTo>
                  <a:cubicBezTo>
                    <a:pt x="107288" y="62318"/>
                    <a:pt x="109693" y="59960"/>
                    <a:pt x="111348" y="57365"/>
                  </a:cubicBezTo>
                  <a:cubicBezTo>
                    <a:pt x="111383" y="57317"/>
                    <a:pt x="111419" y="57257"/>
                    <a:pt x="111455" y="57198"/>
                  </a:cubicBezTo>
                  <a:cubicBezTo>
                    <a:pt x="111467" y="57174"/>
                    <a:pt x="111479" y="57150"/>
                    <a:pt x="111490" y="57138"/>
                  </a:cubicBezTo>
                  <a:lnTo>
                    <a:pt x="111490" y="57126"/>
                  </a:lnTo>
                  <a:cubicBezTo>
                    <a:pt x="113074" y="54519"/>
                    <a:pt x="114074" y="51531"/>
                    <a:pt x="114288" y="48483"/>
                  </a:cubicBezTo>
                  <a:cubicBezTo>
                    <a:pt x="114527" y="45363"/>
                    <a:pt x="114026" y="42172"/>
                    <a:pt x="112812" y="39255"/>
                  </a:cubicBezTo>
                  <a:cubicBezTo>
                    <a:pt x="111562" y="36362"/>
                    <a:pt x="109633" y="33778"/>
                    <a:pt x="107228" y="31766"/>
                  </a:cubicBezTo>
                  <a:cubicBezTo>
                    <a:pt x="104799" y="29766"/>
                    <a:pt x="101894" y="28349"/>
                    <a:pt x="98810" y="27682"/>
                  </a:cubicBezTo>
                  <a:cubicBezTo>
                    <a:pt x="98429" y="27587"/>
                    <a:pt x="98036" y="27540"/>
                    <a:pt x="97643" y="27480"/>
                  </a:cubicBezTo>
                  <a:cubicBezTo>
                    <a:pt x="97251" y="27420"/>
                    <a:pt x="96870" y="27349"/>
                    <a:pt x="96477" y="27325"/>
                  </a:cubicBezTo>
                  <a:lnTo>
                    <a:pt x="95298" y="27266"/>
                  </a:lnTo>
                  <a:lnTo>
                    <a:pt x="94715" y="27218"/>
                  </a:lnTo>
                  <a:lnTo>
                    <a:pt x="94298" y="27206"/>
                  </a:lnTo>
                  <a:lnTo>
                    <a:pt x="71783" y="27206"/>
                  </a:lnTo>
                  <a:cubicBezTo>
                    <a:pt x="71140" y="27206"/>
                    <a:pt x="70676" y="27182"/>
                    <a:pt x="70676" y="27182"/>
                  </a:cubicBezTo>
                  <a:cubicBezTo>
                    <a:pt x="70650" y="27185"/>
                    <a:pt x="70624" y="27186"/>
                    <a:pt x="70598" y="27186"/>
                  </a:cubicBezTo>
                  <a:cubicBezTo>
                    <a:pt x="70484" y="27186"/>
                    <a:pt x="70376" y="27166"/>
                    <a:pt x="70259" y="27147"/>
                  </a:cubicBezTo>
                  <a:cubicBezTo>
                    <a:pt x="70116" y="27123"/>
                    <a:pt x="69973" y="27111"/>
                    <a:pt x="69830" y="27087"/>
                  </a:cubicBezTo>
                  <a:lnTo>
                    <a:pt x="69426" y="26980"/>
                  </a:lnTo>
                  <a:cubicBezTo>
                    <a:pt x="69283" y="26944"/>
                    <a:pt x="69140" y="26932"/>
                    <a:pt x="69009" y="26861"/>
                  </a:cubicBezTo>
                  <a:cubicBezTo>
                    <a:pt x="68747" y="26754"/>
                    <a:pt x="68473" y="26694"/>
                    <a:pt x="68223" y="26551"/>
                  </a:cubicBezTo>
                  <a:lnTo>
                    <a:pt x="67842" y="26361"/>
                  </a:lnTo>
                  <a:cubicBezTo>
                    <a:pt x="67723" y="26289"/>
                    <a:pt x="67604" y="26206"/>
                    <a:pt x="67473" y="26135"/>
                  </a:cubicBezTo>
                  <a:lnTo>
                    <a:pt x="67294" y="26027"/>
                  </a:lnTo>
                  <a:cubicBezTo>
                    <a:pt x="67235" y="25992"/>
                    <a:pt x="67175" y="25944"/>
                    <a:pt x="67116" y="25896"/>
                  </a:cubicBezTo>
                  <a:cubicBezTo>
                    <a:pt x="67009" y="25813"/>
                    <a:pt x="66890" y="25730"/>
                    <a:pt x="66771" y="25646"/>
                  </a:cubicBezTo>
                  <a:cubicBezTo>
                    <a:pt x="66663" y="25563"/>
                    <a:pt x="66568" y="25444"/>
                    <a:pt x="66461" y="25361"/>
                  </a:cubicBezTo>
                  <a:cubicBezTo>
                    <a:pt x="66354" y="25254"/>
                    <a:pt x="66223" y="25182"/>
                    <a:pt x="66140" y="25063"/>
                  </a:cubicBezTo>
                  <a:cubicBezTo>
                    <a:pt x="65961" y="24837"/>
                    <a:pt x="65735" y="24658"/>
                    <a:pt x="65592" y="24408"/>
                  </a:cubicBezTo>
                  <a:cubicBezTo>
                    <a:pt x="64889" y="23503"/>
                    <a:pt x="64401" y="22444"/>
                    <a:pt x="64235" y="21313"/>
                  </a:cubicBezTo>
                  <a:cubicBezTo>
                    <a:pt x="64211" y="21170"/>
                    <a:pt x="64175" y="20110"/>
                    <a:pt x="64175" y="20074"/>
                  </a:cubicBezTo>
                  <a:lnTo>
                    <a:pt x="64175" y="19979"/>
                  </a:lnTo>
                  <a:lnTo>
                    <a:pt x="64175" y="19169"/>
                  </a:lnTo>
                  <a:lnTo>
                    <a:pt x="64175" y="15895"/>
                  </a:lnTo>
                  <a:lnTo>
                    <a:pt x="66890" y="15895"/>
                  </a:lnTo>
                  <a:lnTo>
                    <a:pt x="57841"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5"/>
            <p:cNvSpPr/>
            <p:nvPr/>
          </p:nvSpPr>
          <p:spPr>
            <a:xfrm>
              <a:off x="3124740" y="1467244"/>
              <a:ext cx="2847490" cy="3675956"/>
            </a:xfrm>
            <a:custGeom>
              <a:avLst/>
              <a:gdLst/>
              <a:ahLst/>
              <a:cxnLst/>
              <a:rect l="l" t="t" r="r" b="b"/>
              <a:pathLst>
                <a:path w="103002" h="132970" extrusionOk="0">
                  <a:moveTo>
                    <a:pt x="51507" y="1"/>
                  </a:moveTo>
                  <a:lnTo>
                    <a:pt x="51507" y="3727"/>
                  </a:lnTo>
                  <a:lnTo>
                    <a:pt x="52757" y="3727"/>
                  </a:lnTo>
                  <a:lnTo>
                    <a:pt x="52757" y="1"/>
                  </a:lnTo>
                  <a:close/>
                  <a:moveTo>
                    <a:pt x="51507" y="7442"/>
                  </a:moveTo>
                  <a:lnTo>
                    <a:pt x="51507" y="9180"/>
                  </a:lnTo>
                  <a:cubicBezTo>
                    <a:pt x="51507" y="9883"/>
                    <a:pt x="51566" y="10573"/>
                    <a:pt x="51662" y="11252"/>
                  </a:cubicBezTo>
                  <a:lnTo>
                    <a:pt x="52888" y="11073"/>
                  </a:lnTo>
                  <a:cubicBezTo>
                    <a:pt x="52793" y="10454"/>
                    <a:pt x="52757" y="9823"/>
                    <a:pt x="52757" y="9180"/>
                  </a:cubicBezTo>
                  <a:lnTo>
                    <a:pt x="52757" y="7442"/>
                  </a:lnTo>
                  <a:close/>
                  <a:moveTo>
                    <a:pt x="53888" y="14467"/>
                  </a:moveTo>
                  <a:lnTo>
                    <a:pt x="52757" y="14979"/>
                  </a:lnTo>
                  <a:cubicBezTo>
                    <a:pt x="53293" y="16157"/>
                    <a:pt x="53995" y="17265"/>
                    <a:pt x="54840" y="18265"/>
                  </a:cubicBezTo>
                  <a:lnTo>
                    <a:pt x="55781" y="17455"/>
                  </a:lnTo>
                  <a:cubicBezTo>
                    <a:pt x="55019" y="16550"/>
                    <a:pt x="54376" y="15550"/>
                    <a:pt x="53888" y="14467"/>
                  </a:cubicBezTo>
                  <a:close/>
                  <a:moveTo>
                    <a:pt x="58424" y="19812"/>
                  </a:moveTo>
                  <a:lnTo>
                    <a:pt x="57734" y="20848"/>
                  </a:lnTo>
                  <a:cubicBezTo>
                    <a:pt x="58817" y="21575"/>
                    <a:pt x="59984" y="22146"/>
                    <a:pt x="61222" y="22551"/>
                  </a:cubicBezTo>
                  <a:lnTo>
                    <a:pt x="61603" y="21360"/>
                  </a:lnTo>
                  <a:cubicBezTo>
                    <a:pt x="60484" y="21003"/>
                    <a:pt x="59412" y="20479"/>
                    <a:pt x="58424" y="19812"/>
                  </a:cubicBezTo>
                  <a:close/>
                  <a:moveTo>
                    <a:pt x="65092" y="21979"/>
                  </a:moveTo>
                  <a:lnTo>
                    <a:pt x="65056" y="23218"/>
                  </a:lnTo>
                  <a:cubicBezTo>
                    <a:pt x="65211" y="23218"/>
                    <a:pt x="65378" y="23230"/>
                    <a:pt x="65544" y="23230"/>
                  </a:cubicBezTo>
                  <a:lnTo>
                    <a:pt x="68795" y="23230"/>
                  </a:lnTo>
                  <a:lnTo>
                    <a:pt x="68795" y="21979"/>
                  </a:lnTo>
                  <a:close/>
                  <a:moveTo>
                    <a:pt x="72521" y="21979"/>
                  </a:moveTo>
                  <a:lnTo>
                    <a:pt x="72521" y="23230"/>
                  </a:lnTo>
                  <a:lnTo>
                    <a:pt x="76248" y="23230"/>
                  </a:lnTo>
                  <a:lnTo>
                    <a:pt x="76248" y="21979"/>
                  </a:lnTo>
                  <a:close/>
                  <a:moveTo>
                    <a:pt x="79975" y="21979"/>
                  </a:moveTo>
                  <a:lnTo>
                    <a:pt x="79975" y="23230"/>
                  </a:lnTo>
                  <a:lnTo>
                    <a:pt x="83689" y="23230"/>
                  </a:lnTo>
                  <a:lnTo>
                    <a:pt x="83689" y="21979"/>
                  </a:lnTo>
                  <a:close/>
                  <a:moveTo>
                    <a:pt x="87416" y="21979"/>
                  </a:moveTo>
                  <a:lnTo>
                    <a:pt x="87416" y="23230"/>
                  </a:lnTo>
                  <a:lnTo>
                    <a:pt x="88952" y="23230"/>
                  </a:lnTo>
                  <a:cubicBezTo>
                    <a:pt x="89654" y="23230"/>
                    <a:pt x="90357" y="23277"/>
                    <a:pt x="91035" y="23396"/>
                  </a:cubicBezTo>
                  <a:lnTo>
                    <a:pt x="91238" y="22170"/>
                  </a:lnTo>
                  <a:cubicBezTo>
                    <a:pt x="90488" y="22039"/>
                    <a:pt x="89726" y="21979"/>
                    <a:pt x="88952" y="21979"/>
                  </a:cubicBezTo>
                  <a:close/>
                  <a:moveTo>
                    <a:pt x="94941" y="23313"/>
                  </a:moveTo>
                  <a:lnTo>
                    <a:pt x="94417" y="24444"/>
                  </a:lnTo>
                  <a:cubicBezTo>
                    <a:pt x="95488" y="24944"/>
                    <a:pt x="96477" y="25599"/>
                    <a:pt x="97370" y="26385"/>
                  </a:cubicBezTo>
                  <a:lnTo>
                    <a:pt x="98191" y="25444"/>
                  </a:lnTo>
                  <a:cubicBezTo>
                    <a:pt x="97215" y="24587"/>
                    <a:pt x="96119" y="23873"/>
                    <a:pt x="94941" y="23313"/>
                  </a:cubicBezTo>
                  <a:close/>
                  <a:moveTo>
                    <a:pt x="100739" y="28373"/>
                  </a:moveTo>
                  <a:lnTo>
                    <a:pt x="99691" y="29052"/>
                  </a:lnTo>
                  <a:cubicBezTo>
                    <a:pt x="100346" y="30052"/>
                    <a:pt x="100846" y="31135"/>
                    <a:pt x="101192" y="32266"/>
                  </a:cubicBezTo>
                  <a:lnTo>
                    <a:pt x="102382" y="31897"/>
                  </a:lnTo>
                  <a:cubicBezTo>
                    <a:pt x="102001" y="30659"/>
                    <a:pt x="101442" y="29468"/>
                    <a:pt x="100739" y="28373"/>
                  </a:cubicBezTo>
                  <a:close/>
                  <a:moveTo>
                    <a:pt x="102989" y="35731"/>
                  </a:moveTo>
                  <a:lnTo>
                    <a:pt x="101751" y="35755"/>
                  </a:lnTo>
                  <a:cubicBezTo>
                    <a:pt x="101751" y="35850"/>
                    <a:pt x="101751" y="35934"/>
                    <a:pt x="101751" y="36017"/>
                  </a:cubicBezTo>
                  <a:cubicBezTo>
                    <a:pt x="101751" y="37124"/>
                    <a:pt x="101608" y="38220"/>
                    <a:pt x="101334" y="39267"/>
                  </a:cubicBezTo>
                  <a:lnTo>
                    <a:pt x="102537" y="39589"/>
                  </a:lnTo>
                  <a:cubicBezTo>
                    <a:pt x="102846" y="38434"/>
                    <a:pt x="103001" y="37231"/>
                    <a:pt x="103001" y="36017"/>
                  </a:cubicBezTo>
                  <a:cubicBezTo>
                    <a:pt x="103001" y="35922"/>
                    <a:pt x="102989" y="35826"/>
                    <a:pt x="102989" y="35731"/>
                  </a:cubicBezTo>
                  <a:close/>
                  <a:moveTo>
                    <a:pt x="99977" y="42541"/>
                  </a:moveTo>
                  <a:cubicBezTo>
                    <a:pt x="99370" y="43553"/>
                    <a:pt x="98620" y="44482"/>
                    <a:pt x="97763" y="45304"/>
                  </a:cubicBezTo>
                  <a:lnTo>
                    <a:pt x="98620" y="46209"/>
                  </a:lnTo>
                  <a:cubicBezTo>
                    <a:pt x="99560" y="45316"/>
                    <a:pt x="100382" y="44292"/>
                    <a:pt x="101037" y="43172"/>
                  </a:cubicBezTo>
                  <a:lnTo>
                    <a:pt x="99977" y="42541"/>
                  </a:lnTo>
                  <a:close/>
                  <a:moveTo>
                    <a:pt x="94881" y="47363"/>
                  </a:moveTo>
                  <a:cubicBezTo>
                    <a:pt x="93833" y="47911"/>
                    <a:pt x="92714" y="48316"/>
                    <a:pt x="91547" y="48554"/>
                  </a:cubicBezTo>
                  <a:lnTo>
                    <a:pt x="91797" y="49769"/>
                  </a:lnTo>
                  <a:cubicBezTo>
                    <a:pt x="93071" y="49507"/>
                    <a:pt x="94310" y="49066"/>
                    <a:pt x="95465" y="48471"/>
                  </a:cubicBezTo>
                  <a:lnTo>
                    <a:pt x="94881" y="47363"/>
                  </a:lnTo>
                  <a:close/>
                  <a:moveTo>
                    <a:pt x="17205" y="48816"/>
                  </a:moveTo>
                  <a:lnTo>
                    <a:pt x="17205" y="50054"/>
                  </a:lnTo>
                  <a:lnTo>
                    <a:pt x="20931" y="50054"/>
                  </a:lnTo>
                  <a:lnTo>
                    <a:pt x="20931" y="48816"/>
                  </a:lnTo>
                  <a:close/>
                  <a:moveTo>
                    <a:pt x="24658" y="48816"/>
                  </a:moveTo>
                  <a:lnTo>
                    <a:pt x="24658" y="50054"/>
                  </a:lnTo>
                  <a:lnTo>
                    <a:pt x="28373" y="50054"/>
                  </a:lnTo>
                  <a:lnTo>
                    <a:pt x="28373" y="48816"/>
                  </a:lnTo>
                  <a:close/>
                  <a:moveTo>
                    <a:pt x="32100" y="48816"/>
                  </a:moveTo>
                  <a:lnTo>
                    <a:pt x="32100" y="50054"/>
                  </a:lnTo>
                  <a:lnTo>
                    <a:pt x="35826" y="50054"/>
                  </a:lnTo>
                  <a:lnTo>
                    <a:pt x="35826" y="48816"/>
                  </a:lnTo>
                  <a:close/>
                  <a:moveTo>
                    <a:pt x="39553" y="48816"/>
                  </a:moveTo>
                  <a:lnTo>
                    <a:pt x="39553" y="50054"/>
                  </a:lnTo>
                  <a:lnTo>
                    <a:pt x="43280" y="50054"/>
                  </a:lnTo>
                  <a:lnTo>
                    <a:pt x="43280" y="48816"/>
                  </a:lnTo>
                  <a:close/>
                  <a:moveTo>
                    <a:pt x="47006" y="48816"/>
                  </a:moveTo>
                  <a:lnTo>
                    <a:pt x="47006" y="50054"/>
                  </a:lnTo>
                  <a:lnTo>
                    <a:pt x="50721" y="50054"/>
                  </a:lnTo>
                  <a:lnTo>
                    <a:pt x="50721" y="48816"/>
                  </a:lnTo>
                  <a:close/>
                  <a:moveTo>
                    <a:pt x="54448" y="48816"/>
                  </a:moveTo>
                  <a:lnTo>
                    <a:pt x="54448" y="50054"/>
                  </a:lnTo>
                  <a:lnTo>
                    <a:pt x="58174" y="50054"/>
                  </a:lnTo>
                  <a:lnTo>
                    <a:pt x="58174" y="48816"/>
                  </a:lnTo>
                  <a:close/>
                  <a:moveTo>
                    <a:pt x="61901" y="48816"/>
                  </a:moveTo>
                  <a:lnTo>
                    <a:pt x="61901" y="50054"/>
                  </a:lnTo>
                  <a:lnTo>
                    <a:pt x="65628" y="50054"/>
                  </a:lnTo>
                  <a:lnTo>
                    <a:pt x="65628" y="48816"/>
                  </a:lnTo>
                  <a:close/>
                  <a:moveTo>
                    <a:pt x="69342" y="48816"/>
                  </a:moveTo>
                  <a:lnTo>
                    <a:pt x="69342" y="50054"/>
                  </a:lnTo>
                  <a:lnTo>
                    <a:pt x="73069" y="50054"/>
                  </a:lnTo>
                  <a:lnTo>
                    <a:pt x="73069" y="48816"/>
                  </a:lnTo>
                  <a:close/>
                  <a:moveTo>
                    <a:pt x="76796" y="48816"/>
                  </a:moveTo>
                  <a:lnTo>
                    <a:pt x="76796" y="50054"/>
                  </a:lnTo>
                  <a:lnTo>
                    <a:pt x="80522" y="50054"/>
                  </a:lnTo>
                  <a:lnTo>
                    <a:pt x="80522" y="48816"/>
                  </a:lnTo>
                  <a:close/>
                  <a:moveTo>
                    <a:pt x="84249" y="48816"/>
                  </a:moveTo>
                  <a:lnTo>
                    <a:pt x="84249" y="50054"/>
                  </a:lnTo>
                  <a:lnTo>
                    <a:pt x="87976" y="50054"/>
                  </a:lnTo>
                  <a:lnTo>
                    <a:pt x="87976" y="48816"/>
                  </a:lnTo>
                  <a:close/>
                  <a:moveTo>
                    <a:pt x="13454" y="48828"/>
                  </a:moveTo>
                  <a:cubicBezTo>
                    <a:pt x="12157" y="48876"/>
                    <a:pt x="10871" y="49102"/>
                    <a:pt x="9632" y="49507"/>
                  </a:cubicBezTo>
                  <a:lnTo>
                    <a:pt x="10013" y="50685"/>
                  </a:lnTo>
                  <a:cubicBezTo>
                    <a:pt x="11145" y="50316"/>
                    <a:pt x="12311" y="50114"/>
                    <a:pt x="13502" y="50066"/>
                  </a:cubicBezTo>
                  <a:lnTo>
                    <a:pt x="13454" y="48828"/>
                  </a:lnTo>
                  <a:close/>
                  <a:moveTo>
                    <a:pt x="6144" y="51209"/>
                  </a:moveTo>
                  <a:cubicBezTo>
                    <a:pt x="5072" y="51935"/>
                    <a:pt x="4096" y="52805"/>
                    <a:pt x="3251" y="53805"/>
                  </a:cubicBezTo>
                  <a:lnTo>
                    <a:pt x="4203" y="54602"/>
                  </a:lnTo>
                  <a:cubicBezTo>
                    <a:pt x="4965" y="53698"/>
                    <a:pt x="5858" y="52900"/>
                    <a:pt x="6834" y="52233"/>
                  </a:cubicBezTo>
                  <a:lnTo>
                    <a:pt x="6144" y="51209"/>
                  </a:lnTo>
                  <a:close/>
                  <a:moveTo>
                    <a:pt x="1179" y="57091"/>
                  </a:moveTo>
                  <a:cubicBezTo>
                    <a:pt x="643" y="58270"/>
                    <a:pt x="286" y="59532"/>
                    <a:pt x="96" y="60818"/>
                  </a:cubicBezTo>
                  <a:lnTo>
                    <a:pt x="1322" y="60996"/>
                  </a:lnTo>
                  <a:cubicBezTo>
                    <a:pt x="1489" y="59817"/>
                    <a:pt x="1822" y="58674"/>
                    <a:pt x="2310" y="57603"/>
                  </a:cubicBezTo>
                  <a:lnTo>
                    <a:pt x="1179" y="57091"/>
                  </a:lnTo>
                  <a:close/>
                  <a:moveTo>
                    <a:pt x="1239" y="64568"/>
                  </a:moveTo>
                  <a:lnTo>
                    <a:pt x="0" y="64675"/>
                  </a:lnTo>
                  <a:cubicBezTo>
                    <a:pt x="107" y="65973"/>
                    <a:pt x="405" y="67247"/>
                    <a:pt x="869" y="68461"/>
                  </a:cubicBezTo>
                  <a:lnTo>
                    <a:pt x="2024" y="68021"/>
                  </a:lnTo>
                  <a:cubicBezTo>
                    <a:pt x="1608" y="66914"/>
                    <a:pt x="1346" y="65747"/>
                    <a:pt x="1239" y="64568"/>
                  </a:cubicBezTo>
                  <a:close/>
                  <a:moveTo>
                    <a:pt x="3739" y="71116"/>
                  </a:moveTo>
                  <a:lnTo>
                    <a:pt x="2751" y="71855"/>
                  </a:lnTo>
                  <a:cubicBezTo>
                    <a:pt x="3525" y="72902"/>
                    <a:pt x="4453" y="73831"/>
                    <a:pt x="5477" y="74617"/>
                  </a:cubicBezTo>
                  <a:lnTo>
                    <a:pt x="6239" y="73629"/>
                  </a:lnTo>
                  <a:cubicBezTo>
                    <a:pt x="5287" y="72902"/>
                    <a:pt x="4453" y="72057"/>
                    <a:pt x="3739" y="71116"/>
                  </a:cubicBezTo>
                  <a:close/>
                  <a:moveTo>
                    <a:pt x="9323" y="75367"/>
                  </a:moveTo>
                  <a:lnTo>
                    <a:pt x="8870" y="76522"/>
                  </a:lnTo>
                  <a:cubicBezTo>
                    <a:pt x="10073" y="76998"/>
                    <a:pt x="11347" y="77296"/>
                    <a:pt x="12645" y="77415"/>
                  </a:cubicBezTo>
                  <a:lnTo>
                    <a:pt x="12764" y="76177"/>
                  </a:lnTo>
                  <a:cubicBezTo>
                    <a:pt x="11585" y="76069"/>
                    <a:pt x="10418" y="75796"/>
                    <a:pt x="9323" y="75367"/>
                  </a:cubicBezTo>
                  <a:close/>
                  <a:moveTo>
                    <a:pt x="16431" y="76236"/>
                  </a:moveTo>
                  <a:lnTo>
                    <a:pt x="16431" y="77486"/>
                  </a:lnTo>
                  <a:lnTo>
                    <a:pt x="20158" y="77486"/>
                  </a:lnTo>
                  <a:lnTo>
                    <a:pt x="20158" y="76236"/>
                  </a:lnTo>
                  <a:close/>
                  <a:moveTo>
                    <a:pt x="23872" y="76236"/>
                  </a:moveTo>
                  <a:lnTo>
                    <a:pt x="23872" y="77486"/>
                  </a:lnTo>
                  <a:lnTo>
                    <a:pt x="27599" y="77486"/>
                  </a:lnTo>
                  <a:lnTo>
                    <a:pt x="27599" y="76236"/>
                  </a:lnTo>
                  <a:close/>
                  <a:moveTo>
                    <a:pt x="31326" y="76236"/>
                  </a:moveTo>
                  <a:lnTo>
                    <a:pt x="31326" y="77486"/>
                  </a:lnTo>
                  <a:lnTo>
                    <a:pt x="35052" y="77486"/>
                  </a:lnTo>
                  <a:lnTo>
                    <a:pt x="35052" y="76236"/>
                  </a:lnTo>
                  <a:close/>
                  <a:moveTo>
                    <a:pt x="38779" y="76236"/>
                  </a:moveTo>
                  <a:lnTo>
                    <a:pt x="38779" y="77486"/>
                  </a:lnTo>
                  <a:lnTo>
                    <a:pt x="42494" y="77486"/>
                  </a:lnTo>
                  <a:lnTo>
                    <a:pt x="42494" y="76236"/>
                  </a:lnTo>
                  <a:close/>
                  <a:moveTo>
                    <a:pt x="46220" y="76236"/>
                  </a:moveTo>
                  <a:lnTo>
                    <a:pt x="46220" y="77486"/>
                  </a:lnTo>
                  <a:lnTo>
                    <a:pt x="49947" y="77486"/>
                  </a:lnTo>
                  <a:lnTo>
                    <a:pt x="49947" y="76236"/>
                  </a:lnTo>
                  <a:close/>
                  <a:moveTo>
                    <a:pt x="53674" y="76236"/>
                  </a:moveTo>
                  <a:lnTo>
                    <a:pt x="53674" y="77486"/>
                  </a:lnTo>
                  <a:lnTo>
                    <a:pt x="57400" y="77486"/>
                  </a:lnTo>
                  <a:lnTo>
                    <a:pt x="57400" y="76236"/>
                  </a:lnTo>
                  <a:close/>
                  <a:moveTo>
                    <a:pt x="61127" y="76236"/>
                  </a:moveTo>
                  <a:lnTo>
                    <a:pt x="61127" y="77486"/>
                  </a:lnTo>
                  <a:lnTo>
                    <a:pt x="64842" y="77486"/>
                  </a:lnTo>
                  <a:lnTo>
                    <a:pt x="64842" y="76236"/>
                  </a:lnTo>
                  <a:close/>
                  <a:moveTo>
                    <a:pt x="68568" y="76236"/>
                  </a:moveTo>
                  <a:lnTo>
                    <a:pt x="68568" y="77486"/>
                  </a:lnTo>
                  <a:lnTo>
                    <a:pt x="72295" y="77486"/>
                  </a:lnTo>
                  <a:lnTo>
                    <a:pt x="72295" y="76236"/>
                  </a:lnTo>
                  <a:close/>
                  <a:moveTo>
                    <a:pt x="76022" y="76236"/>
                  </a:moveTo>
                  <a:lnTo>
                    <a:pt x="76022" y="77486"/>
                  </a:lnTo>
                  <a:lnTo>
                    <a:pt x="79748" y="77486"/>
                  </a:lnTo>
                  <a:lnTo>
                    <a:pt x="79748" y="76236"/>
                  </a:lnTo>
                  <a:close/>
                  <a:moveTo>
                    <a:pt x="83475" y="76236"/>
                  </a:moveTo>
                  <a:lnTo>
                    <a:pt x="83475" y="77486"/>
                  </a:lnTo>
                  <a:lnTo>
                    <a:pt x="87190" y="77486"/>
                  </a:lnTo>
                  <a:lnTo>
                    <a:pt x="87190" y="76236"/>
                  </a:lnTo>
                  <a:close/>
                  <a:moveTo>
                    <a:pt x="91000" y="76391"/>
                  </a:moveTo>
                  <a:lnTo>
                    <a:pt x="90821" y="77617"/>
                  </a:lnTo>
                  <a:cubicBezTo>
                    <a:pt x="92000" y="77784"/>
                    <a:pt x="93143" y="78117"/>
                    <a:pt x="94214" y="78605"/>
                  </a:cubicBezTo>
                  <a:lnTo>
                    <a:pt x="94726" y="77474"/>
                  </a:lnTo>
                  <a:cubicBezTo>
                    <a:pt x="93548" y="76939"/>
                    <a:pt x="92286" y="76569"/>
                    <a:pt x="91000" y="76391"/>
                  </a:cubicBezTo>
                  <a:close/>
                  <a:moveTo>
                    <a:pt x="98013" y="79546"/>
                  </a:moveTo>
                  <a:lnTo>
                    <a:pt x="97215" y="80499"/>
                  </a:lnTo>
                  <a:cubicBezTo>
                    <a:pt x="98120" y="81261"/>
                    <a:pt x="98917" y="82153"/>
                    <a:pt x="99572" y="83130"/>
                  </a:cubicBezTo>
                  <a:lnTo>
                    <a:pt x="100608" y="82439"/>
                  </a:lnTo>
                  <a:cubicBezTo>
                    <a:pt x="99882" y="81356"/>
                    <a:pt x="99001" y="80391"/>
                    <a:pt x="98013" y="79546"/>
                  </a:cubicBezTo>
                  <a:close/>
                  <a:moveTo>
                    <a:pt x="102311" y="85928"/>
                  </a:moveTo>
                  <a:lnTo>
                    <a:pt x="101132" y="86309"/>
                  </a:lnTo>
                  <a:cubicBezTo>
                    <a:pt x="101489" y="87440"/>
                    <a:pt x="101703" y="88607"/>
                    <a:pt x="101751" y="89797"/>
                  </a:cubicBezTo>
                  <a:lnTo>
                    <a:pt x="102989" y="89750"/>
                  </a:lnTo>
                  <a:cubicBezTo>
                    <a:pt x="102942" y="88452"/>
                    <a:pt x="102716" y="87166"/>
                    <a:pt x="102311" y="85928"/>
                  </a:cubicBezTo>
                  <a:close/>
                  <a:moveTo>
                    <a:pt x="101430" y="93333"/>
                  </a:moveTo>
                  <a:cubicBezTo>
                    <a:pt x="101156" y="94488"/>
                    <a:pt x="100727" y="95596"/>
                    <a:pt x="100156" y="96631"/>
                  </a:cubicBezTo>
                  <a:lnTo>
                    <a:pt x="101239" y="97239"/>
                  </a:lnTo>
                  <a:cubicBezTo>
                    <a:pt x="101870" y="96096"/>
                    <a:pt x="102346" y="94881"/>
                    <a:pt x="102632" y="93619"/>
                  </a:cubicBezTo>
                  <a:lnTo>
                    <a:pt x="101430" y="93333"/>
                  </a:lnTo>
                  <a:close/>
                  <a:moveTo>
                    <a:pt x="98024" y="99465"/>
                  </a:moveTo>
                  <a:cubicBezTo>
                    <a:pt x="97191" y="100310"/>
                    <a:pt x="96239" y="101025"/>
                    <a:pt x="95215" y="101608"/>
                  </a:cubicBezTo>
                  <a:lnTo>
                    <a:pt x="95822" y="102692"/>
                  </a:lnTo>
                  <a:cubicBezTo>
                    <a:pt x="96953" y="102061"/>
                    <a:pt x="97989" y="101263"/>
                    <a:pt x="98906" y="100346"/>
                  </a:cubicBezTo>
                  <a:lnTo>
                    <a:pt x="98024" y="99465"/>
                  </a:lnTo>
                  <a:close/>
                  <a:moveTo>
                    <a:pt x="66009" y="103239"/>
                  </a:moveTo>
                  <a:lnTo>
                    <a:pt x="66009" y="104478"/>
                  </a:lnTo>
                  <a:lnTo>
                    <a:pt x="69735" y="104478"/>
                  </a:lnTo>
                  <a:lnTo>
                    <a:pt x="69735" y="103239"/>
                  </a:lnTo>
                  <a:close/>
                  <a:moveTo>
                    <a:pt x="73462" y="103239"/>
                  </a:moveTo>
                  <a:lnTo>
                    <a:pt x="73462" y="104478"/>
                  </a:lnTo>
                  <a:lnTo>
                    <a:pt x="77189" y="104478"/>
                  </a:lnTo>
                  <a:lnTo>
                    <a:pt x="77189" y="103239"/>
                  </a:lnTo>
                  <a:close/>
                  <a:moveTo>
                    <a:pt x="80915" y="103239"/>
                  </a:moveTo>
                  <a:lnTo>
                    <a:pt x="80915" y="104478"/>
                  </a:lnTo>
                  <a:lnTo>
                    <a:pt x="84630" y="104478"/>
                  </a:lnTo>
                  <a:lnTo>
                    <a:pt x="84630" y="103239"/>
                  </a:lnTo>
                  <a:close/>
                  <a:moveTo>
                    <a:pt x="91917" y="102894"/>
                  </a:moveTo>
                  <a:cubicBezTo>
                    <a:pt x="90952" y="103120"/>
                    <a:pt x="89952" y="103239"/>
                    <a:pt x="88952" y="103239"/>
                  </a:cubicBezTo>
                  <a:lnTo>
                    <a:pt x="88357" y="103239"/>
                  </a:lnTo>
                  <a:lnTo>
                    <a:pt x="88357" y="104478"/>
                  </a:lnTo>
                  <a:lnTo>
                    <a:pt x="88952" y="104478"/>
                  </a:lnTo>
                  <a:cubicBezTo>
                    <a:pt x="90047" y="104478"/>
                    <a:pt x="91143" y="104359"/>
                    <a:pt x="92202" y="104109"/>
                  </a:cubicBezTo>
                  <a:lnTo>
                    <a:pt x="91917" y="102894"/>
                  </a:lnTo>
                  <a:close/>
                  <a:moveTo>
                    <a:pt x="62175" y="103644"/>
                  </a:moveTo>
                  <a:cubicBezTo>
                    <a:pt x="60913" y="103954"/>
                    <a:pt x="59698" y="104442"/>
                    <a:pt x="58567" y="105097"/>
                  </a:cubicBezTo>
                  <a:lnTo>
                    <a:pt x="59186" y="106168"/>
                  </a:lnTo>
                  <a:cubicBezTo>
                    <a:pt x="60210" y="105585"/>
                    <a:pt x="61317" y="105132"/>
                    <a:pt x="62472" y="104847"/>
                  </a:cubicBezTo>
                  <a:lnTo>
                    <a:pt x="62175" y="103644"/>
                  </a:lnTo>
                  <a:close/>
                  <a:moveTo>
                    <a:pt x="55495" y="107478"/>
                  </a:moveTo>
                  <a:cubicBezTo>
                    <a:pt x="54590" y="108407"/>
                    <a:pt x="53817" y="109454"/>
                    <a:pt x="53197" y="110597"/>
                  </a:cubicBezTo>
                  <a:lnTo>
                    <a:pt x="54293" y="111193"/>
                  </a:lnTo>
                  <a:cubicBezTo>
                    <a:pt x="54852" y="110145"/>
                    <a:pt x="55555" y="109193"/>
                    <a:pt x="56388" y="108335"/>
                  </a:cubicBezTo>
                  <a:lnTo>
                    <a:pt x="55495" y="107478"/>
                  </a:lnTo>
                  <a:close/>
                  <a:moveTo>
                    <a:pt x="51840" y="114241"/>
                  </a:moveTo>
                  <a:cubicBezTo>
                    <a:pt x="51626" y="115229"/>
                    <a:pt x="51507" y="116253"/>
                    <a:pt x="51507" y="117277"/>
                  </a:cubicBezTo>
                  <a:lnTo>
                    <a:pt x="51507" y="118075"/>
                  </a:lnTo>
                  <a:lnTo>
                    <a:pt x="52745" y="118075"/>
                  </a:lnTo>
                  <a:lnTo>
                    <a:pt x="52745" y="117277"/>
                  </a:lnTo>
                  <a:cubicBezTo>
                    <a:pt x="52745" y="116348"/>
                    <a:pt x="52852" y="115408"/>
                    <a:pt x="53055" y="114503"/>
                  </a:cubicBezTo>
                  <a:lnTo>
                    <a:pt x="51840" y="114241"/>
                  </a:lnTo>
                  <a:close/>
                  <a:moveTo>
                    <a:pt x="51507" y="121801"/>
                  </a:moveTo>
                  <a:lnTo>
                    <a:pt x="51507" y="125528"/>
                  </a:lnTo>
                  <a:lnTo>
                    <a:pt x="52757" y="125528"/>
                  </a:lnTo>
                  <a:lnTo>
                    <a:pt x="52757" y="121801"/>
                  </a:lnTo>
                  <a:close/>
                  <a:moveTo>
                    <a:pt x="51507" y="129243"/>
                  </a:moveTo>
                  <a:lnTo>
                    <a:pt x="51507" y="132969"/>
                  </a:lnTo>
                  <a:lnTo>
                    <a:pt x="52757" y="132969"/>
                  </a:lnTo>
                  <a:lnTo>
                    <a:pt x="52757" y="129243"/>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 name="Google Shape;60;p15"/>
          <p:cNvGrpSpPr/>
          <p:nvPr/>
        </p:nvGrpSpPr>
        <p:grpSpPr>
          <a:xfrm>
            <a:off x="4068727" y="0"/>
            <a:ext cx="4775744" cy="6136527"/>
            <a:chOff x="2966771" y="1169862"/>
            <a:chExt cx="3166099" cy="3977784"/>
          </a:xfrm>
        </p:grpSpPr>
        <p:sp>
          <p:nvSpPr>
            <p:cNvPr id="61" name="Google Shape;61;p15"/>
            <p:cNvSpPr/>
            <p:nvPr/>
          </p:nvSpPr>
          <p:spPr>
            <a:xfrm>
              <a:off x="2966771" y="1169862"/>
              <a:ext cx="3166099" cy="3977784"/>
            </a:xfrm>
            <a:custGeom>
              <a:avLst/>
              <a:gdLst/>
              <a:ahLst/>
              <a:cxnLst/>
              <a:rect l="l" t="t" r="r" b="b"/>
              <a:pathLst>
                <a:path w="114527" h="143888" extrusionOk="0">
                  <a:moveTo>
                    <a:pt x="57841" y="0"/>
                  </a:moveTo>
                  <a:lnTo>
                    <a:pt x="48792" y="15895"/>
                  </a:lnTo>
                  <a:lnTo>
                    <a:pt x="51531" y="15895"/>
                  </a:lnTo>
                  <a:lnTo>
                    <a:pt x="51531" y="19181"/>
                  </a:lnTo>
                  <a:lnTo>
                    <a:pt x="51531" y="19979"/>
                  </a:lnTo>
                  <a:lnTo>
                    <a:pt x="51531" y="20086"/>
                  </a:lnTo>
                  <a:lnTo>
                    <a:pt x="51554" y="20217"/>
                  </a:lnTo>
                  <a:lnTo>
                    <a:pt x="51578" y="20515"/>
                  </a:lnTo>
                  <a:lnTo>
                    <a:pt x="51614" y="21098"/>
                  </a:lnTo>
                  <a:cubicBezTo>
                    <a:pt x="51638" y="21491"/>
                    <a:pt x="51650" y="21884"/>
                    <a:pt x="51697" y="22277"/>
                  </a:cubicBezTo>
                  <a:lnTo>
                    <a:pt x="51876" y="23444"/>
                  </a:lnTo>
                  <a:lnTo>
                    <a:pt x="51971" y="24027"/>
                  </a:lnTo>
                  <a:cubicBezTo>
                    <a:pt x="52007" y="24218"/>
                    <a:pt x="52066" y="24408"/>
                    <a:pt x="52102" y="24599"/>
                  </a:cubicBezTo>
                  <a:lnTo>
                    <a:pt x="52412" y="25742"/>
                  </a:lnTo>
                  <a:cubicBezTo>
                    <a:pt x="52507" y="26123"/>
                    <a:pt x="52662" y="26492"/>
                    <a:pt x="52793" y="26861"/>
                  </a:cubicBezTo>
                  <a:cubicBezTo>
                    <a:pt x="52935" y="27230"/>
                    <a:pt x="53055" y="27611"/>
                    <a:pt x="53221" y="27968"/>
                  </a:cubicBezTo>
                  <a:lnTo>
                    <a:pt x="53733" y="29028"/>
                  </a:lnTo>
                  <a:cubicBezTo>
                    <a:pt x="53817" y="29206"/>
                    <a:pt x="53900" y="29385"/>
                    <a:pt x="53995" y="29552"/>
                  </a:cubicBezTo>
                  <a:lnTo>
                    <a:pt x="54305" y="30064"/>
                  </a:lnTo>
                  <a:lnTo>
                    <a:pt x="54912" y="31064"/>
                  </a:lnTo>
                  <a:cubicBezTo>
                    <a:pt x="55138" y="31385"/>
                    <a:pt x="55376" y="31707"/>
                    <a:pt x="55614" y="32016"/>
                  </a:cubicBezTo>
                  <a:cubicBezTo>
                    <a:pt x="56067" y="32659"/>
                    <a:pt x="56615" y="33219"/>
                    <a:pt x="57150" y="33802"/>
                  </a:cubicBezTo>
                  <a:cubicBezTo>
                    <a:pt x="57400" y="34100"/>
                    <a:pt x="57710" y="34350"/>
                    <a:pt x="57996" y="34624"/>
                  </a:cubicBezTo>
                  <a:cubicBezTo>
                    <a:pt x="58293" y="34874"/>
                    <a:pt x="58567" y="35148"/>
                    <a:pt x="58877" y="35398"/>
                  </a:cubicBezTo>
                  <a:lnTo>
                    <a:pt x="59829" y="36100"/>
                  </a:lnTo>
                  <a:cubicBezTo>
                    <a:pt x="59984" y="36219"/>
                    <a:pt x="60139" y="36338"/>
                    <a:pt x="60305" y="36445"/>
                  </a:cubicBezTo>
                  <a:lnTo>
                    <a:pt x="60806" y="36755"/>
                  </a:lnTo>
                  <a:lnTo>
                    <a:pt x="61818" y="37362"/>
                  </a:lnTo>
                  <a:cubicBezTo>
                    <a:pt x="62163" y="37553"/>
                    <a:pt x="62520" y="37719"/>
                    <a:pt x="62877" y="37886"/>
                  </a:cubicBezTo>
                  <a:cubicBezTo>
                    <a:pt x="63568" y="38255"/>
                    <a:pt x="64318" y="38505"/>
                    <a:pt x="65068" y="38767"/>
                  </a:cubicBezTo>
                  <a:cubicBezTo>
                    <a:pt x="65437" y="38910"/>
                    <a:pt x="65818" y="39005"/>
                    <a:pt x="66199" y="39100"/>
                  </a:cubicBezTo>
                  <a:cubicBezTo>
                    <a:pt x="66580" y="39196"/>
                    <a:pt x="66961" y="39303"/>
                    <a:pt x="67342" y="39386"/>
                  </a:cubicBezTo>
                  <a:lnTo>
                    <a:pt x="68509" y="39577"/>
                  </a:lnTo>
                  <a:cubicBezTo>
                    <a:pt x="68902" y="39624"/>
                    <a:pt x="69295" y="39660"/>
                    <a:pt x="69676" y="39672"/>
                  </a:cubicBezTo>
                  <a:cubicBezTo>
                    <a:pt x="70176" y="39704"/>
                    <a:pt x="70946" y="39709"/>
                    <a:pt x="71403" y="39709"/>
                  </a:cubicBezTo>
                  <a:cubicBezTo>
                    <a:pt x="71632" y="39709"/>
                    <a:pt x="71783" y="39708"/>
                    <a:pt x="71783" y="39708"/>
                  </a:cubicBezTo>
                  <a:lnTo>
                    <a:pt x="94298" y="39708"/>
                  </a:lnTo>
                  <a:lnTo>
                    <a:pt x="94691" y="39743"/>
                  </a:lnTo>
                  <a:lnTo>
                    <a:pt x="94905" y="39779"/>
                  </a:lnTo>
                  <a:cubicBezTo>
                    <a:pt x="95048" y="39791"/>
                    <a:pt x="95191" y="39803"/>
                    <a:pt x="95334" y="39803"/>
                  </a:cubicBezTo>
                  <a:cubicBezTo>
                    <a:pt x="95477" y="39803"/>
                    <a:pt x="95619" y="39862"/>
                    <a:pt x="95762" y="39874"/>
                  </a:cubicBezTo>
                  <a:cubicBezTo>
                    <a:pt x="95893" y="39898"/>
                    <a:pt x="96048" y="39898"/>
                    <a:pt x="96179" y="39946"/>
                  </a:cubicBezTo>
                  <a:cubicBezTo>
                    <a:pt x="97286" y="40196"/>
                    <a:pt x="98334" y="40696"/>
                    <a:pt x="99227" y="41422"/>
                  </a:cubicBezTo>
                  <a:cubicBezTo>
                    <a:pt x="100096" y="42160"/>
                    <a:pt x="100799" y="43101"/>
                    <a:pt x="101263" y="44149"/>
                  </a:cubicBezTo>
                  <a:cubicBezTo>
                    <a:pt x="101680" y="45196"/>
                    <a:pt x="101870" y="46339"/>
                    <a:pt x="101787" y="47494"/>
                  </a:cubicBezTo>
                  <a:cubicBezTo>
                    <a:pt x="101727" y="48566"/>
                    <a:pt x="101370" y="49566"/>
                    <a:pt x="100846" y="50483"/>
                  </a:cubicBezTo>
                  <a:cubicBezTo>
                    <a:pt x="100263" y="51447"/>
                    <a:pt x="99251" y="52507"/>
                    <a:pt x="98286" y="53078"/>
                  </a:cubicBezTo>
                  <a:cubicBezTo>
                    <a:pt x="98060" y="53245"/>
                    <a:pt x="97774" y="53328"/>
                    <a:pt x="97536" y="53471"/>
                  </a:cubicBezTo>
                  <a:cubicBezTo>
                    <a:pt x="97405" y="53543"/>
                    <a:pt x="97262" y="53578"/>
                    <a:pt x="97131" y="53626"/>
                  </a:cubicBezTo>
                  <a:cubicBezTo>
                    <a:pt x="97001" y="53674"/>
                    <a:pt x="96870" y="53733"/>
                    <a:pt x="96739" y="53769"/>
                  </a:cubicBezTo>
                  <a:cubicBezTo>
                    <a:pt x="96596" y="53793"/>
                    <a:pt x="95119" y="54102"/>
                    <a:pt x="94572" y="54150"/>
                  </a:cubicBezTo>
                  <a:cubicBezTo>
                    <a:pt x="94504" y="54154"/>
                    <a:pt x="94416" y="54155"/>
                    <a:pt x="94320" y="54155"/>
                  </a:cubicBezTo>
                  <a:cubicBezTo>
                    <a:pt x="94128" y="54155"/>
                    <a:pt x="93909" y="54150"/>
                    <a:pt x="93774" y="54150"/>
                  </a:cubicBezTo>
                  <a:lnTo>
                    <a:pt x="19705" y="54150"/>
                  </a:lnTo>
                  <a:lnTo>
                    <a:pt x="19562" y="54114"/>
                  </a:lnTo>
                  <a:lnTo>
                    <a:pt x="19265" y="54102"/>
                  </a:lnTo>
                  <a:lnTo>
                    <a:pt x="18681" y="54126"/>
                  </a:lnTo>
                  <a:cubicBezTo>
                    <a:pt x="18288" y="54150"/>
                    <a:pt x="17895" y="54150"/>
                    <a:pt x="17514" y="54209"/>
                  </a:cubicBezTo>
                  <a:cubicBezTo>
                    <a:pt x="14383" y="54567"/>
                    <a:pt x="11335" y="55674"/>
                    <a:pt x="8716" y="57424"/>
                  </a:cubicBezTo>
                  <a:cubicBezTo>
                    <a:pt x="6120" y="59186"/>
                    <a:pt x="3953" y="61568"/>
                    <a:pt x="2417" y="64318"/>
                  </a:cubicBezTo>
                  <a:cubicBezTo>
                    <a:pt x="917" y="67080"/>
                    <a:pt x="96" y="70235"/>
                    <a:pt x="24" y="73367"/>
                  </a:cubicBezTo>
                  <a:cubicBezTo>
                    <a:pt x="0" y="73807"/>
                    <a:pt x="12" y="74010"/>
                    <a:pt x="12" y="74295"/>
                  </a:cubicBezTo>
                  <a:cubicBezTo>
                    <a:pt x="12" y="74343"/>
                    <a:pt x="12" y="74474"/>
                    <a:pt x="24" y="74557"/>
                  </a:cubicBezTo>
                  <a:lnTo>
                    <a:pt x="36" y="74855"/>
                  </a:lnTo>
                  <a:lnTo>
                    <a:pt x="60" y="75438"/>
                  </a:lnTo>
                  <a:cubicBezTo>
                    <a:pt x="84" y="75831"/>
                    <a:pt x="84" y="76224"/>
                    <a:pt x="143" y="76617"/>
                  </a:cubicBezTo>
                  <a:lnTo>
                    <a:pt x="322" y="77784"/>
                  </a:lnTo>
                  <a:cubicBezTo>
                    <a:pt x="357" y="77974"/>
                    <a:pt x="381" y="78165"/>
                    <a:pt x="429" y="78355"/>
                  </a:cubicBezTo>
                  <a:lnTo>
                    <a:pt x="560" y="78939"/>
                  </a:lnTo>
                  <a:lnTo>
                    <a:pt x="869" y="80082"/>
                  </a:lnTo>
                  <a:cubicBezTo>
                    <a:pt x="977" y="80451"/>
                    <a:pt x="1119" y="80820"/>
                    <a:pt x="1250" y="81189"/>
                  </a:cubicBezTo>
                  <a:cubicBezTo>
                    <a:pt x="1393" y="81558"/>
                    <a:pt x="1512" y="81939"/>
                    <a:pt x="1691" y="82296"/>
                  </a:cubicBezTo>
                  <a:cubicBezTo>
                    <a:pt x="2977" y="85166"/>
                    <a:pt x="4929" y="87737"/>
                    <a:pt x="7382" y="89702"/>
                  </a:cubicBezTo>
                  <a:cubicBezTo>
                    <a:pt x="9835" y="91655"/>
                    <a:pt x="12764" y="93048"/>
                    <a:pt x="15859" y="93655"/>
                  </a:cubicBezTo>
                  <a:lnTo>
                    <a:pt x="17026" y="93845"/>
                  </a:lnTo>
                  <a:lnTo>
                    <a:pt x="17610" y="93929"/>
                  </a:lnTo>
                  <a:cubicBezTo>
                    <a:pt x="17812" y="93952"/>
                    <a:pt x="18003" y="93952"/>
                    <a:pt x="18193" y="93964"/>
                  </a:cubicBezTo>
                  <a:lnTo>
                    <a:pt x="19372" y="94024"/>
                  </a:lnTo>
                  <a:lnTo>
                    <a:pt x="19669" y="94036"/>
                  </a:lnTo>
                  <a:lnTo>
                    <a:pt x="94643" y="94036"/>
                  </a:lnTo>
                  <a:lnTo>
                    <a:pt x="94869" y="94048"/>
                  </a:lnTo>
                  <a:cubicBezTo>
                    <a:pt x="95024" y="94060"/>
                    <a:pt x="95167" y="94072"/>
                    <a:pt x="95310" y="94072"/>
                  </a:cubicBezTo>
                  <a:cubicBezTo>
                    <a:pt x="95381" y="94072"/>
                    <a:pt x="95453" y="94083"/>
                    <a:pt x="95524" y="94095"/>
                  </a:cubicBezTo>
                  <a:lnTo>
                    <a:pt x="95727" y="94131"/>
                  </a:lnTo>
                  <a:cubicBezTo>
                    <a:pt x="95869" y="94155"/>
                    <a:pt x="96012" y="94167"/>
                    <a:pt x="96155" y="94191"/>
                  </a:cubicBezTo>
                  <a:cubicBezTo>
                    <a:pt x="96703" y="94345"/>
                    <a:pt x="97251" y="94476"/>
                    <a:pt x="97751" y="94750"/>
                  </a:cubicBezTo>
                  <a:cubicBezTo>
                    <a:pt x="98286" y="94976"/>
                    <a:pt x="98739" y="95322"/>
                    <a:pt x="99203" y="95655"/>
                  </a:cubicBezTo>
                  <a:cubicBezTo>
                    <a:pt x="99620" y="96048"/>
                    <a:pt x="100060" y="96429"/>
                    <a:pt x="100382" y="96905"/>
                  </a:cubicBezTo>
                  <a:cubicBezTo>
                    <a:pt x="100751" y="97346"/>
                    <a:pt x="100989" y="97870"/>
                    <a:pt x="101251" y="98382"/>
                  </a:cubicBezTo>
                  <a:cubicBezTo>
                    <a:pt x="101299" y="98513"/>
                    <a:pt x="101334" y="98643"/>
                    <a:pt x="101394" y="98774"/>
                  </a:cubicBezTo>
                  <a:cubicBezTo>
                    <a:pt x="101430" y="98917"/>
                    <a:pt x="101501" y="99036"/>
                    <a:pt x="101525" y="99179"/>
                  </a:cubicBezTo>
                  <a:cubicBezTo>
                    <a:pt x="101584" y="99453"/>
                    <a:pt x="101692" y="99727"/>
                    <a:pt x="101703" y="100013"/>
                  </a:cubicBezTo>
                  <a:cubicBezTo>
                    <a:pt x="101727" y="100156"/>
                    <a:pt x="101751" y="100287"/>
                    <a:pt x="101775" y="100429"/>
                  </a:cubicBezTo>
                  <a:lnTo>
                    <a:pt x="101799" y="100870"/>
                  </a:lnTo>
                  <a:lnTo>
                    <a:pt x="101823" y="101084"/>
                  </a:lnTo>
                  <a:lnTo>
                    <a:pt x="101834" y="101191"/>
                  </a:lnTo>
                  <a:lnTo>
                    <a:pt x="101834" y="101299"/>
                  </a:lnTo>
                  <a:cubicBezTo>
                    <a:pt x="101834" y="101334"/>
                    <a:pt x="101823" y="101358"/>
                    <a:pt x="101823" y="101370"/>
                  </a:cubicBezTo>
                  <a:cubicBezTo>
                    <a:pt x="101811" y="101513"/>
                    <a:pt x="101799" y="101656"/>
                    <a:pt x="101787" y="101799"/>
                  </a:cubicBezTo>
                  <a:cubicBezTo>
                    <a:pt x="101811" y="102096"/>
                    <a:pt x="101715" y="102370"/>
                    <a:pt x="101692" y="102656"/>
                  </a:cubicBezTo>
                  <a:cubicBezTo>
                    <a:pt x="101692" y="102799"/>
                    <a:pt x="101632" y="102930"/>
                    <a:pt x="101596" y="103073"/>
                  </a:cubicBezTo>
                  <a:cubicBezTo>
                    <a:pt x="101561" y="103204"/>
                    <a:pt x="101525" y="103346"/>
                    <a:pt x="101501" y="103477"/>
                  </a:cubicBezTo>
                  <a:cubicBezTo>
                    <a:pt x="101144" y="104561"/>
                    <a:pt x="100537" y="105561"/>
                    <a:pt x="99739" y="106383"/>
                  </a:cubicBezTo>
                  <a:cubicBezTo>
                    <a:pt x="98917" y="107192"/>
                    <a:pt x="97917" y="107799"/>
                    <a:pt x="96846" y="108157"/>
                  </a:cubicBezTo>
                  <a:cubicBezTo>
                    <a:pt x="96715" y="108204"/>
                    <a:pt x="96572" y="108216"/>
                    <a:pt x="96429" y="108264"/>
                  </a:cubicBezTo>
                  <a:cubicBezTo>
                    <a:pt x="96298" y="108288"/>
                    <a:pt x="96167" y="108359"/>
                    <a:pt x="96024" y="108359"/>
                  </a:cubicBezTo>
                  <a:cubicBezTo>
                    <a:pt x="95881" y="108383"/>
                    <a:pt x="95738" y="108395"/>
                    <a:pt x="95596" y="108419"/>
                  </a:cubicBezTo>
                  <a:cubicBezTo>
                    <a:pt x="95524" y="108430"/>
                    <a:pt x="95453" y="108454"/>
                    <a:pt x="95381" y="108454"/>
                  </a:cubicBezTo>
                  <a:lnTo>
                    <a:pt x="95167" y="108466"/>
                  </a:lnTo>
                  <a:cubicBezTo>
                    <a:pt x="95024" y="108466"/>
                    <a:pt x="94881" y="108466"/>
                    <a:pt x="94738" y="108478"/>
                  </a:cubicBezTo>
                  <a:cubicBezTo>
                    <a:pt x="94691" y="108478"/>
                    <a:pt x="94512" y="108466"/>
                    <a:pt x="94393" y="108466"/>
                  </a:cubicBezTo>
                  <a:lnTo>
                    <a:pt x="71283" y="108466"/>
                  </a:lnTo>
                  <a:lnTo>
                    <a:pt x="70985" y="108490"/>
                  </a:lnTo>
                  <a:lnTo>
                    <a:pt x="70402" y="108526"/>
                  </a:lnTo>
                  <a:cubicBezTo>
                    <a:pt x="70009" y="108538"/>
                    <a:pt x="69616" y="108561"/>
                    <a:pt x="69235" y="108597"/>
                  </a:cubicBezTo>
                  <a:lnTo>
                    <a:pt x="68068" y="108764"/>
                  </a:lnTo>
                  <a:cubicBezTo>
                    <a:pt x="67675" y="108835"/>
                    <a:pt x="67283" y="108883"/>
                    <a:pt x="66902" y="108990"/>
                  </a:cubicBezTo>
                  <a:cubicBezTo>
                    <a:pt x="66140" y="109181"/>
                    <a:pt x="65366" y="109359"/>
                    <a:pt x="64639" y="109657"/>
                  </a:cubicBezTo>
                  <a:cubicBezTo>
                    <a:pt x="64270" y="109788"/>
                    <a:pt x="63889" y="109919"/>
                    <a:pt x="63532" y="110073"/>
                  </a:cubicBezTo>
                  <a:lnTo>
                    <a:pt x="62460" y="110585"/>
                  </a:lnTo>
                  <a:lnTo>
                    <a:pt x="61937" y="110847"/>
                  </a:lnTo>
                  <a:cubicBezTo>
                    <a:pt x="61758" y="110931"/>
                    <a:pt x="61591" y="111038"/>
                    <a:pt x="61425" y="111145"/>
                  </a:cubicBezTo>
                  <a:lnTo>
                    <a:pt x="60413" y="111752"/>
                  </a:lnTo>
                  <a:cubicBezTo>
                    <a:pt x="60079" y="111967"/>
                    <a:pt x="59782" y="112217"/>
                    <a:pt x="59460" y="112443"/>
                  </a:cubicBezTo>
                  <a:cubicBezTo>
                    <a:pt x="59151" y="112681"/>
                    <a:pt x="58817" y="112907"/>
                    <a:pt x="58531" y="113169"/>
                  </a:cubicBezTo>
                  <a:cubicBezTo>
                    <a:pt x="58079" y="113586"/>
                    <a:pt x="57603" y="114003"/>
                    <a:pt x="57174" y="114443"/>
                  </a:cubicBezTo>
                  <a:cubicBezTo>
                    <a:pt x="57115" y="114503"/>
                    <a:pt x="57043" y="114586"/>
                    <a:pt x="56960" y="114681"/>
                  </a:cubicBezTo>
                  <a:cubicBezTo>
                    <a:pt x="56912" y="114717"/>
                    <a:pt x="56876" y="114765"/>
                    <a:pt x="56841" y="114800"/>
                  </a:cubicBezTo>
                  <a:cubicBezTo>
                    <a:pt x="56567" y="115110"/>
                    <a:pt x="56234" y="115479"/>
                    <a:pt x="56055" y="115681"/>
                  </a:cubicBezTo>
                  <a:lnTo>
                    <a:pt x="55341" y="116622"/>
                  </a:lnTo>
                  <a:lnTo>
                    <a:pt x="54995" y="117098"/>
                  </a:lnTo>
                  <a:cubicBezTo>
                    <a:pt x="54876" y="117253"/>
                    <a:pt x="54781" y="117432"/>
                    <a:pt x="54674" y="117586"/>
                  </a:cubicBezTo>
                  <a:lnTo>
                    <a:pt x="54067" y="118598"/>
                  </a:lnTo>
                  <a:cubicBezTo>
                    <a:pt x="53864" y="118944"/>
                    <a:pt x="53709" y="119301"/>
                    <a:pt x="53531" y="119658"/>
                  </a:cubicBezTo>
                  <a:cubicBezTo>
                    <a:pt x="53364" y="120015"/>
                    <a:pt x="53174" y="120360"/>
                    <a:pt x="53043" y="120730"/>
                  </a:cubicBezTo>
                  <a:lnTo>
                    <a:pt x="52638" y="121837"/>
                  </a:lnTo>
                  <a:cubicBezTo>
                    <a:pt x="52566" y="122027"/>
                    <a:pt x="52495" y="122206"/>
                    <a:pt x="52447" y="122396"/>
                  </a:cubicBezTo>
                  <a:lnTo>
                    <a:pt x="52293" y="122968"/>
                  </a:lnTo>
                  <a:lnTo>
                    <a:pt x="51995" y="124111"/>
                  </a:lnTo>
                  <a:cubicBezTo>
                    <a:pt x="51923" y="124504"/>
                    <a:pt x="51864" y="124897"/>
                    <a:pt x="51804" y="125278"/>
                  </a:cubicBezTo>
                  <a:cubicBezTo>
                    <a:pt x="51757" y="125671"/>
                    <a:pt x="51673" y="126064"/>
                    <a:pt x="51662" y="126445"/>
                  </a:cubicBezTo>
                  <a:lnTo>
                    <a:pt x="51578" y="127623"/>
                  </a:lnTo>
                  <a:lnTo>
                    <a:pt x="51531" y="128207"/>
                  </a:lnTo>
                  <a:lnTo>
                    <a:pt x="51531" y="128600"/>
                  </a:lnTo>
                  <a:lnTo>
                    <a:pt x="51531" y="129409"/>
                  </a:lnTo>
                  <a:lnTo>
                    <a:pt x="51531" y="131017"/>
                  </a:lnTo>
                  <a:lnTo>
                    <a:pt x="51531" y="143887"/>
                  </a:lnTo>
                  <a:lnTo>
                    <a:pt x="64187" y="143887"/>
                  </a:lnTo>
                  <a:lnTo>
                    <a:pt x="64187" y="131017"/>
                  </a:lnTo>
                  <a:lnTo>
                    <a:pt x="64187" y="129409"/>
                  </a:lnTo>
                  <a:lnTo>
                    <a:pt x="64187" y="128600"/>
                  </a:lnTo>
                  <a:lnTo>
                    <a:pt x="64187" y="128207"/>
                  </a:lnTo>
                  <a:lnTo>
                    <a:pt x="64163" y="127980"/>
                  </a:lnTo>
                  <a:cubicBezTo>
                    <a:pt x="64175" y="127838"/>
                    <a:pt x="64163" y="127695"/>
                    <a:pt x="64163" y="127540"/>
                  </a:cubicBezTo>
                  <a:cubicBezTo>
                    <a:pt x="64163" y="127397"/>
                    <a:pt x="64211" y="127266"/>
                    <a:pt x="64223" y="127123"/>
                  </a:cubicBezTo>
                  <a:cubicBezTo>
                    <a:pt x="64246" y="126980"/>
                    <a:pt x="64246" y="126837"/>
                    <a:pt x="64282" y="126695"/>
                  </a:cubicBezTo>
                  <a:cubicBezTo>
                    <a:pt x="64318" y="126564"/>
                    <a:pt x="64354" y="126421"/>
                    <a:pt x="64389" y="126290"/>
                  </a:cubicBezTo>
                  <a:cubicBezTo>
                    <a:pt x="64663" y="125194"/>
                    <a:pt x="65508" y="123909"/>
                    <a:pt x="66282" y="123063"/>
                  </a:cubicBezTo>
                  <a:cubicBezTo>
                    <a:pt x="66401" y="122956"/>
                    <a:pt x="66532" y="122849"/>
                    <a:pt x="66651" y="122730"/>
                  </a:cubicBezTo>
                  <a:cubicBezTo>
                    <a:pt x="66747" y="122623"/>
                    <a:pt x="66878" y="122563"/>
                    <a:pt x="66985" y="122468"/>
                  </a:cubicBezTo>
                  <a:cubicBezTo>
                    <a:pt x="67104" y="122396"/>
                    <a:pt x="67211" y="122289"/>
                    <a:pt x="67330" y="122218"/>
                  </a:cubicBezTo>
                  <a:cubicBezTo>
                    <a:pt x="67461" y="122146"/>
                    <a:pt x="67580" y="122075"/>
                    <a:pt x="67699" y="122004"/>
                  </a:cubicBezTo>
                  <a:cubicBezTo>
                    <a:pt x="67759" y="121956"/>
                    <a:pt x="67818" y="121920"/>
                    <a:pt x="67878" y="121884"/>
                  </a:cubicBezTo>
                  <a:lnTo>
                    <a:pt x="68080" y="121801"/>
                  </a:lnTo>
                  <a:cubicBezTo>
                    <a:pt x="68211" y="121742"/>
                    <a:pt x="68330" y="121670"/>
                    <a:pt x="68461" y="121611"/>
                  </a:cubicBezTo>
                  <a:lnTo>
                    <a:pt x="68866" y="121468"/>
                  </a:lnTo>
                  <a:cubicBezTo>
                    <a:pt x="69116" y="121349"/>
                    <a:pt x="69402" y="121301"/>
                    <a:pt x="69676" y="121218"/>
                  </a:cubicBezTo>
                  <a:cubicBezTo>
                    <a:pt x="69807" y="121170"/>
                    <a:pt x="69950" y="121170"/>
                    <a:pt x="70092" y="121146"/>
                  </a:cubicBezTo>
                  <a:cubicBezTo>
                    <a:pt x="70235" y="121122"/>
                    <a:pt x="70378" y="121099"/>
                    <a:pt x="70521" y="121075"/>
                  </a:cubicBezTo>
                  <a:cubicBezTo>
                    <a:pt x="70664" y="121075"/>
                    <a:pt x="70807" y="121063"/>
                    <a:pt x="70950" y="121063"/>
                  </a:cubicBezTo>
                  <a:lnTo>
                    <a:pt x="71164" y="121015"/>
                  </a:lnTo>
                  <a:lnTo>
                    <a:pt x="71283" y="120968"/>
                  </a:lnTo>
                  <a:lnTo>
                    <a:pt x="94393" y="120968"/>
                  </a:lnTo>
                  <a:cubicBezTo>
                    <a:pt x="94516" y="120968"/>
                    <a:pt x="94603" y="120994"/>
                    <a:pt x="94760" y="120994"/>
                  </a:cubicBezTo>
                  <a:cubicBezTo>
                    <a:pt x="94787" y="120994"/>
                    <a:pt x="94815" y="120993"/>
                    <a:pt x="94845" y="120991"/>
                  </a:cubicBezTo>
                  <a:lnTo>
                    <a:pt x="96024" y="120956"/>
                  </a:lnTo>
                  <a:lnTo>
                    <a:pt x="96608" y="120932"/>
                  </a:lnTo>
                  <a:cubicBezTo>
                    <a:pt x="96810" y="120908"/>
                    <a:pt x="97001" y="120884"/>
                    <a:pt x="97191" y="120861"/>
                  </a:cubicBezTo>
                  <a:lnTo>
                    <a:pt x="98358" y="120682"/>
                  </a:lnTo>
                  <a:cubicBezTo>
                    <a:pt x="98751" y="120622"/>
                    <a:pt x="99132" y="120503"/>
                    <a:pt x="99513" y="120420"/>
                  </a:cubicBezTo>
                  <a:cubicBezTo>
                    <a:pt x="99894" y="120313"/>
                    <a:pt x="100275" y="120229"/>
                    <a:pt x="100656" y="120099"/>
                  </a:cubicBezTo>
                  <a:cubicBezTo>
                    <a:pt x="103656" y="119134"/>
                    <a:pt x="106406" y="117443"/>
                    <a:pt x="108633" y="115229"/>
                  </a:cubicBezTo>
                  <a:cubicBezTo>
                    <a:pt x="110836" y="112990"/>
                    <a:pt x="112514" y="110228"/>
                    <a:pt x="113467" y="107228"/>
                  </a:cubicBezTo>
                  <a:cubicBezTo>
                    <a:pt x="113574" y="106847"/>
                    <a:pt x="113669" y="106466"/>
                    <a:pt x="113776" y="106085"/>
                  </a:cubicBezTo>
                  <a:cubicBezTo>
                    <a:pt x="113860" y="105692"/>
                    <a:pt x="113979" y="105323"/>
                    <a:pt x="114026" y="104930"/>
                  </a:cubicBezTo>
                  <a:cubicBezTo>
                    <a:pt x="114146" y="104144"/>
                    <a:pt x="114288" y="103370"/>
                    <a:pt x="114300" y="102584"/>
                  </a:cubicBezTo>
                  <a:lnTo>
                    <a:pt x="114348" y="101418"/>
                  </a:lnTo>
                  <a:cubicBezTo>
                    <a:pt x="114348" y="101358"/>
                    <a:pt x="114336" y="101322"/>
                    <a:pt x="114336" y="101287"/>
                  </a:cubicBezTo>
                  <a:lnTo>
                    <a:pt x="114336" y="101191"/>
                  </a:lnTo>
                  <a:lnTo>
                    <a:pt x="114336" y="100906"/>
                  </a:lnTo>
                  <a:lnTo>
                    <a:pt x="114324" y="100310"/>
                  </a:lnTo>
                  <a:cubicBezTo>
                    <a:pt x="114300" y="99929"/>
                    <a:pt x="114288" y="99536"/>
                    <a:pt x="114253" y="99144"/>
                  </a:cubicBezTo>
                  <a:lnTo>
                    <a:pt x="114086" y="97977"/>
                  </a:lnTo>
                  <a:cubicBezTo>
                    <a:pt x="113979" y="97191"/>
                    <a:pt x="113765" y="96429"/>
                    <a:pt x="113562" y="95667"/>
                  </a:cubicBezTo>
                  <a:cubicBezTo>
                    <a:pt x="113479" y="95286"/>
                    <a:pt x="113324" y="94917"/>
                    <a:pt x="113193" y="94548"/>
                  </a:cubicBezTo>
                  <a:cubicBezTo>
                    <a:pt x="113062" y="94179"/>
                    <a:pt x="112931" y="93810"/>
                    <a:pt x="112776" y="93440"/>
                  </a:cubicBezTo>
                  <a:cubicBezTo>
                    <a:pt x="112121" y="92012"/>
                    <a:pt x="111371" y="90619"/>
                    <a:pt x="110407" y="89369"/>
                  </a:cubicBezTo>
                  <a:cubicBezTo>
                    <a:pt x="109478" y="88095"/>
                    <a:pt x="108359" y="86987"/>
                    <a:pt x="107168" y="85963"/>
                  </a:cubicBezTo>
                  <a:cubicBezTo>
                    <a:pt x="105930" y="84999"/>
                    <a:pt x="104621" y="84106"/>
                    <a:pt x="103192" y="83451"/>
                  </a:cubicBezTo>
                  <a:cubicBezTo>
                    <a:pt x="101787" y="82737"/>
                    <a:pt x="100263" y="82272"/>
                    <a:pt x="98727" y="81915"/>
                  </a:cubicBezTo>
                  <a:cubicBezTo>
                    <a:pt x="98346" y="81844"/>
                    <a:pt x="97953" y="81784"/>
                    <a:pt x="97560" y="81725"/>
                  </a:cubicBezTo>
                  <a:lnTo>
                    <a:pt x="96977" y="81641"/>
                  </a:lnTo>
                  <a:cubicBezTo>
                    <a:pt x="96786" y="81606"/>
                    <a:pt x="96596" y="81582"/>
                    <a:pt x="96393" y="81582"/>
                  </a:cubicBezTo>
                  <a:lnTo>
                    <a:pt x="95226" y="81534"/>
                  </a:lnTo>
                  <a:lnTo>
                    <a:pt x="94643" y="81522"/>
                  </a:lnTo>
                  <a:lnTo>
                    <a:pt x="19872" y="81522"/>
                  </a:lnTo>
                  <a:lnTo>
                    <a:pt x="19693" y="81510"/>
                  </a:lnTo>
                  <a:lnTo>
                    <a:pt x="19574" y="81499"/>
                  </a:lnTo>
                  <a:cubicBezTo>
                    <a:pt x="19431" y="81487"/>
                    <a:pt x="19288" y="81475"/>
                    <a:pt x="19146" y="81463"/>
                  </a:cubicBezTo>
                  <a:cubicBezTo>
                    <a:pt x="19074" y="81463"/>
                    <a:pt x="19003" y="81463"/>
                    <a:pt x="18931" y="81451"/>
                  </a:cubicBezTo>
                  <a:lnTo>
                    <a:pt x="18717" y="81415"/>
                  </a:lnTo>
                  <a:cubicBezTo>
                    <a:pt x="18586" y="81391"/>
                    <a:pt x="18443" y="81368"/>
                    <a:pt x="18300" y="81356"/>
                  </a:cubicBezTo>
                  <a:cubicBezTo>
                    <a:pt x="17181" y="81129"/>
                    <a:pt x="16145" y="80629"/>
                    <a:pt x="15240" y="79915"/>
                  </a:cubicBezTo>
                  <a:cubicBezTo>
                    <a:pt x="14335" y="79213"/>
                    <a:pt x="13633" y="78260"/>
                    <a:pt x="13169" y="77224"/>
                  </a:cubicBezTo>
                  <a:cubicBezTo>
                    <a:pt x="13085" y="77105"/>
                    <a:pt x="13061" y="76962"/>
                    <a:pt x="13014" y="76831"/>
                  </a:cubicBezTo>
                  <a:cubicBezTo>
                    <a:pt x="12966" y="76700"/>
                    <a:pt x="12907" y="76569"/>
                    <a:pt x="12859" y="76426"/>
                  </a:cubicBezTo>
                  <a:cubicBezTo>
                    <a:pt x="12835" y="76296"/>
                    <a:pt x="12800" y="76153"/>
                    <a:pt x="12764" y="76022"/>
                  </a:cubicBezTo>
                  <a:lnTo>
                    <a:pt x="12704" y="75819"/>
                  </a:lnTo>
                  <a:cubicBezTo>
                    <a:pt x="12692" y="75748"/>
                    <a:pt x="12680" y="75676"/>
                    <a:pt x="12680" y="75605"/>
                  </a:cubicBezTo>
                  <a:cubicBezTo>
                    <a:pt x="12657" y="75462"/>
                    <a:pt x="12633" y="75319"/>
                    <a:pt x="12609" y="75176"/>
                  </a:cubicBezTo>
                  <a:cubicBezTo>
                    <a:pt x="12573" y="75045"/>
                    <a:pt x="12597" y="74891"/>
                    <a:pt x="12585" y="74748"/>
                  </a:cubicBezTo>
                  <a:lnTo>
                    <a:pt x="12549" y="74295"/>
                  </a:lnTo>
                  <a:cubicBezTo>
                    <a:pt x="12549" y="74033"/>
                    <a:pt x="12549" y="73700"/>
                    <a:pt x="12561" y="73617"/>
                  </a:cubicBezTo>
                  <a:cubicBezTo>
                    <a:pt x="12597" y="72462"/>
                    <a:pt x="12895" y="71343"/>
                    <a:pt x="13431" y="70342"/>
                  </a:cubicBezTo>
                  <a:cubicBezTo>
                    <a:pt x="13990" y="69354"/>
                    <a:pt x="14776" y="68473"/>
                    <a:pt x="15717" y="67830"/>
                  </a:cubicBezTo>
                  <a:cubicBezTo>
                    <a:pt x="16681" y="67199"/>
                    <a:pt x="17764" y="66806"/>
                    <a:pt x="18896" y="66663"/>
                  </a:cubicBezTo>
                  <a:cubicBezTo>
                    <a:pt x="19038" y="66640"/>
                    <a:pt x="19181" y="66651"/>
                    <a:pt x="19324" y="66640"/>
                  </a:cubicBezTo>
                  <a:lnTo>
                    <a:pt x="19538" y="66628"/>
                  </a:lnTo>
                  <a:lnTo>
                    <a:pt x="19646" y="66640"/>
                  </a:lnTo>
                  <a:lnTo>
                    <a:pt x="94572" y="66640"/>
                  </a:lnTo>
                  <a:lnTo>
                    <a:pt x="94679" y="66628"/>
                  </a:lnTo>
                  <a:lnTo>
                    <a:pt x="94822" y="66616"/>
                  </a:lnTo>
                  <a:lnTo>
                    <a:pt x="95119" y="66604"/>
                  </a:lnTo>
                  <a:lnTo>
                    <a:pt x="95703" y="66568"/>
                  </a:lnTo>
                  <a:cubicBezTo>
                    <a:pt x="96096" y="66544"/>
                    <a:pt x="96489" y="66544"/>
                    <a:pt x="96881" y="66485"/>
                  </a:cubicBezTo>
                  <a:lnTo>
                    <a:pt x="98048" y="66306"/>
                  </a:lnTo>
                  <a:lnTo>
                    <a:pt x="98632" y="66211"/>
                  </a:lnTo>
                  <a:lnTo>
                    <a:pt x="99203" y="66080"/>
                  </a:lnTo>
                  <a:lnTo>
                    <a:pt x="100346" y="65782"/>
                  </a:lnTo>
                  <a:cubicBezTo>
                    <a:pt x="100727" y="65675"/>
                    <a:pt x="101096" y="65520"/>
                    <a:pt x="101465" y="65389"/>
                  </a:cubicBezTo>
                  <a:cubicBezTo>
                    <a:pt x="101834" y="65247"/>
                    <a:pt x="102215" y="65127"/>
                    <a:pt x="102561" y="64961"/>
                  </a:cubicBezTo>
                  <a:cubicBezTo>
                    <a:pt x="103275" y="64616"/>
                    <a:pt x="104001" y="64306"/>
                    <a:pt x="104656" y="63877"/>
                  </a:cubicBezTo>
                  <a:cubicBezTo>
                    <a:pt x="107288" y="62318"/>
                    <a:pt x="109693" y="59960"/>
                    <a:pt x="111348" y="57365"/>
                  </a:cubicBezTo>
                  <a:cubicBezTo>
                    <a:pt x="111383" y="57317"/>
                    <a:pt x="111419" y="57257"/>
                    <a:pt x="111455" y="57198"/>
                  </a:cubicBezTo>
                  <a:cubicBezTo>
                    <a:pt x="111467" y="57174"/>
                    <a:pt x="111479" y="57150"/>
                    <a:pt x="111490" y="57138"/>
                  </a:cubicBezTo>
                  <a:lnTo>
                    <a:pt x="111490" y="57126"/>
                  </a:lnTo>
                  <a:cubicBezTo>
                    <a:pt x="113074" y="54519"/>
                    <a:pt x="114074" y="51531"/>
                    <a:pt x="114288" y="48483"/>
                  </a:cubicBezTo>
                  <a:cubicBezTo>
                    <a:pt x="114527" y="45363"/>
                    <a:pt x="114026" y="42172"/>
                    <a:pt x="112812" y="39255"/>
                  </a:cubicBezTo>
                  <a:cubicBezTo>
                    <a:pt x="111562" y="36362"/>
                    <a:pt x="109633" y="33778"/>
                    <a:pt x="107228" y="31766"/>
                  </a:cubicBezTo>
                  <a:cubicBezTo>
                    <a:pt x="104799" y="29766"/>
                    <a:pt x="101894" y="28349"/>
                    <a:pt x="98810" y="27682"/>
                  </a:cubicBezTo>
                  <a:cubicBezTo>
                    <a:pt x="98429" y="27587"/>
                    <a:pt x="98036" y="27540"/>
                    <a:pt x="97643" y="27480"/>
                  </a:cubicBezTo>
                  <a:cubicBezTo>
                    <a:pt x="97251" y="27420"/>
                    <a:pt x="96870" y="27349"/>
                    <a:pt x="96477" y="27325"/>
                  </a:cubicBezTo>
                  <a:lnTo>
                    <a:pt x="95298" y="27266"/>
                  </a:lnTo>
                  <a:lnTo>
                    <a:pt x="94715" y="27218"/>
                  </a:lnTo>
                  <a:lnTo>
                    <a:pt x="94298" y="27206"/>
                  </a:lnTo>
                  <a:lnTo>
                    <a:pt x="71783" y="27206"/>
                  </a:lnTo>
                  <a:cubicBezTo>
                    <a:pt x="71140" y="27206"/>
                    <a:pt x="70676" y="27182"/>
                    <a:pt x="70676" y="27182"/>
                  </a:cubicBezTo>
                  <a:cubicBezTo>
                    <a:pt x="70650" y="27185"/>
                    <a:pt x="70624" y="27186"/>
                    <a:pt x="70598" y="27186"/>
                  </a:cubicBezTo>
                  <a:cubicBezTo>
                    <a:pt x="70484" y="27186"/>
                    <a:pt x="70376" y="27166"/>
                    <a:pt x="70259" y="27147"/>
                  </a:cubicBezTo>
                  <a:cubicBezTo>
                    <a:pt x="70116" y="27123"/>
                    <a:pt x="69973" y="27111"/>
                    <a:pt x="69830" y="27087"/>
                  </a:cubicBezTo>
                  <a:lnTo>
                    <a:pt x="69426" y="26980"/>
                  </a:lnTo>
                  <a:cubicBezTo>
                    <a:pt x="69283" y="26944"/>
                    <a:pt x="69140" y="26932"/>
                    <a:pt x="69009" y="26861"/>
                  </a:cubicBezTo>
                  <a:cubicBezTo>
                    <a:pt x="68747" y="26754"/>
                    <a:pt x="68473" y="26694"/>
                    <a:pt x="68223" y="26551"/>
                  </a:cubicBezTo>
                  <a:lnTo>
                    <a:pt x="67842" y="26361"/>
                  </a:lnTo>
                  <a:cubicBezTo>
                    <a:pt x="67723" y="26289"/>
                    <a:pt x="67604" y="26206"/>
                    <a:pt x="67473" y="26135"/>
                  </a:cubicBezTo>
                  <a:lnTo>
                    <a:pt x="67294" y="26027"/>
                  </a:lnTo>
                  <a:cubicBezTo>
                    <a:pt x="67235" y="25992"/>
                    <a:pt x="67175" y="25944"/>
                    <a:pt x="67116" y="25896"/>
                  </a:cubicBezTo>
                  <a:cubicBezTo>
                    <a:pt x="67009" y="25813"/>
                    <a:pt x="66890" y="25730"/>
                    <a:pt x="66771" y="25646"/>
                  </a:cubicBezTo>
                  <a:cubicBezTo>
                    <a:pt x="66663" y="25563"/>
                    <a:pt x="66568" y="25444"/>
                    <a:pt x="66461" y="25361"/>
                  </a:cubicBezTo>
                  <a:cubicBezTo>
                    <a:pt x="66354" y="25254"/>
                    <a:pt x="66223" y="25182"/>
                    <a:pt x="66140" y="25063"/>
                  </a:cubicBezTo>
                  <a:cubicBezTo>
                    <a:pt x="65961" y="24837"/>
                    <a:pt x="65735" y="24658"/>
                    <a:pt x="65592" y="24408"/>
                  </a:cubicBezTo>
                  <a:cubicBezTo>
                    <a:pt x="64889" y="23503"/>
                    <a:pt x="64401" y="22444"/>
                    <a:pt x="64235" y="21313"/>
                  </a:cubicBezTo>
                  <a:cubicBezTo>
                    <a:pt x="64211" y="21170"/>
                    <a:pt x="64175" y="20110"/>
                    <a:pt x="64175" y="20074"/>
                  </a:cubicBezTo>
                  <a:lnTo>
                    <a:pt x="64175" y="19979"/>
                  </a:lnTo>
                  <a:lnTo>
                    <a:pt x="64175" y="19169"/>
                  </a:lnTo>
                  <a:lnTo>
                    <a:pt x="64175" y="15895"/>
                  </a:lnTo>
                  <a:lnTo>
                    <a:pt x="66890" y="15895"/>
                  </a:lnTo>
                  <a:lnTo>
                    <a:pt x="57841" y="0"/>
                  </a:lnTo>
                  <a:close/>
                </a:path>
              </a:pathLst>
            </a:custGeom>
            <a:solidFill>
              <a:srgbClr val="BAE4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5"/>
            <p:cNvSpPr/>
            <p:nvPr/>
          </p:nvSpPr>
          <p:spPr>
            <a:xfrm>
              <a:off x="3124740" y="1467244"/>
              <a:ext cx="2847490" cy="3675956"/>
            </a:xfrm>
            <a:custGeom>
              <a:avLst/>
              <a:gdLst/>
              <a:ahLst/>
              <a:cxnLst/>
              <a:rect l="l" t="t" r="r" b="b"/>
              <a:pathLst>
                <a:path w="103002" h="132970" extrusionOk="0">
                  <a:moveTo>
                    <a:pt x="51507" y="1"/>
                  </a:moveTo>
                  <a:lnTo>
                    <a:pt x="51507" y="3727"/>
                  </a:lnTo>
                  <a:lnTo>
                    <a:pt x="52757" y="3727"/>
                  </a:lnTo>
                  <a:lnTo>
                    <a:pt x="52757" y="1"/>
                  </a:lnTo>
                  <a:close/>
                  <a:moveTo>
                    <a:pt x="51507" y="7442"/>
                  </a:moveTo>
                  <a:lnTo>
                    <a:pt x="51507" y="9180"/>
                  </a:lnTo>
                  <a:cubicBezTo>
                    <a:pt x="51507" y="9883"/>
                    <a:pt x="51566" y="10573"/>
                    <a:pt x="51662" y="11252"/>
                  </a:cubicBezTo>
                  <a:lnTo>
                    <a:pt x="52888" y="11073"/>
                  </a:lnTo>
                  <a:cubicBezTo>
                    <a:pt x="52793" y="10454"/>
                    <a:pt x="52757" y="9823"/>
                    <a:pt x="52757" y="9180"/>
                  </a:cubicBezTo>
                  <a:lnTo>
                    <a:pt x="52757" y="7442"/>
                  </a:lnTo>
                  <a:close/>
                  <a:moveTo>
                    <a:pt x="53888" y="14467"/>
                  </a:moveTo>
                  <a:lnTo>
                    <a:pt x="52757" y="14979"/>
                  </a:lnTo>
                  <a:cubicBezTo>
                    <a:pt x="53293" y="16157"/>
                    <a:pt x="53995" y="17265"/>
                    <a:pt x="54840" y="18265"/>
                  </a:cubicBezTo>
                  <a:lnTo>
                    <a:pt x="55781" y="17455"/>
                  </a:lnTo>
                  <a:cubicBezTo>
                    <a:pt x="55019" y="16550"/>
                    <a:pt x="54376" y="15550"/>
                    <a:pt x="53888" y="14467"/>
                  </a:cubicBezTo>
                  <a:close/>
                  <a:moveTo>
                    <a:pt x="58424" y="19812"/>
                  </a:moveTo>
                  <a:lnTo>
                    <a:pt x="57734" y="20848"/>
                  </a:lnTo>
                  <a:cubicBezTo>
                    <a:pt x="58817" y="21575"/>
                    <a:pt x="59984" y="22146"/>
                    <a:pt x="61222" y="22551"/>
                  </a:cubicBezTo>
                  <a:lnTo>
                    <a:pt x="61603" y="21360"/>
                  </a:lnTo>
                  <a:cubicBezTo>
                    <a:pt x="60484" y="21003"/>
                    <a:pt x="59412" y="20479"/>
                    <a:pt x="58424" y="19812"/>
                  </a:cubicBezTo>
                  <a:close/>
                  <a:moveTo>
                    <a:pt x="65092" y="21979"/>
                  </a:moveTo>
                  <a:lnTo>
                    <a:pt x="65056" y="23218"/>
                  </a:lnTo>
                  <a:cubicBezTo>
                    <a:pt x="65211" y="23218"/>
                    <a:pt x="65378" y="23230"/>
                    <a:pt x="65544" y="23230"/>
                  </a:cubicBezTo>
                  <a:lnTo>
                    <a:pt x="68795" y="23230"/>
                  </a:lnTo>
                  <a:lnTo>
                    <a:pt x="68795" y="21979"/>
                  </a:lnTo>
                  <a:close/>
                  <a:moveTo>
                    <a:pt x="72521" y="21979"/>
                  </a:moveTo>
                  <a:lnTo>
                    <a:pt x="72521" y="23230"/>
                  </a:lnTo>
                  <a:lnTo>
                    <a:pt x="76248" y="23230"/>
                  </a:lnTo>
                  <a:lnTo>
                    <a:pt x="76248" y="21979"/>
                  </a:lnTo>
                  <a:close/>
                  <a:moveTo>
                    <a:pt x="79975" y="21979"/>
                  </a:moveTo>
                  <a:lnTo>
                    <a:pt x="79975" y="23230"/>
                  </a:lnTo>
                  <a:lnTo>
                    <a:pt x="83689" y="23230"/>
                  </a:lnTo>
                  <a:lnTo>
                    <a:pt x="83689" y="21979"/>
                  </a:lnTo>
                  <a:close/>
                  <a:moveTo>
                    <a:pt x="87416" y="21979"/>
                  </a:moveTo>
                  <a:lnTo>
                    <a:pt x="87416" y="23230"/>
                  </a:lnTo>
                  <a:lnTo>
                    <a:pt x="88952" y="23230"/>
                  </a:lnTo>
                  <a:cubicBezTo>
                    <a:pt x="89654" y="23230"/>
                    <a:pt x="90357" y="23277"/>
                    <a:pt x="91035" y="23396"/>
                  </a:cubicBezTo>
                  <a:lnTo>
                    <a:pt x="91238" y="22170"/>
                  </a:lnTo>
                  <a:cubicBezTo>
                    <a:pt x="90488" y="22039"/>
                    <a:pt x="89726" y="21979"/>
                    <a:pt x="88952" y="21979"/>
                  </a:cubicBezTo>
                  <a:close/>
                  <a:moveTo>
                    <a:pt x="94941" y="23313"/>
                  </a:moveTo>
                  <a:lnTo>
                    <a:pt x="94417" y="24444"/>
                  </a:lnTo>
                  <a:cubicBezTo>
                    <a:pt x="95488" y="24944"/>
                    <a:pt x="96477" y="25599"/>
                    <a:pt x="97370" y="26385"/>
                  </a:cubicBezTo>
                  <a:lnTo>
                    <a:pt x="98191" y="25444"/>
                  </a:lnTo>
                  <a:cubicBezTo>
                    <a:pt x="97215" y="24587"/>
                    <a:pt x="96119" y="23873"/>
                    <a:pt x="94941" y="23313"/>
                  </a:cubicBezTo>
                  <a:close/>
                  <a:moveTo>
                    <a:pt x="100739" y="28373"/>
                  </a:moveTo>
                  <a:lnTo>
                    <a:pt x="99691" y="29052"/>
                  </a:lnTo>
                  <a:cubicBezTo>
                    <a:pt x="100346" y="30052"/>
                    <a:pt x="100846" y="31135"/>
                    <a:pt x="101192" y="32266"/>
                  </a:cubicBezTo>
                  <a:lnTo>
                    <a:pt x="102382" y="31897"/>
                  </a:lnTo>
                  <a:cubicBezTo>
                    <a:pt x="102001" y="30659"/>
                    <a:pt x="101442" y="29468"/>
                    <a:pt x="100739" y="28373"/>
                  </a:cubicBezTo>
                  <a:close/>
                  <a:moveTo>
                    <a:pt x="102989" y="35731"/>
                  </a:moveTo>
                  <a:lnTo>
                    <a:pt x="101751" y="35755"/>
                  </a:lnTo>
                  <a:cubicBezTo>
                    <a:pt x="101751" y="35850"/>
                    <a:pt x="101751" y="35934"/>
                    <a:pt x="101751" y="36017"/>
                  </a:cubicBezTo>
                  <a:cubicBezTo>
                    <a:pt x="101751" y="37124"/>
                    <a:pt x="101608" y="38220"/>
                    <a:pt x="101334" y="39267"/>
                  </a:cubicBezTo>
                  <a:lnTo>
                    <a:pt x="102537" y="39589"/>
                  </a:lnTo>
                  <a:cubicBezTo>
                    <a:pt x="102846" y="38434"/>
                    <a:pt x="103001" y="37231"/>
                    <a:pt x="103001" y="36017"/>
                  </a:cubicBezTo>
                  <a:cubicBezTo>
                    <a:pt x="103001" y="35922"/>
                    <a:pt x="102989" y="35826"/>
                    <a:pt x="102989" y="35731"/>
                  </a:cubicBezTo>
                  <a:close/>
                  <a:moveTo>
                    <a:pt x="99977" y="42541"/>
                  </a:moveTo>
                  <a:cubicBezTo>
                    <a:pt x="99370" y="43553"/>
                    <a:pt x="98620" y="44482"/>
                    <a:pt x="97763" y="45304"/>
                  </a:cubicBezTo>
                  <a:lnTo>
                    <a:pt x="98620" y="46209"/>
                  </a:lnTo>
                  <a:cubicBezTo>
                    <a:pt x="99560" y="45316"/>
                    <a:pt x="100382" y="44292"/>
                    <a:pt x="101037" y="43172"/>
                  </a:cubicBezTo>
                  <a:lnTo>
                    <a:pt x="99977" y="42541"/>
                  </a:lnTo>
                  <a:close/>
                  <a:moveTo>
                    <a:pt x="94881" y="47363"/>
                  </a:moveTo>
                  <a:cubicBezTo>
                    <a:pt x="93833" y="47911"/>
                    <a:pt x="92714" y="48316"/>
                    <a:pt x="91547" y="48554"/>
                  </a:cubicBezTo>
                  <a:lnTo>
                    <a:pt x="91797" y="49769"/>
                  </a:lnTo>
                  <a:cubicBezTo>
                    <a:pt x="93071" y="49507"/>
                    <a:pt x="94310" y="49066"/>
                    <a:pt x="95465" y="48471"/>
                  </a:cubicBezTo>
                  <a:lnTo>
                    <a:pt x="94881" y="47363"/>
                  </a:lnTo>
                  <a:close/>
                  <a:moveTo>
                    <a:pt x="17205" y="48816"/>
                  </a:moveTo>
                  <a:lnTo>
                    <a:pt x="17205" y="50054"/>
                  </a:lnTo>
                  <a:lnTo>
                    <a:pt x="20931" y="50054"/>
                  </a:lnTo>
                  <a:lnTo>
                    <a:pt x="20931" y="48816"/>
                  </a:lnTo>
                  <a:close/>
                  <a:moveTo>
                    <a:pt x="24658" y="48816"/>
                  </a:moveTo>
                  <a:lnTo>
                    <a:pt x="24658" y="50054"/>
                  </a:lnTo>
                  <a:lnTo>
                    <a:pt x="28373" y="50054"/>
                  </a:lnTo>
                  <a:lnTo>
                    <a:pt x="28373" y="48816"/>
                  </a:lnTo>
                  <a:close/>
                  <a:moveTo>
                    <a:pt x="32100" y="48816"/>
                  </a:moveTo>
                  <a:lnTo>
                    <a:pt x="32100" y="50054"/>
                  </a:lnTo>
                  <a:lnTo>
                    <a:pt x="35826" y="50054"/>
                  </a:lnTo>
                  <a:lnTo>
                    <a:pt x="35826" y="48816"/>
                  </a:lnTo>
                  <a:close/>
                  <a:moveTo>
                    <a:pt x="39553" y="48816"/>
                  </a:moveTo>
                  <a:lnTo>
                    <a:pt x="39553" y="50054"/>
                  </a:lnTo>
                  <a:lnTo>
                    <a:pt x="43280" y="50054"/>
                  </a:lnTo>
                  <a:lnTo>
                    <a:pt x="43280" y="48816"/>
                  </a:lnTo>
                  <a:close/>
                  <a:moveTo>
                    <a:pt x="47006" y="48816"/>
                  </a:moveTo>
                  <a:lnTo>
                    <a:pt x="47006" y="50054"/>
                  </a:lnTo>
                  <a:lnTo>
                    <a:pt x="50721" y="50054"/>
                  </a:lnTo>
                  <a:lnTo>
                    <a:pt x="50721" y="48816"/>
                  </a:lnTo>
                  <a:close/>
                  <a:moveTo>
                    <a:pt x="54448" y="48816"/>
                  </a:moveTo>
                  <a:lnTo>
                    <a:pt x="54448" y="50054"/>
                  </a:lnTo>
                  <a:lnTo>
                    <a:pt x="58174" y="50054"/>
                  </a:lnTo>
                  <a:lnTo>
                    <a:pt x="58174" y="48816"/>
                  </a:lnTo>
                  <a:close/>
                  <a:moveTo>
                    <a:pt x="61901" y="48816"/>
                  </a:moveTo>
                  <a:lnTo>
                    <a:pt x="61901" y="50054"/>
                  </a:lnTo>
                  <a:lnTo>
                    <a:pt x="65628" y="50054"/>
                  </a:lnTo>
                  <a:lnTo>
                    <a:pt x="65628" y="48816"/>
                  </a:lnTo>
                  <a:close/>
                  <a:moveTo>
                    <a:pt x="69342" y="48816"/>
                  </a:moveTo>
                  <a:lnTo>
                    <a:pt x="69342" y="50054"/>
                  </a:lnTo>
                  <a:lnTo>
                    <a:pt x="73069" y="50054"/>
                  </a:lnTo>
                  <a:lnTo>
                    <a:pt x="73069" y="48816"/>
                  </a:lnTo>
                  <a:close/>
                  <a:moveTo>
                    <a:pt x="76796" y="48816"/>
                  </a:moveTo>
                  <a:lnTo>
                    <a:pt x="76796" y="50054"/>
                  </a:lnTo>
                  <a:lnTo>
                    <a:pt x="80522" y="50054"/>
                  </a:lnTo>
                  <a:lnTo>
                    <a:pt x="80522" y="48816"/>
                  </a:lnTo>
                  <a:close/>
                  <a:moveTo>
                    <a:pt x="84249" y="48816"/>
                  </a:moveTo>
                  <a:lnTo>
                    <a:pt x="84249" y="50054"/>
                  </a:lnTo>
                  <a:lnTo>
                    <a:pt x="87976" y="50054"/>
                  </a:lnTo>
                  <a:lnTo>
                    <a:pt x="87976" y="48816"/>
                  </a:lnTo>
                  <a:close/>
                  <a:moveTo>
                    <a:pt x="13454" y="48828"/>
                  </a:moveTo>
                  <a:cubicBezTo>
                    <a:pt x="12157" y="48876"/>
                    <a:pt x="10871" y="49102"/>
                    <a:pt x="9632" y="49507"/>
                  </a:cubicBezTo>
                  <a:lnTo>
                    <a:pt x="10013" y="50685"/>
                  </a:lnTo>
                  <a:cubicBezTo>
                    <a:pt x="11145" y="50316"/>
                    <a:pt x="12311" y="50114"/>
                    <a:pt x="13502" y="50066"/>
                  </a:cubicBezTo>
                  <a:lnTo>
                    <a:pt x="13454" y="48828"/>
                  </a:lnTo>
                  <a:close/>
                  <a:moveTo>
                    <a:pt x="6144" y="51209"/>
                  </a:moveTo>
                  <a:cubicBezTo>
                    <a:pt x="5072" y="51935"/>
                    <a:pt x="4096" y="52805"/>
                    <a:pt x="3251" y="53805"/>
                  </a:cubicBezTo>
                  <a:lnTo>
                    <a:pt x="4203" y="54602"/>
                  </a:lnTo>
                  <a:cubicBezTo>
                    <a:pt x="4965" y="53698"/>
                    <a:pt x="5858" y="52900"/>
                    <a:pt x="6834" y="52233"/>
                  </a:cubicBezTo>
                  <a:lnTo>
                    <a:pt x="6144" y="51209"/>
                  </a:lnTo>
                  <a:close/>
                  <a:moveTo>
                    <a:pt x="1179" y="57091"/>
                  </a:moveTo>
                  <a:cubicBezTo>
                    <a:pt x="643" y="58270"/>
                    <a:pt x="286" y="59532"/>
                    <a:pt x="96" y="60818"/>
                  </a:cubicBezTo>
                  <a:lnTo>
                    <a:pt x="1322" y="60996"/>
                  </a:lnTo>
                  <a:cubicBezTo>
                    <a:pt x="1489" y="59817"/>
                    <a:pt x="1822" y="58674"/>
                    <a:pt x="2310" y="57603"/>
                  </a:cubicBezTo>
                  <a:lnTo>
                    <a:pt x="1179" y="57091"/>
                  </a:lnTo>
                  <a:close/>
                  <a:moveTo>
                    <a:pt x="1239" y="64568"/>
                  </a:moveTo>
                  <a:lnTo>
                    <a:pt x="0" y="64675"/>
                  </a:lnTo>
                  <a:cubicBezTo>
                    <a:pt x="107" y="65973"/>
                    <a:pt x="405" y="67247"/>
                    <a:pt x="869" y="68461"/>
                  </a:cubicBezTo>
                  <a:lnTo>
                    <a:pt x="2024" y="68021"/>
                  </a:lnTo>
                  <a:cubicBezTo>
                    <a:pt x="1608" y="66914"/>
                    <a:pt x="1346" y="65747"/>
                    <a:pt x="1239" y="64568"/>
                  </a:cubicBezTo>
                  <a:close/>
                  <a:moveTo>
                    <a:pt x="3739" y="71116"/>
                  </a:moveTo>
                  <a:lnTo>
                    <a:pt x="2751" y="71855"/>
                  </a:lnTo>
                  <a:cubicBezTo>
                    <a:pt x="3525" y="72902"/>
                    <a:pt x="4453" y="73831"/>
                    <a:pt x="5477" y="74617"/>
                  </a:cubicBezTo>
                  <a:lnTo>
                    <a:pt x="6239" y="73629"/>
                  </a:lnTo>
                  <a:cubicBezTo>
                    <a:pt x="5287" y="72902"/>
                    <a:pt x="4453" y="72057"/>
                    <a:pt x="3739" y="71116"/>
                  </a:cubicBezTo>
                  <a:close/>
                  <a:moveTo>
                    <a:pt x="9323" y="75367"/>
                  </a:moveTo>
                  <a:lnTo>
                    <a:pt x="8870" y="76522"/>
                  </a:lnTo>
                  <a:cubicBezTo>
                    <a:pt x="10073" y="76998"/>
                    <a:pt x="11347" y="77296"/>
                    <a:pt x="12645" y="77415"/>
                  </a:cubicBezTo>
                  <a:lnTo>
                    <a:pt x="12764" y="76177"/>
                  </a:lnTo>
                  <a:cubicBezTo>
                    <a:pt x="11585" y="76069"/>
                    <a:pt x="10418" y="75796"/>
                    <a:pt x="9323" y="75367"/>
                  </a:cubicBezTo>
                  <a:close/>
                  <a:moveTo>
                    <a:pt x="16431" y="76236"/>
                  </a:moveTo>
                  <a:lnTo>
                    <a:pt x="16431" y="77486"/>
                  </a:lnTo>
                  <a:lnTo>
                    <a:pt x="20158" y="77486"/>
                  </a:lnTo>
                  <a:lnTo>
                    <a:pt x="20158" y="76236"/>
                  </a:lnTo>
                  <a:close/>
                  <a:moveTo>
                    <a:pt x="23872" y="76236"/>
                  </a:moveTo>
                  <a:lnTo>
                    <a:pt x="23872" y="77486"/>
                  </a:lnTo>
                  <a:lnTo>
                    <a:pt x="27599" y="77486"/>
                  </a:lnTo>
                  <a:lnTo>
                    <a:pt x="27599" y="76236"/>
                  </a:lnTo>
                  <a:close/>
                  <a:moveTo>
                    <a:pt x="31326" y="76236"/>
                  </a:moveTo>
                  <a:lnTo>
                    <a:pt x="31326" y="77486"/>
                  </a:lnTo>
                  <a:lnTo>
                    <a:pt x="35052" y="77486"/>
                  </a:lnTo>
                  <a:lnTo>
                    <a:pt x="35052" y="76236"/>
                  </a:lnTo>
                  <a:close/>
                  <a:moveTo>
                    <a:pt x="38779" y="76236"/>
                  </a:moveTo>
                  <a:lnTo>
                    <a:pt x="38779" y="77486"/>
                  </a:lnTo>
                  <a:lnTo>
                    <a:pt x="42494" y="77486"/>
                  </a:lnTo>
                  <a:lnTo>
                    <a:pt x="42494" y="76236"/>
                  </a:lnTo>
                  <a:close/>
                  <a:moveTo>
                    <a:pt x="46220" y="76236"/>
                  </a:moveTo>
                  <a:lnTo>
                    <a:pt x="46220" y="77486"/>
                  </a:lnTo>
                  <a:lnTo>
                    <a:pt x="49947" y="77486"/>
                  </a:lnTo>
                  <a:lnTo>
                    <a:pt x="49947" y="76236"/>
                  </a:lnTo>
                  <a:close/>
                  <a:moveTo>
                    <a:pt x="53674" y="76236"/>
                  </a:moveTo>
                  <a:lnTo>
                    <a:pt x="53674" y="77486"/>
                  </a:lnTo>
                  <a:lnTo>
                    <a:pt x="57400" y="77486"/>
                  </a:lnTo>
                  <a:lnTo>
                    <a:pt x="57400" y="76236"/>
                  </a:lnTo>
                  <a:close/>
                  <a:moveTo>
                    <a:pt x="61127" y="76236"/>
                  </a:moveTo>
                  <a:lnTo>
                    <a:pt x="61127" y="77486"/>
                  </a:lnTo>
                  <a:lnTo>
                    <a:pt x="64842" y="77486"/>
                  </a:lnTo>
                  <a:lnTo>
                    <a:pt x="64842" y="76236"/>
                  </a:lnTo>
                  <a:close/>
                  <a:moveTo>
                    <a:pt x="68568" y="76236"/>
                  </a:moveTo>
                  <a:lnTo>
                    <a:pt x="68568" y="77486"/>
                  </a:lnTo>
                  <a:lnTo>
                    <a:pt x="72295" y="77486"/>
                  </a:lnTo>
                  <a:lnTo>
                    <a:pt x="72295" y="76236"/>
                  </a:lnTo>
                  <a:close/>
                  <a:moveTo>
                    <a:pt x="76022" y="76236"/>
                  </a:moveTo>
                  <a:lnTo>
                    <a:pt x="76022" y="77486"/>
                  </a:lnTo>
                  <a:lnTo>
                    <a:pt x="79748" y="77486"/>
                  </a:lnTo>
                  <a:lnTo>
                    <a:pt x="79748" y="76236"/>
                  </a:lnTo>
                  <a:close/>
                  <a:moveTo>
                    <a:pt x="83475" y="76236"/>
                  </a:moveTo>
                  <a:lnTo>
                    <a:pt x="83475" y="77486"/>
                  </a:lnTo>
                  <a:lnTo>
                    <a:pt x="87190" y="77486"/>
                  </a:lnTo>
                  <a:lnTo>
                    <a:pt x="87190" y="76236"/>
                  </a:lnTo>
                  <a:close/>
                  <a:moveTo>
                    <a:pt x="91000" y="76391"/>
                  </a:moveTo>
                  <a:lnTo>
                    <a:pt x="90821" y="77617"/>
                  </a:lnTo>
                  <a:cubicBezTo>
                    <a:pt x="92000" y="77784"/>
                    <a:pt x="93143" y="78117"/>
                    <a:pt x="94214" y="78605"/>
                  </a:cubicBezTo>
                  <a:lnTo>
                    <a:pt x="94726" y="77474"/>
                  </a:lnTo>
                  <a:cubicBezTo>
                    <a:pt x="93548" y="76939"/>
                    <a:pt x="92286" y="76569"/>
                    <a:pt x="91000" y="76391"/>
                  </a:cubicBezTo>
                  <a:close/>
                  <a:moveTo>
                    <a:pt x="98013" y="79546"/>
                  </a:moveTo>
                  <a:lnTo>
                    <a:pt x="97215" y="80499"/>
                  </a:lnTo>
                  <a:cubicBezTo>
                    <a:pt x="98120" y="81261"/>
                    <a:pt x="98917" y="82153"/>
                    <a:pt x="99572" y="83130"/>
                  </a:cubicBezTo>
                  <a:lnTo>
                    <a:pt x="100608" y="82439"/>
                  </a:lnTo>
                  <a:cubicBezTo>
                    <a:pt x="99882" y="81356"/>
                    <a:pt x="99001" y="80391"/>
                    <a:pt x="98013" y="79546"/>
                  </a:cubicBezTo>
                  <a:close/>
                  <a:moveTo>
                    <a:pt x="102311" y="85928"/>
                  </a:moveTo>
                  <a:lnTo>
                    <a:pt x="101132" y="86309"/>
                  </a:lnTo>
                  <a:cubicBezTo>
                    <a:pt x="101489" y="87440"/>
                    <a:pt x="101703" y="88607"/>
                    <a:pt x="101751" y="89797"/>
                  </a:cubicBezTo>
                  <a:lnTo>
                    <a:pt x="102989" y="89750"/>
                  </a:lnTo>
                  <a:cubicBezTo>
                    <a:pt x="102942" y="88452"/>
                    <a:pt x="102716" y="87166"/>
                    <a:pt x="102311" y="85928"/>
                  </a:cubicBezTo>
                  <a:close/>
                  <a:moveTo>
                    <a:pt x="101430" y="93333"/>
                  </a:moveTo>
                  <a:cubicBezTo>
                    <a:pt x="101156" y="94488"/>
                    <a:pt x="100727" y="95596"/>
                    <a:pt x="100156" y="96631"/>
                  </a:cubicBezTo>
                  <a:lnTo>
                    <a:pt x="101239" y="97239"/>
                  </a:lnTo>
                  <a:cubicBezTo>
                    <a:pt x="101870" y="96096"/>
                    <a:pt x="102346" y="94881"/>
                    <a:pt x="102632" y="93619"/>
                  </a:cubicBezTo>
                  <a:lnTo>
                    <a:pt x="101430" y="93333"/>
                  </a:lnTo>
                  <a:close/>
                  <a:moveTo>
                    <a:pt x="98024" y="99465"/>
                  </a:moveTo>
                  <a:cubicBezTo>
                    <a:pt x="97191" y="100310"/>
                    <a:pt x="96239" y="101025"/>
                    <a:pt x="95215" y="101608"/>
                  </a:cubicBezTo>
                  <a:lnTo>
                    <a:pt x="95822" y="102692"/>
                  </a:lnTo>
                  <a:cubicBezTo>
                    <a:pt x="96953" y="102061"/>
                    <a:pt x="97989" y="101263"/>
                    <a:pt x="98906" y="100346"/>
                  </a:cubicBezTo>
                  <a:lnTo>
                    <a:pt x="98024" y="99465"/>
                  </a:lnTo>
                  <a:close/>
                  <a:moveTo>
                    <a:pt x="66009" y="103239"/>
                  </a:moveTo>
                  <a:lnTo>
                    <a:pt x="66009" y="104478"/>
                  </a:lnTo>
                  <a:lnTo>
                    <a:pt x="69735" y="104478"/>
                  </a:lnTo>
                  <a:lnTo>
                    <a:pt x="69735" y="103239"/>
                  </a:lnTo>
                  <a:close/>
                  <a:moveTo>
                    <a:pt x="73462" y="103239"/>
                  </a:moveTo>
                  <a:lnTo>
                    <a:pt x="73462" y="104478"/>
                  </a:lnTo>
                  <a:lnTo>
                    <a:pt x="77189" y="104478"/>
                  </a:lnTo>
                  <a:lnTo>
                    <a:pt x="77189" y="103239"/>
                  </a:lnTo>
                  <a:close/>
                  <a:moveTo>
                    <a:pt x="80915" y="103239"/>
                  </a:moveTo>
                  <a:lnTo>
                    <a:pt x="80915" y="104478"/>
                  </a:lnTo>
                  <a:lnTo>
                    <a:pt x="84630" y="104478"/>
                  </a:lnTo>
                  <a:lnTo>
                    <a:pt x="84630" y="103239"/>
                  </a:lnTo>
                  <a:close/>
                  <a:moveTo>
                    <a:pt x="91917" y="102894"/>
                  </a:moveTo>
                  <a:cubicBezTo>
                    <a:pt x="90952" y="103120"/>
                    <a:pt x="89952" y="103239"/>
                    <a:pt x="88952" y="103239"/>
                  </a:cubicBezTo>
                  <a:lnTo>
                    <a:pt x="88357" y="103239"/>
                  </a:lnTo>
                  <a:lnTo>
                    <a:pt x="88357" y="104478"/>
                  </a:lnTo>
                  <a:lnTo>
                    <a:pt x="88952" y="104478"/>
                  </a:lnTo>
                  <a:cubicBezTo>
                    <a:pt x="90047" y="104478"/>
                    <a:pt x="91143" y="104359"/>
                    <a:pt x="92202" y="104109"/>
                  </a:cubicBezTo>
                  <a:lnTo>
                    <a:pt x="91917" y="102894"/>
                  </a:lnTo>
                  <a:close/>
                  <a:moveTo>
                    <a:pt x="62175" y="103644"/>
                  </a:moveTo>
                  <a:cubicBezTo>
                    <a:pt x="60913" y="103954"/>
                    <a:pt x="59698" y="104442"/>
                    <a:pt x="58567" y="105097"/>
                  </a:cubicBezTo>
                  <a:lnTo>
                    <a:pt x="59186" y="106168"/>
                  </a:lnTo>
                  <a:cubicBezTo>
                    <a:pt x="60210" y="105585"/>
                    <a:pt x="61317" y="105132"/>
                    <a:pt x="62472" y="104847"/>
                  </a:cubicBezTo>
                  <a:lnTo>
                    <a:pt x="62175" y="103644"/>
                  </a:lnTo>
                  <a:close/>
                  <a:moveTo>
                    <a:pt x="55495" y="107478"/>
                  </a:moveTo>
                  <a:cubicBezTo>
                    <a:pt x="54590" y="108407"/>
                    <a:pt x="53817" y="109454"/>
                    <a:pt x="53197" y="110597"/>
                  </a:cubicBezTo>
                  <a:lnTo>
                    <a:pt x="54293" y="111193"/>
                  </a:lnTo>
                  <a:cubicBezTo>
                    <a:pt x="54852" y="110145"/>
                    <a:pt x="55555" y="109193"/>
                    <a:pt x="56388" y="108335"/>
                  </a:cubicBezTo>
                  <a:lnTo>
                    <a:pt x="55495" y="107478"/>
                  </a:lnTo>
                  <a:close/>
                  <a:moveTo>
                    <a:pt x="51840" y="114241"/>
                  </a:moveTo>
                  <a:cubicBezTo>
                    <a:pt x="51626" y="115229"/>
                    <a:pt x="51507" y="116253"/>
                    <a:pt x="51507" y="117277"/>
                  </a:cubicBezTo>
                  <a:lnTo>
                    <a:pt x="51507" y="118075"/>
                  </a:lnTo>
                  <a:lnTo>
                    <a:pt x="52745" y="118075"/>
                  </a:lnTo>
                  <a:lnTo>
                    <a:pt x="52745" y="117277"/>
                  </a:lnTo>
                  <a:cubicBezTo>
                    <a:pt x="52745" y="116348"/>
                    <a:pt x="52852" y="115408"/>
                    <a:pt x="53055" y="114503"/>
                  </a:cubicBezTo>
                  <a:lnTo>
                    <a:pt x="51840" y="114241"/>
                  </a:lnTo>
                  <a:close/>
                  <a:moveTo>
                    <a:pt x="51507" y="121801"/>
                  </a:moveTo>
                  <a:lnTo>
                    <a:pt x="51507" y="125528"/>
                  </a:lnTo>
                  <a:lnTo>
                    <a:pt x="52757" y="125528"/>
                  </a:lnTo>
                  <a:lnTo>
                    <a:pt x="52757" y="121801"/>
                  </a:lnTo>
                  <a:close/>
                  <a:moveTo>
                    <a:pt x="51507" y="129243"/>
                  </a:moveTo>
                  <a:lnTo>
                    <a:pt x="51507" y="132969"/>
                  </a:lnTo>
                  <a:lnTo>
                    <a:pt x="52757" y="132969"/>
                  </a:lnTo>
                  <a:lnTo>
                    <a:pt x="52757" y="129243"/>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 name="TextBox 4"/>
          <p:cNvSpPr txBox="1"/>
          <p:nvPr/>
        </p:nvSpPr>
        <p:spPr>
          <a:xfrm>
            <a:off x="1120962" y="1478270"/>
            <a:ext cx="4015110" cy="2123658"/>
          </a:xfrm>
          <a:prstGeom prst="rect">
            <a:avLst/>
          </a:prstGeom>
          <a:noFill/>
        </p:spPr>
        <p:txBody>
          <a:bodyPr wrap="square" rtlCol="0">
            <a:spAutoFit/>
          </a:bodyPr>
          <a:lstStyle/>
          <a:p>
            <a:r>
              <a:rPr lang="en-US" sz="6600" dirty="0" smtClean="0">
                <a:solidFill>
                  <a:srgbClr val="2F7536"/>
                </a:solidFill>
                <a:latin typeface="Fira Sans Extra Condensed Medium"/>
                <a:ea typeface="Fira Sans Extra Condensed Medium"/>
                <a:cs typeface="Fira Sans Extra Condensed Medium"/>
              </a:rPr>
              <a:t>05</a:t>
            </a:r>
          </a:p>
          <a:p>
            <a:endParaRPr lang="en-US" sz="6600" dirty="0">
              <a:solidFill>
                <a:srgbClr val="2F7536"/>
              </a:solidFill>
              <a:latin typeface="Fira Sans Extra Condensed Medium"/>
              <a:ea typeface="Fira Sans Extra Condensed Medium"/>
              <a:cs typeface="Fira Sans Extra Condensed Medium"/>
            </a:endParaRPr>
          </a:p>
        </p:txBody>
      </p:sp>
      <p:cxnSp>
        <p:nvCxnSpPr>
          <p:cNvPr id="12" name="Google Shape;87;p13"/>
          <p:cNvCxnSpPr/>
          <p:nvPr/>
        </p:nvCxnSpPr>
        <p:spPr>
          <a:xfrm>
            <a:off x="412393" y="2436972"/>
            <a:ext cx="2833002" cy="0"/>
          </a:xfrm>
          <a:prstGeom prst="straightConnector1">
            <a:avLst/>
          </a:prstGeom>
          <a:noFill/>
          <a:ln w="9525" cap="flat" cmpd="sng">
            <a:solidFill>
              <a:srgbClr val="2F7536"/>
            </a:solidFill>
            <a:prstDash val="solid"/>
            <a:round/>
            <a:headEnd type="none" w="med" len="med"/>
            <a:tailEnd type="none" w="med" len="med"/>
          </a:ln>
        </p:spPr>
      </p:cxnSp>
      <p:sp>
        <p:nvSpPr>
          <p:cNvPr id="7" name="TextBox 6"/>
          <p:cNvSpPr txBox="1"/>
          <p:nvPr/>
        </p:nvSpPr>
        <p:spPr>
          <a:xfrm>
            <a:off x="495320" y="2712237"/>
            <a:ext cx="3135086" cy="769441"/>
          </a:xfrm>
          <a:prstGeom prst="rect">
            <a:avLst/>
          </a:prstGeom>
          <a:noFill/>
        </p:spPr>
        <p:txBody>
          <a:bodyPr wrap="square" rtlCol="0">
            <a:spAutoFit/>
          </a:bodyPr>
          <a:lstStyle/>
          <a:p>
            <a:r>
              <a:rPr lang="en-US" sz="4400" dirty="0">
                <a:solidFill>
                  <a:srgbClr val="2F7536"/>
                </a:solidFill>
                <a:latin typeface="Fira Sans Extra Condensed Medium"/>
                <a:ea typeface="Fira Sans Extra Condensed Medium"/>
                <a:cs typeface="Fira Sans Extra Condensed Medium"/>
                <a:sym typeface="Fira Sans Extra Condensed Medium"/>
              </a:rPr>
              <a:t>Objectives</a:t>
            </a:r>
            <a:endParaRPr lang="en-US" sz="4400" dirty="0">
              <a:solidFill>
                <a:srgbClr val="2F7536"/>
              </a:solidFill>
            </a:endParaRPr>
          </a:p>
        </p:txBody>
      </p:sp>
    </p:spTree>
    <p:extLst>
      <p:ext uri="{BB962C8B-B14F-4D97-AF65-F5344CB8AC3E}">
        <p14:creationId xmlns:p14="http://schemas.microsoft.com/office/powerpoint/2010/main" val="28606100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81" name="Google Shape;281;p21"/>
          <p:cNvSpPr/>
          <p:nvPr/>
        </p:nvSpPr>
        <p:spPr>
          <a:xfrm>
            <a:off x="778060" y="98937"/>
            <a:ext cx="7211700" cy="885900"/>
          </a:xfrm>
          <a:prstGeom prst="homePlate">
            <a:avLst>
              <a:gd name="adj" fmla="val 50000"/>
            </a:avLst>
          </a:prstGeom>
          <a:solidFill>
            <a:srgbClr val="BAE4BE"/>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283" name="Google Shape;283;p21"/>
          <p:cNvSpPr/>
          <p:nvPr/>
        </p:nvSpPr>
        <p:spPr>
          <a:xfrm>
            <a:off x="2292" y="98937"/>
            <a:ext cx="1583709" cy="885900"/>
          </a:xfrm>
          <a:prstGeom prst="homePlate">
            <a:avLst>
              <a:gd name="adj" fmla="val 50000"/>
            </a:avLst>
          </a:prstGeom>
          <a:solidFill>
            <a:srgbClr val="5ABE64"/>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293" name="Google Shape;293;p21"/>
          <p:cNvSpPr/>
          <p:nvPr/>
        </p:nvSpPr>
        <p:spPr>
          <a:xfrm>
            <a:off x="5643729"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21"/>
          <p:cNvSpPr/>
          <p:nvPr/>
        </p:nvSpPr>
        <p:spPr>
          <a:xfrm>
            <a:off x="6086951"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1"/>
          <p:cNvSpPr/>
          <p:nvPr/>
        </p:nvSpPr>
        <p:spPr>
          <a:xfrm>
            <a:off x="6530173"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1"/>
          <p:cNvSpPr/>
          <p:nvPr/>
        </p:nvSpPr>
        <p:spPr>
          <a:xfrm>
            <a:off x="6973395" y="475682"/>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95;p21"/>
          <p:cNvSpPr/>
          <p:nvPr/>
        </p:nvSpPr>
        <p:spPr>
          <a:xfrm>
            <a:off x="5117318"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95;p21"/>
          <p:cNvSpPr/>
          <p:nvPr/>
        </p:nvSpPr>
        <p:spPr>
          <a:xfrm>
            <a:off x="4674095"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95;p21"/>
          <p:cNvSpPr/>
          <p:nvPr/>
        </p:nvSpPr>
        <p:spPr>
          <a:xfrm>
            <a:off x="4147684"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95;p21"/>
          <p:cNvSpPr/>
          <p:nvPr/>
        </p:nvSpPr>
        <p:spPr>
          <a:xfrm>
            <a:off x="3587933"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95;p21"/>
          <p:cNvSpPr/>
          <p:nvPr/>
        </p:nvSpPr>
        <p:spPr>
          <a:xfrm>
            <a:off x="3125066"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95;p21"/>
          <p:cNvSpPr/>
          <p:nvPr/>
        </p:nvSpPr>
        <p:spPr>
          <a:xfrm>
            <a:off x="2557061"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95;p21"/>
          <p:cNvSpPr/>
          <p:nvPr/>
        </p:nvSpPr>
        <p:spPr>
          <a:xfrm>
            <a:off x="1952491"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27;p17"/>
          <p:cNvSpPr txBox="1"/>
          <p:nvPr/>
        </p:nvSpPr>
        <p:spPr>
          <a:xfrm>
            <a:off x="173232" y="309042"/>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01</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19" name="Google Shape;283;p21"/>
          <p:cNvSpPr/>
          <p:nvPr/>
        </p:nvSpPr>
        <p:spPr>
          <a:xfrm>
            <a:off x="877753" y="89571"/>
            <a:ext cx="1583709" cy="885900"/>
          </a:xfrm>
          <a:prstGeom prst="homePlate">
            <a:avLst>
              <a:gd name="adj" fmla="val 50000"/>
            </a:avLst>
          </a:prstGeom>
          <a:solidFill>
            <a:srgbClr val="2F7536"/>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20" name="Google Shape;127;p17"/>
          <p:cNvSpPr txBox="1"/>
          <p:nvPr/>
        </p:nvSpPr>
        <p:spPr>
          <a:xfrm>
            <a:off x="817410" y="267303"/>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a:t>
            </a:r>
            <a:r>
              <a:rPr lang="ar-JO" sz="4000" dirty="0" smtClean="0">
                <a:solidFill>
                  <a:schemeClr val="bg1"/>
                </a:solidFill>
                <a:latin typeface="Fira Sans Extra Condensed Medium"/>
                <a:ea typeface="Fira Sans Extra Condensed Medium"/>
                <a:cs typeface="Fira Sans Extra Condensed Medium"/>
                <a:sym typeface="Fira Sans Extra Condensed Medium"/>
              </a:rPr>
              <a:t>2</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29" name="Google Shape;283;p21"/>
          <p:cNvSpPr/>
          <p:nvPr/>
        </p:nvSpPr>
        <p:spPr>
          <a:xfrm>
            <a:off x="1598652" y="97387"/>
            <a:ext cx="1583709" cy="885900"/>
          </a:xfrm>
          <a:prstGeom prst="homePlate">
            <a:avLst>
              <a:gd name="adj" fmla="val 50000"/>
            </a:avLst>
          </a:prstGeom>
          <a:solidFill>
            <a:srgbClr val="6BAD78"/>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30" name="Google Shape;127;p17"/>
          <p:cNvSpPr txBox="1"/>
          <p:nvPr/>
        </p:nvSpPr>
        <p:spPr>
          <a:xfrm>
            <a:off x="1528185" y="288173"/>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03</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23" name="Google Shape;283;p21"/>
          <p:cNvSpPr/>
          <p:nvPr/>
        </p:nvSpPr>
        <p:spPr>
          <a:xfrm>
            <a:off x="2424607" y="107822"/>
            <a:ext cx="1583709" cy="885900"/>
          </a:xfrm>
          <a:prstGeom prst="homePlate">
            <a:avLst>
              <a:gd name="adj" fmla="val 50000"/>
            </a:avLst>
          </a:prstGeom>
          <a:solidFill>
            <a:srgbClr val="339966"/>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24" name="Google Shape;127;p17"/>
          <p:cNvSpPr txBox="1"/>
          <p:nvPr/>
        </p:nvSpPr>
        <p:spPr>
          <a:xfrm>
            <a:off x="2419143" y="279886"/>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04</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78" name="Google Shape;203;p19"/>
          <p:cNvSpPr/>
          <p:nvPr/>
        </p:nvSpPr>
        <p:spPr>
          <a:xfrm>
            <a:off x="295633" y="4084232"/>
            <a:ext cx="8380853" cy="102661"/>
          </a:xfrm>
          <a:prstGeom prst="roundRect">
            <a:avLst>
              <a:gd name="adj" fmla="val 50000"/>
            </a:avLst>
          </a:prstGeom>
          <a:solidFill>
            <a:srgbClr val="D9D9D9"/>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79" name="Google Shape;204;p19"/>
          <p:cNvSpPr/>
          <p:nvPr/>
        </p:nvSpPr>
        <p:spPr>
          <a:xfrm>
            <a:off x="2500550" y="3852325"/>
            <a:ext cx="461927" cy="461806"/>
          </a:xfrm>
          <a:custGeom>
            <a:avLst/>
            <a:gdLst/>
            <a:ahLst/>
            <a:cxnLst/>
            <a:rect l="l" t="t" r="r" b="b"/>
            <a:pathLst>
              <a:path w="1442" h="1444" extrusionOk="0">
                <a:moveTo>
                  <a:pt x="1441" y="721"/>
                </a:moveTo>
                <a:lnTo>
                  <a:pt x="1441" y="721"/>
                </a:lnTo>
                <a:cubicBezTo>
                  <a:pt x="1441" y="323"/>
                  <a:pt x="1119" y="0"/>
                  <a:pt x="721" y="0"/>
                </a:cubicBezTo>
                <a:lnTo>
                  <a:pt x="721" y="0"/>
                </a:lnTo>
                <a:cubicBezTo>
                  <a:pt x="323" y="0"/>
                  <a:pt x="0" y="323"/>
                  <a:pt x="0" y="721"/>
                </a:cubicBezTo>
                <a:lnTo>
                  <a:pt x="0" y="721"/>
                </a:lnTo>
                <a:cubicBezTo>
                  <a:pt x="0" y="1120"/>
                  <a:pt x="323" y="1443"/>
                  <a:pt x="721" y="1443"/>
                </a:cubicBezTo>
                <a:lnTo>
                  <a:pt x="721" y="1443"/>
                </a:lnTo>
                <a:cubicBezTo>
                  <a:pt x="1119" y="1443"/>
                  <a:pt x="1441" y="1120"/>
                  <a:pt x="1441" y="721"/>
                </a:cubicBezTo>
              </a:path>
            </a:pathLst>
          </a:custGeom>
          <a:solidFill>
            <a:srgbClr val="2F7536"/>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80" name="Google Shape;205;p19"/>
          <p:cNvSpPr/>
          <p:nvPr/>
        </p:nvSpPr>
        <p:spPr>
          <a:xfrm>
            <a:off x="2626274" y="3979428"/>
            <a:ext cx="207656" cy="209015"/>
          </a:xfrm>
          <a:custGeom>
            <a:avLst/>
            <a:gdLst/>
            <a:ahLst/>
            <a:cxnLst/>
            <a:rect l="l" t="t" r="r" b="b"/>
            <a:pathLst>
              <a:path w="650" h="652" extrusionOk="0">
                <a:moveTo>
                  <a:pt x="649" y="325"/>
                </a:moveTo>
                <a:lnTo>
                  <a:pt x="649" y="325"/>
                </a:lnTo>
                <a:cubicBezTo>
                  <a:pt x="649" y="146"/>
                  <a:pt x="505" y="0"/>
                  <a:pt x="325" y="0"/>
                </a:cubicBezTo>
                <a:lnTo>
                  <a:pt x="325" y="0"/>
                </a:lnTo>
                <a:cubicBezTo>
                  <a:pt x="146" y="0"/>
                  <a:pt x="0" y="146"/>
                  <a:pt x="0" y="325"/>
                </a:cubicBezTo>
                <a:lnTo>
                  <a:pt x="0" y="325"/>
                </a:lnTo>
                <a:cubicBezTo>
                  <a:pt x="0" y="505"/>
                  <a:pt x="146" y="651"/>
                  <a:pt x="325" y="651"/>
                </a:cubicBezTo>
                <a:lnTo>
                  <a:pt x="325" y="651"/>
                </a:lnTo>
                <a:cubicBezTo>
                  <a:pt x="505" y="651"/>
                  <a:pt x="649" y="505"/>
                  <a:pt x="649" y="325"/>
                </a:cubicBezTo>
              </a:path>
            </a:pathLst>
          </a:custGeom>
          <a:solidFill>
            <a:schemeClr val="lt1"/>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81" name="Google Shape;206;p19"/>
          <p:cNvSpPr/>
          <p:nvPr/>
        </p:nvSpPr>
        <p:spPr>
          <a:xfrm>
            <a:off x="2023103" y="1581174"/>
            <a:ext cx="1384673" cy="2092374"/>
          </a:xfrm>
          <a:custGeom>
            <a:avLst/>
            <a:gdLst/>
            <a:ahLst/>
            <a:cxnLst/>
            <a:rect l="l" t="t" r="r" b="b"/>
            <a:pathLst>
              <a:path w="4423" h="7286" extrusionOk="0">
                <a:moveTo>
                  <a:pt x="3862" y="0"/>
                </a:moveTo>
                <a:lnTo>
                  <a:pt x="559" y="0"/>
                </a:lnTo>
                <a:lnTo>
                  <a:pt x="559" y="0"/>
                </a:lnTo>
                <a:cubicBezTo>
                  <a:pt x="250" y="0"/>
                  <a:pt x="0" y="250"/>
                  <a:pt x="0" y="559"/>
                </a:cubicBezTo>
                <a:lnTo>
                  <a:pt x="0" y="5348"/>
                </a:lnTo>
                <a:lnTo>
                  <a:pt x="0" y="5348"/>
                </a:lnTo>
                <a:cubicBezTo>
                  <a:pt x="0" y="5657"/>
                  <a:pt x="250" y="5908"/>
                  <a:pt x="559" y="5908"/>
                </a:cubicBezTo>
                <a:lnTo>
                  <a:pt x="1323" y="5908"/>
                </a:lnTo>
                <a:lnTo>
                  <a:pt x="2044" y="7157"/>
                </a:lnTo>
                <a:lnTo>
                  <a:pt x="2044" y="7157"/>
                </a:lnTo>
                <a:cubicBezTo>
                  <a:pt x="2118" y="7285"/>
                  <a:pt x="2304" y="7285"/>
                  <a:pt x="2378" y="7157"/>
                </a:cubicBezTo>
                <a:lnTo>
                  <a:pt x="3098" y="5908"/>
                </a:lnTo>
                <a:lnTo>
                  <a:pt x="3862" y="5908"/>
                </a:lnTo>
                <a:lnTo>
                  <a:pt x="3862" y="5908"/>
                </a:lnTo>
                <a:cubicBezTo>
                  <a:pt x="4171" y="5908"/>
                  <a:pt x="4422" y="5657"/>
                  <a:pt x="4422" y="5348"/>
                </a:cubicBezTo>
                <a:lnTo>
                  <a:pt x="4422" y="559"/>
                </a:lnTo>
                <a:lnTo>
                  <a:pt x="4422" y="559"/>
                </a:lnTo>
                <a:cubicBezTo>
                  <a:pt x="4422" y="250"/>
                  <a:pt x="4171" y="0"/>
                  <a:pt x="3862" y="0"/>
                </a:cubicBezTo>
              </a:path>
            </a:pathLst>
          </a:custGeom>
          <a:solidFill>
            <a:srgbClr val="2F7536"/>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82" name="Google Shape;207;p19"/>
          <p:cNvSpPr/>
          <p:nvPr/>
        </p:nvSpPr>
        <p:spPr>
          <a:xfrm>
            <a:off x="700181" y="3852325"/>
            <a:ext cx="461928" cy="461806"/>
          </a:xfrm>
          <a:custGeom>
            <a:avLst/>
            <a:gdLst/>
            <a:ahLst/>
            <a:cxnLst/>
            <a:rect l="l" t="t" r="r" b="b"/>
            <a:pathLst>
              <a:path w="1444" h="1444" extrusionOk="0">
                <a:moveTo>
                  <a:pt x="1443" y="721"/>
                </a:moveTo>
                <a:lnTo>
                  <a:pt x="1443" y="721"/>
                </a:lnTo>
                <a:cubicBezTo>
                  <a:pt x="1443" y="323"/>
                  <a:pt x="1120" y="0"/>
                  <a:pt x="722" y="0"/>
                </a:cubicBezTo>
                <a:lnTo>
                  <a:pt x="722" y="0"/>
                </a:lnTo>
                <a:cubicBezTo>
                  <a:pt x="323" y="0"/>
                  <a:pt x="0" y="323"/>
                  <a:pt x="0" y="721"/>
                </a:cubicBezTo>
                <a:lnTo>
                  <a:pt x="0" y="721"/>
                </a:lnTo>
                <a:cubicBezTo>
                  <a:pt x="0" y="1120"/>
                  <a:pt x="323" y="1443"/>
                  <a:pt x="722" y="1443"/>
                </a:cubicBezTo>
                <a:lnTo>
                  <a:pt x="722" y="1443"/>
                </a:lnTo>
                <a:cubicBezTo>
                  <a:pt x="1120" y="1443"/>
                  <a:pt x="1443" y="1120"/>
                  <a:pt x="1443" y="721"/>
                </a:cubicBezTo>
              </a:path>
            </a:pathLst>
          </a:custGeom>
          <a:solidFill>
            <a:srgbClr val="5ABE64"/>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83" name="Google Shape;208;p19"/>
          <p:cNvSpPr/>
          <p:nvPr/>
        </p:nvSpPr>
        <p:spPr>
          <a:xfrm>
            <a:off x="827317" y="3979428"/>
            <a:ext cx="209069" cy="209015"/>
          </a:xfrm>
          <a:custGeom>
            <a:avLst/>
            <a:gdLst/>
            <a:ahLst/>
            <a:cxnLst/>
            <a:rect l="l" t="t" r="r" b="b"/>
            <a:pathLst>
              <a:path w="651" h="652" extrusionOk="0">
                <a:moveTo>
                  <a:pt x="650" y="325"/>
                </a:moveTo>
                <a:lnTo>
                  <a:pt x="650" y="325"/>
                </a:lnTo>
                <a:cubicBezTo>
                  <a:pt x="650" y="146"/>
                  <a:pt x="505" y="0"/>
                  <a:pt x="326" y="0"/>
                </a:cubicBezTo>
                <a:lnTo>
                  <a:pt x="326" y="0"/>
                </a:lnTo>
                <a:cubicBezTo>
                  <a:pt x="146" y="0"/>
                  <a:pt x="0" y="146"/>
                  <a:pt x="0" y="325"/>
                </a:cubicBezTo>
                <a:lnTo>
                  <a:pt x="0" y="325"/>
                </a:lnTo>
                <a:cubicBezTo>
                  <a:pt x="0" y="505"/>
                  <a:pt x="146" y="651"/>
                  <a:pt x="326" y="651"/>
                </a:cubicBezTo>
                <a:lnTo>
                  <a:pt x="326" y="651"/>
                </a:lnTo>
                <a:cubicBezTo>
                  <a:pt x="505" y="651"/>
                  <a:pt x="650" y="505"/>
                  <a:pt x="650" y="325"/>
                </a:cubicBezTo>
              </a:path>
            </a:pathLst>
          </a:custGeom>
          <a:solidFill>
            <a:schemeClr val="lt1"/>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84" name="Google Shape;209;p19"/>
          <p:cNvSpPr/>
          <p:nvPr/>
        </p:nvSpPr>
        <p:spPr>
          <a:xfrm>
            <a:off x="224173" y="1597824"/>
            <a:ext cx="1401100" cy="2075724"/>
          </a:xfrm>
          <a:custGeom>
            <a:avLst/>
            <a:gdLst/>
            <a:ahLst/>
            <a:cxnLst/>
            <a:rect l="l" t="t" r="r" b="b"/>
            <a:pathLst>
              <a:path w="4424" h="7286" extrusionOk="0">
                <a:moveTo>
                  <a:pt x="3864" y="0"/>
                </a:moveTo>
                <a:lnTo>
                  <a:pt x="559" y="0"/>
                </a:lnTo>
                <a:lnTo>
                  <a:pt x="559" y="0"/>
                </a:lnTo>
                <a:cubicBezTo>
                  <a:pt x="250" y="0"/>
                  <a:pt x="0" y="250"/>
                  <a:pt x="0" y="559"/>
                </a:cubicBezTo>
                <a:lnTo>
                  <a:pt x="0" y="5348"/>
                </a:lnTo>
                <a:lnTo>
                  <a:pt x="0" y="5348"/>
                </a:lnTo>
                <a:cubicBezTo>
                  <a:pt x="0" y="5657"/>
                  <a:pt x="250" y="5908"/>
                  <a:pt x="559" y="5908"/>
                </a:cubicBezTo>
                <a:lnTo>
                  <a:pt x="1323" y="5908"/>
                </a:lnTo>
                <a:lnTo>
                  <a:pt x="2044" y="7157"/>
                </a:lnTo>
                <a:lnTo>
                  <a:pt x="2044" y="7157"/>
                </a:lnTo>
                <a:cubicBezTo>
                  <a:pt x="2119" y="7285"/>
                  <a:pt x="2304" y="7285"/>
                  <a:pt x="2378" y="7157"/>
                </a:cubicBezTo>
                <a:lnTo>
                  <a:pt x="3099" y="5908"/>
                </a:lnTo>
                <a:lnTo>
                  <a:pt x="3864" y="5908"/>
                </a:lnTo>
                <a:lnTo>
                  <a:pt x="3864" y="5908"/>
                </a:lnTo>
                <a:cubicBezTo>
                  <a:pt x="4172" y="5908"/>
                  <a:pt x="4423" y="5657"/>
                  <a:pt x="4423" y="5348"/>
                </a:cubicBezTo>
                <a:lnTo>
                  <a:pt x="4423" y="559"/>
                </a:lnTo>
                <a:lnTo>
                  <a:pt x="4423" y="559"/>
                </a:lnTo>
                <a:cubicBezTo>
                  <a:pt x="4423" y="250"/>
                  <a:pt x="4172" y="0"/>
                  <a:pt x="3864" y="0"/>
                </a:cubicBezTo>
              </a:path>
            </a:pathLst>
          </a:custGeom>
          <a:solidFill>
            <a:srgbClr val="5ABE64"/>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85" name="Google Shape;210;p19"/>
          <p:cNvSpPr/>
          <p:nvPr/>
        </p:nvSpPr>
        <p:spPr>
          <a:xfrm>
            <a:off x="4451905" y="3852325"/>
            <a:ext cx="461926" cy="461806"/>
          </a:xfrm>
          <a:custGeom>
            <a:avLst/>
            <a:gdLst/>
            <a:ahLst/>
            <a:cxnLst/>
            <a:rect l="l" t="t" r="r" b="b"/>
            <a:pathLst>
              <a:path w="1443" h="1444" extrusionOk="0">
                <a:moveTo>
                  <a:pt x="1442" y="721"/>
                </a:moveTo>
                <a:lnTo>
                  <a:pt x="1442" y="721"/>
                </a:lnTo>
                <a:cubicBezTo>
                  <a:pt x="1442" y="323"/>
                  <a:pt x="1119" y="0"/>
                  <a:pt x="721" y="0"/>
                </a:cubicBezTo>
                <a:lnTo>
                  <a:pt x="721" y="0"/>
                </a:lnTo>
                <a:cubicBezTo>
                  <a:pt x="323" y="0"/>
                  <a:pt x="0" y="323"/>
                  <a:pt x="0" y="721"/>
                </a:cubicBezTo>
                <a:lnTo>
                  <a:pt x="0" y="721"/>
                </a:lnTo>
                <a:cubicBezTo>
                  <a:pt x="0" y="1120"/>
                  <a:pt x="323" y="1443"/>
                  <a:pt x="721" y="1443"/>
                </a:cubicBezTo>
                <a:lnTo>
                  <a:pt x="721" y="1443"/>
                </a:lnTo>
                <a:cubicBezTo>
                  <a:pt x="1119" y="1443"/>
                  <a:pt x="1442" y="1120"/>
                  <a:pt x="1442" y="721"/>
                </a:cubicBezTo>
              </a:path>
            </a:pathLst>
          </a:custGeom>
          <a:solidFill>
            <a:srgbClr val="6BAD78"/>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86" name="Google Shape;211;p19"/>
          <p:cNvSpPr/>
          <p:nvPr/>
        </p:nvSpPr>
        <p:spPr>
          <a:xfrm>
            <a:off x="4579042" y="3979428"/>
            <a:ext cx="209069" cy="209015"/>
          </a:xfrm>
          <a:custGeom>
            <a:avLst/>
            <a:gdLst/>
            <a:ahLst/>
            <a:cxnLst/>
            <a:rect l="l" t="t" r="r" b="b"/>
            <a:pathLst>
              <a:path w="651" h="652" extrusionOk="0">
                <a:moveTo>
                  <a:pt x="650" y="325"/>
                </a:moveTo>
                <a:lnTo>
                  <a:pt x="650" y="325"/>
                </a:lnTo>
                <a:cubicBezTo>
                  <a:pt x="650" y="146"/>
                  <a:pt x="505" y="0"/>
                  <a:pt x="325" y="0"/>
                </a:cubicBezTo>
                <a:lnTo>
                  <a:pt x="325" y="0"/>
                </a:lnTo>
                <a:cubicBezTo>
                  <a:pt x="145" y="0"/>
                  <a:pt x="0" y="146"/>
                  <a:pt x="0" y="325"/>
                </a:cubicBezTo>
                <a:lnTo>
                  <a:pt x="0" y="325"/>
                </a:lnTo>
                <a:cubicBezTo>
                  <a:pt x="0" y="505"/>
                  <a:pt x="145" y="651"/>
                  <a:pt x="325" y="651"/>
                </a:cubicBezTo>
                <a:lnTo>
                  <a:pt x="325" y="651"/>
                </a:lnTo>
                <a:cubicBezTo>
                  <a:pt x="505" y="651"/>
                  <a:pt x="650" y="505"/>
                  <a:pt x="650" y="325"/>
                </a:cubicBezTo>
              </a:path>
            </a:pathLst>
          </a:custGeom>
          <a:solidFill>
            <a:schemeClr val="lt1"/>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87" name="Google Shape;212;p19"/>
          <p:cNvSpPr/>
          <p:nvPr/>
        </p:nvSpPr>
        <p:spPr>
          <a:xfrm>
            <a:off x="3974457" y="1540926"/>
            <a:ext cx="1416881" cy="2132621"/>
          </a:xfrm>
          <a:custGeom>
            <a:avLst/>
            <a:gdLst/>
            <a:ahLst/>
            <a:cxnLst/>
            <a:rect l="l" t="t" r="r" b="b"/>
            <a:pathLst>
              <a:path w="4425" h="7286" extrusionOk="0">
                <a:moveTo>
                  <a:pt x="3864" y="0"/>
                </a:moveTo>
                <a:lnTo>
                  <a:pt x="560" y="0"/>
                </a:lnTo>
                <a:lnTo>
                  <a:pt x="560" y="0"/>
                </a:lnTo>
                <a:cubicBezTo>
                  <a:pt x="251" y="0"/>
                  <a:pt x="0" y="250"/>
                  <a:pt x="0" y="559"/>
                </a:cubicBezTo>
                <a:lnTo>
                  <a:pt x="0" y="5348"/>
                </a:lnTo>
                <a:lnTo>
                  <a:pt x="0" y="5348"/>
                </a:lnTo>
                <a:cubicBezTo>
                  <a:pt x="0" y="5657"/>
                  <a:pt x="251" y="5908"/>
                  <a:pt x="560" y="5908"/>
                </a:cubicBezTo>
                <a:lnTo>
                  <a:pt x="1324" y="5908"/>
                </a:lnTo>
                <a:lnTo>
                  <a:pt x="2045" y="7157"/>
                </a:lnTo>
                <a:lnTo>
                  <a:pt x="2045" y="7157"/>
                </a:lnTo>
                <a:cubicBezTo>
                  <a:pt x="2119" y="7285"/>
                  <a:pt x="2305" y="7285"/>
                  <a:pt x="2379" y="7157"/>
                </a:cubicBezTo>
                <a:lnTo>
                  <a:pt x="3100" y="5908"/>
                </a:lnTo>
                <a:lnTo>
                  <a:pt x="3864" y="5908"/>
                </a:lnTo>
                <a:lnTo>
                  <a:pt x="3864" y="5908"/>
                </a:lnTo>
                <a:cubicBezTo>
                  <a:pt x="4173" y="5908"/>
                  <a:pt x="4424" y="5657"/>
                  <a:pt x="4424" y="5348"/>
                </a:cubicBezTo>
                <a:lnTo>
                  <a:pt x="4424" y="559"/>
                </a:lnTo>
                <a:lnTo>
                  <a:pt x="4424" y="559"/>
                </a:lnTo>
                <a:cubicBezTo>
                  <a:pt x="4424" y="250"/>
                  <a:pt x="4173" y="0"/>
                  <a:pt x="3864" y="0"/>
                </a:cubicBezTo>
              </a:path>
            </a:pathLst>
          </a:custGeom>
          <a:solidFill>
            <a:srgbClr val="6BAD78"/>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88" name="Google Shape;213;p19"/>
          <p:cNvSpPr/>
          <p:nvPr/>
        </p:nvSpPr>
        <p:spPr>
          <a:xfrm>
            <a:off x="6250861" y="3852325"/>
            <a:ext cx="461926" cy="461806"/>
          </a:xfrm>
          <a:custGeom>
            <a:avLst/>
            <a:gdLst/>
            <a:ahLst/>
            <a:cxnLst/>
            <a:rect l="l" t="t" r="r" b="b"/>
            <a:pathLst>
              <a:path w="1443" h="1444" extrusionOk="0">
                <a:moveTo>
                  <a:pt x="1442" y="721"/>
                </a:moveTo>
                <a:lnTo>
                  <a:pt x="1442" y="721"/>
                </a:lnTo>
                <a:cubicBezTo>
                  <a:pt x="1442" y="323"/>
                  <a:pt x="1119" y="0"/>
                  <a:pt x="721" y="0"/>
                </a:cubicBezTo>
                <a:lnTo>
                  <a:pt x="721" y="0"/>
                </a:lnTo>
                <a:cubicBezTo>
                  <a:pt x="323" y="0"/>
                  <a:pt x="0" y="323"/>
                  <a:pt x="0" y="721"/>
                </a:cubicBezTo>
                <a:lnTo>
                  <a:pt x="0" y="721"/>
                </a:lnTo>
                <a:cubicBezTo>
                  <a:pt x="0" y="1120"/>
                  <a:pt x="323" y="1443"/>
                  <a:pt x="721" y="1443"/>
                </a:cubicBezTo>
                <a:lnTo>
                  <a:pt x="721" y="1443"/>
                </a:lnTo>
                <a:cubicBezTo>
                  <a:pt x="1119" y="1443"/>
                  <a:pt x="1442" y="1120"/>
                  <a:pt x="1442" y="721"/>
                </a:cubicBezTo>
              </a:path>
            </a:pathLst>
          </a:custGeom>
          <a:solidFill>
            <a:srgbClr val="339966"/>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89" name="Google Shape;214;p19"/>
          <p:cNvSpPr/>
          <p:nvPr/>
        </p:nvSpPr>
        <p:spPr>
          <a:xfrm>
            <a:off x="6377997" y="3979428"/>
            <a:ext cx="209069" cy="209015"/>
          </a:xfrm>
          <a:custGeom>
            <a:avLst/>
            <a:gdLst/>
            <a:ahLst/>
            <a:cxnLst/>
            <a:rect l="l" t="t" r="r" b="b"/>
            <a:pathLst>
              <a:path w="651" h="652" extrusionOk="0">
                <a:moveTo>
                  <a:pt x="650" y="325"/>
                </a:moveTo>
                <a:lnTo>
                  <a:pt x="650" y="325"/>
                </a:lnTo>
                <a:cubicBezTo>
                  <a:pt x="650" y="146"/>
                  <a:pt x="505" y="0"/>
                  <a:pt x="325" y="0"/>
                </a:cubicBezTo>
                <a:lnTo>
                  <a:pt x="325" y="0"/>
                </a:lnTo>
                <a:cubicBezTo>
                  <a:pt x="145" y="0"/>
                  <a:pt x="0" y="146"/>
                  <a:pt x="0" y="325"/>
                </a:cubicBezTo>
                <a:lnTo>
                  <a:pt x="0" y="325"/>
                </a:lnTo>
                <a:cubicBezTo>
                  <a:pt x="0" y="505"/>
                  <a:pt x="145" y="651"/>
                  <a:pt x="325" y="651"/>
                </a:cubicBezTo>
                <a:lnTo>
                  <a:pt x="325" y="651"/>
                </a:lnTo>
                <a:cubicBezTo>
                  <a:pt x="505" y="651"/>
                  <a:pt x="650" y="505"/>
                  <a:pt x="650" y="325"/>
                </a:cubicBezTo>
              </a:path>
            </a:pathLst>
          </a:custGeom>
          <a:solidFill>
            <a:schemeClr val="lt1"/>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90" name="Google Shape;215;p19"/>
          <p:cNvSpPr/>
          <p:nvPr/>
        </p:nvSpPr>
        <p:spPr>
          <a:xfrm>
            <a:off x="5773362" y="1540926"/>
            <a:ext cx="1378106" cy="2132622"/>
          </a:xfrm>
          <a:custGeom>
            <a:avLst/>
            <a:gdLst/>
            <a:ahLst/>
            <a:cxnLst/>
            <a:rect l="l" t="t" r="r" b="b"/>
            <a:pathLst>
              <a:path w="4425" h="7286" extrusionOk="0">
                <a:moveTo>
                  <a:pt x="3864" y="0"/>
                </a:moveTo>
                <a:lnTo>
                  <a:pt x="560" y="0"/>
                </a:lnTo>
                <a:lnTo>
                  <a:pt x="560" y="0"/>
                </a:lnTo>
                <a:cubicBezTo>
                  <a:pt x="251" y="0"/>
                  <a:pt x="0" y="250"/>
                  <a:pt x="0" y="559"/>
                </a:cubicBezTo>
                <a:lnTo>
                  <a:pt x="0" y="5348"/>
                </a:lnTo>
                <a:lnTo>
                  <a:pt x="0" y="5348"/>
                </a:lnTo>
                <a:cubicBezTo>
                  <a:pt x="0" y="5657"/>
                  <a:pt x="251" y="5908"/>
                  <a:pt x="560" y="5908"/>
                </a:cubicBezTo>
                <a:lnTo>
                  <a:pt x="1324" y="5908"/>
                </a:lnTo>
                <a:lnTo>
                  <a:pt x="2045" y="7157"/>
                </a:lnTo>
                <a:lnTo>
                  <a:pt x="2045" y="7157"/>
                </a:lnTo>
                <a:cubicBezTo>
                  <a:pt x="2119" y="7285"/>
                  <a:pt x="2305" y="7285"/>
                  <a:pt x="2379" y="7157"/>
                </a:cubicBezTo>
                <a:lnTo>
                  <a:pt x="3100" y="5908"/>
                </a:lnTo>
                <a:lnTo>
                  <a:pt x="3864" y="5908"/>
                </a:lnTo>
                <a:lnTo>
                  <a:pt x="3864" y="5908"/>
                </a:lnTo>
                <a:cubicBezTo>
                  <a:pt x="4173" y="5908"/>
                  <a:pt x="4424" y="5657"/>
                  <a:pt x="4424" y="5348"/>
                </a:cubicBezTo>
                <a:lnTo>
                  <a:pt x="4424" y="559"/>
                </a:lnTo>
                <a:lnTo>
                  <a:pt x="4424" y="559"/>
                </a:lnTo>
                <a:cubicBezTo>
                  <a:pt x="4424" y="250"/>
                  <a:pt x="4173" y="0"/>
                  <a:pt x="3864" y="0"/>
                </a:cubicBezTo>
              </a:path>
            </a:pathLst>
          </a:custGeom>
          <a:solidFill>
            <a:srgbClr val="339966"/>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95" name="Google Shape;220;p19"/>
          <p:cNvSpPr txBox="1"/>
          <p:nvPr/>
        </p:nvSpPr>
        <p:spPr>
          <a:xfrm>
            <a:off x="618795" y="4441227"/>
            <a:ext cx="627600" cy="21930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1900" dirty="0" smtClean="0">
                <a:solidFill>
                  <a:srgbClr val="339966"/>
                </a:solidFill>
                <a:latin typeface="Fira Sans Extra Condensed Medium"/>
                <a:ea typeface="Fira Sans Extra Condensed Medium"/>
                <a:cs typeface="Fira Sans Extra Condensed Medium"/>
                <a:sym typeface="Fira Sans Extra Condensed Medium"/>
              </a:rPr>
              <a:t>A</a:t>
            </a:r>
            <a:endParaRPr sz="1200" dirty="0">
              <a:solidFill>
                <a:srgbClr val="339966"/>
              </a:solidFill>
              <a:latin typeface="Fira Sans Extra Condensed Medium"/>
              <a:ea typeface="Fira Sans Extra Condensed Medium"/>
              <a:cs typeface="Fira Sans Extra Condensed Medium"/>
              <a:sym typeface="Fira Sans Extra Condensed Medium"/>
            </a:endParaRPr>
          </a:p>
        </p:txBody>
      </p:sp>
      <p:sp>
        <p:nvSpPr>
          <p:cNvPr id="96" name="Google Shape;221;p19"/>
          <p:cNvSpPr txBox="1"/>
          <p:nvPr/>
        </p:nvSpPr>
        <p:spPr>
          <a:xfrm>
            <a:off x="2417715" y="4441227"/>
            <a:ext cx="627600" cy="21930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1900" dirty="0" smtClean="0">
                <a:solidFill>
                  <a:srgbClr val="2F7536"/>
                </a:solidFill>
                <a:latin typeface="Fira Sans Extra Condensed Medium"/>
                <a:ea typeface="Fira Sans Extra Condensed Medium"/>
                <a:cs typeface="Fira Sans Extra Condensed Medium"/>
                <a:sym typeface="Fira Sans Extra Condensed Medium"/>
              </a:rPr>
              <a:t>B</a:t>
            </a:r>
            <a:endParaRPr sz="1200" dirty="0">
              <a:solidFill>
                <a:srgbClr val="2F7536"/>
              </a:solidFill>
              <a:latin typeface="Fira Sans Extra Condensed Medium"/>
              <a:ea typeface="Fira Sans Extra Condensed Medium"/>
              <a:cs typeface="Fira Sans Extra Condensed Medium"/>
              <a:sym typeface="Fira Sans Extra Condensed Medium"/>
            </a:endParaRPr>
          </a:p>
        </p:txBody>
      </p:sp>
      <p:sp>
        <p:nvSpPr>
          <p:cNvPr id="97" name="Google Shape;222;p19"/>
          <p:cNvSpPr txBox="1"/>
          <p:nvPr/>
        </p:nvSpPr>
        <p:spPr>
          <a:xfrm>
            <a:off x="4369070" y="4441227"/>
            <a:ext cx="627600" cy="21930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1900" dirty="0" smtClean="0">
                <a:solidFill>
                  <a:srgbClr val="6BAD78"/>
                </a:solidFill>
                <a:latin typeface="Fira Sans Extra Condensed Medium"/>
                <a:ea typeface="Fira Sans Extra Condensed Medium"/>
                <a:cs typeface="Fira Sans Extra Condensed Medium"/>
                <a:sym typeface="Fira Sans Extra Condensed Medium"/>
              </a:rPr>
              <a:t>C</a:t>
            </a:r>
            <a:endParaRPr sz="1200" dirty="0">
              <a:solidFill>
                <a:srgbClr val="6BAD78"/>
              </a:solidFill>
              <a:latin typeface="Fira Sans Extra Condensed Medium"/>
              <a:ea typeface="Fira Sans Extra Condensed Medium"/>
              <a:cs typeface="Fira Sans Extra Condensed Medium"/>
              <a:sym typeface="Fira Sans Extra Condensed Medium"/>
            </a:endParaRPr>
          </a:p>
        </p:txBody>
      </p:sp>
      <p:sp>
        <p:nvSpPr>
          <p:cNvPr id="98" name="Google Shape;223;p19"/>
          <p:cNvSpPr txBox="1"/>
          <p:nvPr/>
        </p:nvSpPr>
        <p:spPr>
          <a:xfrm>
            <a:off x="6167947" y="4441227"/>
            <a:ext cx="627600" cy="21930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1900" dirty="0" smtClean="0">
                <a:solidFill>
                  <a:srgbClr val="339966"/>
                </a:solidFill>
                <a:latin typeface="Fira Sans Extra Condensed Medium"/>
                <a:ea typeface="Fira Sans Extra Condensed Medium"/>
                <a:cs typeface="Fira Sans Extra Condensed Medium"/>
                <a:sym typeface="Fira Sans Extra Condensed Medium"/>
              </a:rPr>
              <a:t>D</a:t>
            </a:r>
            <a:endParaRPr sz="1200" dirty="0">
              <a:solidFill>
                <a:srgbClr val="339966"/>
              </a:solidFill>
              <a:latin typeface="Fira Sans Extra Condensed Medium"/>
              <a:ea typeface="Fira Sans Extra Condensed Medium"/>
              <a:cs typeface="Fira Sans Extra Condensed Medium"/>
              <a:sym typeface="Fira Sans Extra Condensed Medium"/>
            </a:endParaRPr>
          </a:p>
        </p:txBody>
      </p:sp>
      <p:sp>
        <p:nvSpPr>
          <p:cNvPr id="99" name="Google Shape;224;p19"/>
          <p:cNvSpPr txBox="1"/>
          <p:nvPr/>
        </p:nvSpPr>
        <p:spPr>
          <a:xfrm>
            <a:off x="201769" y="1762103"/>
            <a:ext cx="1416900" cy="1573513"/>
          </a:xfrm>
          <a:prstGeom prst="rect">
            <a:avLst/>
          </a:prstGeom>
          <a:noFill/>
          <a:ln>
            <a:noFill/>
          </a:ln>
        </p:spPr>
        <p:txBody>
          <a:bodyPr spcFirstLastPara="1" wrap="square" lIns="91425" tIns="91425" rIns="91425" bIns="91425" anchor="ctr" anchorCtr="0">
            <a:noAutofit/>
          </a:bodyPr>
          <a:lstStyle/>
          <a:p>
            <a:pPr lvl="0" algn="ctr"/>
            <a:r>
              <a:rPr lang="en-US" sz="1200" dirty="0">
                <a:solidFill>
                  <a:schemeClr val="lt1"/>
                </a:solidFill>
                <a:latin typeface="Roboto"/>
                <a:ea typeface="Roboto"/>
                <a:cs typeface="Roboto"/>
                <a:sym typeface="Roboto"/>
              </a:rPr>
              <a:t>Assisting the municipality in collecting real-time data related to the road sector.</a:t>
            </a:r>
          </a:p>
          <a:p>
            <a:pPr marL="0" lvl="0" indent="0" algn="ctr" rtl="0">
              <a:spcBef>
                <a:spcPts val="0"/>
              </a:spcBef>
              <a:spcAft>
                <a:spcPts val="0"/>
              </a:spcAft>
              <a:buNone/>
            </a:pPr>
            <a:endParaRPr sz="1200" dirty="0">
              <a:solidFill>
                <a:schemeClr val="lt1"/>
              </a:solidFill>
              <a:latin typeface="Roboto"/>
              <a:ea typeface="Roboto"/>
              <a:cs typeface="Roboto"/>
              <a:sym typeface="Roboto"/>
            </a:endParaRPr>
          </a:p>
        </p:txBody>
      </p:sp>
      <p:sp>
        <p:nvSpPr>
          <p:cNvPr id="119" name="Google Shape;224;p19"/>
          <p:cNvSpPr txBox="1"/>
          <p:nvPr/>
        </p:nvSpPr>
        <p:spPr>
          <a:xfrm>
            <a:off x="1996182" y="1576491"/>
            <a:ext cx="1416900" cy="1573513"/>
          </a:xfrm>
          <a:prstGeom prst="rect">
            <a:avLst/>
          </a:prstGeom>
          <a:noFill/>
          <a:ln>
            <a:noFill/>
          </a:ln>
        </p:spPr>
        <p:txBody>
          <a:bodyPr spcFirstLastPara="1" wrap="square" lIns="91425" tIns="91425" rIns="91425" bIns="91425" anchor="ctr" anchorCtr="0">
            <a:noAutofit/>
          </a:bodyPr>
          <a:lstStyle/>
          <a:p>
            <a:pPr lvl="0" algn="ctr"/>
            <a:r>
              <a:rPr lang="en-US" sz="1200" dirty="0">
                <a:solidFill>
                  <a:schemeClr val="lt1"/>
                </a:solidFill>
                <a:latin typeface="Roboto"/>
                <a:ea typeface="Roboto"/>
                <a:cs typeface="Roboto"/>
                <a:sym typeface="Roboto"/>
              </a:rPr>
              <a:t>Improving and consolidating the municipality's relationship with citizens.</a:t>
            </a:r>
          </a:p>
        </p:txBody>
      </p:sp>
      <p:sp>
        <p:nvSpPr>
          <p:cNvPr id="120" name="Google Shape;224;p19"/>
          <p:cNvSpPr txBox="1"/>
          <p:nvPr/>
        </p:nvSpPr>
        <p:spPr>
          <a:xfrm>
            <a:off x="3956103" y="1642974"/>
            <a:ext cx="1416900" cy="1573513"/>
          </a:xfrm>
          <a:prstGeom prst="rect">
            <a:avLst/>
          </a:prstGeom>
          <a:noFill/>
          <a:ln>
            <a:noFill/>
          </a:ln>
        </p:spPr>
        <p:txBody>
          <a:bodyPr spcFirstLastPara="1" wrap="square" lIns="91425" tIns="91425" rIns="91425" bIns="91425" anchor="ctr" anchorCtr="0">
            <a:noAutofit/>
          </a:bodyPr>
          <a:lstStyle/>
          <a:p>
            <a:pPr lvl="0" algn="ctr"/>
            <a:r>
              <a:rPr lang="en-US" sz="1200" dirty="0">
                <a:solidFill>
                  <a:schemeClr val="lt1"/>
                </a:solidFill>
                <a:latin typeface="Roboto"/>
                <a:ea typeface="Roboto"/>
                <a:cs typeface="Roboto"/>
                <a:sym typeface="Roboto"/>
              </a:rPr>
              <a:t>Analysis of the data collected to determine the priority of street maintenance in the town.</a:t>
            </a:r>
          </a:p>
        </p:txBody>
      </p:sp>
      <p:sp>
        <p:nvSpPr>
          <p:cNvPr id="121" name="Google Shape;224;p19"/>
          <p:cNvSpPr txBox="1"/>
          <p:nvPr/>
        </p:nvSpPr>
        <p:spPr>
          <a:xfrm>
            <a:off x="5734567" y="1710772"/>
            <a:ext cx="1416900" cy="1573513"/>
          </a:xfrm>
          <a:prstGeom prst="rect">
            <a:avLst/>
          </a:prstGeom>
          <a:noFill/>
          <a:ln>
            <a:noFill/>
          </a:ln>
        </p:spPr>
        <p:txBody>
          <a:bodyPr spcFirstLastPara="1" wrap="square" lIns="91425" tIns="91425" rIns="91425" bIns="91425" anchor="ctr" anchorCtr="0">
            <a:noAutofit/>
          </a:bodyPr>
          <a:lstStyle/>
          <a:p>
            <a:pPr lvl="0" algn="ctr"/>
            <a:r>
              <a:rPr lang="en-US" sz="1200" dirty="0">
                <a:solidFill>
                  <a:schemeClr val="lt1"/>
                </a:solidFill>
                <a:latin typeface="Roboto"/>
                <a:ea typeface="Roboto"/>
                <a:cs typeface="Roboto"/>
                <a:sym typeface="Roboto"/>
              </a:rPr>
              <a:t>Communicate citizens' problems and complaints to the municipality in an easy and clear way for both parties</a:t>
            </a:r>
            <a:endParaRPr sz="1200" dirty="0">
              <a:solidFill>
                <a:schemeClr val="lt1"/>
              </a:solidFill>
              <a:latin typeface="Roboto"/>
              <a:ea typeface="Roboto"/>
              <a:cs typeface="Roboto"/>
              <a:sym typeface="Roboto"/>
            </a:endParaRPr>
          </a:p>
        </p:txBody>
      </p:sp>
      <p:sp>
        <p:nvSpPr>
          <p:cNvPr id="122" name="Google Shape;213;p19"/>
          <p:cNvSpPr/>
          <p:nvPr/>
        </p:nvSpPr>
        <p:spPr>
          <a:xfrm>
            <a:off x="7813692" y="3871645"/>
            <a:ext cx="461926" cy="461806"/>
          </a:xfrm>
          <a:custGeom>
            <a:avLst/>
            <a:gdLst/>
            <a:ahLst/>
            <a:cxnLst/>
            <a:rect l="l" t="t" r="r" b="b"/>
            <a:pathLst>
              <a:path w="1443" h="1444" extrusionOk="0">
                <a:moveTo>
                  <a:pt x="1442" y="721"/>
                </a:moveTo>
                <a:lnTo>
                  <a:pt x="1442" y="721"/>
                </a:lnTo>
                <a:cubicBezTo>
                  <a:pt x="1442" y="323"/>
                  <a:pt x="1119" y="0"/>
                  <a:pt x="721" y="0"/>
                </a:cubicBezTo>
                <a:lnTo>
                  <a:pt x="721" y="0"/>
                </a:lnTo>
                <a:cubicBezTo>
                  <a:pt x="323" y="0"/>
                  <a:pt x="0" y="323"/>
                  <a:pt x="0" y="721"/>
                </a:cubicBezTo>
                <a:lnTo>
                  <a:pt x="0" y="721"/>
                </a:lnTo>
                <a:cubicBezTo>
                  <a:pt x="0" y="1120"/>
                  <a:pt x="323" y="1443"/>
                  <a:pt x="721" y="1443"/>
                </a:cubicBezTo>
                <a:lnTo>
                  <a:pt x="721" y="1443"/>
                </a:lnTo>
                <a:cubicBezTo>
                  <a:pt x="1119" y="1443"/>
                  <a:pt x="1442" y="1120"/>
                  <a:pt x="1442" y="721"/>
                </a:cubicBezTo>
              </a:path>
            </a:pathLst>
          </a:custGeom>
          <a:solidFill>
            <a:srgbClr val="5ABE64"/>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123" name="Google Shape;214;p19"/>
          <p:cNvSpPr/>
          <p:nvPr/>
        </p:nvSpPr>
        <p:spPr>
          <a:xfrm>
            <a:off x="7940828" y="3998748"/>
            <a:ext cx="209069" cy="209015"/>
          </a:xfrm>
          <a:custGeom>
            <a:avLst/>
            <a:gdLst/>
            <a:ahLst/>
            <a:cxnLst/>
            <a:rect l="l" t="t" r="r" b="b"/>
            <a:pathLst>
              <a:path w="651" h="652" extrusionOk="0">
                <a:moveTo>
                  <a:pt x="650" y="325"/>
                </a:moveTo>
                <a:lnTo>
                  <a:pt x="650" y="325"/>
                </a:lnTo>
                <a:cubicBezTo>
                  <a:pt x="650" y="146"/>
                  <a:pt x="505" y="0"/>
                  <a:pt x="325" y="0"/>
                </a:cubicBezTo>
                <a:lnTo>
                  <a:pt x="325" y="0"/>
                </a:lnTo>
                <a:cubicBezTo>
                  <a:pt x="145" y="0"/>
                  <a:pt x="0" y="146"/>
                  <a:pt x="0" y="325"/>
                </a:cubicBezTo>
                <a:lnTo>
                  <a:pt x="0" y="325"/>
                </a:lnTo>
                <a:cubicBezTo>
                  <a:pt x="0" y="505"/>
                  <a:pt x="145" y="651"/>
                  <a:pt x="325" y="651"/>
                </a:cubicBezTo>
                <a:lnTo>
                  <a:pt x="325" y="651"/>
                </a:lnTo>
                <a:cubicBezTo>
                  <a:pt x="505" y="651"/>
                  <a:pt x="650" y="505"/>
                  <a:pt x="650" y="325"/>
                </a:cubicBezTo>
              </a:path>
            </a:pathLst>
          </a:custGeom>
          <a:solidFill>
            <a:schemeClr val="lt1"/>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124" name="Google Shape;223;p19"/>
          <p:cNvSpPr txBox="1"/>
          <p:nvPr/>
        </p:nvSpPr>
        <p:spPr>
          <a:xfrm>
            <a:off x="7730778" y="4460547"/>
            <a:ext cx="627600" cy="21930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1900" dirty="0" smtClean="0">
                <a:solidFill>
                  <a:srgbClr val="5ABE64"/>
                </a:solidFill>
                <a:latin typeface="Fira Sans Extra Condensed Medium"/>
                <a:ea typeface="Fira Sans Extra Condensed Medium"/>
                <a:cs typeface="Fira Sans Extra Condensed Medium"/>
                <a:sym typeface="Fira Sans Extra Condensed Medium"/>
              </a:rPr>
              <a:t>E</a:t>
            </a:r>
            <a:endParaRPr sz="1200" dirty="0">
              <a:solidFill>
                <a:srgbClr val="5ABE64"/>
              </a:solidFill>
              <a:latin typeface="Fira Sans Extra Condensed Medium"/>
              <a:ea typeface="Fira Sans Extra Condensed Medium"/>
              <a:cs typeface="Fira Sans Extra Condensed Medium"/>
              <a:sym typeface="Fira Sans Extra Condensed Medium"/>
            </a:endParaRPr>
          </a:p>
        </p:txBody>
      </p:sp>
      <p:sp>
        <p:nvSpPr>
          <p:cNvPr id="128" name="Google Shape;209;p19"/>
          <p:cNvSpPr/>
          <p:nvPr/>
        </p:nvSpPr>
        <p:spPr>
          <a:xfrm>
            <a:off x="7359346" y="1538405"/>
            <a:ext cx="1399643" cy="2135141"/>
          </a:xfrm>
          <a:custGeom>
            <a:avLst/>
            <a:gdLst/>
            <a:ahLst/>
            <a:cxnLst/>
            <a:rect l="l" t="t" r="r" b="b"/>
            <a:pathLst>
              <a:path w="4424" h="7286" extrusionOk="0">
                <a:moveTo>
                  <a:pt x="3864" y="0"/>
                </a:moveTo>
                <a:lnTo>
                  <a:pt x="559" y="0"/>
                </a:lnTo>
                <a:lnTo>
                  <a:pt x="559" y="0"/>
                </a:lnTo>
                <a:cubicBezTo>
                  <a:pt x="250" y="0"/>
                  <a:pt x="0" y="250"/>
                  <a:pt x="0" y="559"/>
                </a:cubicBezTo>
                <a:lnTo>
                  <a:pt x="0" y="5348"/>
                </a:lnTo>
                <a:lnTo>
                  <a:pt x="0" y="5348"/>
                </a:lnTo>
                <a:cubicBezTo>
                  <a:pt x="0" y="5657"/>
                  <a:pt x="250" y="5908"/>
                  <a:pt x="559" y="5908"/>
                </a:cubicBezTo>
                <a:lnTo>
                  <a:pt x="1323" y="5908"/>
                </a:lnTo>
                <a:lnTo>
                  <a:pt x="2044" y="7157"/>
                </a:lnTo>
                <a:lnTo>
                  <a:pt x="2044" y="7157"/>
                </a:lnTo>
                <a:cubicBezTo>
                  <a:pt x="2119" y="7285"/>
                  <a:pt x="2304" y="7285"/>
                  <a:pt x="2378" y="7157"/>
                </a:cubicBezTo>
                <a:lnTo>
                  <a:pt x="3099" y="5908"/>
                </a:lnTo>
                <a:lnTo>
                  <a:pt x="3864" y="5908"/>
                </a:lnTo>
                <a:lnTo>
                  <a:pt x="3864" y="5908"/>
                </a:lnTo>
                <a:cubicBezTo>
                  <a:pt x="4172" y="5908"/>
                  <a:pt x="4423" y="5657"/>
                  <a:pt x="4423" y="5348"/>
                </a:cubicBezTo>
                <a:lnTo>
                  <a:pt x="4423" y="559"/>
                </a:lnTo>
                <a:lnTo>
                  <a:pt x="4423" y="559"/>
                </a:lnTo>
                <a:cubicBezTo>
                  <a:pt x="4423" y="250"/>
                  <a:pt x="4172" y="0"/>
                  <a:pt x="3864" y="0"/>
                </a:cubicBezTo>
              </a:path>
            </a:pathLst>
          </a:custGeom>
          <a:solidFill>
            <a:srgbClr val="5ABE64"/>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129" name="Google Shape;224;p19"/>
          <p:cNvSpPr txBox="1"/>
          <p:nvPr/>
        </p:nvSpPr>
        <p:spPr>
          <a:xfrm>
            <a:off x="7359346" y="1528175"/>
            <a:ext cx="1415427" cy="1618554"/>
          </a:xfrm>
          <a:prstGeom prst="rect">
            <a:avLst/>
          </a:prstGeom>
          <a:noFill/>
          <a:ln>
            <a:noFill/>
          </a:ln>
        </p:spPr>
        <p:txBody>
          <a:bodyPr spcFirstLastPara="1" wrap="square" lIns="91425" tIns="91425" rIns="91425" bIns="91425" anchor="ctr" anchorCtr="0">
            <a:noAutofit/>
          </a:bodyPr>
          <a:lstStyle/>
          <a:p>
            <a:pPr algn="ctr"/>
            <a:r>
              <a:rPr lang="en-US" sz="1200" dirty="0"/>
              <a:t/>
            </a:r>
            <a:br>
              <a:rPr lang="en-US" sz="1200" dirty="0"/>
            </a:br>
            <a:r>
              <a:rPr lang="en-US" sz="1200" dirty="0">
                <a:solidFill>
                  <a:schemeClr val="lt1"/>
                </a:solidFill>
                <a:latin typeface="Roboto"/>
                <a:ea typeface="Roboto"/>
                <a:cs typeface="Roboto"/>
              </a:rPr>
              <a:t>Locate the bumps and holes</a:t>
            </a:r>
            <a:br>
              <a:rPr lang="en-US" sz="1200" dirty="0">
                <a:solidFill>
                  <a:schemeClr val="lt1"/>
                </a:solidFill>
                <a:latin typeface="Roboto"/>
                <a:ea typeface="Roboto"/>
                <a:cs typeface="Roboto"/>
              </a:rPr>
            </a:br>
            <a:r>
              <a:rPr lang="en-US" sz="1200" dirty="0">
                <a:solidFill>
                  <a:schemeClr val="lt1"/>
                </a:solidFill>
                <a:latin typeface="Roboto"/>
                <a:ea typeface="Roboto"/>
                <a:cs typeface="Roboto"/>
              </a:rPr>
              <a:t>in the town</a:t>
            </a:r>
          </a:p>
          <a:p>
            <a:pPr marL="0" indent="0" algn="ctr">
              <a:buFont typeface="Arial"/>
              <a:buNone/>
            </a:pPr>
            <a:endParaRPr sz="1200" dirty="0">
              <a:solidFill>
                <a:schemeClr val="lt1"/>
              </a:solidFill>
              <a:latin typeface="Roboto"/>
              <a:ea typeface="Roboto"/>
              <a:cs typeface="Roboto"/>
              <a:sym typeface="Roboto"/>
            </a:endParaRPr>
          </a:p>
        </p:txBody>
      </p:sp>
      <p:sp>
        <p:nvSpPr>
          <p:cNvPr id="130" name="Google Shape;283;p21"/>
          <p:cNvSpPr/>
          <p:nvPr/>
        </p:nvSpPr>
        <p:spPr>
          <a:xfrm>
            <a:off x="3157360" y="103620"/>
            <a:ext cx="1583709" cy="885900"/>
          </a:xfrm>
          <a:prstGeom prst="homePlate">
            <a:avLst>
              <a:gd name="adj" fmla="val 50000"/>
            </a:avLst>
          </a:prstGeom>
          <a:solidFill>
            <a:srgbClr val="2F7536"/>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31" name="Google Shape;127;p17"/>
          <p:cNvSpPr txBox="1"/>
          <p:nvPr/>
        </p:nvSpPr>
        <p:spPr>
          <a:xfrm>
            <a:off x="3183190" y="288173"/>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05</a:t>
            </a:r>
            <a:endParaRPr dirty="0">
              <a:solidFill>
                <a:schemeClr val="bg1"/>
              </a:solidFill>
              <a:latin typeface="Fira Sans Extra Condensed Medium"/>
              <a:ea typeface="Fira Sans Extra Condensed Medium"/>
              <a:cs typeface="Fira Sans Extra Condensed Medium"/>
              <a:sym typeface="Fira Sans Extra Condensed Medium"/>
            </a:endParaRPr>
          </a:p>
        </p:txBody>
      </p:sp>
    </p:spTree>
    <p:extLst>
      <p:ext uri="{BB962C8B-B14F-4D97-AF65-F5344CB8AC3E}">
        <p14:creationId xmlns:p14="http://schemas.microsoft.com/office/powerpoint/2010/main" val="24530180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grpSp>
        <p:nvGrpSpPr>
          <p:cNvPr id="57" name="Google Shape;57;p15"/>
          <p:cNvGrpSpPr/>
          <p:nvPr/>
        </p:nvGrpSpPr>
        <p:grpSpPr>
          <a:xfrm>
            <a:off x="4309721" y="-6344"/>
            <a:ext cx="4775744" cy="6136527"/>
            <a:chOff x="2966750" y="1165750"/>
            <a:chExt cx="3166099" cy="3977784"/>
          </a:xfrm>
          <a:solidFill>
            <a:srgbClr val="6CDC91"/>
          </a:solidFill>
        </p:grpSpPr>
        <p:sp>
          <p:nvSpPr>
            <p:cNvPr id="58" name="Google Shape;58;p15"/>
            <p:cNvSpPr/>
            <p:nvPr/>
          </p:nvSpPr>
          <p:spPr>
            <a:xfrm>
              <a:off x="2966750" y="1165750"/>
              <a:ext cx="3166099" cy="3977784"/>
            </a:xfrm>
            <a:custGeom>
              <a:avLst/>
              <a:gdLst/>
              <a:ahLst/>
              <a:cxnLst/>
              <a:rect l="l" t="t" r="r" b="b"/>
              <a:pathLst>
                <a:path w="114527" h="143888" extrusionOk="0">
                  <a:moveTo>
                    <a:pt x="57841" y="0"/>
                  </a:moveTo>
                  <a:lnTo>
                    <a:pt x="48792" y="15895"/>
                  </a:lnTo>
                  <a:lnTo>
                    <a:pt x="51531" y="15895"/>
                  </a:lnTo>
                  <a:lnTo>
                    <a:pt x="51531" y="19181"/>
                  </a:lnTo>
                  <a:lnTo>
                    <a:pt x="51531" y="19979"/>
                  </a:lnTo>
                  <a:lnTo>
                    <a:pt x="51531" y="20086"/>
                  </a:lnTo>
                  <a:lnTo>
                    <a:pt x="51554" y="20217"/>
                  </a:lnTo>
                  <a:lnTo>
                    <a:pt x="51578" y="20515"/>
                  </a:lnTo>
                  <a:lnTo>
                    <a:pt x="51614" y="21098"/>
                  </a:lnTo>
                  <a:cubicBezTo>
                    <a:pt x="51638" y="21491"/>
                    <a:pt x="51650" y="21884"/>
                    <a:pt x="51697" y="22277"/>
                  </a:cubicBezTo>
                  <a:lnTo>
                    <a:pt x="51876" y="23444"/>
                  </a:lnTo>
                  <a:lnTo>
                    <a:pt x="51971" y="24027"/>
                  </a:lnTo>
                  <a:cubicBezTo>
                    <a:pt x="52007" y="24218"/>
                    <a:pt x="52066" y="24408"/>
                    <a:pt x="52102" y="24599"/>
                  </a:cubicBezTo>
                  <a:lnTo>
                    <a:pt x="52412" y="25742"/>
                  </a:lnTo>
                  <a:cubicBezTo>
                    <a:pt x="52507" y="26123"/>
                    <a:pt x="52662" y="26492"/>
                    <a:pt x="52793" y="26861"/>
                  </a:cubicBezTo>
                  <a:cubicBezTo>
                    <a:pt x="52935" y="27230"/>
                    <a:pt x="53055" y="27611"/>
                    <a:pt x="53221" y="27968"/>
                  </a:cubicBezTo>
                  <a:lnTo>
                    <a:pt x="53733" y="29028"/>
                  </a:lnTo>
                  <a:cubicBezTo>
                    <a:pt x="53817" y="29206"/>
                    <a:pt x="53900" y="29385"/>
                    <a:pt x="53995" y="29552"/>
                  </a:cubicBezTo>
                  <a:lnTo>
                    <a:pt x="54305" y="30064"/>
                  </a:lnTo>
                  <a:lnTo>
                    <a:pt x="54912" y="31064"/>
                  </a:lnTo>
                  <a:cubicBezTo>
                    <a:pt x="55138" y="31385"/>
                    <a:pt x="55376" y="31707"/>
                    <a:pt x="55614" y="32016"/>
                  </a:cubicBezTo>
                  <a:cubicBezTo>
                    <a:pt x="56067" y="32659"/>
                    <a:pt x="56615" y="33219"/>
                    <a:pt x="57150" y="33802"/>
                  </a:cubicBezTo>
                  <a:cubicBezTo>
                    <a:pt x="57400" y="34100"/>
                    <a:pt x="57710" y="34350"/>
                    <a:pt x="57996" y="34624"/>
                  </a:cubicBezTo>
                  <a:cubicBezTo>
                    <a:pt x="58293" y="34874"/>
                    <a:pt x="58567" y="35148"/>
                    <a:pt x="58877" y="35398"/>
                  </a:cubicBezTo>
                  <a:lnTo>
                    <a:pt x="59829" y="36100"/>
                  </a:lnTo>
                  <a:cubicBezTo>
                    <a:pt x="59984" y="36219"/>
                    <a:pt x="60139" y="36338"/>
                    <a:pt x="60305" y="36445"/>
                  </a:cubicBezTo>
                  <a:lnTo>
                    <a:pt x="60806" y="36755"/>
                  </a:lnTo>
                  <a:lnTo>
                    <a:pt x="61818" y="37362"/>
                  </a:lnTo>
                  <a:cubicBezTo>
                    <a:pt x="62163" y="37553"/>
                    <a:pt x="62520" y="37719"/>
                    <a:pt x="62877" y="37886"/>
                  </a:cubicBezTo>
                  <a:cubicBezTo>
                    <a:pt x="63568" y="38255"/>
                    <a:pt x="64318" y="38505"/>
                    <a:pt x="65068" y="38767"/>
                  </a:cubicBezTo>
                  <a:cubicBezTo>
                    <a:pt x="65437" y="38910"/>
                    <a:pt x="65818" y="39005"/>
                    <a:pt x="66199" y="39100"/>
                  </a:cubicBezTo>
                  <a:cubicBezTo>
                    <a:pt x="66580" y="39196"/>
                    <a:pt x="66961" y="39303"/>
                    <a:pt x="67342" y="39386"/>
                  </a:cubicBezTo>
                  <a:lnTo>
                    <a:pt x="68509" y="39577"/>
                  </a:lnTo>
                  <a:cubicBezTo>
                    <a:pt x="68902" y="39624"/>
                    <a:pt x="69295" y="39660"/>
                    <a:pt x="69676" y="39672"/>
                  </a:cubicBezTo>
                  <a:cubicBezTo>
                    <a:pt x="70176" y="39704"/>
                    <a:pt x="70946" y="39709"/>
                    <a:pt x="71403" y="39709"/>
                  </a:cubicBezTo>
                  <a:cubicBezTo>
                    <a:pt x="71632" y="39709"/>
                    <a:pt x="71783" y="39708"/>
                    <a:pt x="71783" y="39708"/>
                  </a:cubicBezTo>
                  <a:lnTo>
                    <a:pt x="94298" y="39708"/>
                  </a:lnTo>
                  <a:lnTo>
                    <a:pt x="94691" y="39743"/>
                  </a:lnTo>
                  <a:lnTo>
                    <a:pt x="94905" y="39779"/>
                  </a:lnTo>
                  <a:cubicBezTo>
                    <a:pt x="95048" y="39791"/>
                    <a:pt x="95191" y="39803"/>
                    <a:pt x="95334" y="39803"/>
                  </a:cubicBezTo>
                  <a:cubicBezTo>
                    <a:pt x="95477" y="39803"/>
                    <a:pt x="95619" y="39862"/>
                    <a:pt x="95762" y="39874"/>
                  </a:cubicBezTo>
                  <a:cubicBezTo>
                    <a:pt x="95893" y="39898"/>
                    <a:pt x="96048" y="39898"/>
                    <a:pt x="96179" y="39946"/>
                  </a:cubicBezTo>
                  <a:cubicBezTo>
                    <a:pt x="97286" y="40196"/>
                    <a:pt x="98334" y="40696"/>
                    <a:pt x="99227" y="41422"/>
                  </a:cubicBezTo>
                  <a:cubicBezTo>
                    <a:pt x="100096" y="42160"/>
                    <a:pt x="100799" y="43101"/>
                    <a:pt x="101263" y="44149"/>
                  </a:cubicBezTo>
                  <a:cubicBezTo>
                    <a:pt x="101680" y="45196"/>
                    <a:pt x="101870" y="46339"/>
                    <a:pt x="101787" y="47494"/>
                  </a:cubicBezTo>
                  <a:cubicBezTo>
                    <a:pt x="101727" y="48566"/>
                    <a:pt x="101370" y="49566"/>
                    <a:pt x="100846" y="50483"/>
                  </a:cubicBezTo>
                  <a:cubicBezTo>
                    <a:pt x="100263" y="51447"/>
                    <a:pt x="99251" y="52507"/>
                    <a:pt x="98286" y="53078"/>
                  </a:cubicBezTo>
                  <a:cubicBezTo>
                    <a:pt x="98060" y="53245"/>
                    <a:pt x="97774" y="53328"/>
                    <a:pt x="97536" y="53471"/>
                  </a:cubicBezTo>
                  <a:cubicBezTo>
                    <a:pt x="97405" y="53543"/>
                    <a:pt x="97262" y="53578"/>
                    <a:pt x="97131" y="53626"/>
                  </a:cubicBezTo>
                  <a:cubicBezTo>
                    <a:pt x="97001" y="53674"/>
                    <a:pt x="96870" y="53733"/>
                    <a:pt x="96739" y="53769"/>
                  </a:cubicBezTo>
                  <a:cubicBezTo>
                    <a:pt x="96596" y="53793"/>
                    <a:pt x="95119" y="54102"/>
                    <a:pt x="94572" y="54150"/>
                  </a:cubicBezTo>
                  <a:cubicBezTo>
                    <a:pt x="94504" y="54154"/>
                    <a:pt x="94416" y="54155"/>
                    <a:pt x="94320" y="54155"/>
                  </a:cubicBezTo>
                  <a:cubicBezTo>
                    <a:pt x="94128" y="54155"/>
                    <a:pt x="93909" y="54150"/>
                    <a:pt x="93774" y="54150"/>
                  </a:cubicBezTo>
                  <a:lnTo>
                    <a:pt x="19705" y="54150"/>
                  </a:lnTo>
                  <a:lnTo>
                    <a:pt x="19562" y="54114"/>
                  </a:lnTo>
                  <a:lnTo>
                    <a:pt x="19265" y="54102"/>
                  </a:lnTo>
                  <a:lnTo>
                    <a:pt x="18681" y="54126"/>
                  </a:lnTo>
                  <a:cubicBezTo>
                    <a:pt x="18288" y="54150"/>
                    <a:pt x="17895" y="54150"/>
                    <a:pt x="17514" y="54209"/>
                  </a:cubicBezTo>
                  <a:cubicBezTo>
                    <a:pt x="14383" y="54567"/>
                    <a:pt x="11335" y="55674"/>
                    <a:pt x="8716" y="57424"/>
                  </a:cubicBezTo>
                  <a:cubicBezTo>
                    <a:pt x="6120" y="59186"/>
                    <a:pt x="3953" y="61568"/>
                    <a:pt x="2417" y="64318"/>
                  </a:cubicBezTo>
                  <a:cubicBezTo>
                    <a:pt x="917" y="67080"/>
                    <a:pt x="96" y="70235"/>
                    <a:pt x="24" y="73367"/>
                  </a:cubicBezTo>
                  <a:cubicBezTo>
                    <a:pt x="0" y="73807"/>
                    <a:pt x="12" y="74010"/>
                    <a:pt x="12" y="74295"/>
                  </a:cubicBezTo>
                  <a:cubicBezTo>
                    <a:pt x="12" y="74343"/>
                    <a:pt x="12" y="74474"/>
                    <a:pt x="24" y="74557"/>
                  </a:cubicBezTo>
                  <a:lnTo>
                    <a:pt x="36" y="74855"/>
                  </a:lnTo>
                  <a:lnTo>
                    <a:pt x="60" y="75438"/>
                  </a:lnTo>
                  <a:cubicBezTo>
                    <a:pt x="84" y="75831"/>
                    <a:pt x="84" y="76224"/>
                    <a:pt x="143" y="76617"/>
                  </a:cubicBezTo>
                  <a:lnTo>
                    <a:pt x="322" y="77784"/>
                  </a:lnTo>
                  <a:cubicBezTo>
                    <a:pt x="357" y="77974"/>
                    <a:pt x="381" y="78165"/>
                    <a:pt x="429" y="78355"/>
                  </a:cubicBezTo>
                  <a:lnTo>
                    <a:pt x="560" y="78939"/>
                  </a:lnTo>
                  <a:lnTo>
                    <a:pt x="869" y="80082"/>
                  </a:lnTo>
                  <a:cubicBezTo>
                    <a:pt x="977" y="80451"/>
                    <a:pt x="1119" y="80820"/>
                    <a:pt x="1250" y="81189"/>
                  </a:cubicBezTo>
                  <a:cubicBezTo>
                    <a:pt x="1393" y="81558"/>
                    <a:pt x="1512" y="81939"/>
                    <a:pt x="1691" y="82296"/>
                  </a:cubicBezTo>
                  <a:cubicBezTo>
                    <a:pt x="2977" y="85166"/>
                    <a:pt x="4929" y="87737"/>
                    <a:pt x="7382" y="89702"/>
                  </a:cubicBezTo>
                  <a:cubicBezTo>
                    <a:pt x="9835" y="91655"/>
                    <a:pt x="12764" y="93048"/>
                    <a:pt x="15859" y="93655"/>
                  </a:cubicBezTo>
                  <a:lnTo>
                    <a:pt x="17026" y="93845"/>
                  </a:lnTo>
                  <a:lnTo>
                    <a:pt x="17610" y="93929"/>
                  </a:lnTo>
                  <a:cubicBezTo>
                    <a:pt x="17812" y="93952"/>
                    <a:pt x="18003" y="93952"/>
                    <a:pt x="18193" y="93964"/>
                  </a:cubicBezTo>
                  <a:lnTo>
                    <a:pt x="19372" y="94024"/>
                  </a:lnTo>
                  <a:lnTo>
                    <a:pt x="19669" y="94036"/>
                  </a:lnTo>
                  <a:lnTo>
                    <a:pt x="94643" y="94036"/>
                  </a:lnTo>
                  <a:lnTo>
                    <a:pt x="94869" y="94048"/>
                  </a:lnTo>
                  <a:cubicBezTo>
                    <a:pt x="95024" y="94060"/>
                    <a:pt x="95167" y="94072"/>
                    <a:pt x="95310" y="94072"/>
                  </a:cubicBezTo>
                  <a:cubicBezTo>
                    <a:pt x="95381" y="94072"/>
                    <a:pt x="95453" y="94083"/>
                    <a:pt x="95524" y="94095"/>
                  </a:cubicBezTo>
                  <a:lnTo>
                    <a:pt x="95727" y="94131"/>
                  </a:lnTo>
                  <a:cubicBezTo>
                    <a:pt x="95869" y="94155"/>
                    <a:pt x="96012" y="94167"/>
                    <a:pt x="96155" y="94191"/>
                  </a:cubicBezTo>
                  <a:cubicBezTo>
                    <a:pt x="96703" y="94345"/>
                    <a:pt x="97251" y="94476"/>
                    <a:pt x="97751" y="94750"/>
                  </a:cubicBezTo>
                  <a:cubicBezTo>
                    <a:pt x="98286" y="94976"/>
                    <a:pt x="98739" y="95322"/>
                    <a:pt x="99203" y="95655"/>
                  </a:cubicBezTo>
                  <a:cubicBezTo>
                    <a:pt x="99620" y="96048"/>
                    <a:pt x="100060" y="96429"/>
                    <a:pt x="100382" y="96905"/>
                  </a:cubicBezTo>
                  <a:cubicBezTo>
                    <a:pt x="100751" y="97346"/>
                    <a:pt x="100989" y="97870"/>
                    <a:pt x="101251" y="98382"/>
                  </a:cubicBezTo>
                  <a:cubicBezTo>
                    <a:pt x="101299" y="98513"/>
                    <a:pt x="101334" y="98643"/>
                    <a:pt x="101394" y="98774"/>
                  </a:cubicBezTo>
                  <a:cubicBezTo>
                    <a:pt x="101430" y="98917"/>
                    <a:pt x="101501" y="99036"/>
                    <a:pt x="101525" y="99179"/>
                  </a:cubicBezTo>
                  <a:cubicBezTo>
                    <a:pt x="101584" y="99453"/>
                    <a:pt x="101692" y="99727"/>
                    <a:pt x="101703" y="100013"/>
                  </a:cubicBezTo>
                  <a:cubicBezTo>
                    <a:pt x="101727" y="100156"/>
                    <a:pt x="101751" y="100287"/>
                    <a:pt x="101775" y="100429"/>
                  </a:cubicBezTo>
                  <a:lnTo>
                    <a:pt x="101799" y="100870"/>
                  </a:lnTo>
                  <a:lnTo>
                    <a:pt x="101823" y="101084"/>
                  </a:lnTo>
                  <a:lnTo>
                    <a:pt x="101834" y="101191"/>
                  </a:lnTo>
                  <a:lnTo>
                    <a:pt x="101834" y="101299"/>
                  </a:lnTo>
                  <a:cubicBezTo>
                    <a:pt x="101834" y="101334"/>
                    <a:pt x="101823" y="101358"/>
                    <a:pt x="101823" y="101370"/>
                  </a:cubicBezTo>
                  <a:cubicBezTo>
                    <a:pt x="101811" y="101513"/>
                    <a:pt x="101799" y="101656"/>
                    <a:pt x="101787" y="101799"/>
                  </a:cubicBezTo>
                  <a:cubicBezTo>
                    <a:pt x="101811" y="102096"/>
                    <a:pt x="101715" y="102370"/>
                    <a:pt x="101692" y="102656"/>
                  </a:cubicBezTo>
                  <a:cubicBezTo>
                    <a:pt x="101692" y="102799"/>
                    <a:pt x="101632" y="102930"/>
                    <a:pt x="101596" y="103073"/>
                  </a:cubicBezTo>
                  <a:cubicBezTo>
                    <a:pt x="101561" y="103204"/>
                    <a:pt x="101525" y="103346"/>
                    <a:pt x="101501" y="103477"/>
                  </a:cubicBezTo>
                  <a:cubicBezTo>
                    <a:pt x="101144" y="104561"/>
                    <a:pt x="100537" y="105561"/>
                    <a:pt x="99739" y="106383"/>
                  </a:cubicBezTo>
                  <a:cubicBezTo>
                    <a:pt x="98917" y="107192"/>
                    <a:pt x="97917" y="107799"/>
                    <a:pt x="96846" y="108157"/>
                  </a:cubicBezTo>
                  <a:cubicBezTo>
                    <a:pt x="96715" y="108204"/>
                    <a:pt x="96572" y="108216"/>
                    <a:pt x="96429" y="108264"/>
                  </a:cubicBezTo>
                  <a:cubicBezTo>
                    <a:pt x="96298" y="108288"/>
                    <a:pt x="96167" y="108359"/>
                    <a:pt x="96024" y="108359"/>
                  </a:cubicBezTo>
                  <a:cubicBezTo>
                    <a:pt x="95881" y="108383"/>
                    <a:pt x="95738" y="108395"/>
                    <a:pt x="95596" y="108419"/>
                  </a:cubicBezTo>
                  <a:cubicBezTo>
                    <a:pt x="95524" y="108430"/>
                    <a:pt x="95453" y="108454"/>
                    <a:pt x="95381" y="108454"/>
                  </a:cubicBezTo>
                  <a:lnTo>
                    <a:pt x="95167" y="108466"/>
                  </a:lnTo>
                  <a:cubicBezTo>
                    <a:pt x="95024" y="108466"/>
                    <a:pt x="94881" y="108466"/>
                    <a:pt x="94738" y="108478"/>
                  </a:cubicBezTo>
                  <a:cubicBezTo>
                    <a:pt x="94691" y="108478"/>
                    <a:pt x="94512" y="108466"/>
                    <a:pt x="94393" y="108466"/>
                  </a:cubicBezTo>
                  <a:lnTo>
                    <a:pt x="71283" y="108466"/>
                  </a:lnTo>
                  <a:lnTo>
                    <a:pt x="70985" y="108490"/>
                  </a:lnTo>
                  <a:lnTo>
                    <a:pt x="70402" y="108526"/>
                  </a:lnTo>
                  <a:cubicBezTo>
                    <a:pt x="70009" y="108538"/>
                    <a:pt x="69616" y="108561"/>
                    <a:pt x="69235" y="108597"/>
                  </a:cubicBezTo>
                  <a:lnTo>
                    <a:pt x="68068" y="108764"/>
                  </a:lnTo>
                  <a:cubicBezTo>
                    <a:pt x="67675" y="108835"/>
                    <a:pt x="67283" y="108883"/>
                    <a:pt x="66902" y="108990"/>
                  </a:cubicBezTo>
                  <a:cubicBezTo>
                    <a:pt x="66140" y="109181"/>
                    <a:pt x="65366" y="109359"/>
                    <a:pt x="64639" y="109657"/>
                  </a:cubicBezTo>
                  <a:cubicBezTo>
                    <a:pt x="64270" y="109788"/>
                    <a:pt x="63889" y="109919"/>
                    <a:pt x="63532" y="110073"/>
                  </a:cubicBezTo>
                  <a:lnTo>
                    <a:pt x="62460" y="110585"/>
                  </a:lnTo>
                  <a:lnTo>
                    <a:pt x="61937" y="110847"/>
                  </a:lnTo>
                  <a:cubicBezTo>
                    <a:pt x="61758" y="110931"/>
                    <a:pt x="61591" y="111038"/>
                    <a:pt x="61425" y="111145"/>
                  </a:cubicBezTo>
                  <a:lnTo>
                    <a:pt x="60413" y="111752"/>
                  </a:lnTo>
                  <a:cubicBezTo>
                    <a:pt x="60079" y="111967"/>
                    <a:pt x="59782" y="112217"/>
                    <a:pt x="59460" y="112443"/>
                  </a:cubicBezTo>
                  <a:cubicBezTo>
                    <a:pt x="59151" y="112681"/>
                    <a:pt x="58817" y="112907"/>
                    <a:pt x="58531" y="113169"/>
                  </a:cubicBezTo>
                  <a:cubicBezTo>
                    <a:pt x="58079" y="113586"/>
                    <a:pt x="57603" y="114003"/>
                    <a:pt x="57174" y="114443"/>
                  </a:cubicBezTo>
                  <a:cubicBezTo>
                    <a:pt x="57115" y="114503"/>
                    <a:pt x="57043" y="114586"/>
                    <a:pt x="56960" y="114681"/>
                  </a:cubicBezTo>
                  <a:cubicBezTo>
                    <a:pt x="56912" y="114717"/>
                    <a:pt x="56876" y="114765"/>
                    <a:pt x="56841" y="114800"/>
                  </a:cubicBezTo>
                  <a:cubicBezTo>
                    <a:pt x="56567" y="115110"/>
                    <a:pt x="56234" y="115479"/>
                    <a:pt x="56055" y="115681"/>
                  </a:cubicBezTo>
                  <a:lnTo>
                    <a:pt x="55341" y="116622"/>
                  </a:lnTo>
                  <a:lnTo>
                    <a:pt x="54995" y="117098"/>
                  </a:lnTo>
                  <a:cubicBezTo>
                    <a:pt x="54876" y="117253"/>
                    <a:pt x="54781" y="117432"/>
                    <a:pt x="54674" y="117586"/>
                  </a:cubicBezTo>
                  <a:lnTo>
                    <a:pt x="54067" y="118598"/>
                  </a:lnTo>
                  <a:cubicBezTo>
                    <a:pt x="53864" y="118944"/>
                    <a:pt x="53709" y="119301"/>
                    <a:pt x="53531" y="119658"/>
                  </a:cubicBezTo>
                  <a:cubicBezTo>
                    <a:pt x="53364" y="120015"/>
                    <a:pt x="53174" y="120360"/>
                    <a:pt x="53043" y="120730"/>
                  </a:cubicBezTo>
                  <a:lnTo>
                    <a:pt x="52638" y="121837"/>
                  </a:lnTo>
                  <a:cubicBezTo>
                    <a:pt x="52566" y="122027"/>
                    <a:pt x="52495" y="122206"/>
                    <a:pt x="52447" y="122396"/>
                  </a:cubicBezTo>
                  <a:lnTo>
                    <a:pt x="52293" y="122968"/>
                  </a:lnTo>
                  <a:lnTo>
                    <a:pt x="51995" y="124111"/>
                  </a:lnTo>
                  <a:cubicBezTo>
                    <a:pt x="51923" y="124504"/>
                    <a:pt x="51864" y="124897"/>
                    <a:pt x="51804" y="125278"/>
                  </a:cubicBezTo>
                  <a:cubicBezTo>
                    <a:pt x="51757" y="125671"/>
                    <a:pt x="51673" y="126064"/>
                    <a:pt x="51662" y="126445"/>
                  </a:cubicBezTo>
                  <a:lnTo>
                    <a:pt x="51578" y="127623"/>
                  </a:lnTo>
                  <a:lnTo>
                    <a:pt x="51531" y="128207"/>
                  </a:lnTo>
                  <a:lnTo>
                    <a:pt x="51531" y="128600"/>
                  </a:lnTo>
                  <a:lnTo>
                    <a:pt x="51531" y="129409"/>
                  </a:lnTo>
                  <a:lnTo>
                    <a:pt x="51531" y="131017"/>
                  </a:lnTo>
                  <a:lnTo>
                    <a:pt x="51531" y="143887"/>
                  </a:lnTo>
                  <a:lnTo>
                    <a:pt x="64187" y="143887"/>
                  </a:lnTo>
                  <a:lnTo>
                    <a:pt x="64187" y="131017"/>
                  </a:lnTo>
                  <a:lnTo>
                    <a:pt x="64187" y="129409"/>
                  </a:lnTo>
                  <a:lnTo>
                    <a:pt x="64187" y="128600"/>
                  </a:lnTo>
                  <a:lnTo>
                    <a:pt x="64187" y="128207"/>
                  </a:lnTo>
                  <a:lnTo>
                    <a:pt x="64163" y="127980"/>
                  </a:lnTo>
                  <a:cubicBezTo>
                    <a:pt x="64175" y="127838"/>
                    <a:pt x="64163" y="127695"/>
                    <a:pt x="64163" y="127540"/>
                  </a:cubicBezTo>
                  <a:cubicBezTo>
                    <a:pt x="64163" y="127397"/>
                    <a:pt x="64211" y="127266"/>
                    <a:pt x="64223" y="127123"/>
                  </a:cubicBezTo>
                  <a:cubicBezTo>
                    <a:pt x="64246" y="126980"/>
                    <a:pt x="64246" y="126837"/>
                    <a:pt x="64282" y="126695"/>
                  </a:cubicBezTo>
                  <a:cubicBezTo>
                    <a:pt x="64318" y="126564"/>
                    <a:pt x="64354" y="126421"/>
                    <a:pt x="64389" y="126290"/>
                  </a:cubicBezTo>
                  <a:cubicBezTo>
                    <a:pt x="64663" y="125194"/>
                    <a:pt x="65508" y="123909"/>
                    <a:pt x="66282" y="123063"/>
                  </a:cubicBezTo>
                  <a:cubicBezTo>
                    <a:pt x="66401" y="122956"/>
                    <a:pt x="66532" y="122849"/>
                    <a:pt x="66651" y="122730"/>
                  </a:cubicBezTo>
                  <a:cubicBezTo>
                    <a:pt x="66747" y="122623"/>
                    <a:pt x="66878" y="122563"/>
                    <a:pt x="66985" y="122468"/>
                  </a:cubicBezTo>
                  <a:cubicBezTo>
                    <a:pt x="67104" y="122396"/>
                    <a:pt x="67211" y="122289"/>
                    <a:pt x="67330" y="122218"/>
                  </a:cubicBezTo>
                  <a:cubicBezTo>
                    <a:pt x="67461" y="122146"/>
                    <a:pt x="67580" y="122075"/>
                    <a:pt x="67699" y="122004"/>
                  </a:cubicBezTo>
                  <a:cubicBezTo>
                    <a:pt x="67759" y="121956"/>
                    <a:pt x="67818" y="121920"/>
                    <a:pt x="67878" y="121884"/>
                  </a:cubicBezTo>
                  <a:lnTo>
                    <a:pt x="68080" y="121801"/>
                  </a:lnTo>
                  <a:cubicBezTo>
                    <a:pt x="68211" y="121742"/>
                    <a:pt x="68330" y="121670"/>
                    <a:pt x="68461" y="121611"/>
                  </a:cubicBezTo>
                  <a:lnTo>
                    <a:pt x="68866" y="121468"/>
                  </a:lnTo>
                  <a:cubicBezTo>
                    <a:pt x="69116" y="121349"/>
                    <a:pt x="69402" y="121301"/>
                    <a:pt x="69676" y="121218"/>
                  </a:cubicBezTo>
                  <a:cubicBezTo>
                    <a:pt x="69807" y="121170"/>
                    <a:pt x="69950" y="121170"/>
                    <a:pt x="70092" y="121146"/>
                  </a:cubicBezTo>
                  <a:cubicBezTo>
                    <a:pt x="70235" y="121122"/>
                    <a:pt x="70378" y="121099"/>
                    <a:pt x="70521" y="121075"/>
                  </a:cubicBezTo>
                  <a:cubicBezTo>
                    <a:pt x="70664" y="121075"/>
                    <a:pt x="70807" y="121063"/>
                    <a:pt x="70950" y="121063"/>
                  </a:cubicBezTo>
                  <a:lnTo>
                    <a:pt x="71164" y="121015"/>
                  </a:lnTo>
                  <a:lnTo>
                    <a:pt x="71283" y="120968"/>
                  </a:lnTo>
                  <a:lnTo>
                    <a:pt x="94393" y="120968"/>
                  </a:lnTo>
                  <a:cubicBezTo>
                    <a:pt x="94516" y="120968"/>
                    <a:pt x="94603" y="120994"/>
                    <a:pt x="94760" y="120994"/>
                  </a:cubicBezTo>
                  <a:cubicBezTo>
                    <a:pt x="94787" y="120994"/>
                    <a:pt x="94815" y="120993"/>
                    <a:pt x="94845" y="120991"/>
                  </a:cubicBezTo>
                  <a:lnTo>
                    <a:pt x="96024" y="120956"/>
                  </a:lnTo>
                  <a:lnTo>
                    <a:pt x="96608" y="120932"/>
                  </a:lnTo>
                  <a:cubicBezTo>
                    <a:pt x="96810" y="120908"/>
                    <a:pt x="97001" y="120884"/>
                    <a:pt x="97191" y="120861"/>
                  </a:cubicBezTo>
                  <a:lnTo>
                    <a:pt x="98358" y="120682"/>
                  </a:lnTo>
                  <a:cubicBezTo>
                    <a:pt x="98751" y="120622"/>
                    <a:pt x="99132" y="120503"/>
                    <a:pt x="99513" y="120420"/>
                  </a:cubicBezTo>
                  <a:cubicBezTo>
                    <a:pt x="99894" y="120313"/>
                    <a:pt x="100275" y="120229"/>
                    <a:pt x="100656" y="120099"/>
                  </a:cubicBezTo>
                  <a:cubicBezTo>
                    <a:pt x="103656" y="119134"/>
                    <a:pt x="106406" y="117443"/>
                    <a:pt x="108633" y="115229"/>
                  </a:cubicBezTo>
                  <a:cubicBezTo>
                    <a:pt x="110836" y="112990"/>
                    <a:pt x="112514" y="110228"/>
                    <a:pt x="113467" y="107228"/>
                  </a:cubicBezTo>
                  <a:cubicBezTo>
                    <a:pt x="113574" y="106847"/>
                    <a:pt x="113669" y="106466"/>
                    <a:pt x="113776" y="106085"/>
                  </a:cubicBezTo>
                  <a:cubicBezTo>
                    <a:pt x="113860" y="105692"/>
                    <a:pt x="113979" y="105323"/>
                    <a:pt x="114026" y="104930"/>
                  </a:cubicBezTo>
                  <a:cubicBezTo>
                    <a:pt x="114146" y="104144"/>
                    <a:pt x="114288" y="103370"/>
                    <a:pt x="114300" y="102584"/>
                  </a:cubicBezTo>
                  <a:lnTo>
                    <a:pt x="114348" y="101418"/>
                  </a:lnTo>
                  <a:cubicBezTo>
                    <a:pt x="114348" y="101358"/>
                    <a:pt x="114336" y="101322"/>
                    <a:pt x="114336" y="101287"/>
                  </a:cubicBezTo>
                  <a:lnTo>
                    <a:pt x="114336" y="101191"/>
                  </a:lnTo>
                  <a:lnTo>
                    <a:pt x="114336" y="100906"/>
                  </a:lnTo>
                  <a:lnTo>
                    <a:pt x="114324" y="100310"/>
                  </a:lnTo>
                  <a:cubicBezTo>
                    <a:pt x="114300" y="99929"/>
                    <a:pt x="114288" y="99536"/>
                    <a:pt x="114253" y="99144"/>
                  </a:cubicBezTo>
                  <a:lnTo>
                    <a:pt x="114086" y="97977"/>
                  </a:lnTo>
                  <a:cubicBezTo>
                    <a:pt x="113979" y="97191"/>
                    <a:pt x="113765" y="96429"/>
                    <a:pt x="113562" y="95667"/>
                  </a:cubicBezTo>
                  <a:cubicBezTo>
                    <a:pt x="113479" y="95286"/>
                    <a:pt x="113324" y="94917"/>
                    <a:pt x="113193" y="94548"/>
                  </a:cubicBezTo>
                  <a:cubicBezTo>
                    <a:pt x="113062" y="94179"/>
                    <a:pt x="112931" y="93810"/>
                    <a:pt x="112776" y="93440"/>
                  </a:cubicBezTo>
                  <a:cubicBezTo>
                    <a:pt x="112121" y="92012"/>
                    <a:pt x="111371" y="90619"/>
                    <a:pt x="110407" y="89369"/>
                  </a:cubicBezTo>
                  <a:cubicBezTo>
                    <a:pt x="109478" y="88095"/>
                    <a:pt x="108359" y="86987"/>
                    <a:pt x="107168" y="85963"/>
                  </a:cubicBezTo>
                  <a:cubicBezTo>
                    <a:pt x="105930" y="84999"/>
                    <a:pt x="104621" y="84106"/>
                    <a:pt x="103192" y="83451"/>
                  </a:cubicBezTo>
                  <a:cubicBezTo>
                    <a:pt x="101787" y="82737"/>
                    <a:pt x="100263" y="82272"/>
                    <a:pt x="98727" y="81915"/>
                  </a:cubicBezTo>
                  <a:cubicBezTo>
                    <a:pt x="98346" y="81844"/>
                    <a:pt x="97953" y="81784"/>
                    <a:pt x="97560" y="81725"/>
                  </a:cubicBezTo>
                  <a:lnTo>
                    <a:pt x="96977" y="81641"/>
                  </a:lnTo>
                  <a:cubicBezTo>
                    <a:pt x="96786" y="81606"/>
                    <a:pt x="96596" y="81582"/>
                    <a:pt x="96393" y="81582"/>
                  </a:cubicBezTo>
                  <a:lnTo>
                    <a:pt x="95226" y="81534"/>
                  </a:lnTo>
                  <a:lnTo>
                    <a:pt x="94643" y="81522"/>
                  </a:lnTo>
                  <a:lnTo>
                    <a:pt x="19872" y="81522"/>
                  </a:lnTo>
                  <a:lnTo>
                    <a:pt x="19693" y="81510"/>
                  </a:lnTo>
                  <a:lnTo>
                    <a:pt x="19574" y="81499"/>
                  </a:lnTo>
                  <a:cubicBezTo>
                    <a:pt x="19431" y="81487"/>
                    <a:pt x="19288" y="81475"/>
                    <a:pt x="19146" y="81463"/>
                  </a:cubicBezTo>
                  <a:cubicBezTo>
                    <a:pt x="19074" y="81463"/>
                    <a:pt x="19003" y="81463"/>
                    <a:pt x="18931" y="81451"/>
                  </a:cubicBezTo>
                  <a:lnTo>
                    <a:pt x="18717" y="81415"/>
                  </a:lnTo>
                  <a:cubicBezTo>
                    <a:pt x="18586" y="81391"/>
                    <a:pt x="18443" y="81368"/>
                    <a:pt x="18300" y="81356"/>
                  </a:cubicBezTo>
                  <a:cubicBezTo>
                    <a:pt x="17181" y="81129"/>
                    <a:pt x="16145" y="80629"/>
                    <a:pt x="15240" y="79915"/>
                  </a:cubicBezTo>
                  <a:cubicBezTo>
                    <a:pt x="14335" y="79213"/>
                    <a:pt x="13633" y="78260"/>
                    <a:pt x="13169" y="77224"/>
                  </a:cubicBezTo>
                  <a:cubicBezTo>
                    <a:pt x="13085" y="77105"/>
                    <a:pt x="13061" y="76962"/>
                    <a:pt x="13014" y="76831"/>
                  </a:cubicBezTo>
                  <a:cubicBezTo>
                    <a:pt x="12966" y="76700"/>
                    <a:pt x="12907" y="76569"/>
                    <a:pt x="12859" y="76426"/>
                  </a:cubicBezTo>
                  <a:cubicBezTo>
                    <a:pt x="12835" y="76296"/>
                    <a:pt x="12800" y="76153"/>
                    <a:pt x="12764" y="76022"/>
                  </a:cubicBezTo>
                  <a:lnTo>
                    <a:pt x="12704" y="75819"/>
                  </a:lnTo>
                  <a:cubicBezTo>
                    <a:pt x="12692" y="75748"/>
                    <a:pt x="12680" y="75676"/>
                    <a:pt x="12680" y="75605"/>
                  </a:cubicBezTo>
                  <a:cubicBezTo>
                    <a:pt x="12657" y="75462"/>
                    <a:pt x="12633" y="75319"/>
                    <a:pt x="12609" y="75176"/>
                  </a:cubicBezTo>
                  <a:cubicBezTo>
                    <a:pt x="12573" y="75045"/>
                    <a:pt x="12597" y="74891"/>
                    <a:pt x="12585" y="74748"/>
                  </a:cubicBezTo>
                  <a:lnTo>
                    <a:pt x="12549" y="74295"/>
                  </a:lnTo>
                  <a:cubicBezTo>
                    <a:pt x="12549" y="74033"/>
                    <a:pt x="12549" y="73700"/>
                    <a:pt x="12561" y="73617"/>
                  </a:cubicBezTo>
                  <a:cubicBezTo>
                    <a:pt x="12597" y="72462"/>
                    <a:pt x="12895" y="71343"/>
                    <a:pt x="13431" y="70342"/>
                  </a:cubicBezTo>
                  <a:cubicBezTo>
                    <a:pt x="13990" y="69354"/>
                    <a:pt x="14776" y="68473"/>
                    <a:pt x="15717" y="67830"/>
                  </a:cubicBezTo>
                  <a:cubicBezTo>
                    <a:pt x="16681" y="67199"/>
                    <a:pt x="17764" y="66806"/>
                    <a:pt x="18896" y="66663"/>
                  </a:cubicBezTo>
                  <a:cubicBezTo>
                    <a:pt x="19038" y="66640"/>
                    <a:pt x="19181" y="66651"/>
                    <a:pt x="19324" y="66640"/>
                  </a:cubicBezTo>
                  <a:lnTo>
                    <a:pt x="19538" y="66628"/>
                  </a:lnTo>
                  <a:lnTo>
                    <a:pt x="19646" y="66640"/>
                  </a:lnTo>
                  <a:lnTo>
                    <a:pt x="94572" y="66640"/>
                  </a:lnTo>
                  <a:lnTo>
                    <a:pt x="94679" y="66628"/>
                  </a:lnTo>
                  <a:lnTo>
                    <a:pt x="94822" y="66616"/>
                  </a:lnTo>
                  <a:lnTo>
                    <a:pt x="95119" y="66604"/>
                  </a:lnTo>
                  <a:lnTo>
                    <a:pt x="95703" y="66568"/>
                  </a:lnTo>
                  <a:cubicBezTo>
                    <a:pt x="96096" y="66544"/>
                    <a:pt x="96489" y="66544"/>
                    <a:pt x="96881" y="66485"/>
                  </a:cubicBezTo>
                  <a:lnTo>
                    <a:pt x="98048" y="66306"/>
                  </a:lnTo>
                  <a:lnTo>
                    <a:pt x="98632" y="66211"/>
                  </a:lnTo>
                  <a:lnTo>
                    <a:pt x="99203" y="66080"/>
                  </a:lnTo>
                  <a:lnTo>
                    <a:pt x="100346" y="65782"/>
                  </a:lnTo>
                  <a:cubicBezTo>
                    <a:pt x="100727" y="65675"/>
                    <a:pt x="101096" y="65520"/>
                    <a:pt x="101465" y="65389"/>
                  </a:cubicBezTo>
                  <a:cubicBezTo>
                    <a:pt x="101834" y="65247"/>
                    <a:pt x="102215" y="65127"/>
                    <a:pt x="102561" y="64961"/>
                  </a:cubicBezTo>
                  <a:cubicBezTo>
                    <a:pt x="103275" y="64616"/>
                    <a:pt x="104001" y="64306"/>
                    <a:pt x="104656" y="63877"/>
                  </a:cubicBezTo>
                  <a:cubicBezTo>
                    <a:pt x="107288" y="62318"/>
                    <a:pt x="109693" y="59960"/>
                    <a:pt x="111348" y="57365"/>
                  </a:cubicBezTo>
                  <a:cubicBezTo>
                    <a:pt x="111383" y="57317"/>
                    <a:pt x="111419" y="57257"/>
                    <a:pt x="111455" y="57198"/>
                  </a:cubicBezTo>
                  <a:cubicBezTo>
                    <a:pt x="111467" y="57174"/>
                    <a:pt x="111479" y="57150"/>
                    <a:pt x="111490" y="57138"/>
                  </a:cubicBezTo>
                  <a:lnTo>
                    <a:pt x="111490" y="57126"/>
                  </a:lnTo>
                  <a:cubicBezTo>
                    <a:pt x="113074" y="54519"/>
                    <a:pt x="114074" y="51531"/>
                    <a:pt x="114288" y="48483"/>
                  </a:cubicBezTo>
                  <a:cubicBezTo>
                    <a:pt x="114527" y="45363"/>
                    <a:pt x="114026" y="42172"/>
                    <a:pt x="112812" y="39255"/>
                  </a:cubicBezTo>
                  <a:cubicBezTo>
                    <a:pt x="111562" y="36362"/>
                    <a:pt x="109633" y="33778"/>
                    <a:pt x="107228" y="31766"/>
                  </a:cubicBezTo>
                  <a:cubicBezTo>
                    <a:pt x="104799" y="29766"/>
                    <a:pt x="101894" y="28349"/>
                    <a:pt x="98810" y="27682"/>
                  </a:cubicBezTo>
                  <a:cubicBezTo>
                    <a:pt x="98429" y="27587"/>
                    <a:pt x="98036" y="27540"/>
                    <a:pt x="97643" y="27480"/>
                  </a:cubicBezTo>
                  <a:cubicBezTo>
                    <a:pt x="97251" y="27420"/>
                    <a:pt x="96870" y="27349"/>
                    <a:pt x="96477" y="27325"/>
                  </a:cubicBezTo>
                  <a:lnTo>
                    <a:pt x="95298" y="27266"/>
                  </a:lnTo>
                  <a:lnTo>
                    <a:pt x="94715" y="27218"/>
                  </a:lnTo>
                  <a:lnTo>
                    <a:pt x="94298" y="27206"/>
                  </a:lnTo>
                  <a:lnTo>
                    <a:pt x="71783" y="27206"/>
                  </a:lnTo>
                  <a:cubicBezTo>
                    <a:pt x="71140" y="27206"/>
                    <a:pt x="70676" y="27182"/>
                    <a:pt x="70676" y="27182"/>
                  </a:cubicBezTo>
                  <a:cubicBezTo>
                    <a:pt x="70650" y="27185"/>
                    <a:pt x="70624" y="27186"/>
                    <a:pt x="70598" y="27186"/>
                  </a:cubicBezTo>
                  <a:cubicBezTo>
                    <a:pt x="70484" y="27186"/>
                    <a:pt x="70376" y="27166"/>
                    <a:pt x="70259" y="27147"/>
                  </a:cubicBezTo>
                  <a:cubicBezTo>
                    <a:pt x="70116" y="27123"/>
                    <a:pt x="69973" y="27111"/>
                    <a:pt x="69830" y="27087"/>
                  </a:cubicBezTo>
                  <a:lnTo>
                    <a:pt x="69426" y="26980"/>
                  </a:lnTo>
                  <a:cubicBezTo>
                    <a:pt x="69283" y="26944"/>
                    <a:pt x="69140" y="26932"/>
                    <a:pt x="69009" y="26861"/>
                  </a:cubicBezTo>
                  <a:cubicBezTo>
                    <a:pt x="68747" y="26754"/>
                    <a:pt x="68473" y="26694"/>
                    <a:pt x="68223" y="26551"/>
                  </a:cubicBezTo>
                  <a:lnTo>
                    <a:pt x="67842" y="26361"/>
                  </a:lnTo>
                  <a:cubicBezTo>
                    <a:pt x="67723" y="26289"/>
                    <a:pt x="67604" y="26206"/>
                    <a:pt x="67473" y="26135"/>
                  </a:cubicBezTo>
                  <a:lnTo>
                    <a:pt x="67294" y="26027"/>
                  </a:lnTo>
                  <a:cubicBezTo>
                    <a:pt x="67235" y="25992"/>
                    <a:pt x="67175" y="25944"/>
                    <a:pt x="67116" y="25896"/>
                  </a:cubicBezTo>
                  <a:cubicBezTo>
                    <a:pt x="67009" y="25813"/>
                    <a:pt x="66890" y="25730"/>
                    <a:pt x="66771" y="25646"/>
                  </a:cubicBezTo>
                  <a:cubicBezTo>
                    <a:pt x="66663" y="25563"/>
                    <a:pt x="66568" y="25444"/>
                    <a:pt x="66461" y="25361"/>
                  </a:cubicBezTo>
                  <a:cubicBezTo>
                    <a:pt x="66354" y="25254"/>
                    <a:pt x="66223" y="25182"/>
                    <a:pt x="66140" y="25063"/>
                  </a:cubicBezTo>
                  <a:cubicBezTo>
                    <a:pt x="65961" y="24837"/>
                    <a:pt x="65735" y="24658"/>
                    <a:pt x="65592" y="24408"/>
                  </a:cubicBezTo>
                  <a:cubicBezTo>
                    <a:pt x="64889" y="23503"/>
                    <a:pt x="64401" y="22444"/>
                    <a:pt x="64235" y="21313"/>
                  </a:cubicBezTo>
                  <a:cubicBezTo>
                    <a:pt x="64211" y="21170"/>
                    <a:pt x="64175" y="20110"/>
                    <a:pt x="64175" y="20074"/>
                  </a:cubicBezTo>
                  <a:lnTo>
                    <a:pt x="64175" y="19979"/>
                  </a:lnTo>
                  <a:lnTo>
                    <a:pt x="64175" y="19169"/>
                  </a:lnTo>
                  <a:lnTo>
                    <a:pt x="64175" y="15895"/>
                  </a:lnTo>
                  <a:lnTo>
                    <a:pt x="66890" y="15895"/>
                  </a:lnTo>
                  <a:lnTo>
                    <a:pt x="57841"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5"/>
            <p:cNvSpPr/>
            <p:nvPr/>
          </p:nvSpPr>
          <p:spPr>
            <a:xfrm>
              <a:off x="3124740" y="1467244"/>
              <a:ext cx="2847490" cy="3675956"/>
            </a:xfrm>
            <a:custGeom>
              <a:avLst/>
              <a:gdLst/>
              <a:ahLst/>
              <a:cxnLst/>
              <a:rect l="l" t="t" r="r" b="b"/>
              <a:pathLst>
                <a:path w="103002" h="132970" extrusionOk="0">
                  <a:moveTo>
                    <a:pt x="51507" y="1"/>
                  </a:moveTo>
                  <a:lnTo>
                    <a:pt x="51507" y="3727"/>
                  </a:lnTo>
                  <a:lnTo>
                    <a:pt x="52757" y="3727"/>
                  </a:lnTo>
                  <a:lnTo>
                    <a:pt x="52757" y="1"/>
                  </a:lnTo>
                  <a:close/>
                  <a:moveTo>
                    <a:pt x="51507" y="7442"/>
                  </a:moveTo>
                  <a:lnTo>
                    <a:pt x="51507" y="9180"/>
                  </a:lnTo>
                  <a:cubicBezTo>
                    <a:pt x="51507" y="9883"/>
                    <a:pt x="51566" y="10573"/>
                    <a:pt x="51662" y="11252"/>
                  </a:cubicBezTo>
                  <a:lnTo>
                    <a:pt x="52888" y="11073"/>
                  </a:lnTo>
                  <a:cubicBezTo>
                    <a:pt x="52793" y="10454"/>
                    <a:pt x="52757" y="9823"/>
                    <a:pt x="52757" y="9180"/>
                  </a:cubicBezTo>
                  <a:lnTo>
                    <a:pt x="52757" y="7442"/>
                  </a:lnTo>
                  <a:close/>
                  <a:moveTo>
                    <a:pt x="53888" y="14467"/>
                  </a:moveTo>
                  <a:lnTo>
                    <a:pt x="52757" y="14979"/>
                  </a:lnTo>
                  <a:cubicBezTo>
                    <a:pt x="53293" y="16157"/>
                    <a:pt x="53995" y="17265"/>
                    <a:pt x="54840" y="18265"/>
                  </a:cubicBezTo>
                  <a:lnTo>
                    <a:pt x="55781" y="17455"/>
                  </a:lnTo>
                  <a:cubicBezTo>
                    <a:pt x="55019" y="16550"/>
                    <a:pt x="54376" y="15550"/>
                    <a:pt x="53888" y="14467"/>
                  </a:cubicBezTo>
                  <a:close/>
                  <a:moveTo>
                    <a:pt x="58424" y="19812"/>
                  </a:moveTo>
                  <a:lnTo>
                    <a:pt x="57734" y="20848"/>
                  </a:lnTo>
                  <a:cubicBezTo>
                    <a:pt x="58817" y="21575"/>
                    <a:pt x="59984" y="22146"/>
                    <a:pt x="61222" y="22551"/>
                  </a:cubicBezTo>
                  <a:lnTo>
                    <a:pt x="61603" y="21360"/>
                  </a:lnTo>
                  <a:cubicBezTo>
                    <a:pt x="60484" y="21003"/>
                    <a:pt x="59412" y="20479"/>
                    <a:pt x="58424" y="19812"/>
                  </a:cubicBezTo>
                  <a:close/>
                  <a:moveTo>
                    <a:pt x="65092" y="21979"/>
                  </a:moveTo>
                  <a:lnTo>
                    <a:pt x="65056" y="23218"/>
                  </a:lnTo>
                  <a:cubicBezTo>
                    <a:pt x="65211" y="23218"/>
                    <a:pt x="65378" y="23230"/>
                    <a:pt x="65544" y="23230"/>
                  </a:cubicBezTo>
                  <a:lnTo>
                    <a:pt x="68795" y="23230"/>
                  </a:lnTo>
                  <a:lnTo>
                    <a:pt x="68795" y="21979"/>
                  </a:lnTo>
                  <a:close/>
                  <a:moveTo>
                    <a:pt x="72521" y="21979"/>
                  </a:moveTo>
                  <a:lnTo>
                    <a:pt x="72521" y="23230"/>
                  </a:lnTo>
                  <a:lnTo>
                    <a:pt x="76248" y="23230"/>
                  </a:lnTo>
                  <a:lnTo>
                    <a:pt x="76248" y="21979"/>
                  </a:lnTo>
                  <a:close/>
                  <a:moveTo>
                    <a:pt x="79975" y="21979"/>
                  </a:moveTo>
                  <a:lnTo>
                    <a:pt x="79975" y="23230"/>
                  </a:lnTo>
                  <a:lnTo>
                    <a:pt x="83689" y="23230"/>
                  </a:lnTo>
                  <a:lnTo>
                    <a:pt x="83689" y="21979"/>
                  </a:lnTo>
                  <a:close/>
                  <a:moveTo>
                    <a:pt x="87416" y="21979"/>
                  </a:moveTo>
                  <a:lnTo>
                    <a:pt x="87416" y="23230"/>
                  </a:lnTo>
                  <a:lnTo>
                    <a:pt x="88952" y="23230"/>
                  </a:lnTo>
                  <a:cubicBezTo>
                    <a:pt x="89654" y="23230"/>
                    <a:pt x="90357" y="23277"/>
                    <a:pt x="91035" y="23396"/>
                  </a:cubicBezTo>
                  <a:lnTo>
                    <a:pt x="91238" y="22170"/>
                  </a:lnTo>
                  <a:cubicBezTo>
                    <a:pt x="90488" y="22039"/>
                    <a:pt x="89726" y="21979"/>
                    <a:pt x="88952" y="21979"/>
                  </a:cubicBezTo>
                  <a:close/>
                  <a:moveTo>
                    <a:pt x="94941" y="23313"/>
                  </a:moveTo>
                  <a:lnTo>
                    <a:pt x="94417" y="24444"/>
                  </a:lnTo>
                  <a:cubicBezTo>
                    <a:pt x="95488" y="24944"/>
                    <a:pt x="96477" y="25599"/>
                    <a:pt x="97370" y="26385"/>
                  </a:cubicBezTo>
                  <a:lnTo>
                    <a:pt x="98191" y="25444"/>
                  </a:lnTo>
                  <a:cubicBezTo>
                    <a:pt x="97215" y="24587"/>
                    <a:pt x="96119" y="23873"/>
                    <a:pt x="94941" y="23313"/>
                  </a:cubicBezTo>
                  <a:close/>
                  <a:moveTo>
                    <a:pt x="100739" y="28373"/>
                  </a:moveTo>
                  <a:lnTo>
                    <a:pt x="99691" y="29052"/>
                  </a:lnTo>
                  <a:cubicBezTo>
                    <a:pt x="100346" y="30052"/>
                    <a:pt x="100846" y="31135"/>
                    <a:pt x="101192" y="32266"/>
                  </a:cubicBezTo>
                  <a:lnTo>
                    <a:pt x="102382" y="31897"/>
                  </a:lnTo>
                  <a:cubicBezTo>
                    <a:pt x="102001" y="30659"/>
                    <a:pt x="101442" y="29468"/>
                    <a:pt x="100739" y="28373"/>
                  </a:cubicBezTo>
                  <a:close/>
                  <a:moveTo>
                    <a:pt x="102989" y="35731"/>
                  </a:moveTo>
                  <a:lnTo>
                    <a:pt x="101751" y="35755"/>
                  </a:lnTo>
                  <a:cubicBezTo>
                    <a:pt x="101751" y="35850"/>
                    <a:pt x="101751" y="35934"/>
                    <a:pt x="101751" y="36017"/>
                  </a:cubicBezTo>
                  <a:cubicBezTo>
                    <a:pt x="101751" y="37124"/>
                    <a:pt x="101608" y="38220"/>
                    <a:pt x="101334" y="39267"/>
                  </a:cubicBezTo>
                  <a:lnTo>
                    <a:pt x="102537" y="39589"/>
                  </a:lnTo>
                  <a:cubicBezTo>
                    <a:pt x="102846" y="38434"/>
                    <a:pt x="103001" y="37231"/>
                    <a:pt x="103001" y="36017"/>
                  </a:cubicBezTo>
                  <a:cubicBezTo>
                    <a:pt x="103001" y="35922"/>
                    <a:pt x="102989" y="35826"/>
                    <a:pt x="102989" y="35731"/>
                  </a:cubicBezTo>
                  <a:close/>
                  <a:moveTo>
                    <a:pt x="99977" y="42541"/>
                  </a:moveTo>
                  <a:cubicBezTo>
                    <a:pt x="99370" y="43553"/>
                    <a:pt x="98620" y="44482"/>
                    <a:pt x="97763" y="45304"/>
                  </a:cubicBezTo>
                  <a:lnTo>
                    <a:pt x="98620" y="46209"/>
                  </a:lnTo>
                  <a:cubicBezTo>
                    <a:pt x="99560" y="45316"/>
                    <a:pt x="100382" y="44292"/>
                    <a:pt x="101037" y="43172"/>
                  </a:cubicBezTo>
                  <a:lnTo>
                    <a:pt x="99977" y="42541"/>
                  </a:lnTo>
                  <a:close/>
                  <a:moveTo>
                    <a:pt x="94881" y="47363"/>
                  </a:moveTo>
                  <a:cubicBezTo>
                    <a:pt x="93833" y="47911"/>
                    <a:pt x="92714" y="48316"/>
                    <a:pt x="91547" y="48554"/>
                  </a:cubicBezTo>
                  <a:lnTo>
                    <a:pt x="91797" y="49769"/>
                  </a:lnTo>
                  <a:cubicBezTo>
                    <a:pt x="93071" y="49507"/>
                    <a:pt x="94310" y="49066"/>
                    <a:pt x="95465" y="48471"/>
                  </a:cubicBezTo>
                  <a:lnTo>
                    <a:pt x="94881" y="47363"/>
                  </a:lnTo>
                  <a:close/>
                  <a:moveTo>
                    <a:pt x="17205" y="48816"/>
                  </a:moveTo>
                  <a:lnTo>
                    <a:pt x="17205" y="50054"/>
                  </a:lnTo>
                  <a:lnTo>
                    <a:pt x="20931" y="50054"/>
                  </a:lnTo>
                  <a:lnTo>
                    <a:pt x="20931" y="48816"/>
                  </a:lnTo>
                  <a:close/>
                  <a:moveTo>
                    <a:pt x="24658" y="48816"/>
                  </a:moveTo>
                  <a:lnTo>
                    <a:pt x="24658" y="50054"/>
                  </a:lnTo>
                  <a:lnTo>
                    <a:pt x="28373" y="50054"/>
                  </a:lnTo>
                  <a:lnTo>
                    <a:pt x="28373" y="48816"/>
                  </a:lnTo>
                  <a:close/>
                  <a:moveTo>
                    <a:pt x="32100" y="48816"/>
                  </a:moveTo>
                  <a:lnTo>
                    <a:pt x="32100" y="50054"/>
                  </a:lnTo>
                  <a:lnTo>
                    <a:pt x="35826" y="50054"/>
                  </a:lnTo>
                  <a:lnTo>
                    <a:pt x="35826" y="48816"/>
                  </a:lnTo>
                  <a:close/>
                  <a:moveTo>
                    <a:pt x="39553" y="48816"/>
                  </a:moveTo>
                  <a:lnTo>
                    <a:pt x="39553" y="50054"/>
                  </a:lnTo>
                  <a:lnTo>
                    <a:pt x="43280" y="50054"/>
                  </a:lnTo>
                  <a:lnTo>
                    <a:pt x="43280" y="48816"/>
                  </a:lnTo>
                  <a:close/>
                  <a:moveTo>
                    <a:pt x="47006" y="48816"/>
                  </a:moveTo>
                  <a:lnTo>
                    <a:pt x="47006" y="50054"/>
                  </a:lnTo>
                  <a:lnTo>
                    <a:pt x="50721" y="50054"/>
                  </a:lnTo>
                  <a:lnTo>
                    <a:pt x="50721" y="48816"/>
                  </a:lnTo>
                  <a:close/>
                  <a:moveTo>
                    <a:pt x="54448" y="48816"/>
                  </a:moveTo>
                  <a:lnTo>
                    <a:pt x="54448" y="50054"/>
                  </a:lnTo>
                  <a:lnTo>
                    <a:pt x="58174" y="50054"/>
                  </a:lnTo>
                  <a:lnTo>
                    <a:pt x="58174" y="48816"/>
                  </a:lnTo>
                  <a:close/>
                  <a:moveTo>
                    <a:pt x="61901" y="48816"/>
                  </a:moveTo>
                  <a:lnTo>
                    <a:pt x="61901" y="50054"/>
                  </a:lnTo>
                  <a:lnTo>
                    <a:pt x="65628" y="50054"/>
                  </a:lnTo>
                  <a:lnTo>
                    <a:pt x="65628" y="48816"/>
                  </a:lnTo>
                  <a:close/>
                  <a:moveTo>
                    <a:pt x="69342" y="48816"/>
                  </a:moveTo>
                  <a:lnTo>
                    <a:pt x="69342" y="50054"/>
                  </a:lnTo>
                  <a:lnTo>
                    <a:pt x="73069" y="50054"/>
                  </a:lnTo>
                  <a:lnTo>
                    <a:pt x="73069" y="48816"/>
                  </a:lnTo>
                  <a:close/>
                  <a:moveTo>
                    <a:pt x="76796" y="48816"/>
                  </a:moveTo>
                  <a:lnTo>
                    <a:pt x="76796" y="50054"/>
                  </a:lnTo>
                  <a:lnTo>
                    <a:pt x="80522" y="50054"/>
                  </a:lnTo>
                  <a:lnTo>
                    <a:pt x="80522" y="48816"/>
                  </a:lnTo>
                  <a:close/>
                  <a:moveTo>
                    <a:pt x="84249" y="48816"/>
                  </a:moveTo>
                  <a:lnTo>
                    <a:pt x="84249" y="50054"/>
                  </a:lnTo>
                  <a:lnTo>
                    <a:pt x="87976" y="50054"/>
                  </a:lnTo>
                  <a:lnTo>
                    <a:pt x="87976" y="48816"/>
                  </a:lnTo>
                  <a:close/>
                  <a:moveTo>
                    <a:pt x="13454" y="48828"/>
                  </a:moveTo>
                  <a:cubicBezTo>
                    <a:pt x="12157" y="48876"/>
                    <a:pt x="10871" y="49102"/>
                    <a:pt x="9632" y="49507"/>
                  </a:cubicBezTo>
                  <a:lnTo>
                    <a:pt x="10013" y="50685"/>
                  </a:lnTo>
                  <a:cubicBezTo>
                    <a:pt x="11145" y="50316"/>
                    <a:pt x="12311" y="50114"/>
                    <a:pt x="13502" y="50066"/>
                  </a:cubicBezTo>
                  <a:lnTo>
                    <a:pt x="13454" y="48828"/>
                  </a:lnTo>
                  <a:close/>
                  <a:moveTo>
                    <a:pt x="6144" y="51209"/>
                  </a:moveTo>
                  <a:cubicBezTo>
                    <a:pt x="5072" y="51935"/>
                    <a:pt x="4096" y="52805"/>
                    <a:pt x="3251" y="53805"/>
                  </a:cubicBezTo>
                  <a:lnTo>
                    <a:pt x="4203" y="54602"/>
                  </a:lnTo>
                  <a:cubicBezTo>
                    <a:pt x="4965" y="53698"/>
                    <a:pt x="5858" y="52900"/>
                    <a:pt x="6834" y="52233"/>
                  </a:cubicBezTo>
                  <a:lnTo>
                    <a:pt x="6144" y="51209"/>
                  </a:lnTo>
                  <a:close/>
                  <a:moveTo>
                    <a:pt x="1179" y="57091"/>
                  </a:moveTo>
                  <a:cubicBezTo>
                    <a:pt x="643" y="58270"/>
                    <a:pt x="286" y="59532"/>
                    <a:pt x="96" y="60818"/>
                  </a:cubicBezTo>
                  <a:lnTo>
                    <a:pt x="1322" y="60996"/>
                  </a:lnTo>
                  <a:cubicBezTo>
                    <a:pt x="1489" y="59817"/>
                    <a:pt x="1822" y="58674"/>
                    <a:pt x="2310" y="57603"/>
                  </a:cubicBezTo>
                  <a:lnTo>
                    <a:pt x="1179" y="57091"/>
                  </a:lnTo>
                  <a:close/>
                  <a:moveTo>
                    <a:pt x="1239" y="64568"/>
                  </a:moveTo>
                  <a:lnTo>
                    <a:pt x="0" y="64675"/>
                  </a:lnTo>
                  <a:cubicBezTo>
                    <a:pt x="107" y="65973"/>
                    <a:pt x="405" y="67247"/>
                    <a:pt x="869" y="68461"/>
                  </a:cubicBezTo>
                  <a:lnTo>
                    <a:pt x="2024" y="68021"/>
                  </a:lnTo>
                  <a:cubicBezTo>
                    <a:pt x="1608" y="66914"/>
                    <a:pt x="1346" y="65747"/>
                    <a:pt x="1239" y="64568"/>
                  </a:cubicBezTo>
                  <a:close/>
                  <a:moveTo>
                    <a:pt x="3739" y="71116"/>
                  </a:moveTo>
                  <a:lnTo>
                    <a:pt x="2751" y="71855"/>
                  </a:lnTo>
                  <a:cubicBezTo>
                    <a:pt x="3525" y="72902"/>
                    <a:pt x="4453" y="73831"/>
                    <a:pt x="5477" y="74617"/>
                  </a:cubicBezTo>
                  <a:lnTo>
                    <a:pt x="6239" y="73629"/>
                  </a:lnTo>
                  <a:cubicBezTo>
                    <a:pt x="5287" y="72902"/>
                    <a:pt x="4453" y="72057"/>
                    <a:pt x="3739" y="71116"/>
                  </a:cubicBezTo>
                  <a:close/>
                  <a:moveTo>
                    <a:pt x="9323" y="75367"/>
                  </a:moveTo>
                  <a:lnTo>
                    <a:pt x="8870" y="76522"/>
                  </a:lnTo>
                  <a:cubicBezTo>
                    <a:pt x="10073" y="76998"/>
                    <a:pt x="11347" y="77296"/>
                    <a:pt x="12645" y="77415"/>
                  </a:cubicBezTo>
                  <a:lnTo>
                    <a:pt x="12764" y="76177"/>
                  </a:lnTo>
                  <a:cubicBezTo>
                    <a:pt x="11585" y="76069"/>
                    <a:pt x="10418" y="75796"/>
                    <a:pt x="9323" y="75367"/>
                  </a:cubicBezTo>
                  <a:close/>
                  <a:moveTo>
                    <a:pt x="16431" y="76236"/>
                  </a:moveTo>
                  <a:lnTo>
                    <a:pt x="16431" y="77486"/>
                  </a:lnTo>
                  <a:lnTo>
                    <a:pt x="20158" y="77486"/>
                  </a:lnTo>
                  <a:lnTo>
                    <a:pt x="20158" y="76236"/>
                  </a:lnTo>
                  <a:close/>
                  <a:moveTo>
                    <a:pt x="23872" y="76236"/>
                  </a:moveTo>
                  <a:lnTo>
                    <a:pt x="23872" y="77486"/>
                  </a:lnTo>
                  <a:lnTo>
                    <a:pt x="27599" y="77486"/>
                  </a:lnTo>
                  <a:lnTo>
                    <a:pt x="27599" y="76236"/>
                  </a:lnTo>
                  <a:close/>
                  <a:moveTo>
                    <a:pt x="31326" y="76236"/>
                  </a:moveTo>
                  <a:lnTo>
                    <a:pt x="31326" y="77486"/>
                  </a:lnTo>
                  <a:lnTo>
                    <a:pt x="35052" y="77486"/>
                  </a:lnTo>
                  <a:lnTo>
                    <a:pt x="35052" y="76236"/>
                  </a:lnTo>
                  <a:close/>
                  <a:moveTo>
                    <a:pt x="38779" y="76236"/>
                  </a:moveTo>
                  <a:lnTo>
                    <a:pt x="38779" y="77486"/>
                  </a:lnTo>
                  <a:lnTo>
                    <a:pt x="42494" y="77486"/>
                  </a:lnTo>
                  <a:lnTo>
                    <a:pt x="42494" y="76236"/>
                  </a:lnTo>
                  <a:close/>
                  <a:moveTo>
                    <a:pt x="46220" y="76236"/>
                  </a:moveTo>
                  <a:lnTo>
                    <a:pt x="46220" y="77486"/>
                  </a:lnTo>
                  <a:lnTo>
                    <a:pt x="49947" y="77486"/>
                  </a:lnTo>
                  <a:lnTo>
                    <a:pt x="49947" y="76236"/>
                  </a:lnTo>
                  <a:close/>
                  <a:moveTo>
                    <a:pt x="53674" y="76236"/>
                  </a:moveTo>
                  <a:lnTo>
                    <a:pt x="53674" y="77486"/>
                  </a:lnTo>
                  <a:lnTo>
                    <a:pt x="57400" y="77486"/>
                  </a:lnTo>
                  <a:lnTo>
                    <a:pt x="57400" y="76236"/>
                  </a:lnTo>
                  <a:close/>
                  <a:moveTo>
                    <a:pt x="61127" y="76236"/>
                  </a:moveTo>
                  <a:lnTo>
                    <a:pt x="61127" y="77486"/>
                  </a:lnTo>
                  <a:lnTo>
                    <a:pt x="64842" y="77486"/>
                  </a:lnTo>
                  <a:lnTo>
                    <a:pt x="64842" y="76236"/>
                  </a:lnTo>
                  <a:close/>
                  <a:moveTo>
                    <a:pt x="68568" y="76236"/>
                  </a:moveTo>
                  <a:lnTo>
                    <a:pt x="68568" y="77486"/>
                  </a:lnTo>
                  <a:lnTo>
                    <a:pt x="72295" y="77486"/>
                  </a:lnTo>
                  <a:lnTo>
                    <a:pt x="72295" y="76236"/>
                  </a:lnTo>
                  <a:close/>
                  <a:moveTo>
                    <a:pt x="76022" y="76236"/>
                  </a:moveTo>
                  <a:lnTo>
                    <a:pt x="76022" y="77486"/>
                  </a:lnTo>
                  <a:lnTo>
                    <a:pt x="79748" y="77486"/>
                  </a:lnTo>
                  <a:lnTo>
                    <a:pt x="79748" y="76236"/>
                  </a:lnTo>
                  <a:close/>
                  <a:moveTo>
                    <a:pt x="83475" y="76236"/>
                  </a:moveTo>
                  <a:lnTo>
                    <a:pt x="83475" y="77486"/>
                  </a:lnTo>
                  <a:lnTo>
                    <a:pt x="87190" y="77486"/>
                  </a:lnTo>
                  <a:lnTo>
                    <a:pt x="87190" y="76236"/>
                  </a:lnTo>
                  <a:close/>
                  <a:moveTo>
                    <a:pt x="91000" y="76391"/>
                  </a:moveTo>
                  <a:lnTo>
                    <a:pt x="90821" y="77617"/>
                  </a:lnTo>
                  <a:cubicBezTo>
                    <a:pt x="92000" y="77784"/>
                    <a:pt x="93143" y="78117"/>
                    <a:pt x="94214" y="78605"/>
                  </a:cubicBezTo>
                  <a:lnTo>
                    <a:pt x="94726" y="77474"/>
                  </a:lnTo>
                  <a:cubicBezTo>
                    <a:pt x="93548" y="76939"/>
                    <a:pt x="92286" y="76569"/>
                    <a:pt x="91000" y="76391"/>
                  </a:cubicBezTo>
                  <a:close/>
                  <a:moveTo>
                    <a:pt x="98013" y="79546"/>
                  </a:moveTo>
                  <a:lnTo>
                    <a:pt x="97215" y="80499"/>
                  </a:lnTo>
                  <a:cubicBezTo>
                    <a:pt x="98120" y="81261"/>
                    <a:pt x="98917" y="82153"/>
                    <a:pt x="99572" y="83130"/>
                  </a:cubicBezTo>
                  <a:lnTo>
                    <a:pt x="100608" y="82439"/>
                  </a:lnTo>
                  <a:cubicBezTo>
                    <a:pt x="99882" y="81356"/>
                    <a:pt x="99001" y="80391"/>
                    <a:pt x="98013" y="79546"/>
                  </a:cubicBezTo>
                  <a:close/>
                  <a:moveTo>
                    <a:pt x="102311" y="85928"/>
                  </a:moveTo>
                  <a:lnTo>
                    <a:pt x="101132" y="86309"/>
                  </a:lnTo>
                  <a:cubicBezTo>
                    <a:pt x="101489" y="87440"/>
                    <a:pt x="101703" y="88607"/>
                    <a:pt x="101751" y="89797"/>
                  </a:cubicBezTo>
                  <a:lnTo>
                    <a:pt x="102989" y="89750"/>
                  </a:lnTo>
                  <a:cubicBezTo>
                    <a:pt x="102942" y="88452"/>
                    <a:pt x="102716" y="87166"/>
                    <a:pt x="102311" y="85928"/>
                  </a:cubicBezTo>
                  <a:close/>
                  <a:moveTo>
                    <a:pt x="101430" y="93333"/>
                  </a:moveTo>
                  <a:cubicBezTo>
                    <a:pt x="101156" y="94488"/>
                    <a:pt x="100727" y="95596"/>
                    <a:pt x="100156" y="96631"/>
                  </a:cubicBezTo>
                  <a:lnTo>
                    <a:pt x="101239" y="97239"/>
                  </a:lnTo>
                  <a:cubicBezTo>
                    <a:pt x="101870" y="96096"/>
                    <a:pt x="102346" y="94881"/>
                    <a:pt x="102632" y="93619"/>
                  </a:cubicBezTo>
                  <a:lnTo>
                    <a:pt x="101430" y="93333"/>
                  </a:lnTo>
                  <a:close/>
                  <a:moveTo>
                    <a:pt x="98024" y="99465"/>
                  </a:moveTo>
                  <a:cubicBezTo>
                    <a:pt x="97191" y="100310"/>
                    <a:pt x="96239" y="101025"/>
                    <a:pt x="95215" y="101608"/>
                  </a:cubicBezTo>
                  <a:lnTo>
                    <a:pt x="95822" y="102692"/>
                  </a:lnTo>
                  <a:cubicBezTo>
                    <a:pt x="96953" y="102061"/>
                    <a:pt x="97989" y="101263"/>
                    <a:pt x="98906" y="100346"/>
                  </a:cubicBezTo>
                  <a:lnTo>
                    <a:pt x="98024" y="99465"/>
                  </a:lnTo>
                  <a:close/>
                  <a:moveTo>
                    <a:pt x="66009" y="103239"/>
                  </a:moveTo>
                  <a:lnTo>
                    <a:pt x="66009" y="104478"/>
                  </a:lnTo>
                  <a:lnTo>
                    <a:pt x="69735" y="104478"/>
                  </a:lnTo>
                  <a:lnTo>
                    <a:pt x="69735" y="103239"/>
                  </a:lnTo>
                  <a:close/>
                  <a:moveTo>
                    <a:pt x="73462" y="103239"/>
                  </a:moveTo>
                  <a:lnTo>
                    <a:pt x="73462" y="104478"/>
                  </a:lnTo>
                  <a:lnTo>
                    <a:pt x="77189" y="104478"/>
                  </a:lnTo>
                  <a:lnTo>
                    <a:pt x="77189" y="103239"/>
                  </a:lnTo>
                  <a:close/>
                  <a:moveTo>
                    <a:pt x="80915" y="103239"/>
                  </a:moveTo>
                  <a:lnTo>
                    <a:pt x="80915" y="104478"/>
                  </a:lnTo>
                  <a:lnTo>
                    <a:pt x="84630" y="104478"/>
                  </a:lnTo>
                  <a:lnTo>
                    <a:pt x="84630" y="103239"/>
                  </a:lnTo>
                  <a:close/>
                  <a:moveTo>
                    <a:pt x="91917" y="102894"/>
                  </a:moveTo>
                  <a:cubicBezTo>
                    <a:pt x="90952" y="103120"/>
                    <a:pt x="89952" y="103239"/>
                    <a:pt x="88952" y="103239"/>
                  </a:cubicBezTo>
                  <a:lnTo>
                    <a:pt x="88357" y="103239"/>
                  </a:lnTo>
                  <a:lnTo>
                    <a:pt x="88357" y="104478"/>
                  </a:lnTo>
                  <a:lnTo>
                    <a:pt x="88952" y="104478"/>
                  </a:lnTo>
                  <a:cubicBezTo>
                    <a:pt x="90047" y="104478"/>
                    <a:pt x="91143" y="104359"/>
                    <a:pt x="92202" y="104109"/>
                  </a:cubicBezTo>
                  <a:lnTo>
                    <a:pt x="91917" y="102894"/>
                  </a:lnTo>
                  <a:close/>
                  <a:moveTo>
                    <a:pt x="62175" y="103644"/>
                  </a:moveTo>
                  <a:cubicBezTo>
                    <a:pt x="60913" y="103954"/>
                    <a:pt x="59698" y="104442"/>
                    <a:pt x="58567" y="105097"/>
                  </a:cubicBezTo>
                  <a:lnTo>
                    <a:pt x="59186" y="106168"/>
                  </a:lnTo>
                  <a:cubicBezTo>
                    <a:pt x="60210" y="105585"/>
                    <a:pt x="61317" y="105132"/>
                    <a:pt x="62472" y="104847"/>
                  </a:cubicBezTo>
                  <a:lnTo>
                    <a:pt x="62175" y="103644"/>
                  </a:lnTo>
                  <a:close/>
                  <a:moveTo>
                    <a:pt x="55495" y="107478"/>
                  </a:moveTo>
                  <a:cubicBezTo>
                    <a:pt x="54590" y="108407"/>
                    <a:pt x="53817" y="109454"/>
                    <a:pt x="53197" y="110597"/>
                  </a:cubicBezTo>
                  <a:lnTo>
                    <a:pt x="54293" y="111193"/>
                  </a:lnTo>
                  <a:cubicBezTo>
                    <a:pt x="54852" y="110145"/>
                    <a:pt x="55555" y="109193"/>
                    <a:pt x="56388" y="108335"/>
                  </a:cubicBezTo>
                  <a:lnTo>
                    <a:pt x="55495" y="107478"/>
                  </a:lnTo>
                  <a:close/>
                  <a:moveTo>
                    <a:pt x="51840" y="114241"/>
                  </a:moveTo>
                  <a:cubicBezTo>
                    <a:pt x="51626" y="115229"/>
                    <a:pt x="51507" y="116253"/>
                    <a:pt x="51507" y="117277"/>
                  </a:cubicBezTo>
                  <a:lnTo>
                    <a:pt x="51507" y="118075"/>
                  </a:lnTo>
                  <a:lnTo>
                    <a:pt x="52745" y="118075"/>
                  </a:lnTo>
                  <a:lnTo>
                    <a:pt x="52745" y="117277"/>
                  </a:lnTo>
                  <a:cubicBezTo>
                    <a:pt x="52745" y="116348"/>
                    <a:pt x="52852" y="115408"/>
                    <a:pt x="53055" y="114503"/>
                  </a:cubicBezTo>
                  <a:lnTo>
                    <a:pt x="51840" y="114241"/>
                  </a:lnTo>
                  <a:close/>
                  <a:moveTo>
                    <a:pt x="51507" y="121801"/>
                  </a:moveTo>
                  <a:lnTo>
                    <a:pt x="51507" y="125528"/>
                  </a:lnTo>
                  <a:lnTo>
                    <a:pt x="52757" y="125528"/>
                  </a:lnTo>
                  <a:lnTo>
                    <a:pt x="52757" y="121801"/>
                  </a:lnTo>
                  <a:close/>
                  <a:moveTo>
                    <a:pt x="51507" y="129243"/>
                  </a:moveTo>
                  <a:lnTo>
                    <a:pt x="51507" y="132969"/>
                  </a:lnTo>
                  <a:lnTo>
                    <a:pt x="52757" y="132969"/>
                  </a:lnTo>
                  <a:lnTo>
                    <a:pt x="52757" y="129243"/>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 name="Google Shape;60;p15"/>
          <p:cNvGrpSpPr/>
          <p:nvPr/>
        </p:nvGrpSpPr>
        <p:grpSpPr>
          <a:xfrm>
            <a:off x="4068727" y="0"/>
            <a:ext cx="4775744" cy="6136527"/>
            <a:chOff x="2966771" y="1169862"/>
            <a:chExt cx="3166099" cy="3977784"/>
          </a:xfrm>
        </p:grpSpPr>
        <p:sp>
          <p:nvSpPr>
            <p:cNvPr id="61" name="Google Shape;61;p15"/>
            <p:cNvSpPr/>
            <p:nvPr/>
          </p:nvSpPr>
          <p:spPr>
            <a:xfrm>
              <a:off x="2966771" y="1169862"/>
              <a:ext cx="3166099" cy="3977784"/>
            </a:xfrm>
            <a:custGeom>
              <a:avLst/>
              <a:gdLst/>
              <a:ahLst/>
              <a:cxnLst/>
              <a:rect l="l" t="t" r="r" b="b"/>
              <a:pathLst>
                <a:path w="114527" h="143888" extrusionOk="0">
                  <a:moveTo>
                    <a:pt x="57841" y="0"/>
                  </a:moveTo>
                  <a:lnTo>
                    <a:pt x="48792" y="15895"/>
                  </a:lnTo>
                  <a:lnTo>
                    <a:pt x="51531" y="15895"/>
                  </a:lnTo>
                  <a:lnTo>
                    <a:pt x="51531" y="19181"/>
                  </a:lnTo>
                  <a:lnTo>
                    <a:pt x="51531" y="19979"/>
                  </a:lnTo>
                  <a:lnTo>
                    <a:pt x="51531" y="20086"/>
                  </a:lnTo>
                  <a:lnTo>
                    <a:pt x="51554" y="20217"/>
                  </a:lnTo>
                  <a:lnTo>
                    <a:pt x="51578" y="20515"/>
                  </a:lnTo>
                  <a:lnTo>
                    <a:pt x="51614" y="21098"/>
                  </a:lnTo>
                  <a:cubicBezTo>
                    <a:pt x="51638" y="21491"/>
                    <a:pt x="51650" y="21884"/>
                    <a:pt x="51697" y="22277"/>
                  </a:cubicBezTo>
                  <a:lnTo>
                    <a:pt x="51876" y="23444"/>
                  </a:lnTo>
                  <a:lnTo>
                    <a:pt x="51971" y="24027"/>
                  </a:lnTo>
                  <a:cubicBezTo>
                    <a:pt x="52007" y="24218"/>
                    <a:pt x="52066" y="24408"/>
                    <a:pt x="52102" y="24599"/>
                  </a:cubicBezTo>
                  <a:lnTo>
                    <a:pt x="52412" y="25742"/>
                  </a:lnTo>
                  <a:cubicBezTo>
                    <a:pt x="52507" y="26123"/>
                    <a:pt x="52662" y="26492"/>
                    <a:pt x="52793" y="26861"/>
                  </a:cubicBezTo>
                  <a:cubicBezTo>
                    <a:pt x="52935" y="27230"/>
                    <a:pt x="53055" y="27611"/>
                    <a:pt x="53221" y="27968"/>
                  </a:cubicBezTo>
                  <a:lnTo>
                    <a:pt x="53733" y="29028"/>
                  </a:lnTo>
                  <a:cubicBezTo>
                    <a:pt x="53817" y="29206"/>
                    <a:pt x="53900" y="29385"/>
                    <a:pt x="53995" y="29552"/>
                  </a:cubicBezTo>
                  <a:lnTo>
                    <a:pt x="54305" y="30064"/>
                  </a:lnTo>
                  <a:lnTo>
                    <a:pt x="54912" y="31064"/>
                  </a:lnTo>
                  <a:cubicBezTo>
                    <a:pt x="55138" y="31385"/>
                    <a:pt x="55376" y="31707"/>
                    <a:pt x="55614" y="32016"/>
                  </a:cubicBezTo>
                  <a:cubicBezTo>
                    <a:pt x="56067" y="32659"/>
                    <a:pt x="56615" y="33219"/>
                    <a:pt x="57150" y="33802"/>
                  </a:cubicBezTo>
                  <a:cubicBezTo>
                    <a:pt x="57400" y="34100"/>
                    <a:pt x="57710" y="34350"/>
                    <a:pt x="57996" y="34624"/>
                  </a:cubicBezTo>
                  <a:cubicBezTo>
                    <a:pt x="58293" y="34874"/>
                    <a:pt x="58567" y="35148"/>
                    <a:pt x="58877" y="35398"/>
                  </a:cubicBezTo>
                  <a:lnTo>
                    <a:pt x="59829" y="36100"/>
                  </a:lnTo>
                  <a:cubicBezTo>
                    <a:pt x="59984" y="36219"/>
                    <a:pt x="60139" y="36338"/>
                    <a:pt x="60305" y="36445"/>
                  </a:cubicBezTo>
                  <a:lnTo>
                    <a:pt x="60806" y="36755"/>
                  </a:lnTo>
                  <a:lnTo>
                    <a:pt x="61818" y="37362"/>
                  </a:lnTo>
                  <a:cubicBezTo>
                    <a:pt x="62163" y="37553"/>
                    <a:pt x="62520" y="37719"/>
                    <a:pt x="62877" y="37886"/>
                  </a:cubicBezTo>
                  <a:cubicBezTo>
                    <a:pt x="63568" y="38255"/>
                    <a:pt x="64318" y="38505"/>
                    <a:pt x="65068" y="38767"/>
                  </a:cubicBezTo>
                  <a:cubicBezTo>
                    <a:pt x="65437" y="38910"/>
                    <a:pt x="65818" y="39005"/>
                    <a:pt x="66199" y="39100"/>
                  </a:cubicBezTo>
                  <a:cubicBezTo>
                    <a:pt x="66580" y="39196"/>
                    <a:pt x="66961" y="39303"/>
                    <a:pt x="67342" y="39386"/>
                  </a:cubicBezTo>
                  <a:lnTo>
                    <a:pt x="68509" y="39577"/>
                  </a:lnTo>
                  <a:cubicBezTo>
                    <a:pt x="68902" y="39624"/>
                    <a:pt x="69295" y="39660"/>
                    <a:pt x="69676" y="39672"/>
                  </a:cubicBezTo>
                  <a:cubicBezTo>
                    <a:pt x="70176" y="39704"/>
                    <a:pt x="70946" y="39709"/>
                    <a:pt x="71403" y="39709"/>
                  </a:cubicBezTo>
                  <a:cubicBezTo>
                    <a:pt x="71632" y="39709"/>
                    <a:pt x="71783" y="39708"/>
                    <a:pt x="71783" y="39708"/>
                  </a:cubicBezTo>
                  <a:lnTo>
                    <a:pt x="94298" y="39708"/>
                  </a:lnTo>
                  <a:lnTo>
                    <a:pt x="94691" y="39743"/>
                  </a:lnTo>
                  <a:lnTo>
                    <a:pt x="94905" y="39779"/>
                  </a:lnTo>
                  <a:cubicBezTo>
                    <a:pt x="95048" y="39791"/>
                    <a:pt x="95191" y="39803"/>
                    <a:pt x="95334" y="39803"/>
                  </a:cubicBezTo>
                  <a:cubicBezTo>
                    <a:pt x="95477" y="39803"/>
                    <a:pt x="95619" y="39862"/>
                    <a:pt x="95762" y="39874"/>
                  </a:cubicBezTo>
                  <a:cubicBezTo>
                    <a:pt x="95893" y="39898"/>
                    <a:pt x="96048" y="39898"/>
                    <a:pt x="96179" y="39946"/>
                  </a:cubicBezTo>
                  <a:cubicBezTo>
                    <a:pt x="97286" y="40196"/>
                    <a:pt x="98334" y="40696"/>
                    <a:pt x="99227" y="41422"/>
                  </a:cubicBezTo>
                  <a:cubicBezTo>
                    <a:pt x="100096" y="42160"/>
                    <a:pt x="100799" y="43101"/>
                    <a:pt x="101263" y="44149"/>
                  </a:cubicBezTo>
                  <a:cubicBezTo>
                    <a:pt x="101680" y="45196"/>
                    <a:pt x="101870" y="46339"/>
                    <a:pt x="101787" y="47494"/>
                  </a:cubicBezTo>
                  <a:cubicBezTo>
                    <a:pt x="101727" y="48566"/>
                    <a:pt x="101370" y="49566"/>
                    <a:pt x="100846" y="50483"/>
                  </a:cubicBezTo>
                  <a:cubicBezTo>
                    <a:pt x="100263" y="51447"/>
                    <a:pt x="99251" y="52507"/>
                    <a:pt x="98286" y="53078"/>
                  </a:cubicBezTo>
                  <a:cubicBezTo>
                    <a:pt x="98060" y="53245"/>
                    <a:pt x="97774" y="53328"/>
                    <a:pt x="97536" y="53471"/>
                  </a:cubicBezTo>
                  <a:cubicBezTo>
                    <a:pt x="97405" y="53543"/>
                    <a:pt x="97262" y="53578"/>
                    <a:pt x="97131" y="53626"/>
                  </a:cubicBezTo>
                  <a:cubicBezTo>
                    <a:pt x="97001" y="53674"/>
                    <a:pt x="96870" y="53733"/>
                    <a:pt x="96739" y="53769"/>
                  </a:cubicBezTo>
                  <a:cubicBezTo>
                    <a:pt x="96596" y="53793"/>
                    <a:pt x="95119" y="54102"/>
                    <a:pt x="94572" y="54150"/>
                  </a:cubicBezTo>
                  <a:cubicBezTo>
                    <a:pt x="94504" y="54154"/>
                    <a:pt x="94416" y="54155"/>
                    <a:pt x="94320" y="54155"/>
                  </a:cubicBezTo>
                  <a:cubicBezTo>
                    <a:pt x="94128" y="54155"/>
                    <a:pt x="93909" y="54150"/>
                    <a:pt x="93774" y="54150"/>
                  </a:cubicBezTo>
                  <a:lnTo>
                    <a:pt x="19705" y="54150"/>
                  </a:lnTo>
                  <a:lnTo>
                    <a:pt x="19562" y="54114"/>
                  </a:lnTo>
                  <a:lnTo>
                    <a:pt x="19265" y="54102"/>
                  </a:lnTo>
                  <a:lnTo>
                    <a:pt x="18681" y="54126"/>
                  </a:lnTo>
                  <a:cubicBezTo>
                    <a:pt x="18288" y="54150"/>
                    <a:pt x="17895" y="54150"/>
                    <a:pt x="17514" y="54209"/>
                  </a:cubicBezTo>
                  <a:cubicBezTo>
                    <a:pt x="14383" y="54567"/>
                    <a:pt x="11335" y="55674"/>
                    <a:pt x="8716" y="57424"/>
                  </a:cubicBezTo>
                  <a:cubicBezTo>
                    <a:pt x="6120" y="59186"/>
                    <a:pt x="3953" y="61568"/>
                    <a:pt x="2417" y="64318"/>
                  </a:cubicBezTo>
                  <a:cubicBezTo>
                    <a:pt x="917" y="67080"/>
                    <a:pt x="96" y="70235"/>
                    <a:pt x="24" y="73367"/>
                  </a:cubicBezTo>
                  <a:cubicBezTo>
                    <a:pt x="0" y="73807"/>
                    <a:pt x="12" y="74010"/>
                    <a:pt x="12" y="74295"/>
                  </a:cubicBezTo>
                  <a:cubicBezTo>
                    <a:pt x="12" y="74343"/>
                    <a:pt x="12" y="74474"/>
                    <a:pt x="24" y="74557"/>
                  </a:cubicBezTo>
                  <a:lnTo>
                    <a:pt x="36" y="74855"/>
                  </a:lnTo>
                  <a:lnTo>
                    <a:pt x="60" y="75438"/>
                  </a:lnTo>
                  <a:cubicBezTo>
                    <a:pt x="84" y="75831"/>
                    <a:pt x="84" y="76224"/>
                    <a:pt x="143" y="76617"/>
                  </a:cubicBezTo>
                  <a:lnTo>
                    <a:pt x="322" y="77784"/>
                  </a:lnTo>
                  <a:cubicBezTo>
                    <a:pt x="357" y="77974"/>
                    <a:pt x="381" y="78165"/>
                    <a:pt x="429" y="78355"/>
                  </a:cubicBezTo>
                  <a:lnTo>
                    <a:pt x="560" y="78939"/>
                  </a:lnTo>
                  <a:lnTo>
                    <a:pt x="869" y="80082"/>
                  </a:lnTo>
                  <a:cubicBezTo>
                    <a:pt x="977" y="80451"/>
                    <a:pt x="1119" y="80820"/>
                    <a:pt x="1250" y="81189"/>
                  </a:cubicBezTo>
                  <a:cubicBezTo>
                    <a:pt x="1393" y="81558"/>
                    <a:pt x="1512" y="81939"/>
                    <a:pt x="1691" y="82296"/>
                  </a:cubicBezTo>
                  <a:cubicBezTo>
                    <a:pt x="2977" y="85166"/>
                    <a:pt x="4929" y="87737"/>
                    <a:pt x="7382" y="89702"/>
                  </a:cubicBezTo>
                  <a:cubicBezTo>
                    <a:pt x="9835" y="91655"/>
                    <a:pt x="12764" y="93048"/>
                    <a:pt x="15859" y="93655"/>
                  </a:cubicBezTo>
                  <a:lnTo>
                    <a:pt x="17026" y="93845"/>
                  </a:lnTo>
                  <a:lnTo>
                    <a:pt x="17610" y="93929"/>
                  </a:lnTo>
                  <a:cubicBezTo>
                    <a:pt x="17812" y="93952"/>
                    <a:pt x="18003" y="93952"/>
                    <a:pt x="18193" y="93964"/>
                  </a:cubicBezTo>
                  <a:lnTo>
                    <a:pt x="19372" y="94024"/>
                  </a:lnTo>
                  <a:lnTo>
                    <a:pt x="19669" y="94036"/>
                  </a:lnTo>
                  <a:lnTo>
                    <a:pt x="94643" y="94036"/>
                  </a:lnTo>
                  <a:lnTo>
                    <a:pt x="94869" y="94048"/>
                  </a:lnTo>
                  <a:cubicBezTo>
                    <a:pt x="95024" y="94060"/>
                    <a:pt x="95167" y="94072"/>
                    <a:pt x="95310" y="94072"/>
                  </a:cubicBezTo>
                  <a:cubicBezTo>
                    <a:pt x="95381" y="94072"/>
                    <a:pt x="95453" y="94083"/>
                    <a:pt x="95524" y="94095"/>
                  </a:cubicBezTo>
                  <a:lnTo>
                    <a:pt x="95727" y="94131"/>
                  </a:lnTo>
                  <a:cubicBezTo>
                    <a:pt x="95869" y="94155"/>
                    <a:pt x="96012" y="94167"/>
                    <a:pt x="96155" y="94191"/>
                  </a:cubicBezTo>
                  <a:cubicBezTo>
                    <a:pt x="96703" y="94345"/>
                    <a:pt x="97251" y="94476"/>
                    <a:pt x="97751" y="94750"/>
                  </a:cubicBezTo>
                  <a:cubicBezTo>
                    <a:pt x="98286" y="94976"/>
                    <a:pt x="98739" y="95322"/>
                    <a:pt x="99203" y="95655"/>
                  </a:cubicBezTo>
                  <a:cubicBezTo>
                    <a:pt x="99620" y="96048"/>
                    <a:pt x="100060" y="96429"/>
                    <a:pt x="100382" y="96905"/>
                  </a:cubicBezTo>
                  <a:cubicBezTo>
                    <a:pt x="100751" y="97346"/>
                    <a:pt x="100989" y="97870"/>
                    <a:pt x="101251" y="98382"/>
                  </a:cubicBezTo>
                  <a:cubicBezTo>
                    <a:pt x="101299" y="98513"/>
                    <a:pt x="101334" y="98643"/>
                    <a:pt x="101394" y="98774"/>
                  </a:cubicBezTo>
                  <a:cubicBezTo>
                    <a:pt x="101430" y="98917"/>
                    <a:pt x="101501" y="99036"/>
                    <a:pt x="101525" y="99179"/>
                  </a:cubicBezTo>
                  <a:cubicBezTo>
                    <a:pt x="101584" y="99453"/>
                    <a:pt x="101692" y="99727"/>
                    <a:pt x="101703" y="100013"/>
                  </a:cubicBezTo>
                  <a:cubicBezTo>
                    <a:pt x="101727" y="100156"/>
                    <a:pt x="101751" y="100287"/>
                    <a:pt x="101775" y="100429"/>
                  </a:cubicBezTo>
                  <a:lnTo>
                    <a:pt x="101799" y="100870"/>
                  </a:lnTo>
                  <a:lnTo>
                    <a:pt x="101823" y="101084"/>
                  </a:lnTo>
                  <a:lnTo>
                    <a:pt x="101834" y="101191"/>
                  </a:lnTo>
                  <a:lnTo>
                    <a:pt x="101834" y="101299"/>
                  </a:lnTo>
                  <a:cubicBezTo>
                    <a:pt x="101834" y="101334"/>
                    <a:pt x="101823" y="101358"/>
                    <a:pt x="101823" y="101370"/>
                  </a:cubicBezTo>
                  <a:cubicBezTo>
                    <a:pt x="101811" y="101513"/>
                    <a:pt x="101799" y="101656"/>
                    <a:pt x="101787" y="101799"/>
                  </a:cubicBezTo>
                  <a:cubicBezTo>
                    <a:pt x="101811" y="102096"/>
                    <a:pt x="101715" y="102370"/>
                    <a:pt x="101692" y="102656"/>
                  </a:cubicBezTo>
                  <a:cubicBezTo>
                    <a:pt x="101692" y="102799"/>
                    <a:pt x="101632" y="102930"/>
                    <a:pt x="101596" y="103073"/>
                  </a:cubicBezTo>
                  <a:cubicBezTo>
                    <a:pt x="101561" y="103204"/>
                    <a:pt x="101525" y="103346"/>
                    <a:pt x="101501" y="103477"/>
                  </a:cubicBezTo>
                  <a:cubicBezTo>
                    <a:pt x="101144" y="104561"/>
                    <a:pt x="100537" y="105561"/>
                    <a:pt x="99739" y="106383"/>
                  </a:cubicBezTo>
                  <a:cubicBezTo>
                    <a:pt x="98917" y="107192"/>
                    <a:pt x="97917" y="107799"/>
                    <a:pt x="96846" y="108157"/>
                  </a:cubicBezTo>
                  <a:cubicBezTo>
                    <a:pt x="96715" y="108204"/>
                    <a:pt x="96572" y="108216"/>
                    <a:pt x="96429" y="108264"/>
                  </a:cubicBezTo>
                  <a:cubicBezTo>
                    <a:pt x="96298" y="108288"/>
                    <a:pt x="96167" y="108359"/>
                    <a:pt x="96024" y="108359"/>
                  </a:cubicBezTo>
                  <a:cubicBezTo>
                    <a:pt x="95881" y="108383"/>
                    <a:pt x="95738" y="108395"/>
                    <a:pt x="95596" y="108419"/>
                  </a:cubicBezTo>
                  <a:cubicBezTo>
                    <a:pt x="95524" y="108430"/>
                    <a:pt x="95453" y="108454"/>
                    <a:pt x="95381" y="108454"/>
                  </a:cubicBezTo>
                  <a:lnTo>
                    <a:pt x="95167" y="108466"/>
                  </a:lnTo>
                  <a:cubicBezTo>
                    <a:pt x="95024" y="108466"/>
                    <a:pt x="94881" y="108466"/>
                    <a:pt x="94738" y="108478"/>
                  </a:cubicBezTo>
                  <a:cubicBezTo>
                    <a:pt x="94691" y="108478"/>
                    <a:pt x="94512" y="108466"/>
                    <a:pt x="94393" y="108466"/>
                  </a:cubicBezTo>
                  <a:lnTo>
                    <a:pt x="71283" y="108466"/>
                  </a:lnTo>
                  <a:lnTo>
                    <a:pt x="70985" y="108490"/>
                  </a:lnTo>
                  <a:lnTo>
                    <a:pt x="70402" y="108526"/>
                  </a:lnTo>
                  <a:cubicBezTo>
                    <a:pt x="70009" y="108538"/>
                    <a:pt x="69616" y="108561"/>
                    <a:pt x="69235" y="108597"/>
                  </a:cubicBezTo>
                  <a:lnTo>
                    <a:pt x="68068" y="108764"/>
                  </a:lnTo>
                  <a:cubicBezTo>
                    <a:pt x="67675" y="108835"/>
                    <a:pt x="67283" y="108883"/>
                    <a:pt x="66902" y="108990"/>
                  </a:cubicBezTo>
                  <a:cubicBezTo>
                    <a:pt x="66140" y="109181"/>
                    <a:pt x="65366" y="109359"/>
                    <a:pt x="64639" y="109657"/>
                  </a:cubicBezTo>
                  <a:cubicBezTo>
                    <a:pt x="64270" y="109788"/>
                    <a:pt x="63889" y="109919"/>
                    <a:pt x="63532" y="110073"/>
                  </a:cubicBezTo>
                  <a:lnTo>
                    <a:pt x="62460" y="110585"/>
                  </a:lnTo>
                  <a:lnTo>
                    <a:pt x="61937" y="110847"/>
                  </a:lnTo>
                  <a:cubicBezTo>
                    <a:pt x="61758" y="110931"/>
                    <a:pt x="61591" y="111038"/>
                    <a:pt x="61425" y="111145"/>
                  </a:cubicBezTo>
                  <a:lnTo>
                    <a:pt x="60413" y="111752"/>
                  </a:lnTo>
                  <a:cubicBezTo>
                    <a:pt x="60079" y="111967"/>
                    <a:pt x="59782" y="112217"/>
                    <a:pt x="59460" y="112443"/>
                  </a:cubicBezTo>
                  <a:cubicBezTo>
                    <a:pt x="59151" y="112681"/>
                    <a:pt x="58817" y="112907"/>
                    <a:pt x="58531" y="113169"/>
                  </a:cubicBezTo>
                  <a:cubicBezTo>
                    <a:pt x="58079" y="113586"/>
                    <a:pt x="57603" y="114003"/>
                    <a:pt x="57174" y="114443"/>
                  </a:cubicBezTo>
                  <a:cubicBezTo>
                    <a:pt x="57115" y="114503"/>
                    <a:pt x="57043" y="114586"/>
                    <a:pt x="56960" y="114681"/>
                  </a:cubicBezTo>
                  <a:cubicBezTo>
                    <a:pt x="56912" y="114717"/>
                    <a:pt x="56876" y="114765"/>
                    <a:pt x="56841" y="114800"/>
                  </a:cubicBezTo>
                  <a:cubicBezTo>
                    <a:pt x="56567" y="115110"/>
                    <a:pt x="56234" y="115479"/>
                    <a:pt x="56055" y="115681"/>
                  </a:cubicBezTo>
                  <a:lnTo>
                    <a:pt x="55341" y="116622"/>
                  </a:lnTo>
                  <a:lnTo>
                    <a:pt x="54995" y="117098"/>
                  </a:lnTo>
                  <a:cubicBezTo>
                    <a:pt x="54876" y="117253"/>
                    <a:pt x="54781" y="117432"/>
                    <a:pt x="54674" y="117586"/>
                  </a:cubicBezTo>
                  <a:lnTo>
                    <a:pt x="54067" y="118598"/>
                  </a:lnTo>
                  <a:cubicBezTo>
                    <a:pt x="53864" y="118944"/>
                    <a:pt x="53709" y="119301"/>
                    <a:pt x="53531" y="119658"/>
                  </a:cubicBezTo>
                  <a:cubicBezTo>
                    <a:pt x="53364" y="120015"/>
                    <a:pt x="53174" y="120360"/>
                    <a:pt x="53043" y="120730"/>
                  </a:cubicBezTo>
                  <a:lnTo>
                    <a:pt x="52638" y="121837"/>
                  </a:lnTo>
                  <a:cubicBezTo>
                    <a:pt x="52566" y="122027"/>
                    <a:pt x="52495" y="122206"/>
                    <a:pt x="52447" y="122396"/>
                  </a:cubicBezTo>
                  <a:lnTo>
                    <a:pt x="52293" y="122968"/>
                  </a:lnTo>
                  <a:lnTo>
                    <a:pt x="51995" y="124111"/>
                  </a:lnTo>
                  <a:cubicBezTo>
                    <a:pt x="51923" y="124504"/>
                    <a:pt x="51864" y="124897"/>
                    <a:pt x="51804" y="125278"/>
                  </a:cubicBezTo>
                  <a:cubicBezTo>
                    <a:pt x="51757" y="125671"/>
                    <a:pt x="51673" y="126064"/>
                    <a:pt x="51662" y="126445"/>
                  </a:cubicBezTo>
                  <a:lnTo>
                    <a:pt x="51578" y="127623"/>
                  </a:lnTo>
                  <a:lnTo>
                    <a:pt x="51531" y="128207"/>
                  </a:lnTo>
                  <a:lnTo>
                    <a:pt x="51531" y="128600"/>
                  </a:lnTo>
                  <a:lnTo>
                    <a:pt x="51531" y="129409"/>
                  </a:lnTo>
                  <a:lnTo>
                    <a:pt x="51531" y="131017"/>
                  </a:lnTo>
                  <a:lnTo>
                    <a:pt x="51531" y="143887"/>
                  </a:lnTo>
                  <a:lnTo>
                    <a:pt x="64187" y="143887"/>
                  </a:lnTo>
                  <a:lnTo>
                    <a:pt x="64187" y="131017"/>
                  </a:lnTo>
                  <a:lnTo>
                    <a:pt x="64187" y="129409"/>
                  </a:lnTo>
                  <a:lnTo>
                    <a:pt x="64187" y="128600"/>
                  </a:lnTo>
                  <a:lnTo>
                    <a:pt x="64187" y="128207"/>
                  </a:lnTo>
                  <a:lnTo>
                    <a:pt x="64163" y="127980"/>
                  </a:lnTo>
                  <a:cubicBezTo>
                    <a:pt x="64175" y="127838"/>
                    <a:pt x="64163" y="127695"/>
                    <a:pt x="64163" y="127540"/>
                  </a:cubicBezTo>
                  <a:cubicBezTo>
                    <a:pt x="64163" y="127397"/>
                    <a:pt x="64211" y="127266"/>
                    <a:pt x="64223" y="127123"/>
                  </a:cubicBezTo>
                  <a:cubicBezTo>
                    <a:pt x="64246" y="126980"/>
                    <a:pt x="64246" y="126837"/>
                    <a:pt x="64282" y="126695"/>
                  </a:cubicBezTo>
                  <a:cubicBezTo>
                    <a:pt x="64318" y="126564"/>
                    <a:pt x="64354" y="126421"/>
                    <a:pt x="64389" y="126290"/>
                  </a:cubicBezTo>
                  <a:cubicBezTo>
                    <a:pt x="64663" y="125194"/>
                    <a:pt x="65508" y="123909"/>
                    <a:pt x="66282" y="123063"/>
                  </a:cubicBezTo>
                  <a:cubicBezTo>
                    <a:pt x="66401" y="122956"/>
                    <a:pt x="66532" y="122849"/>
                    <a:pt x="66651" y="122730"/>
                  </a:cubicBezTo>
                  <a:cubicBezTo>
                    <a:pt x="66747" y="122623"/>
                    <a:pt x="66878" y="122563"/>
                    <a:pt x="66985" y="122468"/>
                  </a:cubicBezTo>
                  <a:cubicBezTo>
                    <a:pt x="67104" y="122396"/>
                    <a:pt x="67211" y="122289"/>
                    <a:pt x="67330" y="122218"/>
                  </a:cubicBezTo>
                  <a:cubicBezTo>
                    <a:pt x="67461" y="122146"/>
                    <a:pt x="67580" y="122075"/>
                    <a:pt x="67699" y="122004"/>
                  </a:cubicBezTo>
                  <a:cubicBezTo>
                    <a:pt x="67759" y="121956"/>
                    <a:pt x="67818" y="121920"/>
                    <a:pt x="67878" y="121884"/>
                  </a:cubicBezTo>
                  <a:lnTo>
                    <a:pt x="68080" y="121801"/>
                  </a:lnTo>
                  <a:cubicBezTo>
                    <a:pt x="68211" y="121742"/>
                    <a:pt x="68330" y="121670"/>
                    <a:pt x="68461" y="121611"/>
                  </a:cubicBezTo>
                  <a:lnTo>
                    <a:pt x="68866" y="121468"/>
                  </a:lnTo>
                  <a:cubicBezTo>
                    <a:pt x="69116" y="121349"/>
                    <a:pt x="69402" y="121301"/>
                    <a:pt x="69676" y="121218"/>
                  </a:cubicBezTo>
                  <a:cubicBezTo>
                    <a:pt x="69807" y="121170"/>
                    <a:pt x="69950" y="121170"/>
                    <a:pt x="70092" y="121146"/>
                  </a:cubicBezTo>
                  <a:cubicBezTo>
                    <a:pt x="70235" y="121122"/>
                    <a:pt x="70378" y="121099"/>
                    <a:pt x="70521" y="121075"/>
                  </a:cubicBezTo>
                  <a:cubicBezTo>
                    <a:pt x="70664" y="121075"/>
                    <a:pt x="70807" y="121063"/>
                    <a:pt x="70950" y="121063"/>
                  </a:cubicBezTo>
                  <a:lnTo>
                    <a:pt x="71164" y="121015"/>
                  </a:lnTo>
                  <a:lnTo>
                    <a:pt x="71283" y="120968"/>
                  </a:lnTo>
                  <a:lnTo>
                    <a:pt x="94393" y="120968"/>
                  </a:lnTo>
                  <a:cubicBezTo>
                    <a:pt x="94516" y="120968"/>
                    <a:pt x="94603" y="120994"/>
                    <a:pt x="94760" y="120994"/>
                  </a:cubicBezTo>
                  <a:cubicBezTo>
                    <a:pt x="94787" y="120994"/>
                    <a:pt x="94815" y="120993"/>
                    <a:pt x="94845" y="120991"/>
                  </a:cubicBezTo>
                  <a:lnTo>
                    <a:pt x="96024" y="120956"/>
                  </a:lnTo>
                  <a:lnTo>
                    <a:pt x="96608" y="120932"/>
                  </a:lnTo>
                  <a:cubicBezTo>
                    <a:pt x="96810" y="120908"/>
                    <a:pt x="97001" y="120884"/>
                    <a:pt x="97191" y="120861"/>
                  </a:cubicBezTo>
                  <a:lnTo>
                    <a:pt x="98358" y="120682"/>
                  </a:lnTo>
                  <a:cubicBezTo>
                    <a:pt x="98751" y="120622"/>
                    <a:pt x="99132" y="120503"/>
                    <a:pt x="99513" y="120420"/>
                  </a:cubicBezTo>
                  <a:cubicBezTo>
                    <a:pt x="99894" y="120313"/>
                    <a:pt x="100275" y="120229"/>
                    <a:pt x="100656" y="120099"/>
                  </a:cubicBezTo>
                  <a:cubicBezTo>
                    <a:pt x="103656" y="119134"/>
                    <a:pt x="106406" y="117443"/>
                    <a:pt x="108633" y="115229"/>
                  </a:cubicBezTo>
                  <a:cubicBezTo>
                    <a:pt x="110836" y="112990"/>
                    <a:pt x="112514" y="110228"/>
                    <a:pt x="113467" y="107228"/>
                  </a:cubicBezTo>
                  <a:cubicBezTo>
                    <a:pt x="113574" y="106847"/>
                    <a:pt x="113669" y="106466"/>
                    <a:pt x="113776" y="106085"/>
                  </a:cubicBezTo>
                  <a:cubicBezTo>
                    <a:pt x="113860" y="105692"/>
                    <a:pt x="113979" y="105323"/>
                    <a:pt x="114026" y="104930"/>
                  </a:cubicBezTo>
                  <a:cubicBezTo>
                    <a:pt x="114146" y="104144"/>
                    <a:pt x="114288" y="103370"/>
                    <a:pt x="114300" y="102584"/>
                  </a:cubicBezTo>
                  <a:lnTo>
                    <a:pt x="114348" y="101418"/>
                  </a:lnTo>
                  <a:cubicBezTo>
                    <a:pt x="114348" y="101358"/>
                    <a:pt x="114336" y="101322"/>
                    <a:pt x="114336" y="101287"/>
                  </a:cubicBezTo>
                  <a:lnTo>
                    <a:pt x="114336" y="101191"/>
                  </a:lnTo>
                  <a:lnTo>
                    <a:pt x="114336" y="100906"/>
                  </a:lnTo>
                  <a:lnTo>
                    <a:pt x="114324" y="100310"/>
                  </a:lnTo>
                  <a:cubicBezTo>
                    <a:pt x="114300" y="99929"/>
                    <a:pt x="114288" y="99536"/>
                    <a:pt x="114253" y="99144"/>
                  </a:cubicBezTo>
                  <a:lnTo>
                    <a:pt x="114086" y="97977"/>
                  </a:lnTo>
                  <a:cubicBezTo>
                    <a:pt x="113979" y="97191"/>
                    <a:pt x="113765" y="96429"/>
                    <a:pt x="113562" y="95667"/>
                  </a:cubicBezTo>
                  <a:cubicBezTo>
                    <a:pt x="113479" y="95286"/>
                    <a:pt x="113324" y="94917"/>
                    <a:pt x="113193" y="94548"/>
                  </a:cubicBezTo>
                  <a:cubicBezTo>
                    <a:pt x="113062" y="94179"/>
                    <a:pt x="112931" y="93810"/>
                    <a:pt x="112776" y="93440"/>
                  </a:cubicBezTo>
                  <a:cubicBezTo>
                    <a:pt x="112121" y="92012"/>
                    <a:pt x="111371" y="90619"/>
                    <a:pt x="110407" y="89369"/>
                  </a:cubicBezTo>
                  <a:cubicBezTo>
                    <a:pt x="109478" y="88095"/>
                    <a:pt x="108359" y="86987"/>
                    <a:pt x="107168" y="85963"/>
                  </a:cubicBezTo>
                  <a:cubicBezTo>
                    <a:pt x="105930" y="84999"/>
                    <a:pt x="104621" y="84106"/>
                    <a:pt x="103192" y="83451"/>
                  </a:cubicBezTo>
                  <a:cubicBezTo>
                    <a:pt x="101787" y="82737"/>
                    <a:pt x="100263" y="82272"/>
                    <a:pt x="98727" y="81915"/>
                  </a:cubicBezTo>
                  <a:cubicBezTo>
                    <a:pt x="98346" y="81844"/>
                    <a:pt x="97953" y="81784"/>
                    <a:pt x="97560" y="81725"/>
                  </a:cubicBezTo>
                  <a:lnTo>
                    <a:pt x="96977" y="81641"/>
                  </a:lnTo>
                  <a:cubicBezTo>
                    <a:pt x="96786" y="81606"/>
                    <a:pt x="96596" y="81582"/>
                    <a:pt x="96393" y="81582"/>
                  </a:cubicBezTo>
                  <a:lnTo>
                    <a:pt x="95226" y="81534"/>
                  </a:lnTo>
                  <a:lnTo>
                    <a:pt x="94643" y="81522"/>
                  </a:lnTo>
                  <a:lnTo>
                    <a:pt x="19872" y="81522"/>
                  </a:lnTo>
                  <a:lnTo>
                    <a:pt x="19693" y="81510"/>
                  </a:lnTo>
                  <a:lnTo>
                    <a:pt x="19574" y="81499"/>
                  </a:lnTo>
                  <a:cubicBezTo>
                    <a:pt x="19431" y="81487"/>
                    <a:pt x="19288" y="81475"/>
                    <a:pt x="19146" y="81463"/>
                  </a:cubicBezTo>
                  <a:cubicBezTo>
                    <a:pt x="19074" y="81463"/>
                    <a:pt x="19003" y="81463"/>
                    <a:pt x="18931" y="81451"/>
                  </a:cubicBezTo>
                  <a:lnTo>
                    <a:pt x="18717" y="81415"/>
                  </a:lnTo>
                  <a:cubicBezTo>
                    <a:pt x="18586" y="81391"/>
                    <a:pt x="18443" y="81368"/>
                    <a:pt x="18300" y="81356"/>
                  </a:cubicBezTo>
                  <a:cubicBezTo>
                    <a:pt x="17181" y="81129"/>
                    <a:pt x="16145" y="80629"/>
                    <a:pt x="15240" y="79915"/>
                  </a:cubicBezTo>
                  <a:cubicBezTo>
                    <a:pt x="14335" y="79213"/>
                    <a:pt x="13633" y="78260"/>
                    <a:pt x="13169" y="77224"/>
                  </a:cubicBezTo>
                  <a:cubicBezTo>
                    <a:pt x="13085" y="77105"/>
                    <a:pt x="13061" y="76962"/>
                    <a:pt x="13014" y="76831"/>
                  </a:cubicBezTo>
                  <a:cubicBezTo>
                    <a:pt x="12966" y="76700"/>
                    <a:pt x="12907" y="76569"/>
                    <a:pt x="12859" y="76426"/>
                  </a:cubicBezTo>
                  <a:cubicBezTo>
                    <a:pt x="12835" y="76296"/>
                    <a:pt x="12800" y="76153"/>
                    <a:pt x="12764" y="76022"/>
                  </a:cubicBezTo>
                  <a:lnTo>
                    <a:pt x="12704" y="75819"/>
                  </a:lnTo>
                  <a:cubicBezTo>
                    <a:pt x="12692" y="75748"/>
                    <a:pt x="12680" y="75676"/>
                    <a:pt x="12680" y="75605"/>
                  </a:cubicBezTo>
                  <a:cubicBezTo>
                    <a:pt x="12657" y="75462"/>
                    <a:pt x="12633" y="75319"/>
                    <a:pt x="12609" y="75176"/>
                  </a:cubicBezTo>
                  <a:cubicBezTo>
                    <a:pt x="12573" y="75045"/>
                    <a:pt x="12597" y="74891"/>
                    <a:pt x="12585" y="74748"/>
                  </a:cubicBezTo>
                  <a:lnTo>
                    <a:pt x="12549" y="74295"/>
                  </a:lnTo>
                  <a:cubicBezTo>
                    <a:pt x="12549" y="74033"/>
                    <a:pt x="12549" y="73700"/>
                    <a:pt x="12561" y="73617"/>
                  </a:cubicBezTo>
                  <a:cubicBezTo>
                    <a:pt x="12597" y="72462"/>
                    <a:pt x="12895" y="71343"/>
                    <a:pt x="13431" y="70342"/>
                  </a:cubicBezTo>
                  <a:cubicBezTo>
                    <a:pt x="13990" y="69354"/>
                    <a:pt x="14776" y="68473"/>
                    <a:pt x="15717" y="67830"/>
                  </a:cubicBezTo>
                  <a:cubicBezTo>
                    <a:pt x="16681" y="67199"/>
                    <a:pt x="17764" y="66806"/>
                    <a:pt x="18896" y="66663"/>
                  </a:cubicBezTo>
                  <a:cubicBezTo>
                    <a:pt x="19038" y="66640"/>
                    <a:pt x="19181" y="66651"/>
                    <a:pt x="19324" y="66640"/>
                  </a:cubicBezTo>
                  <a:lnTo>
                    <a:pt x="19538" y="66628"/>
                  </a:lnTo>
                  <a:lnTo>
                    <a:pt x="19646" y="66640"/>
                  </a:lnTo>
                  <a:lnTo>
                    <a:pt x="94572" y="66640"/>
                  </a:lnTo>
                  <a:lnTo>
                    <a:pt x="94679" y="66628"/>
                  </a:lnTo>
                  <a:lnTo>
                    <a:pt x="94822" y="66616"/>
                  </a:lnTo>
                  <a:lnTo>
                    <a:pt x="95119" y="66604"/>
                  </a:lnTo>
                  <a:lnTo>
                    <a:pt x="95703" y="66568"/>
                  </a:lnTo>
                  <a:cubicBezTo>
                    <a:pt x="96096" y="66544"/>
                    <a:pt x="96489" y="66544"/>
                    <a:pt x="96881" y="66485"/>
                  </a:cubicBezTo>
                  <a:lnTo>
                    <a:pt x="98048" y="66306"/>
                  </a:lnTo>
                  <a:lnTo>
                    <a:pt x="98632" y="66211"/>
                  </a:lnTo>
                  <a:lnTo>
                    <a:pt x="99203" y="66080"/>
                  </a:lnTo>
                  <a:lnTo>
                    <a:pt x="100346" y="65782"/>
                  </a:lnTo>
                  <a:cubicBezTo>
                    <a:pt x="100727" y="65675"/>
                    <a:pt x="101096" y="65520"/>
                    <a:pt x="101465" y="65389"/>
                  </a:cubicBezTo>
                  <a:cubicBezTo>
                    <a:pt x="101834" y="65247"/>
                    <a:pt x="102215" y="65127"/>
                    <a:pt x="102561" y="64961"/>
                  </a:cubicBezTo>
                  <a:cubicBezTo>
                    <a:pt x="103275" y="64616"/>
                    <a:pt x="104001" y="64306"/>
                    <a:pt x="104656" y="63877"/>
                  </a:cubicBezTo>
                  <a:cubicBezTo>
                    <a:pt x="107288" y="62318"/>
                    <a:pt x="109693" y="59960"/>
                    <a:pt x="111348" y="57365"/>
                  </a:cubicBezTo>
                  <a:cubicBezTo>
                    <a:pt x="111383" y="57317"/>
                    <a:pt x="111419" y="57257"/>
                    <a:pt x="111455" y="57198"/>
                  </a:cubicBezTo>
                  <a:cubicBezTo>
                    <a:pt x="111467" y="57174"/>
                    <a:pt x="111479" y="57150"/>
                    <a:pt x="111490" y="57138"/>
                  </a:cubicBezTo>
                  <a:lnTo>
                    <a:pt x="111490" y="57126"/>
                  </a:lnTo>
                  <a:cubicBezTo>
                    <a:pt x="113074" y="54519"/>
                    <a:pt x="114074" y="51531"/>
                    <a:pt x="114288" y="48483"/>
                  </a:cubicBezTo>
                  <a:cubicBezTo>
                    <a:pt x="114527" y="45363"/>
                    <a:pt x="114026" y="42172"/>
                    <a:pt x="112812" y="39255"/>
                  </a:cubicBezTo>
                  <a:cubicBezTo>
                    <a:pt x="111562" y="36362"/>
                    <a:pt x="109633" y="33778"/>
                    <a:pt x="107228" y="31766"/>
                  </a:cubicBezTo>
                  <a:cubicBezTo>
                    <a:pt x="104799" y="29766"/>
                    <a:pt x="101894" y="28349"/>
                    <a:pt x="98810" y="27682"/>
                  </a:cubicBezTo>
                  <a:cubicBezTo>
                    <a:pt x="98429" y="27587"/>
                    <a:pt x="98036" y="27540"/>
                    <a:pt x="97643" y="27480"/>
                  </a:cubicBezTo>
                  <a:cubicBezTo>
                    <a:pt x="97251" y="27420"/>
                    <a:pt x="96870" y="27349"/>
                    <a:pt x="96477" y="27325"/>
                  </a:cubicBezTo>
                  <a:lnTo>
                    <a:pt x="95298" y="27266"/>
                  </a:lnTo>
                  <a:lnTo>
                    <a:pt x="94715" y="27218"/>
                  </a:lnTo>
                  <a:lnTo>
                    <a:pt x="94298" y="27206"/>
                  </a:lnTo>
                  <a:lnTo>
                    <a:pt x="71783" y="27206"/>
                  </a:lnTo>
                  <a:cubicBezTo>
                    <a:pt x="71140" y="27206"/>
                    <a:pt x="70676" y="27182"/>
                    <a:pt x="70676" y="27182"/>
                  </a:cubicBezTo>
                  <a:cubicBezTo>
                    <a:pt x="70650" y="27185"/>
                    <a:pt x="70624" y="27186"/>
                    <a:pt x="70598" y="27186"/>
                  </a:cubicBezTo>
                  <a:cubicBezTo>
                    <a:pt x="70484" y="27186"/>
                    <a:pt x="70376" y="27166"/>
                    <a:pt x="70259" y="27147"/>
                  </a:cubicBezTo>
                  <a:cubicBezTo>
                    <a:pt x="70116" y="27123"/>
                    <a:pt x="69973" y="27111"/>
                    <a:pt x="69830" y="27087"/>
                  </a:cubicBezTo>
                  <a:lnTo>
                    <a:pt x="69426" y="26980"/>
                  </a:lnTo>
                  <a:cubicBezTo>
                    <a:pt x="69283" y="26944"/>
                    <a:pt x="69140" y="26932"/>
                    <a:pt x="69009" y="26861"/>
                  </a:cubicBezTo>
                  <a:cubicBezTo>
                    <a:pt x="68747" y="26754"/>
                    <a:pt x="68473" y="26694"/>
                    <a:pt x="68223" y="26551"/>
                  </a:cubicBezTo>
                  <a:lnTo>
                    <a:pt x="67842" y="26361"/>
                  </a:lnTo>
                  <a:cubicBezTo>
                    <a:pt x="67723" y="26289"/>
                    <a:pt x="67604" y="26206"/>
                    <a:pt x="67473" y="26135"/>
                  </a:cubicBezTo>
                  <a:lnTo>
                    <a:pt x="67294" y="26027"/>
                  </a:lnTo>
                  <a:cubicBezTo>
                    <a:pt x="67235" y="25992"/>
                    <a:pt x="67175" y="25944"/>
                    <a:pt x="67116" y="25896"/>
                  </a:cubicBezTo>
                  <a:cubicBezTo>
                    <a:pt x="67009" y="25813"/>
                    <a:pt x="66890" y="25730"/>
                    <a:pt x="66771" y="25646"/>
                  </a:cubicBezTo>
                  <a:cubicBezTo>
                    <a:pt x="66663" y="25563"/>
                    <a:pt x="66568" y="25444"/>
                    <a:pt x="66461" y="25361"/>
                  </a:cubicBezTo>
                  <a:cubicBezTo>
                    <a:pt x="66354" y="25254"/>
                    <a:pt x="66223" y="25182"/>
                    <a:pt x="66140" y="25063"/>
                  </a:cubicBezTo>
                  <a:cubicBezTo>
                    <a:pt x="65961" y="24837"/>
                    <a:pt x="65735" y="24658"/>
                    <a:pt x="65592" y="24408"/>
                  </a:cubicBezTo>
                  <a:cubicBezTo>
                    <a:pt x="64889" y="23503"/>
                    <a:pt x="64401" y="22444"/>
                    <a:pt x="64235" y="21313"/>
                  </a:cubicBezTo>
                  <a:cubicBezTo>
                    <a:pt x="64211" y="21170"/>
                    <a:pt x="64175" y="20110"/>
                    <a:pt x="64175" y="20074"/>
                  </a:cubicBezTo>
                  <a:lnTo>
                    <a:pt x="64175" y="19979"/>
                  </a:lnTo>
                  <a:lnTo>
                    <a:pt x="64175" y="19169"/>
                  </a:lnTo>
                  <a:lnTo>
                    <a:pt x="64175" y="15895"/>
                  </a:lnTo>
                  <a:lnTo>
                    <a:pt x="66890" y="15895"/>
                  </a:lnTo>
                  <a:lnTo>
                    <a:pt x="57841" y="0"/>
                  </a:lnTo>
                  <a:close/>
                </a:path>
              </a:pathLst>
            </a:custGeom>
            <a:solidFill>
              <a:srgbClr val="BAE4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5"/>
            <p:cNvSpPr/>
            <p:nvPr/>
          </p:nvSpPr>
          <p:spPr>
            <a:xfrm>
              <a:off x="3124740" y="1467244"/>
              <a:ext cx="2847490" cy="3675956"/>
            </a:xfrm>
            <a:custGeom>
              <a:avLst/>
              <a:gdLst/>
              <a:ahLst/>
              <a:cxnLst/>
              <a:rect l="l" t="t" r="r" b="b"/>
              <a:pathLst>
                <a:path w="103002" h="132970" extrusionOk="0">
                  <a:moveTo>
                    <a:pt x="51507" y="1"/>
                  </a:moveTo>
                  <a:lnTo>
                    <a:pt x="51507" y="3727"/>
                  </a:lnTo>
                  <a:lnTo>
                    <a:pt x="52757" y="3727"/>
                  </a:lnTo>
                  <a:lnTo>
                    <a:pt x="52757" y="1"/>
                  </a:lnTo>
                  <a:close/>
                  <a:moveTo>
                    <a:pt x="51507" y="7442"/>
                  </a:moveTo>
                  <a:lnTo>
                    <a:pt x="51507" y="9180"/>
                  </a:lnTo>
                  <a:cubicBezTo>
                    <a:pt x="51507" y="9883"/>
                    <a:pt x="51566" y="10573"/>
                    <a:pt x="51662" y="11252"/>
                  </a:cubicBezTo>
                  <a:lnTo>
                    <a:pt x="52888" y="11073"/>
                  </a:lnTo>
                  <a:cubicBezTo>
                    <a:pt x="52793" y="10454"/>
                    <a:pt x="52757" y="9823"/>
                    <a:pt x="52757" y="9180"/>
                  </a:cubicBezTo>
                  <a:lnTo>
                    <a:pt x="52757" y="7442"/>
                  </a:lnTo>
                  <a:close/>
                  <a:moveTo>
                    <a:pt x="53888" y="14467"/>
                  </a:moveTo>
                  <a:lnTo>
                    <a:pt x="52757" y="14979"/>
                  </a:lnTo>
                  <a:cubicBezTo>
                    <a:pt x="53293" y="16157"/>
                    <a:pt x="53995" y="17265"/>
                    <a:pt x="54840" y="18265"/>
                  </a:cubicBezTo>
                  <a:lnTo>
                    <a:pt x="55781" y="17455"/>
                  </a:lnTo>
                  <a:cubicBezTo>
                    <a:pt x="55019" y="16550"/>
                    <a:pt x="54376" y="15550"/>
                    <a:pt x="53888" y="14467"/>
                  </a:cubicBezTo>
                  <a:close/>
                  <a:moveTo>
                    <a:pt x="58424" y="19812"/>
                  </a:moveTo>
                  <a:lnTo>
                    <a:pt x="57734" y="20848"/>
                  </a:lnTo>
                  <a:cubicBezTo>
                    <a:pt x="58817" y="21575"/>
                    <a:pt x="59984" y="22146"/>
                    <a:pt x="61222" y="22551"/>
                  </a:cubicBezTo>
                  <a:lnTo>
                    <a:pt x="61603" y="21360"/>
                  </a:lnTo>
                  <a:cubicBezTo>
                    <a:pt x="60484" y="21003"/>
                    <a:pt x="59412" y="20479"/>
                    <a:pt x="58424" y="19812"/>
                  </a:cubicBezTo>
                  <a:close/>
                  <a:moveTo>
                    <a:pt x="65092" y="21979"/>
                  </a:moveTo>
                  <a:lnTo>
                    <a:pt x="65056" y="23218"/>
                  </a:lnTo>
                  <a:cubicBezTo>
                    <a:pt x="65211" y="23218"/>
                    <a:pt x="65378" y="23230"/>
                    <a:pt x="65544" y="23230"/>
                  </a:cubicBezTo>
                  <a:lnTo>
                    <a:pt x="68795" y="23230"/>
                  </a:lnTo>
                  <a:lnTo>
                    <a:pt x="68795" y="21979"/>
                  </a:lnTo>
                  <a:close/>
                  <a:moveTo>
                    <a:pt x="72521" y="21979"/>
                  </a:moveTo>
                  <a:lnTo>
                    <a:pt x="72521" y="23230"/>
                  </a:lnTo>
                  <a:lnTo>
                    <a:pt x="76248" y="23230"/>
                  </a:lnTo>
                  <a:lnTo>
                    <a:pt x="76248" y="21979"/>
                  </a:lnTo>
                  <a:close/>
                  <a:moveTo>
                    <a:pt x="79975" y="21979"/>
                  </a:moveTo>
                  <a:lnTo>
                    <a:pt x="79975" y="23230"/>
                  </a:lnTo>
                  <a:lnTo>
                    <a:pt x="83689" y="23230"/>
                  </a:lnTo>
                  <a:lnTo>
                    <a:pt x="83689" y="21979"/>
                  </a:lnTo>
                  <a:close/>
                  <a:moveTo>
                    <a:pt x="87416" y="21979"/>
                  </a:moveTo>
                  <a:lnTo>
                    <a:pt x="87416" y="23230"/>
                  </a:lnTo>
                  <a:lnTo>
                    <a:pt x="88952" y="23230"/>
                  </a:lnTo>
                  <a:cubicBezTo>
                    <a:pt x="89654" y="23230"/>
                    <a:pt x="90357" y="23277"/>
                    <a:pt x="91035" y="23396"/>
                  </a:cubicBezTo>
                  <a:lnTo>
                    <a:pt x="91238" y="22170"/>
                  </a:lnTo>
                  <a:cubicBezTo>
                    <a:pt x="90488" y="22039"/>
                    <a:pt x="89726" y="21979"/>
                    <a:pt x="88952" y="21979"/>
                  </a:cubicBezTo>
                  <a:close/>
                  <a:moveTo>
                    <a:pt x="94941" y="23313"/>
                  </a:moveTo>
                  <a:lnTo>
                    <a:pt x="94417" y="24444"/>
                  </a:lnTo>
                  <a:cubicBezTo>
                    <a:pt x="95488" y="24944"/>
                    <a:pt x="96477" y="25599"/>
                    <a:pt x="97370" y="26385"/>
                  </a:cubicBezTo>
                  <a:lnTo>
                    <a:pt x="98191" y="25444"/>
                  </a:lnTo>
                  <a:cubicBezTo>
                    <a:pt x="97215" y="24587"/>
                    <a:pt x="96119" y="23873"/>
                    <a:pt x="94941" y="23313"/>
                  </a:cubicBezTo>
                  <a:close/>
                  <a:moveTo>
                    <a:pt x="100739" y="28373"/>
                  </a:moveTo>
                  <a:lnTo>
                    <a:pt x="99691" y="29052"/>
                  </a:lnTo>
                  <a:cubicBezTo>
                    <a:pt x="100346" y="30052"/>
                    <a:pt x="100846" y="31135"/>
                    <a:pt x="101192" y="32266"/>
                  </a:cubicBezTo>
                  <a:lnTo>
                    <a:pt x="102382" y="31897"/>
                  </a:lnTo>
                  <a:cubicBezTo>
                    <a:pt x="102001" y="30659"/>
                    <a:pt x="101442" y="29468"/>
                    <a:pt x="100739" y="28373"/>
                  </a:cubicBezTo>
                  <a:close/>
                  <a:moveTo>
                    <a:pt x="102989" y="35731"/>
                  </a:moveTo>
                  <a:lnTo>
                    <a:pt x="101751" y="35755"/>
                  </a:lnTo>
                  <a:cubicBezTo>
                    <a:pt x="101751" y="35850"/>
                    <a:pt x="101751" y="35934"/>
                    <a:pt x="101751" y="36017"/>
                  </a:cubicBezTo>
                  <a:cubicBezTo>
                    <a:pt x="101751" y="37124"/>
                    <a:pt x="101608" y="38220"/>
                    <a:pt x="101334" y="39267"/>
                  </a:cubicBezTo>
                  <a:lnTo>
                    <a:pt x="102537" y="39589"/>
                  </a:lnTo>
                  <a:cubicBezTo>
                    <a:pt x="102846" y="38434"/>
                    <a:pt x="103001" y="37231"/>
                    <a:pt x="103001" y="36017"/>
                  </a:cubicBezTo>
                  <a:cubicBezTo>
                    <a:pt x="103001" y="35922"/>
                    <a:pt x="102989" y="35826"/>
                    <a:pt x="102989" y="35731"/>
                  </a:cubicBezTo>
                  <a:close/>
                  <a:moveTo>
                    <a:pt x="99977" y="42541"/>
                  </a:moveTo>
                  <a:cubicBezTo>
                    <a:pt x="99370" y="43553"/>
                    <a:pt x="98620" y="44482"/>
                    <a:pt x="97763" y="45304"/>
                  </a:cubicBezTo>
                  <a:lnTo>
                    <a:pt x="98620" y="46209"/>
                  </a:lnTo>
                  <a:cubicBezTo>
                    <a:pt x="99560" y="45316"/>
                    <a:pt x="100382" y="44292"/>
                    <a:pt x="101037" y="43172"/>
                  </a:cubicBezTo>
                  <a:lnTo>
                    <a:pt x="99977" y="42541"/>
                  </a:lnTo>
                  <a:close/>
                  <a:moveTo>
                    <a:pt x="94881" y="47363"/>
                  </a:moveTo>
                  <a:cubicBezTo>
                    <a:pt x="93833" y="47911"/>
                    <a:pt x="92714" y="48316"/>
                    <a:pt x="91547" y="48554"/>
                  </a:cubicBezTo>
                  <a:lnTo>
                    <a:pt x="91797" y="49769"/>
                  </a:lnTo>
                  <a:cubicBezTo>
                    <a:pt x="93071" y="49507"/>
                    <a:pt x="94310" y="49066"/>
                    <a:pt x="95465" y="48471"/>
                  </a:cubicBezTo>
                  <a:lnTo>
                    <a:pt x="94881" y="47363"/>
                  </a:lnTo>
                  <a:close/>
                  <a:moveTo>
                    <a:pt x="17205" y="48816"/>
                  </a:moveTo>
                  <a:lnTo>
                    <a:pt x="17205" y="50054"/>
                  </a:lnTo>
                  <a:lnTo>
                    <a:pt x="20931" y="50054"/>
                  </a:lnTo>
                  <a:lnTo>
                    <a:pt x="20931" y="48816"/>
                  </a:lnTo>
                  <a:close/>
                  <a:moveTo>
                    <a:pt x="24658" y="48816"/>
                  </a:moveTo>
                  <a:lnTo>
                    <a:pt x="24658" y="50054"/>
                  </a:lnTo>
                  <a:lnTo>
                    <a:pt x="28373" y="50054"/>
                  </a:lnTo>
                  <a:lnTo>
                    <a:pt x="28373" y="48816"/>
                  </a:lnTo>
                  <a:close/>
                  <a:moveTo>
                    <a:pt x="32100" y="48816"/>
                  </a:moveTo>
                  <a:lnTo>
                    <a:pt x="32100" y="50054"/>
                  </a:lnTo>
                  <a:lnTo>
                    <a:pt x="35826" y="50054"/>
                  </a:lnTo>
                  <a:lnTo>
                    <a:pt x="35826" y="48816"/>
                  </a:lnTo>
                  <a:close/>
                  <a:moveTo>
                    <a:pt x="39553" y="48816"/>
                  </a:moveTo>
                  <a:lnTo>
                    <a:pt x="39553" y="50054"/>
                  </a:lnTo>
                  <a:lnTo>
                    <a:pt x="43280" y="50054"/>
                  </a:lnTo>
                  <a:lnTo>
                    <a:pt x="43280" y="48816"/>
                  </a:lnTo>
                  <a:close/>
                  <a:moveTo>
                    <a:pt x="47006" y="48816"/>
                  </a:moveTo>
                  <a:lnTo>
                    <a:pt x="47006" y="50054"/>
                  </a:lnTo>
                  <a:lnTo>
                    <a:pt x="50721" y="50054"/>
                  </a:lnTo>
                  <a:lnTo>
                    <a:pt x="50721" y="48816"/>
                  </a:lnTo>
                  <a:close/>
                  <a:moveTo>
                    <a:pt x="54448" y="48816"/>
                  </a:moveTo>
                  <a:lnTo>
                    <a:pt x="54448" y="50054"/>
                  </a:lnTo>
                  <a:lnTo>
                    <a:pt x="58174" y="50054"/>
                  </a:lnTo>
                  <a:lnTo>
                    <a:pt x="58174" y="48816"/>
                  </a:lnTo>
                  <a:close/>
                  <a:moveTo>
                    <a:pt x="61901" y="48816"/>
                  </a:moveTo>
                  <a:lnTo>
                    <a:pt x="61901" y="50054"/>
                  </a:lnTo>
                  <a:lnTo>
                    <a:pt x="65628" y="50054"/>
                  </a:lnTo>
                  <a:lnTo>
                    <a:pt x="65628" y="48816"/>
                  </a:lnTo>
                  <a:close/>
                  <a:moveTo>
                    <a:pt x="69342" y="48816"/>
                  </a:moveTo>
                  <a:lnTo>
                    <a:pt x="69342" y="50054"/>
                  </a:lnTo>
                  <a:lnTo>
                    <a:pt x="73069" y="50054"/>
                  </a:lnTo>
                  <a:lnTo>
                    <a:pt x="73069" y="48816"/>
                  </a:lnTo>
                  <a:close/>
                  <a:moveTo>
                    <a:pt x="76796" y="48816"/>
                  </a:moveTo>
                  <a:lnTo>
                    <a:pt x="76796" y="50054"/>
                  </a:lnTo>
                  <a:lnTo>
                    <a:pt x="80522" y="50054"/>
                  </a:lnTo>
                  <a:lnTo>
                    <a:pt x="80522" y="48816"/>
                  </a:lnTo>
                  <a:close/>
                  <a:moveTo>
                    <a:pt x="84249" y="48816"/>
                  </a:moveTo>
                  <a:lnTo>
                    <a:pt x="84249" y="50054"/>
                  </a:lnTo>
                  <a:lnTo>
                    <a:pt x="87976" y="50054"/>
                  </a:lnTo>
                  <a:lnTo>
                    <a:pt x="87976" y="48816"/>
                  </a:lnTo>
                  <a:close/>
                  <a:moveTo>
                    <a:pt x="13454" y="48828"/>
                  </a:moveTo>
                  <a:cubicBezTo>
                    <a:pt x="12157" y="48876"/>
                    <a:pt x="10871" y="49102"/>
                    <a:pt x="9632" y="49507"/>
                  </a:cubicBezTo>
                  <a:lnTo>
                    <a:pt x="10013" y="50685"/>
                  </a:lnTo>
                  <a:cubicBezTo>
                    <a:pt x="11145" y="50316"/>
                    <a:pt x="12311" y="50114"/>
                    <a:pt x="13502" y="50066"/>
                  </a:cubicBezTo>
                  <a:lnTo>
                    <a:pt x="13454" y="48828"/>
                  </a:lnTo>
                  <a:close/>
                  <a:moveTo>
                    <a:pt x="6144" y="51209"/>
                  </a:moveTo>
                  <a:cubicBezTo>
                    <a:pt x="5072" y="51935"/>
                    <a:pt x="4096" y="52805"/>
                    <a:pt x="3251" y="53805"/>
                  </a:cubicBezTo>
                  <a:lnTo>
                    <a:pt x="4203" y="54602"/>
                  </a:lnTo>
                  <a:cubicBezTo>
                    <a:pt x="4965" y="53698"/>
                    <a:pt x="5858" y="52900"/>
                    <a:pt x="6834" y="52233"/>
                  </a:cubicBezTo>
                  <a:lnTo>
                    <a:pt x="6144" y="51209"/>
                  </a:lnTo>
                  <a:close/>
                  <a:moveTo>
                    <a:pt x="1179" y="57091"/>
                  </a:moveTo>
                  <a:cubicBezTo>
                    <a:pt x="643" y="58270"/>
                    <a:pt x="286" y="59532"/>
                    <a:pt x="96" y="60818"/>
                  </a:cubicBezTo>
                  <a:lnTo>
                    <a:pt x="1322" y="60996"/>
                  </a:lnTo>
                  <a:cubicBezTo>
                    <a:pt x="1489" y="59817"/>
                    <a:pt x="1822" y="58674"/>
                    <a:pt x="2310" y="57603"/>
                  </a:cubicBezTo>
                  <a:lnTo>
                    <a:pt x="1179" y="57091"/>
                  </a:lnTo>
                  <a:close/>
                  <a:moveTo>
                    <a:pt x="1239" y="64568"/>
                  </a:moveTo>
                  <a:lnTo>
                    <a:pt x="0" y="64675"/>
                  </a:lnTo>
                  <a:cubicBezTo>
                    <a:pt x="107" y="65973"/>
                    <a:pt x="405" y="67247"/>
                    <a:pt x="869" y="68461"/>
                  </a:cubicBezTo>
                  <a:lnTo>
                    <a:pt x="2024" y="68021"/>
                  </a:lnTo>
                  <a:cubicBezTo>
                    <a:pt x="1608" y="66914"/>
                    <a:pt x="1346" y="65747"/>
                    <a:pt x="1239" y="64568"/>
                  </a:cubicBezTo>
                  <a:close/>
                  <a:moveTo>
                    <a:pt x="3739" y="71116"/>
                  </a:moveTo>
                  <a:lnTo>
                    <a:pt x="2751" y="71855"/>
                  </a:lnTo>
                  <a:cubicBezTo>
                    <a:pt x="3525" y="72902"/>
                    <a:pt x="4453" y="73831"/>
                    <a:pt x="5477" y="74617"/>
                  </a:cubicBezTo>
                  <a:lnTo>
                    <a:pt x="6239" y="73629"/>
                  </a:lnTo>
                  <a:cubicBezTo>
                    <a:pt x="5287" y="72902"/>
                    <a:pt x="4453" y="72057"/>
                    <a:pt x="3739" y="71116"/>
                  </a:cubicBezTo>
                  <a:close/>
                  <a:moveTo>
                    <a:pt x="9323" y="75367"/>
                  </a:moveTo>
                  <a:lnTo>
                    <a:pt x="8870" y="76522"/>
                  </a:lnTo>
                  <a:cubicBezTo>
                    <a:pt x="10073" y="76998"/>
                    <a:pt x="11347" y="77296"/>
                    <a:pt x="12645" y="77415"/>
                  </a:cubicBezTo>
                  <a:lnTo>
                    <a:pt x="12764" y="76177"/>
                  </a:lnTo>
                  <a:cubicBezTo>
                    <a:pt x="11585" y="76069"/>
                    <a:pt x="10418" y="75796"/>
                    <a:pt x="9323" y="75367"/>
                  </a:cubicBezTo>
                  <a:close/>
                  <a:moveTo>
                    <a:pt x="16431" y="76236"/>
                  </a:moveTo>
                  <a:lnTo>
                    <a:pt x="16431" y="77486"/>
                  </a:lnTo>
                  <a:lnTo>
                    <a:pt x="20158" y="77486"/>
                  </a:lnTo>
                  <a:lnTo>
                    <a:pt x="20158" y="76236"/>
                  </a:lnTo>
                  <a:close/>
                  <a:moveTo>
                    <a:pt x="23872" y="76236"/>
                  </a:moveTo>
                  <a:lnTo>
                    <a:pt x="23872" y="77486"/>
                  </a:lnTo>
                  <a:lnTo>
                    <a:pt x="27599" y="77486"/>
                  </a:lnTo>
                  <a:lnTo>
                    <a:pt x="27599" y="76236"/>
                  </a:lnTo>
                  <a:close/>
                  <a:moveTo>
                    <a:pt x="31326" y="76236"/>
                  </a:moveTo>
                  <a:lnTo>
                    <a:pt x="31326" y="77486"/>
                  </a:lnTo>
                  <a:lnTo>
                    <a:pt x="35052" y="77486"/>
                  </a:lnTo>
                  <a:lnTo>
                    <a:pt x="35052" y="76236"/>
                  </a:lnTo>
                  <a:close/>
                  <a:moveTo>
                    <a:pt x="38779" y="76236"/>
                  </a:moveTo>
                  <a:lnTo>
                    <a:pt x="38779" y="77486"/>
                  </a:lnTo>
                  <a:lnTo>
                    <a:pt x="42494" y="77486"/>
                  </a:lnTo>
                  <a:lnTo>
                    <a:pt x="42494" y="76236"/>
                  </a:lnTo>
                  <a:close/>
                  <a:moveTo>
                    <a:pt x="46220" y="76236"/>
                  </a:moveTo>
                  <a:lnTo>
                    <a:pt x="46220" y="77486"/>
                  </a:lnTo>
                  <a:lnTo>
                    <a:pt x="49947" y="77486"/>
                  </a:lnTo>
                  <a:lnTo>
                    <a:pt x="49947" y="76236"/>
                  </a:lnTo>
                  <a:close/>
                  <a:moveTo>
                    <a:pt x="53674" y="76236"/>
                  </a:moveTo>
                  <a:lnTo>
                    <a:pt x="53674" y="77486"/>
                  </a:lnTo>
                  <a:lnTo>
                    <a:pt x="57400" y="77486"/>
                  </a:lnTo>
                  <a:lnTo>
                    <a:pt x="57400" y="76236"/>
                  </a:lnTo>
                  <a:close/>
                  <a:moveTo>
                    <a:pt x="61127" y="76236"/>
                  </a:moveTo>
                  <a:lnTo>
                    <a:pt x="61127" y="77486"/>
                  </a:lnTo>
                  <a:lnTo>
                    <a:pt x="64842" y="77486"/>
                  </a:lnTo>
                  <a:lnTo>
                    <a:pt x="64842" y="76236"/>
                  </a:lnTo>
                  <a:close/>
                  <a:moveTo>
                    <a:pt x="68568" y="76236"/>
                  </a:moveTo>
                  <a:lnTo>
                    <a:pt x="68568" y="77486"/>
                  </a:lnTo>
                  <a:lnTo>
                    <a:pt x="72295" y="77486"/>
                  </a:lnTo>
                  <a:lnTo>
                    <a:pt x="72295" y="76236"/>
                  </a:lnTo>
                  <a:close/>
                  <a:moveTo>
                    <a:pt x="76022" y="76236"/>
                  </a:moveTo>
                  <a:lnTo>
                    <a:pt x="76022" y="77486"/>
                  </a:lnTo>
                  <a:lnTo>
                    <a:pt x="79748" y="77486"/>
                  </a:lnTo>
                  <a:lnTo>
                    <a:pt x="79748" y="76236"/>
                  </a:lnTo>
                  <a:close/>
                  <a:moveTo>
                    <a:pt x="83475" y="76236"/>
                  </a:moveTo>
                  <a:lnTo>
                    <a:pt x="83475" y="77486"/>
                  </a:lnTo>
                  <a:lnTo>
                    <a:pt x="87190" y="77486"/>
                  </a:lnTo>
                  <a:lnTo>
                    <a:pt x="87190" y="76236"/>
                  </a:lnTo>
                  <a:close/>
                  <a:moveTo>
                    <a:pt x="91000" y="76391"/>
                  </a:moveTo>
                  <a:lnTo>
                    <a:pt x="90821" y="77617"/>
                  </a:lnTo>
                  <a:cubicBezTo>
                    <a:pt x="92000" y="77784"/>
                    <a:pt x="93143" y="78117"/>
                    <a:pt x="94214" y="78605"/>
                  </a:cubicBezTo>
                  <a:lnTo>
                    <a:pt x="94726" y="77474"/>
                  </a:lnTo>
                  <a:cubicBezTo>
                    <a:pt x="93548" y="76939"/>
                    <a:pt x="92286" y="76569"/>
                    <a:pt x="91000" y="76391"/>
                  </a:cubicBezTo>
                  <a:close/>
                  <a:moveTo>
                    <a:pt x="98013" y="79546"/>
                  </a:moveTo>
                  <a:lnTo>
                    <a:pt x="97215" y="80499"/>
                  </a:lnTo>
                  <a:cubicBezTo>
                    <a:pt x="98120" y="81261"/>
                    <a:pt x="98917" y="82153"/>
                    <a:pt x="99572" y="83130"/>
                  </a:cubicBezTo>
                  <a:lnTo>
                    <a:pt x="100608" y="82439"/>
                  </a:lnTo>
                  <a:cubicBezTo>
                    <a:pt x="99882" y="81356"/>
                    <a:pt x="99001" y="80391"/>
                    <a:pt x="98013" y="79546"/>
                  </a:cubicBezTo>
                  <a:close/>
                  <a:moveTo>
                    <a:pt x="102311" y="85928"/>
                  </a:moveTo>
                  <a:lnTo>
                    <a:pt x="101132" y="86309"/>
                  </a:lnTo>
                  <a:cubicBezTo>
                    <a:pt x="101489" y="87440"/>
                    <a:pt x="101703" y="88607"/>
                    <a:pt x="101751" y="89797"/>
                  </a:cubicBezTo>
                  <a:lnTo>
                    <a:pt x="102989" y="89750"/>
                  </a:lnTo>
                  <a:cubicBezTo>
                    <a:pt x="102942" y="88452"/>
                    <a:pt x="102716" y="87166"/>
                    <a:pt x="102311" y="85928"/>
                  </a:cubicBezTo>
                  <a:close/>
                  <a:moveTo>
                    <a:pt x="101430" y="93333"/>
                  </a:moveTo>
                  <a:cubicBezTo>
                    <a:pt x="101156" y="94488"/>
                    <a:pt x="100727" y="95596"/>
                    <a:pt x="100156" y="96631"/>
                  </a:cubicBezTo>
                  <a:lnTo>
                    <a:pt x="101239" y="97239"/>
                  </a:lnTo>
                  <a:cubicBezTo>
                    <a:pt x="101870" y="96096"/>
                    <a:pt x="102346" y="94881"/>
                    <a:pt x="102632" y="93619"/>
                  </a:cubicBezTo>
                  <a:lnTo>
                    <a:pt x="101430" y="93333"/>
                  </a:lnTo>
                  <a:close/>
                  <a:moveTo>
                    <a:pt x="98024" y="99465"/>
                  </a:moveTo>
                  <a:cubicBezTo>
                    <a:pt x="97191" y="100310"/>
                    <a:pt x="96239" y="101025"/>
                    <a:pt x="95215" y="101608"/>
                  </a:cubicBezTo>
                  <a:lnTo>
                    <a:pt x="95822" y="102692"/>
                  </a:lnTo>
                  <a:cubicBezTo>
                    <a:pt x="96953" y="102061"/>
                    <a:pt x="97989" y="101263"/>
                    <a:pt x="98906" y="100346"/>
                  </a:cubicBezTo>
                  <a:lnTo>
                    <a:pt x="98024" y="99465"/>
                  </a:lnTo>
                  <a:close/>
                  <a:moveTo>
                    <a:pt x="66009" y="103239"/>
                  </a:moveTo>
                  <a:lnTo>
                    <a:pt x="66009" y="104478"/>
                  </a:lnTo>
                  <a:lnTo>
                    <a:pt x="69735" y="104478"/>
                  </a:lnTo>
                  <a:lnTo>
                    <a:pt x="69735" y="103239"/>
                  </a:lnTo>
                  <a:close/>
                  <a:moveTo>
                    <a:pt x="73462" y="103239"/>
                  </a:moveTo>
                  <a:lnTo>
                    <a:pt x="73462" y="104478"/>
                  </a:lnTo>
                  <a:lnTo>
                    <a:pt x="77189" y="104478"/>
                  </a:lnTo>
                  <a:lnTo>
                    <a:pt x="77189" y="103239"/>
                  </a:lnTo>
                  <a:close/>
                  <a:moveTo>
                    <a:pt x="80915" y="103239"/>
                  </a:moveTo>
                  <a:lnTo>
                    <a:pt x="80915" y="104478"/>
                  </a:lnTo>
                  <a:lnTo>
                    <a:pt x="84630" y="104478"/>
                  </a:lnTo>
                  <a:lnTo>
                    <a:pt x="84630" y="103239"/>
                  </a:lnTo>
                  <a:close/>
                  <a:moveTo>
                    <a:pt x="91917" y="102894"/>
                  </a:moveTo>
                  <a:cubicBezTo>
                    <a:pt x="90952" y="103120"/>
                    <a:pt x="89952" y="103239"/>
                    <a:pt x="88952" y="103239"/>
                  </a:cubicBezTo>
                  <a:lnTo>
                    <a:pt x="88357" y="103239"/>
                  </a:lnTo>
                  <a:lnTo>
                    <a:pt x="88357" y="104478"/>
                  </a:lnTo>
                  <a:lnTo>
                    <a:pt x="88952" y="104478"/>
                  </a:lnTo>
                  <a:cubicBezTo>
                    <a:pt x="90047" y="104478"/>
                    <a:pt x="91143" y="104359"/>
                    <a:pt x="92202" y="104109"/>
                  </a:cubicBezTo>
                  <a:lnTo>
                    <a:pt x="91917" y="102894"/>
                  </a:lnTo>
                  <a:close/>
                  <a:moveTo>
                    <a:pt x="62175" y="103644"/>
                  </a:moveTo>
                  <a:cubicBezTo>
                    <a:pt x="60913" y="103954"/>
                    <a:pt x="59698" y="104442"/>
                    <a:pt x="58567" y="105097"/>
                  </a:cubicBezTo>
                  <a:lnTo>
                    <a:pt x="59186" y="106168"/>
                  </a:lnTo>
                  <a:cubicBezTo>
                    <a:pt x="60210" y="105585"/>
                    <a:pt x="61317" y="105132"/>
                    <a:pt x="62472" y="104847"/>
                  </a:cubicBezTo>
                  <a:lnTo>
                    <a:pt x="62175" y="103644"/>
                  </a:lnTo>
                  <a:close/>
                  <a:moveTo>
                    <a:pt x="55495" y="107478"/>
                  </a:moveTo>
                  <a:cubicBezTo>
                    <a:pt x="54590" y="108407"/>
                    <a:pt x="53817" y="109454"/>
                    <a:pt x="53197" y="110597"/>
                  </a:cubicBezTo>
                  <a:lnTo>
                    <a:pt x="54293" y="111193"/>
                  </a:lnTo>
                  <a:cubicBezTo>
                    <a:pt x="54852" y="110145"/>
                    <a:pt x="55555" y="109193"/>
                    <a:pt x="56388" y="108335"/>
                  </a:cubicBezTo>
                  <a:lnTo>
                    <a:pt x="55495" y="107478"/>
                  </a:lnTo>
                  <a:close/>
                  <a:moveTo>
                    <a:pt x="51840" y="114241"/>
                  </a:moveTo>
                  <a:cubicBezTo>
                    <a:pt x="51626" y="115229"/>
                    <a:pt x="51507" y="116253"/>
                    <a:pt x="51507" y="117277"/>
                  </a:cubicBezTo>
                  <a:lnTo>
                    <a:pt x="51507" y="118075"/>
                  </a:lnTo>
                  <a:lnTo>
                    <a:pt x="52745" y="118075"/>
                  </a:lnTo>
                  <a:lnTo>
                    <a:pt x="52745" y="117277"/>
                  </a:lnTo>
                  <a:cubicBezTo>
                    <a:pt x="52745" y="116348"/>
                    <a:pt x="52852" y="115408"/>
                    <a:pt x="53055" y="114503"/>
                  </a:cubicBezTo>
                  <a:lnTo>
                    <a:pt x="51840" y="114241"/>
                  </a:lnTo>
                  <a:close/>
                  <a:moveTo>
                    <a:pt x="51507" y="121801"/>
                  </a:moveTo>
                  <a:lnTo>
                    <a:pt x="51507" y="125528"/>
                  </a:lnTo>
                  <a:lnTo>
                    <a:pt x="52757" y="125528"/>
                  </a:lnTo>
                  <a:lnTo>
                    <a:pt x="52757" y="121801"/>
                  </a:lnTo>
                  <a:close/>
                  <a:moveTo>
                    <a:pt x="51507" y="129243"/>
                  </a:moveTo>
                  <a:lnTo>
                    <a:pt x="51507" y="132969"/>
                  </a:lnTo>
                  <a:lnTo>
                    <a:pt x="52757" y="132969"/>
                  </a:lnTo>
                  <a:lnTo>
                    <a:pt x="52757" y="129243"/>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 name="TextBox 4"/>
          <p:cNvSpPr txBox="1"/>
          <p:nvPr/>
        </p:nvSpPr>
        <p:spPr>
          <a:xfrm>
            <a:off x="1358337" y="1471395"/>
            <a:ext cx="4015110" cy="2123658"/>
          </a:xfrm>
          <a:prstGeom prst="rect">
            <a:avLst/>
          </a:prstGeom>
          <a:noFill/>
        </p:spPr>
        <p:txBody>
          <a:bodyPr wrap="square" rtlCol="0">
            <a:spAutoFit/>
          </a:bodyPr>
          <a:lstStyle/>
          <a:p>
            <a:r>
              <a:rPr lang="en-US" sz="6600" dirty="0" smtClean="0">
                <a:solidFill>
                  <a:srgbClr val="339966"/>
                </a:solidFill>
                <a:latin typeface="Fira Sans Extra Condensed Medium"/>
                <a:ea typeface="Fira Sans Extra Condensed Medium"/>
                <a:cs typeface="Fira Sans Extra Condensed Medium"/>
              </a:rPr>
              <a:t>06</a:t>
            </a:r>
          </a:p>
          <a:p>
            <a:endParaRPr lang="en-US" sz="6600" dirty="0">
              <a:solidFill>
                <a:srgbClr val="339966"/>
              </a:solidFill>
              <a:latin typeface="Fira Sans Extra Condensed Medium"/>
              <a:ea typeface="Fira Sans Extra Condensed Medium"/>
              <a:cs typeface="Fira Sans Extra Condensed Medium"/>
            </a:endParaRPr>
          </a:p>
        </p:txBody>
      </p:sp>
      <p:cxnSp>
        <p:nvCxnSpPr>
          <p:cNvPr id="12" name="Google Shape;87;p13"/>
          <p:cNvCxnSpPr/>
          <p:nvPr/>
        </p:nvCxnSpPr>
        <p:spPr>
          <a:xfrm>
            <a:off x="412393" y="2436972"/>
            <a:ext cx="2833002" cy="0"/>
          </a:xfrm>
          <a:prstGeom prst="straightConnector1">
            <a:avLst/>
          </a:prstGeom>
          <a:noFill/>
          <a:ln w="9525" cap="flat" cmpd="sng">
            <a:solidFill>
              <a:srgbClr val="2F7536"/>
            </a:solidFill>
            <a:prstDash val="solid"/>
            <a:round/>
            <a:headEnd type="none" w="med" len="med"/>
            <a:tailEnd type="none" w="med" len="med"/>
          </a:ln>
        </p:spPr>
      </p:cxnSp>
      <p:sp>
        <p:nvSpPr>
          <p:cNvPr id="7" name="TextBox 6"/>
          <p:cNvSpPr txBox="1"/>
          <p:nvPr/>
        </p:nvSpPr>
        <p:spPr>
          <a:xfrm>
            <a:off x="495320" y="2712237"/>
            <a:ext cx="3402912" cy="769441"/>
          </a:xfrm>
          <a:prstGeom prst="rect">
            <a:avLst/>
          </a:prstGeom>
          <a:noFill/>
        </p:spPr>
        <p:txBody>
          <a:bodyPr wrap="square" rtlCol="0">
            <a:spAutoFit/>
          </a:bodyPr>
          <a:lstStyle/>
          <a:p>
            <a:pPr lvl="0"/>
            <a:r>
              <a:rPr lang="en-US" sz="4400" dirty="0">
                <a:solidFill>
                  <a:srgbClr val="339966"/>
                </a:solidFill>
                <a:latin typeface="Fira Sans Extra Condensed Medium"/>
                <a:ea typeface="Fira Sans Extra Condensed Medium"/>
                <a:cs typeface="Fira Sans Extra Condensed Medium"/>
                <a:sym typeface="Fira Sans Extra Condensed Medium"/>
              </a:rPr>
              <a:t>Main Features</a:t>
            </a:r>
            <a:endParaRPr lang="en-US" sz="4400" dirty="0">
              <a:solidFill>
                <a:srgbClr val="339966"/>
              </a:solidFill>
              <a:latin typeface="Fira Sans Extra Condensed Medium"/>
              <a:ea typeface="Fira Sans Extra Condensed Medium"/>
              <a:cs typeface="Fira Sans Extra Condensed Medium"/>
              <a:sym typeface="Fira Sans Extra Condensed Medium"/>
            </a:endParaRPr>
          </a:p>
        </p:txBody>
      </p:sp>
    </p:spTree>
    <p:extLst>
      <p:ext uri="{BB962C8B-B14F-4D97-AF65-F5344CB8AC3E}">
        <p14:creationId xmlns:p14="http://schemas.microsoft.com/office/powerpoint/2010/main" val="14395463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52" name="Google Shape;1791;p67"/>
          <p:cNvSpPr/>
          <p:nvPr/>
        </p:nvSpPr>
        <p:spPr>
          <a:xfrm>
            <a:off x="6530173" y="1657095"/>
            <a:ext cx="1376293" cy="2745149"/>
          </a:xfrm>
          <a:custGeom>
            <a:avLst/>
            <a:gdLst/>
            <a:ahLst/>
            <a:cxnLst/>
            <a:rect l="l" t="t" r="r" b="b"/>
            <a:pathLst>
              <a:path w="39332" h="76121" extrusionOk="0">
                <a:moveTo>
                  <a:pt x="34097" y="1598"/>
                </a:moveTo>
                <a:cubicBezTo>
                  <a:pt x="36138" y="1598"/>
                  <a:pt x="37794" y="3254"/>
                  <a:pt x="37794" y="5294"/>
                </a:cubicBezTo>
                <a:lnTo>
                  <a:pt x="37794" y="70827"/>
                </a:lnTo>
                <a:lnTo>
                  <a:pt x="37853" y="70827"/>
                </a:lnTo>
                <a:cubicBezTo>
                  <a:pt x="37853" y="72867"/>
                  <a:pt x="36197" y="74523"/>
                  <a:pt x="34156" y="74523"/>
                </a:cubicBezTo>
                <a:lnTo>
                  <a:pt x="5175" y="74523"/>
                </a:lnTo>
                <a:cubicBezTo>
                  <a:pt x="3135" y="74523"/>
                  <a:pt x="1479" y="72867"/>
                  <a:pt x="1479" y="70827"/>
                </a:cubicBezTo>
                <a:lnTo>
                  <a:pt x="1479" y="5294"/>
                </a:lnTo>
                <a:cubicBezTo>
                  <a:pt x="1479" y="3254"/>
                  <a:pt x="3135" y="1598"/>
                  <a:pt x="5175" y="1598"/>
                </a:cubicBezTo>
                <a:lnTo>
                  <a:pt x="10203" y="1598"/>
                </a:lnTo>
                <a:cubicBezTo>
                  <a:pt x="10617" y="2367"/>
                  <a:pt x="11681" y="3786"/>
                  <a:pt x="14047" y="3934"/>
                </a:cubicBezTo>
                <a:lnTo>
                  <a:pt x="25225" y="3934"/>
                </a:lnTo>
                <a:cubicBezTo>
                  <a:pt x="27650" y="3786"/>
                  <a:pt x="28685" y="2367"/>
                  <a:pt x="29070" y="1598"/>
                </a:cubicBezTo>
                <a:close/>
                <a:moveTo>
                  <a:pt x="4702" y="1"/>
                </a:moveTo>
                <a:cubicBezTo>
                  <a:pt x="2100" y="1"/>
                  <a:pt x="0" y="2130"/>
                  <a:pt x="0" y="4703"/>
                </a:cubicBezTo>
                <a:lnTo>
                  <a:pt x="0" y="71418"/>
                </a:lnTo>
                <a:cubicBezTo>
                  <a:pt x="0" y="74021"/>
                  <a:pt x="2100" y="76120"/>
                  <a:pt x="4702" y="76120"/>
                </a:cubicBezTo>
                <a:lnTo>
                  <a:pt x="34629" y="76120"/>
                </a:lnTo>
                <a:cubicBezTo>
                  <a:pt x="37232" y="76120"/>
                  <a:pt x="39331" y="74021"/>
                  <a:pt x="39331" y="71418"/>
                </a:cubicBezTo>
                <a:lnTo>
                  <a:pt x="39331" y="4703"/>
                </a:lnTo>
                <a:cubicBezTo>
                  <a:pt x="39331" y="2130"/>
                  <a:pt x="37232" y="1"/>
                  <a:pt x="34629" y="1"/>
                </a:cubicBezTo>
                <a:close/>
              </a:path>
            </a:pathLst>
          </a:custGeom>
          <a:solidFill>
            <a:srgbClr val="6BAD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89486" y="1718797"/>
            <a:ext cx="1262706" cy="26429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nvGrpSpPr>
          <p:cNvPr id="57" name="Google Shape;1773;p65"/>
          <p:cNvGrpSpPr/>
          <p:nvPr/>
        </p:nvGrpSpPr>
        <p:grpSpPr>
          <a:xfrm>
            <a:off x="808566" y="1773377"/>
            <a:ext cx="3752850" cy="2621915"/>
            <a:chOff x="1773200" y="633650"/>
            <a:chExt cx="2600175" cy="2001075"/>
          </a:xfrm>
          <a:solidFill>
            <a:srgbClr val="6BAD78"/>
          </a:solidFill>
        </p:grpSpPr>
        <p:sp>
          <p:nvSpPr>
            <p:cNvPr id="63" name="Google Shape;1774;p65"/>
            <p:cNvSpPr/>
            <p:nvPr/>
          </p:nvSpPr>
          <p:spPr>
            <a:xfrm>
              <a:off x="1773200" y="633650"/>
              <a:ext cx="2600175" cy="1599875"/>
            </a:xfrm>
            <a:custGeom>
              <a:avLst/>
              <a:gdLst/>
              <a:ahLst/>
              <a:cxnLst/>
              <a:rect l="l" t="t" r="r" b="b"/>
              <a:pathLst>
                <a:path w="104007" h="63995" extrusionOk="0">
                  <a:moveTo>
                    <a:pt x="100073" y="4525"/>
                  </a:moveTo>
                  <a:lnTo>
                    <a:pt x="100073" y="59470"/>
                  </a:lnTo>
                  <a:lnTo>
                    <a:pt x="3844" y="59470"/>
                  </a:lnTo>
                  <a:lnTo>
                    <a:pt x="3844" y="4525"/>
                  </a:lnTo>
                  <a:close/>
                  <a:moveTo>
                    <a:pt x="3253" y="0"/>
                  </a:moveTo>
                  <a:cubicBezTo>
                    <a:pt x="1479" y="0"/>
                    <a:pt x="0" y="1449"/>
                    <a:pt x="0" y="3253"/>
                  </a:cubicBezTo>
                  <a:lnTo>
                    <a:pt x="0" y="60742"/>
                  </a:lnTo>
                  <a:cubicBezTo>
                    <a:pt x="0" y="62516"/>
                    <a:pt x="1420" y="63995"/>
                    <a:pt x="3253" y="63995"/>
                  </a:cubicBezTo>
                  <a:lnTo>
                    <a:pt x="100753" y="63995"/>
                  </a:lnTo>
                  <a:cubicBezTo>
                    <a:pt x="102528" y="63995"/>
                    <a:pt x="104006" y="62546"/>
                    <a:pt x="104006" y="60742"/>
                  </a:cubicBezTo>
                  <a:lnTo>
                    <a:pt x="104006" y="3253"/>
                  </a:lnTo>
                  <a:cubicBezTo>
                    <a:pt x="103977" y="1479"/>
                    <a:pt x="102528" y="0"/>
                    <a:pt x="10072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775;p65"/>
            <p:cNvSpPr/>
            <p:nvPr/>
          </p:nvSpPr>
          <p:spPr>
            <a:xfrm>
              <a:off x="2580525" y="2262350"/>
              <a:ext cx="1046875" cy="372375"/>
            </a:xfrm>
            <a:custGeom>
              <a:avLst/>
              <a:gdLst/>
              <a:ahLst/>
              <a:cxnLst/>
              <a:rect l="l" t="t" r="r" b="b"/>
              <a:pathLst>
                <a:path w="41875" h="14895" extrusionOk="0">
                  <a:moveTo>
                    <a:pt x="8517" y="0"/>
                  </a:moveTo>
                  <a:lnTo>
                    <a:pt x="8517" y="7305"/>
                  </a:lnTo>
                  <a:cubicBezTo>
                    <a:pt x="8517" y="7305"/>
                    <a:pt x="8606" y="9256"/>
                    <a:pt x="6743" y="10735"/>
                  </a:cubicBezTo>
                  <a:cubicBezTo>
                    <a:pt x="4880" y="12214"/>
                    <a:pt x="2543" y="13367"/>
                    <a:pt x="2543" y="13367"/>
                  </a:cubicBezTo>
                  <a:cubicBezTo>
                    <a:pt x="2543" y="13367"/>
                    <a:pt x="0" y="14727"/>
                    <a:pt x="3726" y="14846"/>
                  </a:cubicBezTo>
                  <a:cubicBezTo>
                    <a:pt x="5826" y="14875"/>
                    <a:pt x="12391" y="14875"/>
                    <a:pt x="17211" y="14875"/>
                  </a:cubicBezTo>
                  <a:lnTo>
                    <a:pt x="24693" y="14875"/>
                  </a:lnTo>
                  <a:cubicBezTo>
                    <a:pt x="27464" y="14875"/>
                    <a:pt x="30786" y="14894"/>
                    <a:pt x="33516" y="14894"/>
                  </a:cubicBezTo>
                  <a:cubicBezTo>
                    <a:pt x="35564" y="14894"/>
                    <a:pt x="37278" y="14884"/>
                    <a:pt x="38178" y="14846"/>
                  </a:cubicBezTo>
                  <a:cubicBezTo>
                    <a:pt x="41875" y="14786"/>
                    <a:pt x="39331" y="13397"/>
                    <a:pt x="39331" y="13397"/>
                  </a:cubicBezTo>
                  <a:cubicBezTo>
                    <a:pt x="39331" y="13397"/>
                    <a:pt x="36995" y="12214"/>
                    <a:pt x="35162" y="10794"/>
                  </a:cubicBezTo>
                  <a:cubicBezTo>
                    <a:pt x="33299" y="9316"/>
                    <a:pt x="33387" y="7334"/>
                    <a:pt x="33387" y="7334"/>
                  </a:cubicBezTo>
                  <a:lnTo>
                    <a:pt x="33387"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66" name="Picture 6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0285" y="1900750"/>
            <a:ext cx="3476751" cy="1847772"/>
          </a:xfrm>
          <a:prstGeom prst="rect">
            <a:avLst/>
          </a:prstGeom>
          <a:solidFill>
            <a:srgbClr val="6BAD78"/>
          </a:solidFill>
        </p:spPr>
      </p:pic>
      <p:sp>
        <p:nvSpPr>
          <p:cNvPr id="5" name="TextBox 4"/>
          <p:cNvSpPr txBox="1"/>
          <p:nvPr/>
        </p:nvSpPr>
        <p:spPr>
          <a:xfrm>
            <a:off x="5594407" y="4450914"/>
            <a:ext cx="3266566" cy="738664"/>
          </a:xfrm>
          <a:prstGeom prst="rect">
            <a:avLst/>
          </a:prstGeom>
          <a:noFill/>
        </p:spPr>
        <p:txBody>
          <a:bodyPr wrap="square" rtlCol="0">
            <a:spAutoFit/>
          </a:bodyPr>
          <a:lstStyle/>
          <a:p>
            <a:pPr algn="ctr"/>
            <a:r>
              <a:rPr lang="en-US" b="1" dirty="0" smtClean="0">
                <a:solidFill>
                  <a:srgbClr val="005C00"/>
                </a:solidFill>
              </a:rPr>
              <a:t>Mobile App</a:t>
            </a:r>
          </a:p>
          <a:p>
            <a:pPr algn="just"/>
            <a:r>
              <a:rPr lang="en-US" dirty="0" smtClean="0">
                <a:solidFill>
                  <a:srgbClr val="005C00"/>
                </a:solidFill>
              </a:rPr>
              <a:t>Designing </a:t>
            </a:r>
            <a:r>
              <a:rPr lang="en-US" dirty="0">
                <a:solidFill>
                  <a:srgbClr val="005C00"/>
                </a:solidFill>
              </a:rPr>
              <a:t>an application for citizens to collect information for the municipality</a:t>
            </a:r>
          </a:p>
        </p:txBody>
      </p:sp>
      <p:sp>
        <p:nvSpPr>
          <p:cNvPr id="67" name="TextBox 66"/>
          <p:cNvSpPr txBox="1"/>
          <p:nvPr/>
        </p:nvSpPr>
        <p:spPr>
          <a:xfrm>
            <a:off x="904971" y="4433855"/>
            <a:ext cx="3604711" cy="738664"/>
          </a:xfrm>
          <a:prstGeom prst="rect">
            <a:avLst/>
          </a:prstGeom>
          <a:noFill/>
        </p:spPr>
        <p:txBody>
          <a:bodyPr wrap="square" rtlCol="0">
            <a:spAutoFit/>
          </a:bodyPr>
          <a:lstStyle/>
          <a:p>
            <a:pPr algn="ctr"/>
            <a:r>
              <a:rPr lang="en-US" b="1" dirty="0" smtClean="0">
                <a:solidFill>
                  <a:srgbClr val="005C00"/>
                </a:solidFill>
              </a:rPr>
              <a:t>Admin Website</a:t>
            </a:r>
          </a:p>
          <a:p>
            <a:r>
              <a:rPr lang="en-US" dirty="0" smtClean="0">
                <a:solidFill>
                  <a:srgbClr val="005C00"/>
                </a:solidFill>
              </a:rPr>
              <a:t>Building </a:t>
            </a:r>
            <a:r>
              <a:rPr lang="en-US" dirty="0">
                <a:solidFill>
                  <a:srgbClr val="005C00"/>
                </a:solidFill>
              </a:rPr>
              <a:t>a website for municipal engineers, where it analyzes the data collected</a:t>
            </a:r>
            <a:endParaRPr lang="en-US" dirty="0">
              <a:solidFill>
                <a:srgbClr val="005C00"/>
              </a:solidFill>
            </a:endParaRPr>
          </a:p>
        </p:txBody>
      </p:sp>
      <p:sp>
        <p:nvSpPr>
          <p:cNvPr id="70" name="Google Shape;826;p35"/>
          <p:cNvSpPr/>
          <p:nvPr/>
        </p:nvSpPr>
        <p:spPr>
          <a:xfrm>
            <a:off x="83402" y="1108521"/>
            <a:ext cx="372982" cy="558231"/>
          </a:xfrm>
          <a:custGeom>
            <a:avLst/>
            <a:gdLst/>
            <a:ahLst/>
            <a:cxnLst/>
            <a:rect l="l" t="t" r="r" b="b"/>
            <a:pathLst>
              <a:path w="19658" h="33172" extrusionOk="0">
                <a:moveTo>
                  <a:pt x="9835" y="1"/>
                </a:moveTo>
                <a:cubicBezTo>
                  <a:pt x="4406" y="1"/>
                  <a:pt x="1" y="4394"/>
                  <a:pt x="1" y="9823"/>
                </a:cubicBezTo>
                <a:cubicBezTo>
                  <a:pt x="1" y="14598"/>
                  <a:pt x="3394" y="18610"/>
                  <a:pt x="7906" y="19503"/>
                </a:cubicBezTo>
                <a:lnTo>
                  <a:pt x="9407" y="33172"/>
                </a:lnTo>
                <a:lnTo>
                  <a:pt x="10252" y="33172"/>
                </a:lnTo>
                <a:lnTo>
                  <a:pt x="11752" y="19503"/>
                </a:lnTo>
                <a:cubicBezTo>
                  <a:pt x="16265" y="18610"/>
                  <a:pt x="19658" y="14598"/>
                  <a:pt x="19658" y="9823"/>
                </a:cubicBezTo>
                <a:cubicBezTo>
                  <a:pt x="19658" y="4394"/>
                  <a:pt x="15253" y="1"/>
                  <a:pt x="9835" y="1"/>
                </a:cubicBezTo>
                <a:close/>
              </a:path>
            </a:pathLst>
          </a:custGeom>
          <a:solidFill>
            <a:srgbClr val="6BAD78"/>
          </a:solidFill>
          <a:ln>
            <a:noFill/>
          </a:ln>
        </p:spPr>
        <p:txBody>
          <a:bodyPr spcFirstLastPara="1" wrap="square" lIns="91425" tIns="137150" rIns="91425" bIns="91425" anchor="t" anchorCtr="0">
            <a:noAutofit/>
          </a:bodyPr>
          <a:lstStyle/>
          <a:p>
            <a:pPr marL="0" lvl="0" indent="0" algn="ctr" rtl="0">
              <a:spcBef>
                <a:spcPts val="0"/>
              </a:spcBef>
              <a:spcAft>
                <a:spcPts val="0"/>
              </a:spcAft>
              <a:buNone/>
            </a:pPr>
            <a:endParaRPr sz="1900" dirty="0">
              <a:solidFill>
                <a:srgbClr val="FFFFFF"/>
              </a:solidFill>
              <a:latin typeface="Fira Sans Extra Condensed Medium"/>
              <a:ea typeface="Fira Sans Extra Condensed Medium"/>
              <a:cs typeface="Fira Sans Extra Condensed Medium"/>
              <a:sym typeface="Fira Sans Extra Condensed Medium"/>
            </a:endParaRPr>
          </a:p>
        </p:txBody>
      </p:sp>
      <p:sp>
        <p:nvSpPr>
          <p:cNvPr id="71" name="TextBox 70"/>
          <p:cNvSpPr txBox="1"/>
          <p:nvPr/>
        </p:nvSpPr>
        <p:spPr>
          <a:xfrm>
            <a:off x="456384" y="1219203"/>
            <a:ext cx="2562079" cy="400110"/>
          </a:xfrm>
          <a:prstGeom prst="rect">
            <a:avLst/>
          </a:prstGeom>
          <a:noFill/>
        </p:spPr>
        <p:txBody>
          <a:bodyPr wrap="square" rtlCol="0">
            <a:spAutoFit/>
          </a:bodyPr>
          <a:lstStyle/>
          <a:p>
            <a:r>
              <a:rPr lang="en-US" sz="2000" dirty="0" smtClean="0">
                <a:solidFill>
                  <a:srgbClr val="339966"/>
                </a:solidFill>
                <a:latin typeface="Fira Sans Extra Condensed Medium"/>
                <a:ea typeface="Fira Sans Extra Condensed Medium"/>
                <a:cs typeface="Fira Sans Extra Condensed Medium"/>
              </a:rPr>
              <a:t>Our a Project is:</a:t>
            </a:r>
          </a:p>
        </p:txBody>
      </p:sp>
      <p:sp>
        <p:nvSpPr>
          <p:cNvPr id="118" name="Google Shape;281;p21"/>
          <p:cNvSpPr/>
          <p:nvPr/>
        </p:nvSpPr>
        <p:spPr>
          <a:xfrm>
            <a:off x="778060" y="98937"/>
            <a:ext cx="7211700" cy="885900"/>
          </a:xfrm>
          <a:prstGeom prst="homePlate">
            <a:avLst>
              <a:gd name="adj" fmla="val 50000"/>
            </a:avLst>
          </a:prstGeom>
          <a:solidFill>
            <a:srgbClr val="BAE4BE"/>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25" name="Google Shape;283;p21"/>
          <p:cNvSpPr/>
          <p:nvPr/>
        </p:nvSpPr>
        <p:spPr>
          <a:xfrm>
            <a:off x="22296" y="84084"/>
            <a:ext cx="1583709" cy="885900"/>
          </a:xfrm>
          <a:prstGeom prst="homePlate">
            <a:avLst>
              <a:gd name="adj" fmla="val 50000"/>
            </a:avLst>
          </a:prstGeom>
          <a:solidFill>
            <a:srgbClr val="5ABE64"/>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26" name="Google Shape;293;p21"/>
          <p:cNvSpPr/>
          <p:nvPr/>
        </p:nvSpPr>
        <p:spPr>
          <a:xfrm>
            <a:off x="5643729"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294;p21"/>
          <p:cNvSpPr/>
          <p:nvPr/>
        </p:nvSpPr>
        <p:spPr>
          <a:xfrm>
            <a:off x="6086951"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295;p21"/>
          <p:cNvSpPr/>
          <p:nvPr/>
        </p:nvSpPr>
        <p:spPr>
          <a:xfrm>
            <a:off x="6530173"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296;p21"/>
          <p:cNvSpPr/>
          <p:nvPr/>
        </p:nvSpPr>
        <p:spPr>
          <a:xfrm>
            <a:off x="6973395" y="475682"/>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295;p21"/>
          <p:cNvSpPr/>
          <p:nvPr/>
        </p:nvSpPr>
        <p:spPr>
          <a:xfrm>
            <a:off x="5117318"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295;p21"/>
          <p:cNvSpPr/>
          <p:nvPr/>
        </p:nvSpPr>
        <p:spPr>
          <a:xfrm>
            <a:off x="4674095"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295;p21"/>
          <p:cNvSpPr/>
          <p:nvPr/>
        </p:nvSpPr>
        <p:spPr>
          <a:xfrm>
            <a:off x="4147684"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295;p21"/>
          <p:cNvSpPr/>
          <p:nvPr/>
        </p:nvSpPr>
        <p:spPr>
          <a:xfrm>
            <a:off x="3587933"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295;p21"/>
          <p:cNvSpPr/>
          <p:nvPr/>
        </p:nvSpPr>
        <p:spPr>
          <a:xfrm>
            <a:off x="3125066"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295;p21"/>
          <p:cNvSpPr/>
          <p:nvPr/>
        </p:nvSpPr>
        <p:spPr>
          <a:xfrm>
            <a:off x="2557061"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295;p21"/>
          <p:cNvSpPr/>
          <p:nvPr/>
        </p:nvSpPr>
        <p:spPr>
          <a:xfrm>
            <a:off x="1952491"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27;p17"/>
          <p:cNvSpPr txBox="1"/>
          <p:nvPr/>
        </p:nvSpPr>
        <p:spPr>
          <a:xfrm>
            <a:off x="14222" y="311119"/>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01</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140" name="Google Shape;283;p21"/>
          <p:cNvSpPr/>
          <p:nvPr/>
        </p:nvSpPr>
        <p:spPr>
          <a:xfrm>
            <a:off x="748489" y="84084"/>
            <a:ext cx="1583709" cy="885900"/>
          </a:xfrm>
          <a:prstGeom prst="homePlate">
            <a:avLst>
              <a:gd name="adj" fmla="val 50000"/>
            </a:avLst>
          </a:prstGeom>
          <a:solidFill>
            <a:srgbClr val="2F7536"/>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41" name="Google Shape;127;p17"/>
          <p:cNvSpPr txBox="1"/>
          <p:nvPr/>
        </p:nvSpPr>
        <p:spPr>
          <a:xfrm>
            <a:off x="682020" y="322221"/>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a:t>
            </a:r>
            <a:r>
              <a:rPr lang="ar-JO" sz="4000" dirty="0" smtClean="0">
                <a:solidFill>
                  <a:schemeClr val="bg1"/>
                </a:solidFill>
                <a:latin typeface="Fira Sans Extra Condensed Medium"/>
                <a:ea typeface="Fira Sans Extra Condensed Medium"/>
                <a:cs typeface="Fira Sans Extra Condensed Medium"/>
                <a:sym typeface="Fira Sans Extra Condensed Medium"/>
              </a:rPr>
              <a:t>2</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142" name="Google Shape;283;p21"/>
          <p:cNvSpPr/>
          <p:nvPr/>
        </p:nvSpPr>
        <p:spPr>
          <a:xfrm>
            <a:off x="1429976" y="91511"/>
            <a:ext cx="1583709" cy="885900"/>
          </a:xfrm>
          <a:prstGeom prst="homePlate">
            <a:avLst>
              <a:gd name="adj" fmla="val 50000"/>
            </a:avLst>
          </a:prstGeom>
          <a:solidFill>
            <a:srgbClr val="6BAD78"/>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43" name="Google Shape;127;p17"/>
          <p:cNvSpPr txBox="1"/>
          <p:nvPr/>
        </p:nvSpPr>
        <p:spPr>
          <a:xfrm>
            <a:off x="1360268" y="313826"/>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03</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144" name="Google Shape;283;p21"/>
          <p:cNvSpPr/>
          <p:nvPr/>
        </p:nvSpPr>
        <p:spPr>
          <a:xfrm>
            <a:off x="2092057" y="77865"/>
            <a:ext cx="1583709" cy="885900"/>
          </a:xfrm>
          <a:prstGeom prst="homePlate">
            <a:avLst>
              <a:gd name="adj" fmla="val 50000"/>
            </a:avLst>
          </a:prstGeom>
          <a:solidFill>
            <a:srgbClr val="339966"/>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45" name="Google Shape;127;p17"/>
          <p:cNvSpPr txBox="1"/>
          <p:nvPr/>
        </p:nvSpPr>
        <p:spPr>
          <a:xfrm>
            <a:off x="2022368" y="300909"/>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04</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146" name="Google Shape;283;p21"/>
          <p:cNvSpPr/>
          <p:nvPr/>
        </p:nvSpPr>
        <p:spPr>
          <a:xfrm>
            <a:off x="2802934" y="91506"/>
            <a:ext cx="1583709" cy="885900"/>
          </a:xfrm>
          <a:prstGeom prst="homePlate">
            <a:avLst>
              <a:gd name="adj" fmla="val 50000"/>
            </a:avLst>
          </a:prstGeom>
          <a:solidFill>
            <a:srgbClr val="6BAD78"/>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47" name="Google Shape;127;p17"/>
          <p:cNvSpPr txBox="1"/>
          <p:nvPr/>
        </p:nvSpPr>
        <p:spPr>
          <a:xfrm>
            <a:off x="2765951" y="331800"/>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a:t>
            </a:r>
            <a:r>
              <a:rPr lang="ar-JO" sz="4000" dirty="0" smtClean="0">
                <a:solidFill>
                  <a:schemeClr val="bg1"/>
                </a:solidFill>
                <a:latin typeface="Fira Sans Extra Condensed Medium"/>
                <a:ea typeface="Fira Sans Extra Condensed Medium"/>
                <a:cs typeface="Fira Sans Extra Condensed Medium"/>
                <a:sym typeface="Fira Sans Extra Condensed Medium"/>
              </a:rPr>
              <a:t>5</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148" name="Google Shape;283;p21"/>
          <p:cNvSpPr/>
          <p:nvPr/>
        </p:nvSpPr>
        <p:spPr>
          <a:xfrm>
            <a:off x="3503679" y="88396"/>
            <a:ext cx="1583709" cy="885900"/>
          </a:xfrm>
          <a:prstGeom prst="homePlate">
            <a:avLst>
              <a:gd name="adj" fmla="val 50000"/>
            </a:avLst>
          </a:prstGeom>
          <a:solidFill>
            <a:srgbClr val="5ABE64"/>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49" name="Google Shape;127;p17"/>
          <p:cNvSpPr txBox="1"/>
          <p:nvPr/>
        </p:nvSpPr>
        <p:spPr>
          <a:xfrm>
            <a:off x="3494068" y="331800"/>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a:t>
            </a:r>
            <a:r>
              <a:rPr lang="en-US" sz="4000" dirty="0">
                <a:solidFill>
                  <a:schemeClr val="bg1"/>
                </a:solidFill>
                <a:latin typeface="Fira Sans Extra Condensed Medium"/>
                <a:ea typeface="Fira Sans Extra Condensed Medium"/>
                <a:cs typeface="Fira Sans Extra Condensed Medium"/>
                <a:sym typeface="Fira Sans Extra Condensed Medium"/>
              </a:rPr>
              <a:t>6</a:t>
            </a:r>
            <a:endParaRPr dirty="0">
              <a:solidFill>
                <a:schemeClr val="bg1"/>
              </a:solidFill>
              <a:latin typeface="Fira Sans Extra Condensed Medium"/>
              <a:ea typeface="Fira Sans Extra Condensed Medium"/>
              <a:cs typeface="Fira Sans Extra Condensed Medium"/>
              <a:sym typeface="Fira Sans Extra Condensed Medium"/>
            </a:endParaRPr>
          </a:p>
        </p:txBody>
      </p:sp>
    </p:spTree>
    <p:extLst>
      <p:ext uri="{BB962C8B-B14F-4D97-AF65-F5344CB8AC3E}">
        <p14:creationId xmlns:p14="http://schemas.microsoft.com/office/powerpoint/2010/main" val="28755225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17"/>
          <p:cNvSpPr/>
          <p:nvPr/>
        </p:nvSpPr>
        <p:spPr>
          <a:xfrm>
            <a:off x="110003" y="1557773"/>
            <a:ext cx="9088999" cy="552909"/>
          </a:xfrm>
          <a:prstGeom prst="rightArrow">
            <a:avLst>
              <a:gd name="adj1" fmla="val 100000"/>
              <a:gd name="adj2" fmla="val 55970"/>
            </a:avLst>
          </a:prstGeom>
          <a:solidFill>
            <a:srgbClr val="BAE4BE"/>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chemeClr val="lt1"/>
              </a:solidFill>
              <a:latin typeface="Lato Light"/>
              <a:ea typeface="Lato Light"/>
              <a:cs typeface="Lato Light"/>
              <a:sym typeface="Lato Light"/>
            </a:endParaRPr>
          </a:p>
        </p:txBody>
      </p:sp>
      <p:cxnSp>
        <p:nvCxnSpPr>
          <p:cNvPr id="117" name="Google Shape;117;p17"/>
          <p:cNvCxnSpPr>
            <a:stCxn id="116" idx="1"/>
            <a:endCxn id="116" idx="3"/>
          </p:cNvCxnSpPr>
          <p:nvPr/>
        </p:nvCxnSpPr>
        <p:spPr>
          <a:xfrm>
            <a:off x="110003" y="1834228"/>
            <a:ext cx="9088999" cy="0"/>
          </a:xfrm>
          <a:prstGeom prst="straightConnector1">
            <a:avLst/>
          </a:prstGeom>
          <a:noFill/>
          <a:ln w="38100" cap="flat" cmpd="sng">
            <a:solidFill>
              <a:schemeClr val="lt1"/>
            </a:solidFill>
            <a:prstDash val="dash"/>
            <a:round/>
            <a:headEnd type="none" w="med" len="med"/>
            <a:tailEnd type="none" w="med" len="med"/>
          </a:ln>
        </p:spPr>
      </p:cxnSp>
      <p:sp>
        <p:nvSpPr>
          <p:cNvPr id="118" name="Google Shape;118;p17"/>
          <p:cNvSpPr/>
          <p:nvPr/>
        </p:nvSpPr>
        <p:spPr>
          <a:xfrm>
            <a:off x="1544881" y="1785475"/>
            <a:ext cx="297000" cy="88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7"/>
          <p:cNvSpPr/>
          <p:nvPr/>
        </p:nvSpPr>
        <p:spPr>
          <a:xfrm>
            <a:off x="3302294" y="1791275"/>
            <a:ext cx="297000" cy="88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7"/>
          <p:cNvSpPr/>
          <p:nvPr/>
        </p:nvSpPr>
        <p:spPr>
          <a:xfrm>
            <a:off x="7695825" y="1797075"/>
            <a:ext cx="297000" cy="88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TextBox 2"/>
          <p:cNvSpPr txBox="1"/>
          <p:nvPr/>
        </p:nvSpPr>
        <p:spPr>
          <a:xfrm>
            <a:off x="1230660" y="2488819"/>
            <a:ext cx="6978316" cy="1569660"/>
          </a:xfrm>
          <a:prstGeom prst="rect">
            <a:avLst/>
          </a:prstGeom>
          <a:noFill/>
        </p:spPr>
        <p:txBody>
          <a:bodyPr wrap="square" rtlCol="0">
            <a:spAutoFit/>
          </a:bodyPr>
          <a:lstStyle/>
          <a:p>
            <a:r>
              <a:rPr lang="en-US" sz="4800" b="1" dirty="0" smtClean="0">
                <a:solidFill>
                  <a:srgbClr val="339966"/>
                </a:solidFill>
              </a:rPr>
              <a:t>Now </a:t>
            </a:r>
            <a:r>
              <a:rPr lang="en-US" sz="4800" b="1" dirty="0">
                <a:solidFill>
                  <a:srgbClr val="339966"/>
                </a:solidFill>
              </a:rPr>
              <a:t>let's go deeply about </a:t>
            </a:r>
            <a:r>
              <a:rPr lang="en-US" sz="4800" b="1" dirty="0" smtClean="0">
                <a:solidFill>
                  <a:srgbClr val="339966"/>
                </a:solidFill>
              </a:rPr>
              <a:t>our features …</a:t>
            </a:r>
            <a:endParaRPr lang="en-US" sz="4800" b="1" dirty="0">
              <a:solidFill>
                <a:srgbClr val="339966"/>
              </a:solidFill>
            </a:endParaRPr>
          </a:p>
        </p:txBody>
      </p:sp>
    </p:spTree>
    <p:extLst>
      <p:ext uri="{BB962C8B-B14F-4D97-AF65-F5344CB8AC3E}">
        <p14:creationId xmlns:p14="http://schemas.microsoft.com/office/powerpoint/2010/main" val="26197274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grpSp>
        <p:nvGrpSpPr>
          <p:cNvPr id="57" name="Google Shape;57;p15"/>
          <p:cNvGrpSpPr/>
          <p:nvPr/>
        </p:nvGrpSpPr>
        <p:grpSpPr>
          <a:xfrm>
            <a:off x="4309721" y="-6344"/>
            <a:ext cx="4775744" cy="6136527"/>
            <a:chOff x="2966750" y="1165750"/>
            <a:chExt cx="3166099" cy="3977784"/>
          </a:xfrm>
          <a:solidFill>
            <a:srgbClr val="6CDC91"/>
          </a:solidFill>
        </p:grpSpPr>
        <p:sp>
          <p:nvSpPr>
            <p:cNvPr id="58" name="Google Shape;58;p15"/>
            <p:cNvSpPr/>
            <p:nvPr/>
          </p:nvSpPr>
          <p:spPr>
            <a:xfrm>
              <a:off x="2966750" y="1165750"/>
              <a:ext cx="3166099" cy="3977784"/>
            </a:xfrm>
            <a:custGeom>
              <a:avLst/>
              <a:gdLst/>
              <a:ahLst/>
              <a:cxnLst/>
              <a:rect l="l" t="t" r="r" b="b"/>
              <a:pathLst>
                <a:path w="114527" h="143888" extrusionOk="0">
                  <a:moveTo>
                    <a:pt x="57841" y="0"/>
                  </a:moveTo>
                  <a:lnTo>
                    <a:pt x="48792" y="15895"/>
                  </a:lnTo>
                  <a:lnTo>
                    <a:pt x="51531" y="15895"/>
                  </a:lnTo>
                  <a:lnTo>
                    <a:pt x="51531" y="19181"/>
                  </a:lnTo>
                  <a:lnTo>
                    <a:pt x="51531" y="19979"/>
                  </a:lnTo>
                  <a:lnTo>
                    <a:pt x="51531" y="20086"/>
                  </a:lnTo>
                  <a:lnTo>
                    <a:pt x="51554" y="20217"/>
                  </a:lnTo>
                  <a:lnTo>
                    <a:pt x="51578" y="20515"/>
                  </a:lnTo>
                  <a:lnTo>
                    <a:pt x="51614" y="21098"/>
                  </a:lnTo>
                  <a:cubicBezTo>
                    <a:pt x="51638" y="21491"/>
                    <a:pt x="51650" y="21884"/>
                    <a:pt x="51697" y="22277"/>
                  </a:cubicBezTo>
                  <a:lnTo>
                    <a:pt x="51876" y="23444"/>
                  </a:lnTo>
                  <a:lnTo>
                    <a:pt x="51971" y="24027"/>
                  </a:lnTo>
                  <a:cubicBezTo>
                    <a:pt x="52007" y="24218"/>
                    <a:pt x="52066" y="24408"/>
                    <a:pt x="52102" y="24599"/>
                  </a:cubicBezTo>
                  <a:lnTo>
                    <a:pt x="52412" y="25742"/>
                  </a:lnTo>
                  <a:cubicBezTo>
                    <a:pt x="52507" y="26123"/>
                    <a:pt x="52662" y="26492"/>
                    <a:pt x="52793" y="26861"/>
                  </a:cubicBezTo>
                  <a:cubicBezTo>
                    <a:pt x="52935" y="27230"/>
                    <a:pt x="53055" y="27611"/>
                    <a:pt x="53221" y="27968"/>
                  </a:cubicBezTo>
                  <a:lnTo>
                    <a:pt x="53733" y="29028"/>
                  </a:lnTo>
                  <a:cubicBezTo>
                    <a:pt x="53817" y="29206"/>
                    <a:pt x="53900" y="29385"/>
                    <a:pt x="53995" y="29552"/>
                  </a:cubicBezTo>
                  <a:lnTo>
                    <a:pt x="54305" y="30064"/>
                  </a:lnTo>
                  <a:lnTo>
                    <a:pt x="54912" y="31064"/>
                  </a:lnTo>
                  <a:cubicBezTo>
                    <a:pt x="55138" y="31385"/>
                    <a:pt x="55376" y="31707"/>
                    <a:pt x="55614" y="32016"/>
                  </a:cubicBezTo>
                  <a:cubicBezTo>
                    <a:pt x="56067" y="32659"/>
                    <a:pt x="56615" y="33219"/>
                    <a:pt x="57150" y="33802"/>
                  </a:cubicBezTo>
                  <a:cubicBezTo>
                    <a:pt x="57400" y="34100"/>
                    <a:pt x="57710" y="34350"/>
                    <a:pt x="57996" y="34624"/>
                  </a:cubicBezTo>
                  <a:cubicBezTo>
                    <a:pt x="58293" y="34874"/>
                    <a:pt x="58567" y="35148"/>
                    <a:pt x="58877" y="35398"/>
                  </a:cubicBezTo>
                  <a:lnTo>
                    <a:pt x="59829" y="36100"/>
                  </a:lnTo>
                  <a:cubicBezTo>
                    <a:pt x="59984" y="36219"/>
                    <a:pt x="60139" y="36338"/>
                    <a:pt x="60305" y="36445"/>
                  </a:cubicBezTo>
                  <a:lnTo>
                    <a:pt x="60806" y="36755"/>
                  </a:lnTo>
                  <a:lnTo>
                    <a:pt x="61818" y="37362"/>
                  </a:lnTo>
                  <a:cubicBezTo>
                    <a:pt x="62163" y="37553"/>
                    <a:pt x="62520" y="37719"/>
                    <a:pt x="62877" y="37886"/>
                  </a:cubicBezTo>
                  <a:cubicBezTo>
                    <a:pt x="63568" y="38255"/>
                    <a:pt x="64318" y="38505"/>
                    <a:pt x="65068" y="38767"/>
                  </a:cubicBezTo>
                  <a:cubicBezTo>
                    <a:pt x="65437" y="38910"/>
                    <a:pt x="65818" y="39005"/>
                    <a:pt x="66199" y="39100"/>
                  </a:cubicBezTo>
                  <a:cubicBezTo>
                    <a:pt x="66580" y="39196"/>
                    <a:pt x="66961" y="39303"/>
                    <a:pt x="67342" y="39386"/>
                  </a:cubicBezTo>
                  <a:lnTo>
                    <a:pt x="68509" y="39577"/>
                  </a:lnTo>
                  <a:cubicBezTo>
                    <a:pt x="68902" y="39624"/>
                    <a:pt x="69295" y="39660"/>
                    <a:pt x="69676" y="39672"/>
                  </a:cubicBezTo>
                  <a:cubicBezTo>
                    <a:pt x="70176" y="39704"/>
                    <a:pt x="70946" y="39709"/>
                    <a:pt x="71403" y="39709"/>
                  </a:cubicBezTo>
                  <a:cubicBezTo>
                    <a:pt x="71632" y="39709"/>
                    <a:pt x="71783" y="39708"/>
                    <a:pt x="71783" y="39708"/>
                  </a:cubicBezTo>
                  <a:lnTo>
                    <a:pt x="94298" y="39708"/>
                  </a:lnTo>
                  <a:lnTo>
                    <a:pt x="94691" y="39743"/>
                  </a:lnTo>
                  <a:lnTo>
                    <a:pt x="94905" y="39779"/>
                  </a:lnTo>
                  <a:cubicBezTo>
                    <a:pt x="95048" y="39791"/>
                    <a:pt x="95191" y="39803"/>
                    <a:pt x="95334" y="39803"/>
                  </a:cubicBezTo>
                  <a:cubicBezTo>
                    <a:pt x="95477" y="39803"/>
                    <a:pt x="95619" y="39862"/>
                    <a:pt x="95762" y="39874"/>
                  </a:cubicBezTo>
                  <a:cubicBezTo>
                    <a:pt x="95893" y="39898"/>
                    <a:pt x="96048" y="39898"/>
                    <a:pt x="96179" y="39946"/>
                  </a:cubicBezTo>
                  <a:cubicBezTo>
                    <a:pt x="97286" y="40196"/>
                    <a:pt x="98334" y="40696"/>
                    <a:pt x="99227" y="41422"/>
                  </a:cubicBezTo>
                  <a:cubicBezTo>
                    <a:pt x="100096" y="42160"/>
                    <a:pt x="100799" y="43101"/>
                    <a:pt x="101263" y="44149"/>
                  </a:cubicBezTo>
                  <a:cubicBezTo>
                    <a:pt x="101680" y="45196"/>
                    <a:pt x="101870" y="46339"/>
                    <a:pt x="101787" y="47494"/>
                  </a:cubicBezTo>
                  <a:cubicBezTo>
                    <a:pt x="101727" y="48566"/>
                    <a:pt x="101370" y="49566"/>
                    <a:pt x="100846" y="50483"/>
                  </a:cubicBezTo>
                  <a:cubicBezTo>
                    <a:pt x="100263" y="51447"/>
                    <a:pt x="99251" y="52507"/>
                    <a:pt x="98286" y="53078"/>
                  </a:cubicBezTo>
                  <a:cubicBezTo>
                    <a:pt x="98060" y="53245"/>
                    <a:pt x="97774" y="53328"/>
                    <a:pt x="97536" y="53471"/>
                  </a:cubicBezTo>
                  <a:cubicBezTo>
                    <a:pt x="97405" y="53543"/>
                    <a:pt x="97262" y="53578"/>
                    <a:pt x="97131" y="53626"/>
                  </a:cubicBezTo>
                  <a:cubicBezTo>
                    <a:pt x="97001" y="53674"/>
                    <a:pt x="96870" y="53733"/>
                    <a:pt x="96739" y="53769"/>
                  </a:cubicBezTo>
                  <a:cubicBezTo>
                    <a:pt x="96596" y="53793"/>
                    <a:pt x="95119" y="54102"/>
                    <a:pt x="94572" y="54150"/>
                  </a:cubicBezTo>
                  <a:cubicBezTo>
                    <a:pt x="94504" y="54154"/>
                    <a:pt x="94416" y="54155"/>
                    <a:pt x="94320" y="54155"/>
                  </a:cubicBezTo>
                  <a:cubicBezTo>
                    <a:pt x="94128" y="54155"/>
                    <a:pt x="93909" y="54150"/>
                    <a:pt x="93774" y="54150"/>
                  </a:cubicBezTo>
                  <a:lnTo>
                    <a:pt x="19705" y="54150"/>
                  </a:lnTo>
                  <a:lnTo>
                    <a:pt x="19562" y="54114"/>
                  </a:lnTo>
                  <a:lnTo>
                    <a:pt x="19265" y="54102"/>
                  </a:lnTo>
                  <a:lnTo>
                    <a:pt x="18681" y="54126"/>
                  </a:lnTo>
                  <a:cubicBezTo>
                    <a:pt x="18288" y="54150"/>
                    <a:pt x="17895" y="54150"/>
                    <a:pt x="17514" y="54209"/>
                  </a:cubicBezTo>
                  <a:cubicBezTo>
                    <a:pt x="14383" y="54567"/>
                    <a:pt x="11335" y="55674"/>
                    <a:pt x="8716" y="57424"/>
                  </a:cubicBezTo>
                  <a:cubicBezTo>
                    <a:pt x="6120" y="59186"/>
                    <a:pt x="3953" y="61568"/>
                    <a:pt x="2417" y="64318"/>
                  </a:cubicBezTo>
                  <a:cubicBezTo>
                    <a:pt x="917" y="67080"/>
                    <a:pt x="96" y="70235"/>
                    <a:pt x="24" y="73367"/>
                  </a:cubicBezTo>
                  <a:cubicBezTo>
                    <a:pt x="0" y="73807"/>
                    <a:pt x="12" y="74010"/>
                    <a:pt x="12" y="74295"/>
                  </a:cubicBezTo>
                  <a:cubicBezTo>
                    <a:pt x="12" y="74343"/>
                    <a:pt x="12" y="74474"/>
                    <a:pt x="24" y="74557"/>
                  </a:cubicBezTo>
                  <a:lnTo>
                    <a:pt x="36" y="74855"/>
                  </a:lnTo>
                  <a:lnTo>
                    <a:pt x="60" y="75438"/>
                  </a:lnTo>
                  <a:cubicBezTo>
                    <a:pt x="84" y="75831"/>
                    <a:pt x="84" y="76224"/>
                    <a:pt x="143" y="76617"/>
                  </a:cubicBezTo>
                  <a:lnTo>
                    <a:pt x="322" y="77784"/>
                  </a:lnTo>
                  <a:cubicBezTo>
                    <a:pt x="357" y="77974"/>
                    <a:pt x="381" y="78165"/>
                    <a:pt x="429" y="78355"/>
                  </a:cubicBezTo>
                  <a:lnTo>
                    <a:pt x="560" y="78939"/>
                  </a:lnTo>
                  <a:lnTo>
                    <a:pt x="869" y="80082"/>
                  </a:lnTo>
                  <a:cubicBezTo>
                    <a:pt x="977" y="80451"/>
                    <a:pt x="1119" y="80820"/>
                    <a:pt x="1250" y="81189"/>
                  </a:cubicBezTo>
                  <a:cubicBezTo>
                    <a:pt x="1393" y="81558"/>
                    <a:pt x="1512" y="81939"/>
                    <a:pt x="1691" y="82296"/>
                  </a:cubicBezTo>
                  <a:cubicBezTo>
                    <a:pt x="2977" y="85166"/>
                    <a:pt x="4929" y="87737"/>
                    <a:pt x="7382" y="89702"/>
                  </a:cubicBezTo>
                  <a:cubicBezTo>
                    <a:pt x="9835" y="91655"/>
                    <a:pt x="12764" y="93048"/>
                    <a:pt x="15859" y="93655"/>
                  </a:cubicBezTo>
                  <a:lnTo>
                    <a:pt x="17026" y="93845"/>
                  </a:lnTo>
                  <a:lnTo>
                    <a:pt x="17610" y="93929"/>
                  </a:lnTo>
                  <a:cubicBezTo>
                    <a:pt x="17812" y="93952"/>
                    <a:pt x="18003" y="93952"/>
                    <a:pt x="18193" y="93964"/>
                  </a:cubicBezTo>
                  <a:lnTo>
                    <a:pt x="19372" y="94024"/>
                  </a:lnTo>
                  <a:lnTo>
                    <a:pt x="19669" y="94036"/>
                  </a:lnTo>
                  <a:lnTo>
                    <a:pt x="94643" y="94036"/>
                  </a:lnTo>
                  <a:lnTo>
                    <a:pt x="94869" y="94048"/>
                  </a:lnTo>
                  <a:cubicBezTo>
                    <a:pt x="95024" y="94060"/>
                    <a:pt x="95167" y="94072"/>
                    <a:pt x="95310" y="94072"/>
                  </a:cubicBezTo>
                  <a:cubicBezTo>
                    <a:pt x="95381" y="94072"/>
                    <a:pt x="95453" y="94083"/>
                    <a:pt x="95524" y="94095"/>
                  </a:cubicBezTo>
                  <a:lnTo>
                    <a:pt x="95727" y="94131"/>
                  </a:lnTo>
                  <a:cubicBezTo>
                    <a:pt x="95869" y="94155"/>
                    <a:pt x="96012" y="94167"/>
                    <a:pt x="96155" y="94191"/>
                  </a:cubicBezTo>
                  <a:cubicBezTo>
                    <a:pt x="96703" y="94345"/>
                    <a:pt x="97251" y="94476"/>
                    <a:pt x="97751" y="94750"/>
                  </a:cubicBezTo>
                  <a:cubicBezTo>
                    <a:pt x="98286" y="94976"/>
                    <a:pt x="98739" y="95322"/>
                    <a:pt x="99203" y="95655"/>
                  </a:cubicBezTo>
                  <a:cubicBezTo>
                    <a:pt x="99620" y="96048"/>
                    <a:pt x="100060" y="96429"/>
                    <a:pt x="100382" y="96905"/>
                  </a:cubicBezTo>
                  <a:cubicBezTo>
                    <a:pt x="100751" y="97346"/>
                    <a:pt x="100989" y="97870"/>
                    <a:pt x="101251" y="98382"/>
                  </a:cubicBezTo>
                  <a:cubicBezTo>
                    <a:pt x="101299" y="98513"/>
                    <a:pt x="101334" y="98643"/>
                    <a:pt x="101394" y="98774"/>
                  </a:cubicBezTo>
                  <a:cubicBezTo>
                    <a:pt x="101430" y="98917"/>
                    <a:pt x="101501" y="99036"/>
                    <a:pt x="101525" y="99179"/>
                  </a:cubicBezTo>
                  <a:cubicBezTo>
                    <a:pt x="101584" y="99453"/>
                    <a:pt x="101692" y="99727"/>
                    <a:pt x="101703" y="100013"/>
                  </a:cubicBezTo>
                  <a:cubicBezTo>
                    <a:pt x="101727" y="100156"/>
                    <a:pt x="101751" y="100287"/>
                    <a:pt x="101775" y="100429"/>
                  </a:cubicBezTo>
                  <a:lnTo>
                    <a:pt x="101799" y="100870"/>
                  </a:lnTo>
                  <a:lnTo>
                    <a:pt x="101823" y="101084"/>
                  </a:lnTo>
                  <a:lnTo>
                    <a:pt x="101834" y="101191"/>
                  </a:lnTo>
                  <a:lnTo>
                    <a:pt x="101834" y="101299"/>
                  </a:lnTo>
                  <a:cubicBezTo>
                    <a:pt x="101834" y="101334"/>
                    <a:pt x="101823" y="101358"/>
                    <a:pt x="101823" y="101370"/>
                  </a:cubicBezTo>
                  <a:cubicBezTo>
                    <a:pt x="101811" y="101513"/>
                    <a:pt x="101799" y="101656"/>
                    <a:pt x="101787" y="101799"/>
                  </a:cubicBezTo>
                  <a:cubicBezTo>
                    <a:pt x="101811" y="102096"/>
                    <a:pt x="101715" y="102370"/>
                    <a:pt x="101692" y="102656"/>
                  </a:cubicBezTo>
                  <a:cubicBezTo>
                    <a:pt x="101692" y="102799"/>
                    <a:pt x="101632" y="102930"/>
                    <a:pt x="101596" y="103073"/>
                  </a:cubicBezTo>
                  <a:cubicBezTo>
                    <a:pt x="101561" y="103204"/>
                    <a:pt x="101525" y="103346"/>
                    <a:pt x="101501" y="103477"/>
                  </a:cubicBezTo>
                  <a:cubicBezTo>
                    <a:pt x="101144" y="104561"/>
                    <a:pt x="100537" y="105561"/>
                    <a:pt x="99739" y="106383"/>
                  </a:cubicBezTo>
                  <a:cubicBezTo>
                    <a:pt x="98917" y="107192"/>
                    <a:pt x="97917" y="107799"/>
                    <a:pt x="96846" y="108157"/>
                  </a:cubicBezTo>
                  <a:cubicBezTo>
                    <a:pt x="96715" y="108204"/>
                    <a:pt x="96572" y="108216"/>
                    <a:pt x="96429" y="108264"/>
                  </a:cubicBezTo>
                  <a:cubicBezTo>
                    <a:pt x="96298" y="108288"/>
                    <a:pt x="96167" y="108359"/>
                    <a:pt x="96024" y="108359"/>
                  </a:cubicBezTo>
                  <a:cubicBezTo>
                    <a:pt x="95881" y="108383"/>
                    <a:pt x="95738" y="108395"/>
                    <a:pt x="95596" y="108419"/>
                  </a:cubicBezTo>
                  <a:cubicBezTo>
                    <a:pt x="95524" y="108430"/>
                    <a:pt x="95453" y="108454"/>
                    <a:pt x="95381" y="108454"/>
                  </a:cubicBezTo>
                  <a:lnTo>
                    <a:pt x="95167" y="108466"/>
                  </a:lnTo>
                  <a:cubicBezTo>
                    <a:pt x="95024" y="108466"/>
                    <a:pt x="94881" y="108466"/>
                    <a:pt x="94738" y="108478"/>
                  </a:cubicBezTo>
                  <a:cubicBezTo>
                    <a:pt x="94691" y="108478"/>
                    <a:pt x="94512" y="108466"/>
                    <a:pt x="94393" y="108466"/>
                  </a:cubicBezTo>
                  <a:lnTo>
                    <a:pt x="71283" y="108466"/>
                  </a:lnTo>
                  <a:lnTo>
                    <a:pt x="70985" y="108490"/>
                  </a:lnTo>
                  <a:lnTo>
                    <a:pt x="70402" y="108526"/>
                  </a:lnTo>
                  <a:cubicBezTo>
                    <a:pt x="70009" y="108538"/>
                    <a:pt x="69616" y="108561"/>
                    <a:pt x="69235" y="108597"/>
                  </a:cubicBezTo>
                  <a:lnTo>
                    <a:pt x="68068" y="108764"/>
                  </a:lnTo>
                  <a:cubicBezTo>
                    <a:pt x="67675" y="108835"/>
                    <a:pt x="67283" y="108883"/>
                    <a:pt x="66902" y="108990"/>
                  </a:cubicBezTo>
                  <a:cubicBezTo>
                    <a:pt x="66140" y="109181"/>
                    <a:pt x="65366" y="109359"/>
                    <a:pt x="64639" y="109657"/>
                  </a:cubicBezTo>
                  <a:cubicBezTo>
                    <a:pt x="64270" y="109788"/>
                    <a:pt x="63889" y="109919"/>
                    <a:pt x="63532" y="110073"/>
                  </a:cubicBezTo>
                  <a:lnTo>
                    <a:pt x="62460" y="110585"/>
                  </a:lnTo>
                  <a:lnTo>
                    <a:pt x="61937" y="110847"/>
                  </a:lnTo>
                  <a:cubicBezTo>
                    <a:pt x="61758" y="110931"/>
                    <a:pt x="61591" y="111038"/>
                    <a:pt x="61425" y="111145"/>
                  </a:cubicBezTo>
                  <a:lnTo>
                    <a:pt x="60413" y="111752"/>
                  </a:lnTo>
                  <a:cubicBezTo>
                    <a:pt x="60079" y="111967"/>
                    <a:pt x="59782" y="112217"/>
                    <a:pt x="59460" y="112443"/>
                  </a:cubicBezTo>
                  <a:cubicBezTo>
                    <a:pt x="59151" y="112681"/>
                    <a:pt x="58817" y="112907"/>
                    <a:pt x="58531" y="113169"/>
                  </a:cubicBezTo>
                  <a:cubicBezTo>
                    <a:pt x="58079" y="113586"/>
                    <a:pt x="57603" y="114003"/>
                    <a:pt x="57174" y="114443"/>
                  </a:cubicBezTo>
                  <a:cubicBezTo>
                    <a:pt x="57115" y="114503"/>
                    <a:pt x="57043" y="114586"/>
                    <a:pt x="56960" y="114681"/>
                  </a:cubicBezTo>
                  <a:cubicBezTo>
                    <a:pt x="56912" y="114717"/>
                    <a:pt x="56876" y="114765"/>
                    <a:pt x="56841" y="114800"/>
                  </a:cubicBezTo>
                  <a:cubicBezTo>
                    <a:pt x="56567" y="115110"/>
                    <a:pt x="56234" y="115479"/>
                    <a:pt x="56055" y="115681"/>
                  </a:cubicBezTo>
                  <a:lnTo>
                    <a:pt x="55341" y="116622"/>
                  </a:lnTo>
                  <a:lnTo>
                    <a:pt x="54995" y="117098"/>
                  </a:lnTo>
                  <a:cubicBezTo>
                    <a:pt x="54876" y="117253"/>
                    <a:pt x="54781" y="117432"/>
                    <a:pt x="54674" y="117586"/>
                  </a:cubicBezTo>
                  <a:lnTo>
                    <a:pt x="54067" y="118598"/>
                  </a:lnTo>
                  <a:cubicBezTo>
                    <a:pt x="53864" y="118944"/>
                    <a:pt x="53709" y="119301"/>
                    <a:pt x="53531" y="119658"/>
                  </a:cubicBezTo>
                  <a:cubicBezTo>
                    <a:pt x="53364" y="120015"/>
                    <a:pt x="53174" y="120360"/>
                    <a:pt x="53043" y="120730"/>
                  </a:cubicBezTo>
                  <a:lnTo>
                    <a:pt x="52638" y="121837"/>
                  </a:lnTo>
                  <a:cubicBezTo>
                    <a:pt x="52566" y="122027"/>
                    <a:pt x="52495" y="122206"/>
                    <a:pt x="52447" y="122396"/>
                  </a:cubicBezTo>
                  <a:lnTo>
                    <a:pt x="52293" y="122968"/>
                  </a:lnTo>
                  <a:lnTo>
                    <a:pt x="51995" y="124111"/>
                  </a:lnTo>
                  <a:cubicBezTo>
                    <a:pt x="51923" y="124504"/>
                    <a:pt x="51864" y="124897"/>
                    <a:pt x="51804" y="125278"/>
                  </a:cubicBezTo>
                  <a:cubicBezTo>
                    <a:pt x="51757" y="125671"/>
                    <a:pt x="51673" y="126064"/>
                    <a:pt x="51662" y="126445"/>
                  </a:cubicBezTo>
                  <a:lnTo>
                    <a:pt x="51578" y="127623"/>
                  </a:lnTo>
                  <a:lnTo>
                    <a:pt x="51531" y="128207"/>
                  </a:lnTo>
                  <a:lnTo>
                    <a:pt x="51531" y="128600"/>
                  </a:lnTo>
                  <a:lnTo>
                    <a:pt x="51531" y="129409"/>
                  </a:lnTo>
                  <a:lnTo>
                    <a:pt x="51531" y="131017"/>
                  </a:lnTo>
                  <a:lnTo>
                    <a:pt x="51531" y="143887"/>
                  </a:lnTo>
                  <a:lnTo>
                    <a:pt x="64187" y="143887"/>
                  </a:lnTo>
                  <a:lnTo>
                    <a:pt x="64187" y="131017"/>
                  </a:lnTo>
                  <a:lnTo>
                    <a:pt x="64187" y="129409"/>
                  </a:lnTo>
                  <a:lnTo>
                    <a:pt x="64187" y="128600"/>
                  </a:lnTo>
                  <a:lnTo>
                    <a:pt x="64187" y="128207"/>
                  </a:lnTo>
                  <a:lnTo>
                    <a:pt x="64163" y="127980"/>
                  </a:lnTo>
                  <a:cubicBezTo>
                    <a:pt x="64175" y="127838"/>
                    <a:pt x="64163" y="127695"/>
                    <a:pt x="64163" y="127540"/>
                  </a:cubicBezTo>
                  <a:cubicBezTo>
                    <a:pt x="64163" y="127397"/>
                    <a:pt x="64211" y="127266"/>
                    <a:pt x="64223" y="127123"/>
                  </a:cubicBezTo>
                  <a:cubicBezTo>
                    <a:pt x="64246" y="126980"/>
                    <a:pt x="64246" y="126837"/>
                    <a:pt x="64282" y="126695"/>
                  </a:cubicBezTo>
                  <a:cubicBezTo>
                    <a:pt x="64318" y="126564"/>
                    <a:pt x="64354" y="126421"/>
                    <a:pt x="64389" y="126290"/>
                  </a:cubicBezTo>
                  <a:cubicBezTo>
                    <a:pt x="64663" y="125194"/>
                    <a:pt x="65508" y="123909"/>
                    <a:pt x="66282" y="123063"/>
                  </a:cubicBezTo>
                  <a:cubicBezTo>
                    <a:pt x="66401" y="122956"/>
                    <a:pt x="66532" y="122849"/>
                    <a:pt x="66651" y="122730"/>
                  </a:cubicBezTo>
                  <a:cubicBezTo>
                    <a:pt x="66747" y="122623"/>
                    <a:pt x="66878" y="122563"/>
                    <a:pt x="66985" y="122468"/>
                  </a:cubicBezTo>
                  <a:cubicBezTo>
                    <a:pt x="67104" y="122396"/>
                    <a:pt x="67211" y="122289"/>
                    <a:pt x="67330" y="122218"/>
                  </a:cubicBezTo>
                  <a:cubicBezTo>
                    <a:pt x="67461" y="122146"/>
                    <a:pt x="67580" y="122075"/>
                    <a:pt x="67699" y="122004"/>
                  </a:cubicBezTo>
                  <a:cubicBezTo>
                    <a:pt x="67759" y="121956"/>
                    <a:pt x="67818" y="121920"/>
                    <a:pt x="67878" y="121884"/>
                  </a:cubicBezTo>
                  <a:lnTo>
                    <a:pt x="68080" y="121801"/>
                  </a:lnTo>
                  <a:cubicBezTo>
                    <a:pt x="68211" y="121742"/>
                    <a:pt x="68330" y="121670"/>
                    <a:pt x="68461" y="121611"/>
                  </a:cubicBezTo>
                  <a:lnTo>
                    <a:pt x="68866" y="121468"/>
                  </a:lnTo>
                  <a:cubicBezTo>
                    <a:pt x="69116" y="121349"/>
                    <a:pt x="69402" y="121301"/>
                    <a:pt x="69676" y="121218"/>
                  </a:cubicBezTo>
                  <a:cubicBezTo>
                    <a:pt x="69807" y="121170"/>
                    <a:pt x="69950" y="121170"/>
                    <a:pt x="70092" y="121146"/>
                  </a:cubicBezTo>
                  <a:cubicBezTo>
                    <a:pt x="70235" y="121122"/>
                    <a:pt x="70378" y="121099"/>
                    <a:pt x="70521" y="121075"/>
                  </a:cubicBezTo>
                  <a:cubicBezTo>
                    <a:pt x="70664" y="121075"/>
                    <a:pt x="70807" y="121063"/>
                    <a:pt x="70950" y="121063"/>
                  </a:cubicBezTo>
                  <a:lnTo>
                    <a:pt x="71164" y="121015"/>
                  </a:lnTo>
                  <a:lnTo>
                    <a:pt x="71283" y="120968"/>
                  </a:lnTo>
                  <a:lnTo>
                    <a:pt x="94393" y="120968"/>
                  </a:lnTo>
                  <a:cubicBezTo>
                    <a:pt x="94516" y="120968"/>
                    <a:pt x="94603" y="120994"/>
                    <a:pt x="94760" y="120994"/>
                  </a:cubicBezTo>
                  <a:cubicBezTo>
                    <a:pt x="94787" y="120994"/>
                    <a:pt x="94815" y="120993"/>
                    <a:pt x="94845" y="120991"/>
                  </a:cubicBezTo>
                  <a:lnTo>
                    <a:pt x="96024" y="120956"/>
                  </a:lnTo>
                  <a:lnTo>
                    <a:pt x="96608" y="120932"/>
                  </a:lnTo>
                  <a:cubicBezTo>
                    <a:pt x="96810" y="120908"/>
                    <a:pt x="97001" y="120884"/>
                    <a:pt x="97191" y="120861"/>
                  </a:cubicBezTo>
                  <a:lnTo>
                    <a:pt x="98358" y="120682"/>
                  </a:lnTo>
                  <a:cubicBezTo>
                    <a:pt x="98751" y="120622"/>
                    <a:pt x="99132" y="120503"/>
                    <a:pt x="99513" y="120420"/>
                  </a:cubicBezTo>
                  <a:cubicBezTo>
                    <a:pt x="99894" y="120313"/>
                    <a:pt x="100275" y="120229"/>
                    <a:pt x="100656" y="120099"/>
                  </a:cubicBezTo>
                  <a:cubicBezTo>
                    <a:pt x="103656" y="119134"/>
                    <a:pt x="106406" y="117443"/>
                    <a:pt x="108633" y="115229"/>
                  </a:cubicBezTo>
                  <a:cubicBezTo>
                    <a:pt x="110836" y="112990"/>
                    <a:pt x="112514" y="110228"/>
                    <a:pt x="113467" y="107228"/>
                  </a:cubicBezTo>
                  <a:cubicBezTo>
                    <a:pt x="113574" y="106847"/>
                    <a:pt x="113669" y="106466"/>
                    <a:pt x="113776" y="106085"/>
                  </a:cubicBezTo>
                  <a:cubicBezTo>
                    <a:pt x="113860" y="105692"/>
                    <a:pt x="113979" y="105323"/>
                    <a:pt x="114026" y="104930"/>
                  </a:cubicBezTo>
                  <a:cubicBezTo>
                    <a:pt x="114146" y="104144"/>
                    <a:pt x="114288" y="103370"/>
                    <a:pt x="114300" y="102584"/>
                  </a:cubicBezTo>
                  <a:lnTo>
                    <a:pt x="114348" y="101418"/>
                  </a:lnTo>
                  <a:cubicBezTo>
                    <a:pt x="114348" y="101358"/>
                    <a:pt x="114336" y="101322"/>
                    <a:pt x="114336" y="101287"/>
                  </a:cubicBezTo>
                  <a:lnTo>
                    <a:pt x="114336" y="101191"/>
                  </a:lnTo>
                  <a:lnTo>
                    <a:pt x="114336" y="100906"/>
                  </a:lnTo>
                  <a:lnTo>
                    <a:pt x="114324" y="100310"/>
                  </a:lnTo>
                  <a:cubicBezTo>
                    <a:pt x="114300" y="99929"/>
                    <a:pt x="114288" y="99536"/>
                    <a:pt x="114253" y="99144"/>
                  </a:cubicBezTo>
                  <a:lnTo>
                    <a:pt x="114086" y="97977"/>
                  </a:lnTo>
                  <a:cubicBezTo>
                    <a:pt x="113979" y="97191"/>
                    <a:pt x="113765" y="96429"/>
                    <a:pt x="113562" y="95667"/>
                  </a:cubicBezTo>
                  <a:cubicBezTo>
                    <a:pt x="113479" y="95286"/>
                    <a:pt x="113324" y="94917"/>
                    <a:pt x="113193" y="94548"/>
                  </a:cubicBezTo>
                  <a:cubicBezTo>
                    <a:pt x="113062" y="94179"/>
                    <a:pt x="112931" y="93810"/>
                    <a:pt x="112776" y="93440"/>
                  </a:cubicBezTo>
                  <a:cubicBezTo>
                    <a:pt x="112121" y="92012"/>
                    <a:pt x="111371" y="90619"/>
                    <a:pt x="110407" y="89369"/>
                  </a:cubicBezTo>
                  <a:cubicBezTo>
                    <a:pt x="109478" y="88095"/>
                    <a:pt x="108359" y="86987"/>
                    <a:pt x="107168" y="85963"/>
                  </a:cubicBezTo>
                  <a:cubicBezTo>
                    <a:pt x="105930" y="84999"/>
                    <a:pt x="104621" y="84106"/>
                    <a:pt x="103192" y="83451"/>
                  </a:cubicBezTo>
                  <a:cubicBezTo>
                    <a:pt x="101787" y="82737"/>
                    <a:pt x="100263" y="82272"/>
                    <a:pt x="98727" y="81915"/>
                  </a:cubicBezTo>
                  <a:cubicBezTo>
                    <a:pt x="98346" y="81844"/>
                    <a:pt x="97953" y="81784"/>
                    <a:pt x="97560" y="81725"/>
                  </a:cubicBezTo>
                  <a:lnTo>
                    <a:pt x="96977" y="81641"/>
                  </a:lnTo>
                  <a:cubicBezTo>
                    <a:pt x="96786" y="81606"/>
                    <a:pt x="96596" y="81582"/>
                    <a:pt x="96393" y="81582"/>
                  </a:cubicBezTo>
                  <a:lnTo>
                    <a:pt x="95226" y="81534"/>
                  </a:lnTo>
                  <a:lnTo>
                    <a:pt x="94643" y="81522"/>
                  </a:lnTo>
                  <a:lnTo>
                    <a:pt x="19872" y="81522"/>
                  </a:lnTo>
                  <a:lnTo>
                    <a:pt x="19693" y="81510"/>
                  </a:lnTo>
                  <a:lnTo>
                    <a:pt x="19574" y="81499"/>
                  </a:lnTo>
                  <a:cubicBezTo>
                    <a:pt x="19431" y="81487"/>
                    <a:pt x="19288" y="81475"/>
                    <a:pt x="19146" y="81463"/>
                  </a:cubicBezTo>
                  <a:cubicBezTo>
                    <a:pt x="19074" y="81463"/>
                    <a:pt x="19003" y="81463"/>
                    <a:pt x="18931" y="81451"/>
                  </a:cubicBezTo>
                  <a:lnTo>
                    <a:pt x="18717" y="81415"/>
                  </a:lnTo>
                  <a:cubicBezTo>
                    <a:pt x="18586" y="81391"/>
                    <a:pt x="18443" y="81368"/>
                    <a:pt x="18300" y="81356"/>
                  </a:cubicBezTo>
                  <a:cubicBezTo>
                    <a:pt x="17181" y="81129"/>
                    <a:pt x="16145" y="80629"/>
                    <a:pt x="15240" y="79915"/>
                  </a:cubicBezTo>
                  <a:cubicBezTo>
                    <a:pt x="14335" y="79213"/>
                    <a:pt x="13633" y="78260"/>
                    <a:pt x="13169" y="77224"/>
                  </a:cubicBezTo>
                  <a:cubicBezTo>
                    <a:pt x="13085" y="77105"/>
                    <a:pt x="13061" y="76962"/>
                    <a:pt x="13014" y="76831"/>
                  </a:cubicBezTo>
                  <a:cubicBezTo>
                    <a:pt x="12966" y="76700"/>
                    <a:pt x="12907" y="76569"/>
                    <a:pt x="12859" y="76426"/>
                  </a:cubicBezTo>
                  <a:cubicBezTo>
                    <a:pt x="12835" y="76296"/>
                    <a:pt x="12800" y="76153"/>
                    <a:pt x="12764" y="76022"/>
                  </a:cubicBezTo>
                  <a:lnTo>
                    <a:pt x="12704" y="75819"/>
                  </a:lnTo>
                  <a:cubicBezTo>
                    <a:pt x="12692" y="75748"/>
                    <a:pt x="12680" y="75676"/>
                    <a:pt x="12680" y="75605"/>
                  </a:cubicBezTo>
                  <a:cubicBezTo>
                    <a:pt x="12657" y="75462"/>
                    <a:pt x="12633" y="75319"/>
                    <a:pt x="12609" y="75176"/>
                  </a:cubicBezTo>
                  <a:cubicBezTo>
                    <a:pt x="12573" y="75045"/>
                    <a:pt x="12597" y="74891"/>
                    <a:pt x="12585" y="74748"/>
                  </a:cubicBezTo>
                  <a:lnTo>
                    <a:pt x="12549" y="74295"/>
                  </a:lnTo>
                  <a:cubicBezTo>
                    <a:pt x="12549" y="74033"/>
                    <a:pt x="12549" y="73700"/>
                    <a:pt x="12561" y="73617"/>
                  </a:cubicBezTo>
                  <a:cubicBezTo>
                    <a:pt x="12597" y="72462"/>
                    <a:pt x="12895" y="71343"/>
                    <a:pt x="13431" y="70342"/>
                  </a:cubicBezTo>
                  <a:cubicBezTo>
                    <a:pt x="13990" y="69354"/>
                    <a:pt x="14776" y="68473"/>
                    <a:pt x="15717" y="67830"/>
                  </a:cubicBezTo>
                  <a:cubicBezTo>
                    <a:pt x="16681" y="67199"/>
                    <a:pt x="17764" y="66806"/>
                    <a:pt x="18896" y="66663"/>
                  </a:cubicBezTo>
                  <a:cubicBezTo>
                    <a:pt x="19038" y="66640"/>
                    <a:pt x="19181" y="66651"/>
                    <a:pt x="19324" y="66640"/>
                  </a:cubicBezTo>
                  <a:lnTo>
                    <a:pt x="19538" y="66628"/>
                  </a:lnTo>
                  <a:lnTo>
                    <a:pt x="19646" y="66640"/>
                  </a:lnTo>
                  <a:lnTo>
                    <a:pt x="94572" y="66640"/>
                  </a:lnTo>
                  <a:lnTo>
                    <a:pt x="94679" y="66628"/>
                  </a:lnTo>
                  <a:lnTo>
                    <a:pt x="94822" y="66616"/>
                  </a:lnTo>
                  <a:lnTo>
                    <a:pt x="95119" y="66604"/>
                  </a:lnTo>
                  <a:lnTo>
                    <a:pt x="95703" y="66568"/>
                  </a:lnTo>
                  <a:cubicBezTo>
                    <a:pt x="96096" y="66544"/>
                    <a:pt x="96489" y="66544"/>
                    <a:pt x="96881" y="66485"/>
                  </a:cubicBezTo>
                  <a:lnTo>
                    <a:pt x="98048" y="66306"/>
                  </a:lnTo>
                  <a:lnTo>
                    <a:pt x="98632" y="66211"/>
                  </a:lnTo>
                  <a:lnTo>
                    <a:pt x="99203" y="66080"/>
                  </a:lnTo>
                  <a:lnTo>
                    <a:pt x="100346" y="65782"/>
                  </a:lnTo>
                  <a:cubicBezTo>
                    <a:pt x="100727" y="65675"/>
                    <a:pt x="101096" y="65520"/>
                    <a:pt x="101465" y="65389"/>
                  </a:cubicBezTo>
                  <a:cubicBezTo>
                    <a:pt x="101834" y="65247"/>
                    <a:pt x="102215" y="65127"/>
                    <a:pt x="102561" y="64961"/>
                  </a:cubicBezTo>
                  <a:cubicBezTo>
                    <a:pt x="103275" y="64616"/>
                    <a:pt x="104001" y="64306"/>
                    <a:pt x="104656" y="63877"/>
                  </a:cubicBezTo>
                  <a:cubicBezTo>
                    <a:pt x="107288" y="62318"/>
                    <a:pt x="109693" y="59960"/>
                    <a:pt x="111348" y="57365"/>
                  </a:cubicBezTo>
                  <a:cubicBezTo>
                    <a:pt x="111383" y="57317"/>
                    <a:pt x="111419" y="57257"/>
                    <a:pt x="111455" y="57198"/>
                  </a:cubicBezTo>
                  <a:cubicBezTo>
                    <a:pt x="111467" y="57174"/>
                    <a:pt x="111479" y="57150"/>
                    <a:pt x="111490" y="57138"/>
                  </a:cubicBezTo>
                  <a:lnTo>
                    <a:pt x="111490" y="57126"/>
                  </a:lnTo>
                  <a:cubicBezTo>
                    <a:pt x="113074" y="54519"/>
                    <a:pt x="114074" y="51531"/>
                    <a:pt x="114288" y="48483"/>
                  </a:cubicBezTo>
                  <a:cubicBezTo>
                    <a:pt x="114527" y="45363"/>
                    <a:pt x="114026" y="42172"/>
                    <a:pt x="112812" y="39255"/>
                  </a:cubicBezTo>
                  <a:cubicBezTo>
                    <a:pt x="111562" y="36362"/>
                    <a:pt x="109633" y="33778"/>
                    <a:pt x="107228" y="31766"/>
                  </a:cubicBezTo>
                  <a:cubicBezTo>
                    <a:pt x="104799" y="29766"/>
                    <a:pt x="101894" y="28349"/>
                    <a:pt x="98810" y="27682"/>
                  </a:cubicBezTo>
                  <a:cubicBezTo>
                    <a:pt x="98429" y="27587"/>
                    <a:pt x="98036" y="27540"/>
                    <a:pt x="97643" y="27480"/>
                  </a:cubicBezTo>
                  <a:cubicBezTo>
                    <a:pt x="97251" y="27420"/>
                    <a:pt x="96870" y="27349"/>
                    <a:pt x="96477" y="27325"/>
                  </a:cubicBezTo>
                  <a:lnTo>
                    <a:pt x="95298" y="27266"/>
                  </a:lnTo>
                  <a:lnTo>
                    <a:pt x="94715" y="27218"/>
                  </a:lnTo>
                  <a:lnTo>
                    <a:pt x="94298" y="27206"/>
                  </a:lnTo>
                  <a:lnTo>
                    <a:pt x="71783" y="27206"/>
                  </a:lnTo>
                  <a:cubicBezTo>
                    <a:pt x="71140" y="27206"/>
                    <a:pt x="70676" y="27182"/>
                    <a:pt x="70676" y="27182"/>
                  </a:cubicBezTo>
                  <a:cubicBezTo>
                    <a:pt x="70650" y="27185"/>
                    <a:pt x="70624" y="27186"/>
                    <a:pt x="70598" y="27186"/>
                  </a:cubicBezTo>
                  <a:cubicBezTo>
                    <a:pt x="70484" y="27186"/>
                    <a:pt x="70376" y="27166"/>
                    <a:pt x="70259" y="27147"/>
                  </a:cubicBezTo>
                  <a:cubicBezTo>
                    <a:pt x="70116" y="27123"/>
                    <a:pt x="69973" y="27111"/>
                    <a:pt x="69830" y="27087"/>
                  </a:cubicBezTo>
                  <a:lnTo>
                    <a:pt x="69426" y="26980"/>
                  </a:lnTo>
                  <a:cubicBezTo>
                    <a:pt x="69283" y="26944"/>
                    <a:pt x="69140" y="26932"/>
                    <a:pt x="69009" y="26861"/>
                  </a:cubicBezTo>
                  <a:cubicBezTo>
                    <a:pt x="68747" y="26754"/>
                    <a:pt x="68473" y="26694"/>
                    <a:pt x="68223" y="26551"/>
                  </a:cubicBezTo>
                  <a:lnTo>
                    <a:pt x="67842" y="26361"/>
                  </a:lnTo>
                  <a:cubicBezTo>
                    <a:pt x="67723" y="26289"/>
                    <a:pt x="67604" y="26206"/>
                    <a:pt x="67473" y="26135"/>
                  </a:cubicBezTo>
                  <a:lnTo>
                    <a:pt x="67294" y="26027"/>
                  </a:lnTo>
                  <a:cubicBezTo>
                    <a:pt x="67235" y="25992"/>
                    <a:pt x="67175" y="25944"/>
                    <a:pt x="67116" y="25896"/>
                  </a:cubicBezTo>
                  <a:cubicBezTo>
                    <a:pt x="67009" y="25813"/>
                    <a:pt x="66890" y="25730"/>
                    <a:pt x="66771" y="25646"/>
                  </a:cubicBezTo>
                  <a:cubicBezTo>
                    <a:pt x="66663" y="25563"/>
                    <a:pt x="66568" y="25444"/>
                    <a:pt x="66461" y="25361"/>
                  </a:cubicBezTo>
                  <a:cubicBezTo>
                    <a:pt x="66354" y="25254"/>
                    <a:pt x="66223" y="25182"/>
                    <a:pt x="66140" y="25063"/>
                  </a:cubicBezTo>
                  <a:cubicBezTo>
                    <a:pt x="65961" y="24837"/>
                    <a:pt x="65735" y="24658"/>
                    <a:pt x="65592" y="24408"/>
                  </a:cubicBezTo>
                  <a:cubicBezTo>
                    <a:pt x="64889" y="23503"/>
                    <a:pt x="64401" y="22444"/>
                    <a:pt x="64235" y="21313"/>
                  </a:cubicBezTo>
                  <a:cubicBezTo>
                    <a:pt x="64211" y="21170"/>
                    <a:pt x="64175" y="20110"/>
                    <a:pt x="64175" y="20074"/>
                  </a:cubicBezTo>
                  <a:lnTo>
                    <a:pt x="64175" y="19979"/>
                  </a:lnTo>
                  <a:lnTo>
                    <a:pt x="64175" y="19169"/>
                  </a:lnTo>
                  <a:lnTo>
                    <a:pt x="64175" y="15895"/>
                  </a:lnTo>
                  <a:lnTo>
                    <a:pt x="66890" y="15895"/>
                  </a:lnTo>
                  <a:lnTo>
                    <a:pt x="57841"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5"/>
            <p:cNvSpPr/>
            <p:nvPr/>
          </p:nvSpPr>
          <p:spPr>
            <a:xfrm>
              <a:off x="3124740" y="1467244"/>
              <a:ext cx="2847490" cy="3675956"/>
            </a:xfrm>
            <a:custGeom>
              <a:avLst/>
              <a:gdLst/>
              <a:ahLst/>
              <a:cxnLst/>
              <a:rect l="l" t="t" r="r" b="b"/>
              <a:pathLst>
                <a:path w="103002" h="132970" extrusionOk="0">
                  <a:moveTo>
                    <a:pt x="51507" y="1"/>
                  </a:moveTo>
                  <a:lnTo>
                    <a:pt x="51507" y="3727"/>
                  </a:lnTo>
                  <a:lnTo>
                    <a:pt x="52757" y="3727"/>
                  </a:lnTo>
                  <a:lnTo>
                    <a:pt x="52757" y="1"/>
                  </a:lnTo>
                  <a:close/>
                  <a:moveTo>
                    <a:pt x="51507" y="7442"/>
                  </a:moveTo>
                  <a:lnTo>
                    <a:pt x="51507" y="9180"/>
                  </a:lnTo>
                  <a:cubicBezTo>
                    <a:pt x="51507" y="9883"/>
                    <a:pt x="51566" y="10573"/>
                    <a:pt x="51662" y="11252"/>
                  </a:cubicBezTo>
                  <a:lnTo>
                    <a:pt x="52888" y="11073"/>
                  </a:lnTo>
                  <a:cubicBezTo>
                    <a:pt x="52793" y="10454"/>
                    <a:pt x="52757" y="9823"/>
                    <a:pt x="52757" y="9180"/>
                  </a:cubicBezTo>
                  <a:lnTo>
                    <a:pt x="52757" y="7442"/>
                  </a:lnTo>
                  <a:close/>
                  <a:moveTo>
                    <a:pt x="53888" y="14467"/>
                  </a:moveTo>
                  <a:lnTo>
                    <a:pt x="52757" y="14979"/>
                  </a:lnTo>
                  <a:cubicBezTo>
                    <a:pt x="53293" y="16157"/>
                    <a:pt x="53995" y="17265"/>
                    <a:pt x="54840" y="18265"/>
                  </a:cubicBezTo>
                  <a:lnTo>
                    <a:pt x="55781" y="17455"/>
                  </a:lnTo>
                  <a:cubicBezTo>
                    <a:pt x="55019" y="16550"/>
                    <a:pt x="54376" y="15550"/>
                    <a:pt x="53888" y="14467"/>
                  </a:cubicBezTo>
                  <a:close/>
                  <a:moveTo>
                    <a:pt x="58424" y="19812"/>
                  </a:moveTo>
                  <a:lnTo>
                    <a:pt x="57734" y="20848"/>
                  </a:lnTo>
                  <a:cubicBezTo>
                    <a:pt x="58817" y="21575"/>
                    <a:pt x="59984" y="22146"/>
                    <a:pt x="61222" y="22551"/>
                  </a:cubicBezTo>
                  <a:lnTo>
                    <a:pt x="61603" y="21360"/>
                  </a:lnTo>
                  <a:cubicBezTo>
                    <a:pt x="60484" y="21003"/>
                    <a:pt x="59412" y="20479"/>
                    <a:pt x="58424" y="19812"/>
                  </a:cubicBezTo>
                  <a:close/>
                  <a:moveTo>
                    <a:pt x="65092" y="21979"/>
                  </a:moveTo>
                  <a:lnTo>
                    <a:pt x="65056" y="23218"/>
                  </a:lnTo>
                  <a:cubicBezTo>
                    <a:pt x="65211" y="23218"/>
                    <a:pt x="65378" y="23230"/>
                    <a:pt x="65544" y="23230"/>
                  </a:cubicBezTo>
                  <a:lnTo>
                    <a:pt x="68795" y="23230"/>
                  </a:lnTo>
                  <a:lnTo>
                    <a:pt x="68795" y="21979"/>
                  </a:lnTo>
                  <a:close/>
                  <a:moveTo>
                    <a:pt x="72521" y="21979"/>
                  </a:moveTo>
                  <a:lnTo>
                    <a:pt x="72521" y="23230"/>
                  </a:lnTo>
                  <a:lnTo>
                    <a:pt x="76248" y="23230"/>
                  </a:lnTo>
                  <a:lnTo>
                    <a:pt x="76248" y="21979"/>
                  </a:lnTo>
                  <a:close/>
                  <a:moveTo>
                    <a:pt x="79975" y="21979"/>
                  </a:moveTo>
                  <a:lnTo>
                    <a:pt x="79975" y="23230"/>
                  </a:lnTo>
                  <a:lnTo>
                    <a:pt x="83689" y="23230"/>
                  </a:lnTo>
                  <a:lnTo>
                    <a:pt x="83689" y="21979"/>
                  </a:lnTo>
                  <a:close/>
                  <a:moveTo>
                    <a:pt x="87416" y="21979"/>
                  </a:moveTo>
                  <a:lnTo>
                    <a:pt x="87416" y="23230"/>
                  </a:lnTo>
                  <a:lnTo>
                    <a:pt x="88952" y="23230"/>
                  </a:lnTo>
                  <a:cubicBezTo>
                    <a:pt x="89654" y="23230"/>
                    <a:pt x="90357" y="23277"/>
                    <a:pt x="91035" y="23396"/>
                  </a:cubicBezTo>
                  <a:lnTo>
                    <a:pt x="91238" y="22170"/>
                  </a:lnTo>
                  <a:cubicBezTo>
                    <a:pt x="90488" y="22039"/>
                    <a:pt x="89726" y="21979"/>
                    <a:pt x="88952" y="21979"/>
                  </a:cubicBezTo>
                  <a:close/>
                  <a:moveTo>
                    <a:pt x="94941" y="23313"/>
                  </a:moveTo>
                  <a:lnTo>
                    <a:pt x="94417" y="24444"/>
                  </a:lnTo>
                  <a:cubicBezTo>
                    <a:pt x="95488" y="24944"/>
                    <a:pt x="96477" y="25599"/>
                    <a:pt x="97370" y="26385"/>
                  </a:cubicBezTo>
                  <a:lnTo>
                    <a:pt x="98191" y="25444"/>
                  </a:lnTo>
                  <a:cubicBezTo>
                    <a:pt x="97215" y="24587"/>
                    <a:pt x="96119" y="23873"/>
                    <a:pt x="94941" y="23313"/>
                  </a:cubicBezTo>
                  <a:close/>
                  <a:moveTo>
                    <a:pt x="100739" y="28373"/>
                  </a:moveTo>
                  <a:lnTo>
                    <a:pt x="99691" y="29052"/>
                  </a:lnTo>
                  <a:cubicBezTo>
                    <a:pt x="100346" y="30052"/>
                    <a:pt x="100846" y="31135"/>
                    <a:pt x="101192" y="32266"/>
                  </a:cubicBezTo>
                  <a:lnTo>
                    <a:pt x="102382" y="31897"/>
                  </a:lnTo>
                  <a:cubicBezTo>
                    <a:pt x="102001" y="30659"/>
                    <a:pt x="101442" y="29468"/>
                    <a:pt x="100739" y="28373"/>
                  </a:cubicBezTo>
                  <a:close/>
                  <a:moveTo>
                    <a:pt x="102989" y="35731"/>
                  </a:moveTo>
                  <a:lnTo>
                    <a:pt x="101751" y="35755"/>
                  </a:lnTo>
                  <a:cubicBezTo>
                    <a:pt x="101751" y="35850"/>
                    <a:pt x="101751" y="35934"/>
                    <a:pt x="101751" y="36017"/>
                  </a:cubicBezTo>
                  <a:cubicBezTo>
                    <a:pt x="101751" y="37124"/>
                    <a:pt x="101608" y="38220"/>
                    <a:pt x="101334" y="39267"/>
                  </a:cubicBezTo>
                  <a:lnTo>
                    <a:pt x="102537" y="39589"/>
                  </a:lnTo>
                  <a:cubicBezTo>
                    <a:pt x="102846" y="38434"/>
                    <a:pt x="103001" y="37231"/>
                    <a:pt x="103001" y="36017"/>
                  </a:cubicBezTo>
                  <a:cubicBezTo>
                    <a:pt x="103001" y="35922"/>
                    <a:pt x="102989" y="35826"/>
                    <a:pt x="102989" y="35731"/>
                  </a:cubicBezTo>
                  <a:close/>
                  <a:moveTo>
                    <a:pt x="99977" y="42541"/>
                  </a:moveTo>
                  <a:cubicBezTo>
                    <a:pt x="99370" y="43553"/>
                    <a:pt x="98620" y="44482"/>
                    <a:pt x="97763" y="45304"/>
                  </a:cubicBezTo>
                  <a:lnTo>
                    <a:pt x="98620" y="46209"/>
                  </a:lnTo>
                  <a:cubicBezTo>
                    <a:pt x="99560" y="45316"/>
                    <a:pt x="100382" y="44292"/>
                    <a:pt x="101037" y="43172"/>
                  </a:cubicBezTo>
                  <a:lnTo>
                    <a:pt x="99977" y="42541"/>
                  </a:lnTo>
                  <a:close/>
                  <a:moveTo>
                    <a:pt x="94881" y="47363"/>
                  </a:moveTo>
                  <a:cubicBezTo>
                    <a:pt x="93833" y="47911"/>
                    <a:pt x="92714" y="48316"/>
                    <a:pt x="91547" y="48554"/>
                  </a:cubicBezTo>
                  <a:lnTo>
                    <a:pt x="91797" y="49769"/>
                  </a:lnTo>
                  <a:cubicBezTo>
                    <a:pt x="93071" y="49507"/>
                    <a:pt x="94310" y="49066"/>
                    <a:pt x="95465" y="48471"/>
                  </a:cubicBezTo>
                  <a:lnTo>
                    <a:pt x="94881" y="47363"/>
                  </a:lnTo>
                  <a:close/>
                  <a:moveTo>
                    <a:pt x="17205" y="48816"/>
                  </a:moveTo>
                  <a:lnTo>
                    <a:pt x="17205" y="50054"/>
                  </a:lnTo>
                  <a:lnTo>
                    <a:pt x="20931" y="50054"/>
                  </a:lnTo>
                  <a:lnTo>
                    <a:pt x="20931" y="48816"/>
                  </a:lnTo>
                  <a:close/>
                  <a:moveTo>
                    <a:pt x="24658" y="48816"/>
                  </a:moveTo>
                  <a:lnTo>
                    <a:pt x="24658" y="50054"/>
                  </a:lnTo>
                  <a:lnTo>
                    <a:pt x="28373" y="50054"/>
                  </a:lnTo>
                  <a:lnTo>
                    <a:pt x="28373" y="48816"/>
                  </a:lnTo>
                  <a:close/>
                  <a:moveTo>
                    <a:pt x="32100" y="48816"/>
                  </a:moveTo>
                  <a:lnTo>
                    <a:pt x="32100" y="50054"/>
                  </a:lnTo>
                  <a:lnTo>
                    <a:pt x="35826" y="50054"/>
                  </a:lnTo>
                  <a:lnTo>
                    <a:pt x="35826" y="48816"/>
                  </a:lnTo>
                  <a:close/>
                  <a:moveTo>
                    <a:pt x="39553" y="48816"/>
                  </a:moveTo>
                  <a:lnTo>
                    <a:pt x="39553" y="50054"/>
                  </a:lnTo>
                  <a:lnTo>
                    <a:pt x="43280" y="50054"/>
                  </a:lnTo>
                  <a:lnTo>
                    <a:pt x="43280" y="48816"/>
                  </a:lnTo>
                  <a:close/>
                  <a:moveTo>
                    <a:pt x="47006" y="48816"/>
                  </a:moveTo>
                  <a:lnTo>
                    <a:pt x="47006" y="50054"/>
                  </a:lnTo>
                  <a:lnTo>
                    <a:pt x="50721" y="50054"/>
                  </a:lnTo>
                  <a:lnTo>
                    <a:pt x="50721" y="48816"/>
                  </a:lnTo>
                  <a:close/>
                  <a:moveTo>
                    <a:pt x="54448" y="48816"/>
                  </a:moveTo>
                  <a:lnTo>
                    <a:pt x="54448" y="50054"/>
                  </a:lnTo>
                  <a:lnTo>
                    <a:pt x="58174" y="50054"/>
                  </a:lnTo>
                  <a:lnTo>
                    <a:pt x="58174" y="48816"/>
                  </a:lnTo>
                  <a:close/>
                  <a:moveTo>
                    <a:pt x="61901" y="48816"/>
                  </a:moveTo>
                  <a:lnTo>
                    <a:pt x="61901" y="50054"/>
                  </a:lnTo>
                  <a:lnTo>
                    <a:pt x="65628" y="50054"/>
                  </a:lnTo>
                  <a:lnTo>
                    <a:pt x="65628" y="48816"/>
                  </a:lnTo>
                  <a:close/>
                  <a:moveTo>
                    <a:pt x="69342" y="48816"/>
                  </a:moveTo>
                  <a:lnTo>
                    <a:pt x="69342" y="50054"/>
                  </a:lnTo>
                  <a:lnTo>
                    <a:pt x="73069" y="50054"/>
                  </a:lnTo>
                  <a:lnTo>
                    <a:pt x="73069" y="48816"/>
                  </a:lnTo>
                  <a:close/>
                  <a:moveTo>
                    <a:pt x="76796" y="48816"/>
                  </a:moveTo>
                  <a:lnTo>
                    <a:pt x="76796" y="50054"/>
                  </a:lnTo>
                  <a:lnTo>
                    <a:pt x="80522" y="50054"/>
                  </a:lnTo>
                  <a:lnTo>
                    <a:pt x="80522" y="48816"/>
                  </a:lnTo>
                  <a:close/>
                  <a:moveTo>
                    <a:pt x="84249" y="48816"/>
                  </a:moveTo>
                  <a:lnTo>
                    <a:pt x="84249" y="50054"/>
                  </a:lnTo>
                  <a:lnTo>
                    <a:pt x="87976" y="50054"/>
                  </a:lnTo>
                  <a:lnTo>
                    <a:pt x="87976" y="48816"/>
                  </a:lnTo>
                  <a:close/>
                  <a:moveTo>
                    <a:pt x="13454" y="48828"/>
                  </a:moveTo>
                  <a:cubicBezTo>
                    <a:pt x="12157" y="48876"/>
                    <a:pt x="10871" y="49102"/>
                    <a:pt x="9632" y="49507"/>
                  </a:cubicBezTo>
                  <a:lnTo>
                    <a:pt x="10013" y="50685"/>
                  </a:lnTo>
                  <a:cubicBezTo>
                    <a:pt x="11145" y="50316"/>
                    <a:pt x="12311" y="50114"/>
                    <a:pt x="13502" y="50066"/>
                  </a:cubicBezTo>
                  <a:lnTo>
                    <a:pt x="13454" y="48828"/>
                  </a:lnTo>
                  <a:close/>
                  <a:moveTo>
                    <a:pt x="6144" y="51209"/>
                  </a:moveTo>
                  <a:cubicBezTo>
                    <a:pt x="5072" y="51935"/>
                    <a:pt x="4096" y="52805"/>
                    <a:pt x="3251" y="53805"/>
                  </a:cubicBezTo>
                  <a:lnTo>
                    <a:pt x="4203" y="54602"/>
                  </a:lnTo>
                  <a:cubicBezTo>
                    <a:pt x="4965" y="53698"/>
                    <a:pt x="5858" y="52900"/>
                    <a:pt x="6834" y="52233"/>
                  </a:cubicBezTo>
                  <a:lnTo>
                    <a:pt x="6144" y="51209"/>
                  </a:lnTo>
                  <a:close/>
                  <a:moveTo>
                    <a:pt x="1179" y="57091"/>
                  </a:moveTo>
                  <a:cubicBezTo>
                    <a:pt x="643" y="58270"/>
                    <a:pt x="286" y="59532"/>
                    <a:pt x="96" y="60818"/>
                  </a:cubicBezTo>
                  <a:lnTo>
                    <a:pt x="1322" y="60996"/>
                  </a:lnTo>
                  <a:cubicBezTo>
                    <a:pt x="1489" y="59817"/>
                    <a:pt x="1822" y="58674"/>
                    <a:pt x="2310" y="57603"/>
                  </a:cubicBezTo>
                  <a:lnTo>
                    <a:pt x="1179" y="57091"/>
                  </a:lnTo>
                  <a:close/>
                  <a:moveTo>
                    <a:pt x="1239" y="64568"/>
                  </a:moveTo>
                  <a:lnTo>
                    <a:pt x="0" y="64675"/>
                  </a:lnTo>
                  <a:cubicBezTo>
                    <a:pt x="107" y="65973"/>
                    <a:pt x="405" y="67247"/>
                    <a:pt x="869" y="68461"/>
                  </a:cubicBezTo>
                  <a:lnTo>
                    <a:pt x="2024" y="68021"/>
                  </a:lnTo>
                  <a:cubicBezTo>
                    <a:pt x="1608" y="66914"/>
                    <a:pt x="1346" y="65747"/>
                    <a:pt x="1239" y="64568"/>
                  </a:cubicBezTo>
                  <a:close/>
                  <a:moveTo>
                    <a:pt x="3739" y="71116"/>
                  </a:moveTo>
                  <a:lnTo>
                    <a:pt x="2751" y="71855"/>
                  </a:lnTo>
                  <a:cubicBezTo>
                    <a:pt x="3525" y="72902"/>
                    <a:pt x="4453" y="73831"/>
                    <a:pt x="5477" y="74617"/>
                  </a:cubicBezTo>
                  <a:lnTo>
                    <a:pt x="6239" y="73629"/>
                  </a:lnTo>
                  <a:cubicBezTo>
                    <a:pt x="5287" y="72902"/>
                    <a:pt x="4453" y="72057"/>
                    <a:pt x="3739" y="71116"/>
                  </a:cubicBezTo>
                  <a:close/>
                  <a:moveTo>
                    <a:pt x="9323" y="75367"/>
                  </a:moveTo>
                  <a:lnTo>
                    <a:pt x="8870" y="76522"/>
                  </a:lnTo>
                  <a:cubicBezTo>
                    <a:pt x="10073" y="76998"/>
                    <a:pt x="11347" y="77296"/>
                    <a:pt x="12645" y="77415"/>
                  </a:cubicBezTo>
                  <a:lnTo>
                    <a:pt x="12764" y="76177"/>
                  </a:lnTo>
                  <a:cubicBezTo>
                    <a:pt x="11585" y="76069"/>
                    <a:pt x="10418" y="75796"/>
                    <a:pt x="9323" y="75367"/>
                  </a:cubicBezTo>
                  <a:close/>
                  <a:moveTo>
                    <a:pt x="16431" y="76236"/>
                  </a:moveTo>
                  <a:lnTo>
                    <a:pt x="16431" y="77486"/>
                  </a:lnTo>
                  <a:lnTo>
                    <a:pt x="20158" y="77486"/>
                  </a:lnTo>
                  <a:lnTo>
                    <a:pt x="20158" y="76236"/>
                  </a:lnTo>
                  <a:close/>
                  <a:moveTo>
                    <a:pt x="23872" y="76236"/>
                  </a:moveTo>
                  <a:lnTo>
                    <a:pt x="23872" y="77486"/>
                  </a:lnTo>
                  <a:lnTo>
                    <a:pt x="27599" y="77486"/>
                  </a:lnTo>
                  <a:lnTo>
                    <a:pt x="27599" y="76236"/>
                  </a:lnTo>
                  <a:close/>
                  <a:moveTo>
                    <a:pt x="31326" y="76236"/>
                  </a:moveTo>
                  <a:lnTo>
                    <a:pt x="31326" y="77486"/>
                  </a:lnTo>
                  <a:lnTo>
                    <a:pt x="35052" y="77486"/>
                  </a:lnTo>
                  <a:lnTo>
                    <a:pt x="35052" y="76236"/>
                  </a:lnTo>
                  <a:close/>
                  <a:moveTo>
                    <a:pt x="38779" y="76236"/>
                  </a:moveTo>
                  <a:lnTo>
                    <a:pt x="38779" y="77486"/>
                  </a:lnTo>
                  <a:lnTo>
                    <a:pt x="42494" y="77486"/>
                  </a:lnTo>
                  <a:lnTo>
                    <a:pt x="42494" y="76236"/>
                  </a:lnTo>
                  <a:close/>
                  <a:moveTo>
                    <a:pt x="46220" y="76236"/>
                  </a:moveTo>
                  <a:lnTo>
                    <a:pt x="46220" y="77486"/>
                  </a:lnTo>
                  <a:lnTo>
                    <a:pt x="49947" y="77486"/>
                  </a:lnTo>
                  <a:lnTo>
                    <a:pt x="49947" y="76236"/>
                  </a:lnTo>
                  <a:close/>
                  <a:moveTo>
                    <a:pt x="53674" y="76236"/>
                  </a:moveTo>
                  <a:lnTo>
                    <a:pt x="53674" y="77486"/>
                  </a:lnTo>
                  <a:lnTo>
                    <a:pt x="57400" y="77486"/>
                  </a:lnTo>
                  <a:lnTo>
                    <a:pt x="57400" y="76236"/>
                  </a:lnTo>
                  <a:close/>
                  <a:moveTo>
                    <a:pt x="61127" y="76236"/>
                  </a:moveTo>
                  <a:lnTo>
                    <a:pt x="61127" y="77486"/>
                  </a:lnTo>
                  <a:lnTo>
                    <a:pt x="64842" y="77486"/>
                  </a:lnTo>
                  <a:lnTo>
                    <a:pt x="64842" y="76236"/>
                  </a:lnTo>
                  <a:close/>
                  <a:moveTo>
                    <a:pt x="68568" y="76236"/>
                  </a:moveTo>
                  <a:lnTo>
                    <a:pt x="68568" y="77486"/>
                  </a:lnTo>
                  <a:lnTo>
                    <a:pt x="72295" y="77486"/>
                  </a:lnTo>
                  <a:lnTo>
                    <a:pt x="72295" y="76236"/>
                  </a:lnTo>
                  <a:close/>
                  <a:moveTo>
                    <a:pt x="76022" y="76236"/>
                  </a:moveTo>
                  <a:lnTo>
                    <a:pt x="76022" y="77486"/>
                  </a:lnTo>
                  <a:lnTo>
                    <a:pt x="79748" y="77486"/>
                  </a:lnTo>
                  <a:lnTo>
                    <a:pt x="79748" y="76236"/>
                  </a:lnTo>
                  <a:close/>
                  <a:moveTo>
                    <a:pt x="83475" y="76236"/>
                  </a:moveTo>
                  <a:lnTo>
                    <a:pt x="83475" y="77486"/>
                  </a:lnTo>
                  <a:lnTo>
                    <a:pt x="87190" y="77486"/>
                  </a:lnTo>
                  <a:lnTo>
                    <a:pt x="87190" y="76236"/>
                  </a:lnTo>
                  <a:close/>
                  <a:moveTo>
                    <a:pt x="91000" y="76391"/>
                  </a:moveTo>
                  <a:lnTo>
                    <a:pt x="90821" y="77617"/>
                  </a:lnTo>
                  <a:cubicBezTo>
                    <a:pt x="92000" y="77784"/>
                    <a:pt x="93143" y="78117"/>
                    <a:pt x="94214" y="78605"/>
                  </a:cubicBezTo>
                  <a:lnTo>
                    <a:pt x="94726" y="77474"/>
                  </a:lnTo>
                  <a:cubicBezTo>
                    <a:pt x="93548" y="76939"/>
                    <a:pt x="92286" y="76569"/>
                    <a:pt x="91000" y="76391"/>
                  </a:cubicBezTo>
                  <a:close/>
                  <a:moveTo>
                    <a:pt x="98013" y="79546"/>
                  </a:moveTo>
                  <a:lnTo>
                    <a:pt x="97215" y="80499"/>
                  </a:lnTo>
                  <a:cubicBezTo>
                    <a:pt x="98120" y="81261"/>
                    <a:pt x="98917" y="82153"/>
                    <a:pt x="99572" y="83130"/>
                  </a:cubicBezTo>
                  <a:lnTo>
                    <a:pt x="100608" y="82439"/>
                  </a:lnTo>
                  <a:cubicBezTo>
                    <a:pt x="99882" y="81356"/>
                    <a:pt x="99001" y="80391"/>
                    <a:pt x="98013" y="79546"/>
                  </a:cubicBezTo>
                  <a:close/>
                  <a:moveTo>
                    <a:pt x="102311" y="85928"/>
                  </a:moveTo>
                  <a:lnTo>
                    <a:pt x="101132" y="86309"/>
                  </a:lnTo>
                  <a:cubicBezTo>
                    <a:pt x="101489" y="87440"/>
                    <a:pt x="101703" y="88607"/>
                    <a:pt x="101751" y="89797"/>
                  </a:cubicBezTo>
                  <a:lnTo>
                    <a:pt x="102989" y="89750"/>
                  </a:lnTo>
                  <a:cubicBezTo>
                    <a:pt x="102942" y="88452"/>
                    <a:pt x="102716" y="87166"/>
                    <a:pt x="102311" y="85928"/>
                  </a:cubicBezTo>
                  <a:close/>
                  <a:moveTo>
                    <a:pt x="101430" y="93333"/>
                  </a:moveTo>
                  <a:cubicBezTo>
                    <a:pt x="101156" y="94488"/>
                    <a:pt x="100727" y="95596"/>
                    <a:pt x="100156" y="96631"/>
                  </a:cubicBezTo>
                  <a:lnTo>
                    <a:pt x="101239" y="97239"/>
                  </a:lnTo>
                  <a:cubicBezTo>
                    <a:pt x="101870" y="96096"/>
                    <a:pt x="102346" y="94881"/>
                    <a:pt x="102632" y="93619"/>
                  </a:cubicBezTo>
                  <a:lnTo>
                    <a:pt x="101430" y="93333"/>
                  </a:lnTo>
                  <a:close/>
                  <a:moveTo>
                    <a:pt x="98024" y="99465"/>
                  </a:moveTo>
                  <a:cubicBezTo>
                    <a:pt x="97191" y="100310"/>
                    <a:pt x="96239" y="101025"/>
                    <a:pt x="95215" y="101608"/>
                  </a:cubicBezTo>
                  <a:lnTo>
                    <a:pt x="95822" y="102692"/>
                  </a:lnTo>
                  <a:cubicBezTo>
                    <a:pt x="96953" y="102061"/>
                    <a:pt x="97989" y="101263"/>
                    <a:pt x="98906" y="100346"/>
                  </a:cubicBezTo>
                  <a:lnTo>
                    <a:pt x="98024" y="99465"/>
                  </a:lnTo>
                  <a:close/>
                  <a:moveTo>
                    <a:pt x="66009" y="103239"/>
                  </a:moveTo>
                  <a:lnTo>
                    <a:pt x="66009" y="104478"/>
                  </a:lnTo>
                  <a:lnTo>
                    <a:pt x="69735" y="104478"/>
                  </a:lnTo>
                  <a:lnTo>
                    <a:pt x="69735" y="103239"/>
                  </a:lnTo>
                  <a:close/>
                  <a:moveTo>
                    <a:pt x="73462" y="103239"/>
                  </a:moveTo>
                  <a:lnTo>
                    <a:pt x="73462" y="104478"/>
                  </a:lnTo>
                  <a:lnTo>
                    <a:pt x="77189" y="104478"/>
                  </a:lnTo>
                  <a:lnTo>
                    <a:pt x="77189" y="103239"/>
                  </a:lnTo>
                  <a:close/>
                  <a:moveTo>
                    <a:pt x="80915" y="103239"/>
                  </a:moveTo>
                  <a:lnTo>
                    <a:pt x="80915" y="104478"/>
                  </a:lnTo>
                  <a:lnTo>
                    <a:pt x="84630" y="104478"/>
                  </a:lnTo>
                  <a:lnTo>
                    <a:pt x="84630" y="103239"/>
                  </a:lnTo>
                  <a:close/>
                  <a:moveTo>
                    <a:pt x="91917" y="102894"/>
                  </a:moveTo>
                  <a:cubicBezTo>
                    <a:pt x="90952" y="103120"/>
                    <a:pt x="89952" y="103239"/>
                    <a:pt x="88952" y="103239"/>
                  </a:cubicBezTo>
                  <a:lnTo>
                    <a:pt x="88357" y="103239"/>
                  </a:lnTo>
                  <a:lnTo>
                    <a:pt x="88357" y="104478"/>
                  </a:lnTo>
                  <a:lnTo>
                    <a:pt x="88952" y="104478"/>
                  </a:lnTo>
                  <a:cubicBezTo>
                    <a:pt x="90047" y="104478"/>
                    <a:pt x="91143" y="104359"/>
                    <a:pt x="92202" y="104109"/>
                  </a:cubicBezTo>
                  <a:lnTo>
                    <a:pt x="91917" y="102894"/>
                  </a:lnTo>
                  <a:close/>
                  <a:moveTo>
                    <a:pt x="62175" y="103644"/>
                  </a:moveTo>
                  <a:cubicBezTo>
                    <a:pt x="60913" y="103954"/>
                    <a:pt x="59698" y="104442"/>
                    <a:pt x="58567" y="105097"/>
                  </a:cubicBezTo>
                  <a:lnTo>
                    <a:pt x="59186" y="106168"/>
                  </a:lnTo>
                  <a:cubicBezTo>
                    <a:pt x="60210" y="105585"/>
                    <a:pt x="61317" y="105132"/>
                    <a:pt x="62472" y="104847"/>
                  </a:cubicBezTo>
                  <a:lnTo>
                    <a:pt x="62175" y="103644"/>
                  </a:lnTo>
                  <a:close/>
                  <a:moveTo>
                    <a:pt x="55495" y="107478"/>
                  </a:moveTo>
                  <a:cubicBezTo>
                    <a:pt x="54590" y="108407"/>
                    <a:pt x="53817" y="109454"/>
                    <a:pt x="53197" y="110597"/>
                  </a:cubicBezTo>
                  <a:lnTo>
                    <a:pt x="54293" y="111193"/>
                  </a:lnTo>
                  <a:cubicBezTo>
                    <a:pt x="54852" y="110145"/>
                    <a:pt x="55555" y="109193"/>
                    <a:pt x="56388" y="108335"/>
                  </a:cubicBezTo>
                  <a:lnTo>
                    <a:pt x="55495" y="107478"/>
                  </a:lnTo>
                  <a:close/>
                  <a:moveTo>
                    <a:pt x="51840" y="114241"/>
                  </a:moveTo>
                  <a:cubicBezTo>
                    <a:pt x="51626" y="115229"/>
                    <a:pt x="51507" y="116253"/>
                    <a:pt x="51507" y="117277"/>
                  </a:cubicBezTo>
                  <a:lnTo>
                    <a:pt x="51507" y="118075"/>
                  </a:lnTo>
                  <a:lnTo>
                    <a:pt x="52745" y="118075"/>
                  </a:lnTo>
                  <a:lnTo>
                    <a:pt x="52745" y="117277"/>
                  </a:lnTo>
                  <a:cubicBezTo>
                    <a:pt x="52745" y="116348"/>
                    <a:pt x="52852" y="115408"/>
                    <a:pt x="53055" y="114503"/>
                  </a:cubicBezTo>
                  <a:lnTo>
                    <a:pt x="51840" y="114241"/>
                  </a:lnTo>
                  <a:close/>
                  <a:moveTo>
                    <a:pt x="51507" y="121801"/>
                  </a:moveTo>
                  <a:lnTo>
                    <a:pt x="51507" y="125528"/>
                  </a:lnTo>
                  <a:lnTo>
                    <a:pt x="52757" y="125528"/>
                  </a:lnTo>
                  <a:lnTo>
                    <a:pt x="52757" y="121801"/>
                  </a:lnTo>
                  <a:close/>
                  <a:moveTo>
                    <a:pt x="51507" y="129243"/>
                  </a:moveTo>
                  <a:lnTo>
                    <a:pt x="51507" y="132969"/>
                  </a:lnTo>
                  <a:lnTo>
                    <a:pt x="52757" y="132969"/>
                  </a:lnTo>
                  <a:lnTo>
                    <a:pt x="52757" y="129243"/>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 name="Google Shape;60;p15"/>
          <p:cNvGrpSpPr/>
          <p:nvPr/>
        </p:nvGrpSpPr>
        <p:grpSpPr>
          <a:xfrm>
            <a:off x="4068727" y="0"/>
            <a:ext cx="4775744" cy="6136527"/>
            <a:chOff x="2966771" y="1169862"/>
            <a:chExt cx="3166099" cy="3977784"/>
          </a:xfrm>
        </p:grpSpPr>
        <p:sp>
          <p:nvSpPr>
            <p:cNvPr id="61" name="Google Shape;61;p15"/>
            <p:cNvSpPr/>
            <p:nvPr/>
          </p:nvSpPr>
          <p:spPr>
            <a:xfrm>
              <a:off x="2966771" y="1169862"/>
              <a:ext cx="3166099" cy="3977784"/>
            </a:xfrm>
            <a:custGeom>
              <a:avLst/>
              <a:gdLst/>
              <a:ahLst/>
              <a:cxnLst/>
              <a:rect l="l" t="t" r="r" b="b"/>
              <a:pathLst>
                <a:path w="114527" h="143888" extrusionOk="0">
                  <a:moveTo>
                    <a:pt x="57841" y="0"/>
                  </a:moveTo>
                  <a:lnTo>
                    <a:pt x="48792" y="15895"/>
                  </a:lnTo>
                  <a:lnTo>
                    <a:pt x="51531" y="15895"/>
                  </a:lnTo>
                  <a:lnTo>
                    <a:pt x="51531" y="19181"/>
                  </a:lnTo>
                  <a:lnTo>
                    <a:pt x="51531" y="19979"/>
                  </a:lnTo>
                  <a:lnTo>
                    <a:pt x="51531" y="20086"/>
                  </a:lnTo>
                  <a:lnTo>
                    <a:pt x="51554" y="20217"/>
                  </a:lnTo>
                  <a:lnTo>
                    <a:pt x="51578" y="20515"/>
                  </a:lnTo>
                  <a:lnTo>
                    <a:pt x="51614" y="21098"/>
                  </a:lnTo>
                  <a:cubicBezTo>
                    <a:pt x="51638" y="21491"/>
                    <a:pt x="51650" y="21884"/>
                    <a:pt x="51697" y="22277"/>
                  </a:cubicBezTo>
                  <a:lnTo>
                    <a:pt x="51876" y="23444"/>
                  </a:lnTo>
                  <a:lnTo>
                    <a:pt x="51971" y="24027"/>
                  </a:lnTo>
                  <a:cubicBezTo>
                    <a:pt x="52007" y="24218"/>
                    <a:pt x="52066" y="24408"/>
                    <a:pt x="52102" y="24599"/>
                  </a:cubicBezTo>
                  <a:lnTo>
                    <a:pt x="52412" y="25742"/>
                  </a:lnTo>
                  <a:cubicBezTo>
                    <a:pt x="52507" y="26123"/>
                    <a:pt x="52662" y="26492"/>
                    <a:pt x="52793" y="26861"/>
                  </a:cubicBezTo>
                  <a:cubicBezTo>
                    <a:pt x="52935" y="27230"/>
                    <a:pt x="53055" y="27611"/>
                    <a:pt x="53221" y="27968"/>
                  </a:cubicBezTo>
                  <a:lnTo>
                    <a:pt x="53733" y="29028"/>
                  </a:lnTo>
                  <a:cubicBezTo>
                    <a:pt x="53817" y="29206"/>
                    <a:pt x="53900" y="29385"/>
                    <a:pt x="53995" y="29552"/>
                  </a:cubicBezTo>
                  <a:lnTo>
                    <a:pt x="54305" y="30064"/>
                  </a:lnTo>
                  <a:lnTo>
                    <a:pt x="54912" y="31064"/>
                  </a:lnTo>
                  <a:cubicBezTo>
                    <a:pt x="55138" y="31385"/>
                    <a:pt x="55376" y="31707"/>
                    <a:pt x="55614" y="32016"/>
                  </a:cubicBezTo>
                  <a:cubicBezTo>
                    <a:pt x="56067" y="32659"/>
                    <a:pt x="56615" y="33219"/>
                    <a:pt x="57150" y="33802"/>
                  </a:cubicBezTo>
                  <a:cubicBezTo>
                    <a:pt x="57400" y="34100"/>
                    <a:pt x="57710" y="34350"/>
                    <a:pt x="57996" y="34624"/>
                  </a:cubicBezTo>
                  <a:cubicBezTo>
                    <a:pt x="58293" y="34874"/>
                    <a:pt x="58567" y="35148"/>
                    <a:pt x="58877" y="35398"/>
                  </a:cubicBezTo>
                  <a:lnTo>
                    <a:pt x="59829" y="36100"/>
                  </a:lnTo>
                  <a:cubicBezTo>
                    <a:pt x="59984" y="36219"/>
                    <a:pt x="60139" y="36338"/>
                    <a:pt x="60305" y="36445"/>
                  </a:cubicBezTo>
                  <a:lnTo>
                    <a:pt x="60806" y="36755"/>
                  </a:lnTo>
                  <a:lnTo>
                    <a:pt x="61818" y="37362"/>
                  </a:lnTo>
                  <a:cubicBezTo>
                    <a:pt x="62163" y="37553"/>
                    <a:pt x="62520" y="37719"/>
                    <a:pt x="62877" y="37886"/>
                  </a:cubicBezTo>
                  <a:cubicBezTo>
                    <a:pt x="63568" y="38255"/>
                    <a:pt x="64318" y="38505"/>
                    <a:pt x="65068" y="38767"/>
                  </a:cubicBezTo>
                  <a:cubicBezTo>
                    <a:pt x="65437" y="38910"/>
                    <a:pt x="65818" y="39005"/>
                    <a:pt x="66199" y="39100"/>
                  </a:cubicBezTo>
                  <a:cubicBezTo>
                    <a:pt x="66580" y="39196"/>
                    <a:pt x="66961" y="39303"/>
                    <a:pt x="67342" y="39386"/>
                  </a:cubicBezTo>
                  <a:lnTo>
                    <a:pt x="68509" y="39577"/>
                  </a:lnTo>
                  <a:cubicBezTo>
                    <a:pt x="68902" y="39624"/>
                    <a:pt x="69295" y="39660"/>
                    <a:pt x="69676" y="39672"/>
                  </a:cubicBezTo>
                  <a:cubicBezTo>
                    <a:pt x="70176" y="39704"/>
                    <a:pt x="70946" y="39709"/>
                    <a:pt x="71403" y="39709"/>
                  </a:cubicBezTo>
                  <a:cubicBezTo>
                    <a:pt x="71632" y="39709"/>
                    <a:pt x="71783" y="39708"/>
                    <a:pt x="71783" y="39708"/>
                  </a:cubicBezTo>
                  <a:lnTo>
                    <a:pt x="94298" y="39708"/>
                  </a:lnTo>
                  <a:lnTo>
                    <a:pt x="94691" y="39743"/>
                  </a:lnTo>
                  <a:lnTo>
                    <a:pt x="94905" y="39779"/>
                  </a:lnTo>
                  <a:cubicBezTo>
                    <a:pt x="95048" y="39791"/>
                    <a:pt x="95191" y="39803"/>
                    <a:pt x="95334" y="39803"/>
                  </a:cubicBezTo>
                  <a:cubicBezTo>
                    <a:pt x="95477" y="39803"/>
                    <a:pt x="95619" y="39862"/>
                    <a:pt x="95762" y="39874"/>
                  </a:cubicBezTo>
                  <a:cubicBezTo>
                    <a:pt x="95893" y="39898"/>
                    <a:pt x="96048" y="39898"/>
                    <a:pt x="96179" y="39946"/>
                  </a:cubicBezTo>
                  <a:cubicBezTo>
                    <a:pt x="97286" y="40196"/>
                    <a:pt x="98334" y="40696"/>
                    <a:pt x="99227" y="41422"/>
                  </a:cubicBezTo>
                  <a:cubicBezTo>
                    <a:pt x="100096" y="42160"/>
                    <a:pt x="100799" y="43101"/>
                    <a:pt x="101263" y="44149"/>
                  </a:cubicBezTo>
                  <a:cubicBezTo>
                    <a:pt x="101680" y="45196"/>
                    <a:pt x="101870" y="46339"/>
                    <a:pt x="101787" y="47494"/>
                  </a:cubicBezTo>
                  <a:cubicBezTo>
                    <a:pt x="101727" y="48566"/>
                    <a:pt x="101370" y="49566"/>
                    <a:pt x="100846" y="50483"/>
                  </a:cubicBezTo>
                  <a:cubicBezTo>
                    <a:pt x="100263" y="51447"/>
                    <a:pt x="99251" y="52507"/>
                    <a:pt x="98286" y="53078"/>
                  </a:cubicBezTo>
                  <a:cubicBezTo>
                    <a:pt x="98060" y="53245"/>
                    <a:pt x="97774" y="53328"/>
                    <a:pt x="97536" y="53471"/>
                  </a:cubicBezTo>
                  <a:cubicBezTo>
                    <a:pt x="97405" y="53543"/>
                    <a:pt x="97262" y="53578"/>
                    <a:pt x="97131" y="53626"/>
                  </a:cubicBezTo>
                  <a:cubicBezTo>
                    <a:pt x="97001" y="53674"/>
                    <a:pt x="96870" y="53733"/>
                    <a:pt x="96739" y="53769"/>
                  </a:cubicBezTo>
                  <a:cubicBezTo>
                    <a:pt x="96596" y="53793"/>
                    <a:pt x="95119" y="54102"/>
                    <a:pt x="94572" y="54150"/>
                  </a:cubicBezTo>
                  <a:cubicBezTo>
                    <a:pt x="94504" y="54154"/>
                    <a:pt x="94416" y="54155"/>
                    <a:pt x="94320" y="54155"/>
                  </a:cubicBezTo>
                  <a:cubicBezTo>
                    <a:pt x="94128" y="54155"/>
                    <a:pt x="93909" y="54150"/>
                    <a:pt x="93774" y="54150"/>
                  </a:cubicBezTo>
                  <a:lnTo>
                    <a:pt x="19705" y="54150"/>
                  </a:lnTo>
                  <a:lnTo>
                    <a:pt x="19562" y="54114"/>
                  </a:lnTo>
                  <a:lnTo>
                    <a:pt x="19265" y="54102"/>
                  </a:lnTo>
                  <a:lnTo>
                    <a:pt x="18681" y="54126"/>
                  </a:lnTo>
                  <a:cubicBezTo>
                    <a:pt x="18288" y="54150"/>
                    <a:pt x="17895" y="54150"/>
                    <a:pt x="17514" y="54209"/>
                  </a:cubicBezTo>
                  <a:cubicBezTo>
                    <a:pt x="14383" y="54567"/>
                    <a:pt x="11335" y="55674"/>
                    <a:pt x="8716" y="57424"/>
                  </a:cubicBezTo>
                  <a:cubicBezTo>
                    <a:pt x="6120" y="59186"/>
                    <a:pt x="3953" y="61568"/>
                    <a:pt x="2417" y="64318"/>
                  </a:cubicBezTo>
                  <a:cubicBezTo>
                    <a:pt x="917" y="67080"/>
                    <a:pt x="96" y="70235"/>
                    <a:pt x="24" y="73367"/>
                  </a:cubicBezTo>
                  <a:cubicBezTo>
                    <a:pt x="0" y="73807"/>
                    <a:pt x="12" y="74010"/>
                    <a:pt x="12" y="74295"/>
                  </a:cubicBezTo>
                  <a:cubicBezTo>
                    <a:pt x="12" y="74343"/>
                    <a:pt x="12" y="74474"/>
                    <a:pt x="24" y="74557"/>
                  </a:cubicBezTo>
                  <a:lnTo>
                    <a:pt x="36" y="74855"/>
                  </a:lnTo>
                  <a:lnTo>
                    <a:pt x="60" y="75438"/>
                  </a:lnTo>
                  <a:cubicBezTo>
                    <a:pt x="84" y="75831"/>
                    <a:pt x="84" y="76224"/>
                    <a:pt x="143" y="76617"/>
                  </a:cubicBezTo>
                  <a:lnTo>
                    <a:pt x="322" y="77784"/>
                  </a:lnTo>
                  <a:cubicBezTo>
                    <a:pt x="357" y="77974"/>
                    <a:pt x="381" y="78165"/>
                    <a:pt x="429" y="78355"/>
                  </a:cubicBezTo>
                  <a:lnTo>
                    <a:pt x="560" y="78939"/>
                  </a:lnTo>
                  <a:lnTo>
                    <a:pt x="869" y="80082"/>
                  </a:lnTo>
                  <a:cubicBezTo>
                    <a:pt x="977" y="80451"/>
                    <a:pt x="1119" y="80820"/>
                    <a:pt x="1250" y="81189"/>
                  </a:cubicBezTo>
                  <a:cubicBezTo>
                    <a:pt x="1393" y="81558"/>
                    <a:pt x="1512" y="81939"/>
                    <a:pt x="1691" y="82296"/>
                  </a:cubicBezTo>
                  <a:cubicBezTo>
                    <a:pt x="2977" y="85166"/>
                    <a:pt x="4929" y="87737"/>
                    <a:pt x="7382" y="89702"/>
                  </a:cubicBezTo>
                  <a:cubicBezTo>
                    <a:pt x="9835" y="91655"/>
                    <a:pt x="12764" y="93048"/>
                    <a:pt x="15859" y="93655"/>
                  </a:cubicBezTo>
                  <a:lnTo>
                    <a:pt x="17026" y="93845"/>
                  </a:lnTo>
                  <a:lnTo>
                    <a:pt x="17610" y="93929"/>
                  </a:lnTo>
                  <a:cubicBezTo>
                    <a:pt x="17812" y="93952"/>
                    <a:pt x="18003" y="93952"/>
                    <a:pt x="18193" y="93964"/>
                  </a:cubicBezTo>
                  <a:lnTo>
                    <a:pt x="19372" y="94024"/>
                  </a:lnTo>
                  <a:lnTo>
                    <a:pt x="19669" y="94036"/>
                  </a:lnTo>
                  <a:lnTo>
                    <a:pt x="94643" y="94036"/>
                  </a:lnTo>
                  <a:lnTo>
                    <a:pt x="94869" y="94048"/>
                  </a:lnTo>
                  <a:cubicBezTo>
                    <a:pt x="95024" y="94060"/>
                    <a:pt x="95167" y="94072"/>
                    <a:pt x="95310" y="94072"/>
                  </a:cubicBezTo>
                  <a:cubicBezTo>
                    <a:pt x="95381" y="94072"/>
                    <a:pt x="95453" y="94083"/>
                    <a:pt x="95524" y="94095"/>
                  </a:cubicBezTo>
                  <a:lnTo>
                    <a:pt x="95727" y="94131"/>
                  </a:lnTo>
                  <a:cubicBezTo>
                    <a:pt x="95869" y="94155"/>
                    <a:pt x="96012" y="94167"/>
                    <a:pt x="96155" y="94191"/>
                  </a:cubicBezTo>
                  <a:cubicBezTo>
                    <a:pt x="96703" y="94345"/>
                    <a:pt x="97251" y="94476"/>
                    <a:pt x="97751" y="94750"/>
                  </a:cubicBezTo>
                  <a:cubicBezTo>
                    <a:pt x="98286" y="94976"/>
                    <a:pt x="98739" y="95322"/>
                    <a:pt x="99203" y="95655"/>
                  </a:cubicBezTo>
                  <a:cubicBezTo>
                    <a:pt x="99620" y="96048"/>
                    <a:pt x="100060" y="96429"/>
                    <a:pt x="100382" y="96905"/>
                  </a:cubicBezTo>
                  <a:cubicBezTo>
                    <a:pt x="100751" y="97346"/>
                    <a:pt x="100989" y="97870"/>
                    <a:pt x="101251" y="98382"/>
                  </a:cubicBezTo>
                  <a:cubicBezTo>
                    <a:pt x="101299" y="98513"/>
                    <a:pt x="101334" y="98643"/>
                    <a:pt x="101394" y="98774"/>
                  </a:cubicBezTo>
                  <a:cubicBezTo>
                    <a:pt x="101430" y="98917"/>
                    <a:pt x="101501" y="99036"/>
                    <a:pt x="101525" y="99179"/>
                  </a:cubicBezTo>
                  <a:cubicBezTo>
                    <a:pt x="101584" y="99453"/>
                    <a:pt x="101692" y="99727"/>
                    <a:pt x="101703" y="100013"/>
                  </a:cubicBezTo>
                  <a:cubicBezTo>
                    <a:pt x="101727" y="100156"/>
                    <a:pt x="101751" y="100287"/>
                    <a:pt x="101775" y="100429"/>
                  </a:cubicBezTo>
                  <a:lnTo>
                    <a:pt x="101799" y="100870"/>
                  </a:lnTo>
                  <a:lnTo>
                    <a:pt x="101823" y="101084"/>
                  </a:lnTo>
                  <a:lnTo>
                    <a:pt x="101834" y="101191"/>
                  </a:lnTo>
                  <a:lnTo>
                    <a:pt x="101834" y="101299"/>
                  </a:lnTo>
                  <a:cubicBezTo>
                    <a:pt x="101834" y="101334"/>
                    <a:pt x="101823" y="101358"/>
                    <a:pt x="101823" y="101370"/>
                  </a:cubicBezTo>
                  <a:cubicBezTo>
                    <a:pt x="101811" y="101513"/>
                    <a:pt x="101799" y="101656"/>
                    <a:pt x="101787" y="101799"/>
                  </a:cubicBezTo>
                  <a:cubicBezTo>
                    <a:pt x="101811" y="102096"/>
                    <a:pt x="101715" y="102370"/>
                    <a:pt x="101692" y="102656"/>
                  </a:cubicBezTo>
                  <a:cubicBezTo>
                    <a:pt x="101692" y="102799"/>
                    <a:pt x="101632" y="102930"/>
                    <a:pt x="101596" y="103073"/>
                  </a:cubicBezTo>
                  <a:cubicBezTo>
                    <a:pt x="101561" y="103204"/>
                    <a:pt x="101525" y="103346"/>
                    <a:pt x="101501" y="103477"/>
                  </a:cubicBezTo>
                  <a:cubicBezTo>
                    <a:pt x="101144" y="104561"/>
                    <a:pt x="100537" y="105561"/>
                    <a:pt x="99739" y="106383"/>
                  </a:cubicBezTo>
                  <a:cubicBezTo>
                    <a:pt x="98917" y="107192"/>
                    <a:pt x="97917" y="107799"/>
                    <a:pt x="96846" y="108157"/>
                  </a:cubicBezTo>
                  <a:cubicBezTo>
                    <a:pt x="96715" y="108204"/>
                    <a:pt x="96572" y="108216"/>
                    <a:pt x="96429" y="108264"/>
                  </a:cubicBezTo>
                  <a:cubicBezTo>
                    <a:pt x="96298" y="108288"/>
                    <a:pt x="96167" y="108359"/>
                    <a:pt x="96024" y="108359"/>
                  </a:cubicBezTo>
                  <a:cubicBezTo>
                    <a:pt x="95881" y="108383"/>
                    <a:pt x="95738" y="108395"/>
                    <a:pt x="95596" y="108419"/>
                  </a:cubicBezTo>
                  <a:cubicBezTo>
                    <a:pt x="95524" y="108430"/>
                    <a:pt x="95453" y="108454"/>
                    <a:pt x="95381" y="108454"/>
                  </a:cubicBezTo>
                  <a:lnTo>
                    <a:pt x="95167" y="108466"/>
                  </a:lnTo>
                  <a:cubicBezTo>
                    <a:pt x="95024" y="108466"/>
                    <a:pt x="94881" y="108466"/>
                    <a:pt x="94738" y="108478"/>
                  </a:cubicBezTo>
                  <a:cubicBezTo>
                    <a:pt x="94691" y="108478"/>
                    <a:pt x="94512" y="108466"/>
                    <a:pt x="94393" y="108466"/>
                  </a:cubicBezTo>
                  <a:lnTo>
                    <a:pt x="71283" y="108466"/>
                  </a:lnTo>
                  <a:lnTo>
                    <a:pt x="70985" y="108490"/>
                  </a:lnTo>
                  <a:lnTo>
                    <a:pt x="70402" y="108526"/>
                  </a:lnTo>
                  <a:cubicBezTo>
                    <a:pt x="70009" y="108538"/>
                    <a:pt x="69616" y="108561"/>
                    <a:pt x="69235" y="108597"/>
                  </a:cubicBezTo>
                  <a:lnTo>
                    <a:pt x="68068" y="108764"/>
                  </a:lnTo>
                  <a:cubicBezTo>
                    <a:pt x="67675" y="108835"/>
                    <a:pt x="67283" y="108883"/>
                    <a:pt x="66902" y="108990"/>
                  </a:cubicBezTo>
                  <a:cubicBezTo>
                    <a:pt x="66140" y="109181"/>
                    <a:pt x="65366" y="109359"/>
                    <a:pt x="64639" y="109657"/>
                  </a:cubicBezTo>
                  <a:cubicBezTo>
                    <a:pt x="64270" y="109788"/>
                    <a:pt x="63889" y="109919"/>
                    <a:pt x="63532" y="110073"/>
                  </a:cubicBezTo>
                  <a:lnTo>
                    <a:pt x="62460" y="110585"/>
                  </a:lnTo>
                  <a:lnTo>
                    <a:pt x="61937" y="110847"/>
                  </a:lnTo>
                  <a:cubicBezTo>
                    <a:pt x="61758" y="110931"/>
                    <a:pt x="61591" y="111038"/>
                    <a:pt x="61425" y="111145"/>
                  </a:cubicBezTo>
                  <a:lnTo>
                    <a:pt x="60413" y="111752"/>
                  </a:lnTo>
                  <a:cubicBezTo>
                    <a:pt x="60079" y="111967"/>
                    <a:pt x="59782" y="112217"/>
                    <a:pt x="59460" y="112443"/>
                  </a:cubicBezTo>
                  <a:cubicBezTo>
                    <a:pt x="59151" y="112681"/>
                    <a:pt x="58817" y="112907"/>
                    <a:pt x="58531" y="113169"/>
                  </a:cubicBezTo>
                  <a:cubicBezTo>
                    <a:pt x="58079" y="113586"/>
                    <a:pt x="57603" y="114003"/>
                    <a:pt x="57174" y="114443"/>
                  </a:cubicBezTo>
                  <a:cubicBezTo>
                    <a:pt x="57115" y="114503"/>
                    <a:pt x="57043" y="114586"/>
                    <a:pt x="56960" y="114681"/>
                  </a:cubicBezTo>
                  <a:cubicBezTo>
                    <a:pt x="56912" y="114717"/>
                    <a:pt x="56876" y="114765"/>
                    <a:pt x="56841" y="114800"/>
                  </a:cubicBezTo>
                  <a:cubicBezTo>
                    <a:pt x="56567" y="115110"/>
                    <a:pt x="56234" y="115479"/>
                    <a:pt x="56055" y="115681"/>
                  </a:cubicBezTo>
                  <a:lnTo>
                    <a:pt x="55341" y="116622"/>
                  </a:lnTo>
                  <a:lnTo>
                    <a:pt x="54995" y="117098"/>
                  </a:lnTo>
                  <a:cubicBezTo>
                    <a:pt x="54876" y="117253"/>
                    <a:pt x="54781" y="117432"/>
                    <a:pt x="54674" y="117586"/>
                  </a:cubicBezTo>
                  <a:lnTo>
                    <a:pt x="54067" y="118598"/>
                  </a:lnTo>
                  <a:cubicBezTo>
                    <a:pt x="53864" y="118944"/>
                    <a:pt x="53709" y="119301"/>
                    <a:pt x="53531" y="119658"/>
                  </a:cubicBezTo>
                  <a:cubicBezTo>
                    <a:pt x="53364" y="120015"/>
                    <a:pt x="53174" y="120360"/>
                    <a:pt x="53043" y="120730"/>
                  </a:cubicBezTo>
                  <a:lnTo>
                    <a:pt x="52638" y="121837"/>
                  </a:lnTo>
                  <a:cubicBezTo>
                    <a:pt x="52566" y="122027"/>
                    <a:pt x="52495" y="122206"/>
                    <a:pt x="52447" y="122396"/>
                  </a:cubicBezTo>
                  <a:lnTo>
                    <a:pt x="52293" y="122968"/>
                  </a:lnTo>
                  <a:lnTo>
                    <a:pt x="51995" y="124111"/>
                  </a:lnTo>
                  <a:cubicBezTo>
                    <a:pt x="51923" y="124504"/>
                    <a:pt x="51864" y="124897"/>
                    <a:pt x="51804" y="125278"/>
                  </a:cubicBezTo>
                  <a:cubicBezTo>
                    <a:pt x="51757" y="125671"/>
                    <a:pt x="51673" y="126064"/>
                    <a:pt x="51662" y="126445"/>
                  </a:cubicBezTo>
                  <a:lnTo>
                    <a:pt x="51578" y="127623"/>
                  </a:lnTo>
                  <a:lnTo>
                    <a:pt x="51531" y="128207"/>
                  </a:lnTo>
                  <a:lnTo>
                    <a:pt x="51531" y="128600"/>
                  </a:lnTo>
                  <a:lnTo>
                    <a:pt x="51531" y="129409"/>
                  </a:lnTo>
                  <a:lnTo>
                    <a:pt x="51531" y="131017"/>
                  </a:lnTo>
                  <a:lnTo>
                    <a:pt x="51531" y="143887"/>
                  </a:lnTo>
                  <a:lnTo>
                    <a:pt x="64187" y="143887"/>
                  </a:lnTo>
                  <a:lnTo>
                    <a:pt x="64187" y="131017"/>
                  </a:lnTo>
                  <a:lnTo>
                    <a:pt x="64187" y="129409"/>
                  </a:lnTo>
                  <a:lnTo>
                    <a:pt x="64187" y="128600"/>
                  </a:lnTo>
                  <a:lnTo>
                    <a:pt x="64187" y="128207"/>
                  </a:lnTo>
                  <a:lnTo>
                    <a:pt x="64163" y="127980"/>
                  </a:lnTo>
                  <a:cubicBezTo>
                    <a:pt x="64175" y="127838"/>
                    <a:pt x="64163" y="127695"/>
                    <a:pt x="64163" y="127540"/>
                  </a:cubicBezTo>
                  <a:cubicBezTo>
                    <a:pt x="64163" y="127397"/>
                    <a:pt x="64211" y="127266"/>
                    <a:pt x="64223" y="127123"/>
                  </a:cubicBezTo>
                  <a:cubicBezTo>
                    <a:pt x="64246" y="126980"/>
                    <a:pt x="64246" y="126837"/>
                    <a:pt x="64282" y="126695"/>
                  </a:cubicBezTo>
                  <a:cubicBezTo>
                    <a:pt x="64318" y="126564"/>
                    <a:pt x="64354" y="126421"/>
                    <a:pt x="64389" y="126290"/>
                  </a:cubicBezTo>
                  <a:cubicBezTo>
                    <a:pt x="64663" y="125194"/>
                    <a:pt x="65508" y="123909"/>
                    <a:pt x="66282" y="123063"/>
                  </a:cubicBezTo>
                  <a:cubicBezTo>
                    <a:pt x="66401" y="122956"/>
                    <a:pt x="66532" y="122849"/>
                    <a:pt x="66651" y="122730"/>
                  </a:cubicBezTo>
                  <a:cubicBezTo>
                    <a:pt x="66747" y="122623"/>
                    <a:pt x="66878" y="122563"/>
                    <a:pt x="66985" y="122468"/>
                  </a:cubicBezTo>
                  <a:cubicBezTo>
                    <a:pt x="67104" y="122396"/>
                    <a:pt x="67211" y="122289"/>
                    <a:pt x="67330" y="122218"/>
                  </a:cubicBezTo>
                  <a:cubicBezTo>
                    <a:pt x="67461" y="122146"/>
                    <a:pt x="67580" y="122075"/>
                    <a:pt x="67699" y="122004"/>
                  </a:cubicBezTo>
                  <a:cubicBezTo>
                    <a:pt x="67759" y="121956"/>
                    <a:pt x="67818" y="121920"/>
                    <a:pt x="67878" y="121884"/>
                  </a:cubicBezTo>
                  <a:lnTo>
                    <a:pt x="68080" y="121801"/>
                  </a:lnTo>
                  <a:cubicBezTo>
                    <a:pt x="68211" y="121742"/>
                    <a:pt x="68330" y="121670"/>
                    <a:pt x="68461" y="121611"/>
                  </a:cubicBezTo>
                  <a:lnTo>
                    <a:pt x="68866" y="121468"/>
                  </a:lnTo>
                  <a:cubicBezTo>
                    <a:pt x="69116" y="121349"/>
                    <a:pt x="69402" y="121301"/>
                    <a:pt x="69676" y="121218"/>
                  </a:cubicBezTo>
                  <a:cubicBezTo>
                    <a:pt x="69807" y="121170"/>
                    <a:pt x="69950" y="121170"/>
                    <a:pt x="70092" y="121146"/>
                  </a:cubicBezTo>
                  <a:cubicBezTo>
                    <a:pt x="70235" y="121122"/>
                    <a:pt x="70378" y="121099"/>
                    <a:pt x="70521" y="121075"/>
                  </a:cubicBezTo>
                  <a:cubicBezTo>
                    <a:pt x="70664" y="121075"/>
                    <a:pt x="70807" y="121063"/>
                    <a:pt x="70950" y="121063"/>
                  </a:cubicBezTo>
                  <a:lnTo>
                    <a:pt x="71164" y="121015"/>
                  </a:lnTo>
                  <a:lnTo>
                    <a:pt x="71283" y="120968"/>
                  </a:lnTo>
                  <a:lnTo>
                    <a:pt x="94393" y="120968"/>
                  </a:lnTo>
                  <a:cubicBezTo>
                    <a:pt x="94516" y="120968"/>
                    <a:pt x="94603" y="120994"/>
                    <a:pt x="94760" y="120994"/>
                  </a:cubicBezTo>
                  <a:cubicBezTo>
                    <a:pt x="94787" y="120994"/>
                    <a:pt x="94815" y="120993"/>
                    <a:pt x="94845" y="120991"/>
                  </a:cubicBezTo>
                  <a:lnTo>
                    <a:pt x="96024" y="120956"/>
                  </a:lnTo>
                  <a:lnTo>
                    <a:pt x="96608" y="120932"/>
                  </a:lnTo>
                  <a:cubicBezTo>
                    <a:pt x="96810" y="120908"/>
                    <a:pt x="97001" y="120884"/>
                    <a:pt x="97191" y="120861"/>
                  </a:cubicBezTo>
                  <a:lnTo>
                    <a:pt x="98358" y="120682"/>
                  </a:lnTo>
                  <a:cubicBezTo>
                    <a:pt x="98751" y="120622"/>
                    <a:pt x="99132" y="120503"/>
                    <a:pt x="99513" y="120420"/>
                  </a:cubicBezTo>
                  <a:cubicBezTo>
                    <a:pt x="99894" y="120313"/>
                    <a:pt x="100275" y="120229"/>
                    <a:pt x="100656" y="120099"/>
                  </a:cubicBezTo>
                  <a:cubicBezTo>
                    <a:pt x="103656" y="119134"/>
                    <a:pt x="106406" y="117443"/>
                    <a:pt x="108633" y="115229"/>
                  </a:cubicBezTo>
                  <a:cubicBezTo>
                    <a:pt x="110836" y="112990"/>
                    <a:pt x="112514" y="110228"/>
                    <a:pt x="113467" y="107228"/>
                  </a:cubicBezTo>
                  <a:cubicBezTo>
                    <a:pt x="113574" y="106847"/>
                    <a:pt x="113669" y="106466"/>
                    <a:pt x="113776" y="106085"/>
                  </a:cubicBezTo>
                  <a:cubicBezTo>
                    <a:pt x="113860" y="105692"/>
                    <a:pt x="113979" y="105323"/>
                    <a:pt x="114026" y="104930"/>
                  </a:cubicBezTo>
                  <a:cubicBezTo>
                    <a:pt x="114146" y="104144"/>
                    <a:pt x="114288" y="103370"/>
                    <a:pt x="114300" y="102584"/>
                  </a:cubicBezTo>
                  <a:lnTo>
                    <a:pt x="114348" y="101418"/>
                  </a:lnTo>
                  <a:cubicBezTo>
                    <a:pt x="114348" y="101358"/>
                    <a:pt x="114336" y="101322"/>
                    <a:pt x="114336" y="101287"/>
                  </a:cubicBezTo>
                  <a:lnTo>
                    <a:pt x="114336" y="101191"/>
                  </a:lnTo>
                  <a:lnTo>
                    <a:pt x="114336" y="100906"/>
                  </a:lnTo>
                  <a:lnTo>
                    <a:pt x="114324" y="100310"/>
                  </a:lnTo>
                  <a:cubicBezTo>
                    <a:pt x="114300" y="99929"/>
                    <a:pt x="114288" y="99536"/>
                    <a:pt x="114253" y="99144"/>
                  </a:cubicBezTo>
                  <a:lnTo>
                    <a:pt x="114086" y="97977"/>
                  </a:lnTo>
                  <a:cubicBezTo>
                    <a:pt x="113979" y="97191"/>
                    <a:pt x="113765" y="96429"/>
                    <a:pt x="113562" y="95667"/>
                  </a:cubicBezTo>
                  <a:cubicBezTo>
                    <a:pt x="113479" y="95286"/>
                    <a:pt x="113324" y="94917"/>
                    <a:pt x="113193" y="94548"/>
                  </a:cubicBezTo>
                  <a:cubicBezTo>
                    <a:pt x="113062" y="94179"/>
                    <a:pt x="112931" y="93810"/>
                    <a:pt x="112776" y="93440"/>
                  </a:cubicBezTo>
                  <a:cubicBezTo>
                    <a:pt x="112121" y="92012"/>
                    <a:pt x="111371" y="90619"/>
                    <a:pt x="110407" y="89369"/>
                  </a:cubicBezTo>
                  <a:cubicBezTo>
                    <a:pt x="109478" y="88095"/>
                    <a:pt x="108359" y="86987"/>
                    <a:pt x="107168" y="85963"/>
                  </a:cubicBezTo>
                  <a:cubicBezTo>
                    <a:pt x="105930" y="84999"/>
                    <a:pt x="104621" y="84106"/>
                    <a:pt x="103192" y="83451"/>
                  </a:cubicBezTo>
                  <a:cubicBezTo>
                    <a:pt x="101787" y="82737"/>
                    <a:pt x="100263" y="82272"/>
                    <a:pt x="98727" y="81915"/>
                  </a:cubicBezTo>
                  <a:cubicBezTo>
                    <a:pt x="98346" y="81844"/>
                    <a:pt x="97953" y="81784"/>
                    <a:pt x="97560" y="81725"/>
                  </a:cubicBezTo>
                  <a:lnTo>
                    <a:pt x="96977" y="81641"/>
                  </a:lnTo>
                  <a:cubicBezTo>
                    <a:pt x="96786" y="81606"/>
                    <a:pt x="96596" y="81582"/>
                    <a:pt x="96393" y="81582"/>
                  </a:cubicBezTo>
                  <a:lnTo>
                    <a:pt x="95226" y="81534"/>
                  </a:lnTo>
                  <a:lnTo>
                    <a:pt x="94643" y="81522"/>
                  </a:lnTo>
                  <a:lnTo>
                    <a:pt x="19872" y="81522"/>
                  </a:lnTo>
                  <a:lnTo>
                    <a:pt x="19693" y="81510"/>
                  </a:lnTo>
                  <a:lnTo>
                    <a:pt x="19574" y="81499"/>
                  </a:lnTo>
                  <a:cubicBezTo>
                    <a:pt x="19431" y="81487"/>
                    <a:pt x="19288" y="81475"/>
                    <a:pt x="19146" y="81463"/>
                  </a:cubicBezTo>
                  <a:cubicBezTo>
                    <a:pt x="19074" y="81463"/>
                    <a:pt x="19003" y="81463"/>
                    <a:pt x="18931" y="81451"/>
                  </a:cubicBezTo>
                  <a:lnTo>
                    <a:pt x="18717" y="81415"/>
                  </a:lnTo>
                  <a:cubicBezTo>
                    <a:pt x="18586" y="81391"/>
                    <a:pt x="18443" y="81368"/>
                    <a:pt x="18300" y="81356"/>
                  </a:cubicBezTo>
                  <a:cubicBezTo>
                    <a:pt x="17181" y="81129"/>
                    <a:pt x="16145" y="80629"/>
                    <a:pt x="15240" y="79915"/>
                  </a:cubicBezTo>
                  <a:cubicBezTo>
                    <a:pt x="14335" y="79213"/>
                    <a:pt x="13633" y="78260"/>
                    <a:pt x="13169" y="77224"/>
                  </a:cubicBezTo>
                  <a:cubicBezTo>
                    <a:pt x="13085" y="77105"/>
                    <a:pt x="13061" y="76962"/>
                    <a:pt x="13014" y="76831"/>
                  </a:cubicBezTo>
                  <a:cubicBezTo>
                    <a:pt x="12966" y="76700"/>
                    <a:pt x="12907" y="76569"/>
                    <a:pt x="12859" y="76426"/>
                  </a:cubicBezTo>
                  <a:cubicBezTo>
                    <a:pt x="12835" y="76296"/>
                    <a:pt x="12800" y="76153"/>
                    <a:pt x="12764" y="76022"/>
                  </a:cubicBezTo>
                  <a:lnTo>
                    <a:pt x="12704" y="75819"/>
                  </a:lnTo>
                  <a:cubicBezTo>
                    <a:pt x="12692" y="75748"/>
                    <a:pt x="12680" y="75676"/>
                    <a:pt x="12680" y="75605"/>
                  </a:cubicBezTo>
                  <a:cubicBezTo>
                    <a:pt x="12657" y="75462"/>
                    <a:pt x="12633" y="75319"/>
                    <a:pt x="12609" y="75176"/>
                  </a:cubicBezTo>
                  <a:cubicBezTo>
                    <a:pt x="12573" y="75045"/>
                    <a:pt x="12597" y="74891"/>
                    <a:pt x="12585" y="74748"/>
                  </a:cubicBezTo>
                  <a:lnTo>
                    <a:pt x="12549" y="74295"/>
                  </a:lnTo>
                  <a:cubicBezTo>
                    <a:pt x="12549" y="74033"/>
                    <a:pt x="12549" y="73700"/>
                    <a:pt x="12561" y="73617"/>
                  </a:cubicBezTo>
                  <a:cubicBezTo>
                    <a:pt x="12597" y="72462"/>
                    <a:pt x="12895" y="71343"/>
                    <a:pt x="13431" y="70342"/>
                  </a:cubicBezTo>
                  <a:cubicBezTo>
                    <a:pt x="13990" y="69354"/>
                    <a:pt x="14776" y="68473"/>
                    <a:pt x="15717" y="67830"/>
                  </a:cubicBezTo>
                  <a:cubicBezTo>
                    <a:pt x="16681" y="67199"/>
                    <a:pt x="17764" y="66806"/>
                    <a:pt x="18896" y="66663"/>
                  </a:cubicBezTo>
                  <a:cubicBezTo>
                    <a:pt x="19038" y="66640"/>
                    <a:pt x="19181" y="66651"/>
                    <a:pt x="19324" y="66640"/>
                  </a:cubicBezTo>
                  <a:lnTo>
                    <a:pt x="19538" y="66628"/>
                  </a:lnTo>
                  <a:lnTo>
                    <a:pt x="19646" y="66640"/>
                  </a:lnTo>
                  <a:lnTo>
                    <a:pt x="94572" y="66640"/>
                  </a:lnTo>
                  <a:lnTo>
                    <a:pt x="94679" y="66628"/>
                  </a:lnTo>
                  <a:lnTo>
                    <a:pt x="94822" y="66616"/>
                  </a:lnTo>
                  <a:lnTo>
                    <a:pt x="95119" y="66604"/>
                  </a:lnTo>
                  <a:lnTo>
                    <a:pt x="95703" y="66568"/>
                  </a:lnTo>
                  <a:cubicBezTo>
                    <a:pt x="96096" y="66544"/>
                    <a:pt x="96489" y="66544"/>
                    <a:pt x="96881" y="66485"/>
                  </a:cubicBezTo>
                  <a:lnTo>
                    <a:pt x="98048" y="66306"/>
                  </a:lnTo>
                  <a:lnTo>
                    <a:pt x="98632" y="66211"/>
                  </a:lnTo>
                  <a:lnTo>
                    <a:pt x="99203" y="66080"/>
                  </a:lnTo>
                  <a:lnTo>
                    <a:pt x="100346" y="65782"/>
                  </a:lnTo>
                  <a:cubicBezTo>
                    <a:pt x="100727" y="65675"/>
                    <a:pt x="101096" y="65520"/>
                    <a:pt x="101465" y="65389"/>
                  </a:cubicBezTo>
                  <a:cubicBezTo>
                    <a:pt x="101834" y="65247"/>
                    <a:pt x="102215" y="65127"/>
                    <a:pt x="102561" y="64961"/>
                  </a:cubicBezTo>
                  <a:cubicBezTo>
                    <a:pt x="103275" y="64616"/>
                    <a:pt x="104001" y="64306"/>
                    <a:pt x="104656" y="63877"/>
                  </a:cubicBezTo>
                  <a:cubicBezTo>
                    <a:pt x="107288" y="62318"/>
                    <a:pt x="109693" y="59960"/>
                    <a:pt x="111348" y="57365"/>
                  </a:cubicBezTo>
                  <a:cubicBezTo>
                    <a:pt x="111383" y="57317"/>
                    <a:pt x="111419" y="57257"/>
                    <a:pt x="111455" y="57198"/>
                  </a:cubicBezTo>
                  <a:cubicBezTo>
                    <a:pt x="111467" y="57174"/>
                    <a:pt x="111479" y="57150"/>
                    <a:pt x="111490" y="57138"/>
                  </a:cubicBezTo>
                  <a:lnTo>
                    <a:pt x="111490" y="57126"/>
                  </a:lnTo>
                  <a:cubicBezTo>
                    <a:pt x="113074" y="54519"/>
                    <a:pt x="114074" y="51531"/>
                    <a:pt x="114288" y="48483"/>
                  </a:cubicBezTo>
                  <a:cubicBezTo>
                    <a:pt x="114527" y="45363"/>
                    <a:pt x="114026" y="42172"/>
                    <a:pt x="112812" y="39255"/>
                  </a:cubicBezTo>
                  <a:cubicBezTo>
                    <a:pt x="111562" y="36362"/>
                    <a:pt x="109633" y="33778"/>
                    <a:pt x="107228" y="31766"/>
                  </a:cubicBezTo>
                  <a:cubicBezTo>
                    <a:pt x="104799" y="29766"/>
                    <a:pt x="101894" y="28349"/>
                    <a:pt x="98810" y="27682"/>
                  </a:cubicBezTo>
                  <a:cubicBezTo>
                    <a:pt x="98429" y="27587"/>
                    <a:pt x="98036" y="27540"/>
                    <a:pt x="97643" y="27480"/>
                  </a:cubicBezTo>
                  <a:cubicBezTo>
                    <a:pt x="97251" y="27420"/>
                    <a:pt x="96870" y="27349"/>
                    <a:pt x="96477" y="27325"/>
                  </a:cubicBezTo>
                  <a:lnTo>
                    <a:pt x="95298" y="27266"/>
                  </a:lnTo>
                  <a:lnTo>
                    <a:pt x="94715" y="27218"/>
                  </a:lnTo>
                  <a:lnTo>
                    <a:pt x="94298" y="27206"/>
                  </a:lnTo>
                  <a:lnTo>
                    <a:pt x="71783" y="27206"/>
                  </a:lnTo>
                  <a:cubicBezTo>
                    <a:pt x="71140" y="27206"/>
                    <a:pt x="70676" y="27182"/>
                    <a:pt x="70676" y="27182"/>
                  </a:cubicBezTo>
                  <a:cubicBezTo>
                    <a:pt x="70650" y="27185"/>
                    <a:pt x="70624" y="27186"/>
                    <a:pt x="70598" y="27186"/>
                  </a:cubicBezTo>
                  <a:cubicBezTo>
                    <a:pt x="70484" y="27186"/>
                    <a:pt x="70376" y="27166"/>
                    <a:pt x="70259" y="27147"/>
                  </a:cubicBezTo>
                  <a:cubicBezTo>
                    <a:pt x="70116" y="27123"/>
                    <a:pt x="69973" y="27111"/>
                    <a:pt x="69830" y="27087"/>
                  </a:cubicBezTo>
                  <a:lnTo>
                    <a:pt x="69426" y="26980"/>
                  </a:lnTo>
                  <a:cubicBezTo>
                    <a:pt x="69283" y="26944"/>
                    <a:pt x="69140" y="26932"/>
                    <a:pt x="69009" y="26861"/>
                  </a:cubicBezTo>
                  <a:cubicBezTo>
                    <a:pt x="68747" y="26754"/>
                    <a:pt x="68473" y="26694"/>
                    <a:pt x="68223" y="26551"/>
                  </a:cubicBezTo>
                  <a:lnTo>
                    <a:pt x="67842" y="26361"/>
                  </a:lnTo>
                  <a:cubicBezTo>
                    <a:pt x="67723" y="26289"/>
                    <a:pt x="67604" y="26206"/>
                    <a:pt x="67473" y="26135"/>
                  </a:cubicBezTo>
                  <a:lnTo>
                    <a:pt x="67294" y="26027"/>
                  </a:lnTo>
                  <a:cubicBezTo>
                    <a:pt x="67235" y="25992"/>
                    <a:pt x="67175" y="25944"/>
                    <a:pt x="67116" y="25896"/>
                  </a:cubicBezTo>
                  <a:cubicBezTo>
                    <a:pt x="67009" y="25813"/>
                    <a:pt x="66890" y="25730"/>
                    <a:pt x="66771" y="25646"/>
                  </a:cubicBezTo>
                  <a:cubicBezTo>
                    <a:pt x="66663" y="25563"/>
                    <a:pt x="66568" y="25444"/>
                    <a:pt x="66461" y="25361"/>
                  </a:cubicBezTo>
                  <a:cubicBezTo>
                    <a:pt x="66354" y="25254"/>
                    <a:pt x="66223" y="25182"/>
                    <a:pt x="66140" y="25063"/>
                  </a:cubicBezTo>
                  <a:cubicBezTo>
                    <a:pt x="65961" y="24837"/>
                    <a:pt x="65735" y="24658"/>
                    <a:pt x="65592" y="24408"/>
                  </a:cubicBezTo>
                  <a:cubicBezTo>
                    <a:pt x="64889" y="23503"/>
                    <a:pt x="64401" y="22444"/>
                    <a:pt x="64235" y="21313"/>
                  </a:cubicBezTo>
                  <a:cubicBezTo>
                    <a:pt x="64211" y="21170"/>
                    <a:pt x="64175" y="20110"/>
                    <a:pt x="64175" y="20074"/>
                  </a:cubicBezTo>
                  <a:lnTo>
                    <a:pt x="64175" y="19979"/>
                  </a:lnTo>
                  <a:lnTo>
                    <a:pt x="64175" y="19169"/>
                  </a:lnTo>
                  <a:lnTo>
                    <a:pt x="64175" y="15895"/>
                  </a:lnTo>
                  <a:lnTo>
                    <a:pt x="66890" y="15895"/>
                  </a:lnTo>
                  <a:lnTo>
                    <a:pt x="57841" y="0"/>
                  </a:lnTo>
                  <a:close/>
                </a:path>
              </a:pathLst>
            </a:custGeom>
            <a:solidFill>
              <a:srgbClr val="BAE4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5"/>
            <p:cNvSpPr/>
            <p:nvPr/>
          </p:nvSpPr>
          <p:spPr>
            <a:xfrm>
              <a:off x="3124740" y="1467244"/>
              <a:ext cx="2847490" cy="3675956"/>
            </a:xfrm>
            <a:custGeom>
              <a:avLst/>
              <a:gdLst/>
              <a:ahLst/>
              <a:cxnLst/>
              <a:rect l="l" t="t" r="r" b="b"/>
              <a:pathLst>
                <a:path w="103002" h="132970" extrusionOk="0">
                  <a:moveTo>
                    <a:pt x="51507" y="1"/>
                  </a:moveTo>
                  <a:lnTo>
                    <a:pt x="51507" y="3727"/>
                  </a:lnTo>
                  <a:lnTo>
                    <a:pt x="52757" y="3727"/>
                  </a:lnTo>
                  <a:lnTo>
                    <a:pt x="52757" y="1"/>
                  </a:lnTo>
                  <a:close/>
                  <a:moveTo>
                    <a:pt x="51507" y="7442"/>
                  </a:moveTo>
                  <a:lnTo>
                    <a:pt x="51507" y="9180"/>
                  </a:lnTo>
                  <a:cubicBezTo>
                    <a:pt x="51507" y="9883"/>
                    <a:pt x="51566" y="10573"/>
                    <a:pt x="51662" y="11252"/>
                  </a:cubicBezTo>
                  <a:lnTo>
                    <a:pt x="52888" y="11073"/>
                  </a:lnTo>
                  <a:cubicBezTo>
                    <a:pt x="52793" y="10454"/>
                    <a:pt x="52757" y="9823"/>
                    <a:pt x="52757" y="9180"/>
                  </a:cubicBezTo>
                  <a:lnTo>
                    <a:pt x="52757" y="7442"/>
                  </a:lnTo>
                  <a:close/>
                  <a:moveTo>
                    <a:pt x="53888" y="14467"/>
                  </a:moveTo>
                  <a:lnTo>
                    <a:pt x="52757" y="14979"/>
                  </a:lnTo>
                  <a:cubicBezTo>
                    <a:pt x="53293" y="16157"/>
                    <a:pt x="53995" y="17265"/>
                    <a:pt x="54840" y="18265"/>
                  </a:cubicBezTo>
                  <a:lnTo>
                    <a:pt x="55781" y="17455"/>
                  </a:lnTo>
                  <a:cubicBezTo>
                    <a:pt x="55019" y="16550"/>
                    <a:pt x="54376" y="15550"/>
                    <a:pt x="53888" y="14467"/>
                  </a:cubicBezTo>
                  <a:close/>
                  <a:moveTo>
                    <a:pt x="58424" y="19812"/>
                  </a:moveTo>
                  <a:lnTo>
                    <a:pt x="57734" y="20848"/>
                  </a:lnTo>
                  <a:cubicBezTo>
                    <a:pt x="58817" y="21575"/>
                    <a:pt x="59984" y="22146"/>
                    <a:pt x="61222" y="22551"/>
                  </a:cubicBezTo>
                  <a:lnTo>
                    <a:pt x="61603" y="21360"/>
                  </a:lnTo>
                  <a:cubicBezTo>
                    <a:pt x="60484" y="21003"/>
                    <a:pt x="59412" y="20479"/>
                    <a:pt x="58424" y="19812"/>
                  </a:cubicBezTo>
                  <a:close/>
                  <a:moveTo>
                    <a:pt x="65092" y="21979"/>
                  </a:moveTo>
                  <a:lnTo>
                    <a:pt x="65056" y="23218"/>
                  </a:lnTo>
                  <a:cubicBezTo>
                    <a:pt x="65211" y="23218"/>
                    <a:pt x="65378" y="23230"/>
                    <a:pt x="65544" y="23230"/>
                  </a:cubicBezTo>
                  <a:lnTo>
                    <a:pt x="68795" y="23230"/>
                  </a:lnTo>
                  <a:lnTo>
                    <a:pt x="68795" y="21979"/>
                  </a:lnTo>
                  <a:close/>
                  <a:moveTo>
                    <a:pt x="72521" y="21979"/>
                  </a:moveTo>
                  <a:lnTo>
                    <a:pt x="72521" y="23230"/>
                  </a:lnTo>
                  <a:lnTo>
                    <a:pt x="76248" y="23230"/>
                  </a:lnTo>
                  <a:lnTo>
                    <a:pt x="76248" y="21979"/>
                  </a:lnTo>
                  <a:close/>
                  <a:moveTo>
                    <a:pt x="79975" y="21979"/>
                  </a:moveTo>
                  <a:lnTo>
                    <a:pt x="79975" y="23230"/>
                  </a:lnTo>
                  <a:lnTo>
                    <a:pt x="83689" y="23230"/>
                  </a:lnTo>
                  <a:lnTo>
                    <a:pt x="83689" y="21979"/>
                  </a:lnTo>
                  <a:close/>
                  <a:moveTo>
                    <a:pt x="87416" y="21979"/>
                  </a:moveTo>
                  <a:lnTo>
                    <a:pt x="87416" y="23230"/>
                  </a:lnTo>
                  <a:lnTo>
                    <a:pt x="88952" y="23230"/>
                  </a:lnTo>
                  <a:cubicBezTo>
                    <a:pt x="89654" y="23230"/>
                    <a:pt x="90357" y="23277"/>
                    <a:pt x="91035" y="23396"/>
                  </a:cubicBezTo>
                  <a:lnTo>
                    <a:pt x="91238" y="22170"/>
                  </a:lnTo>
                  <a:cubicBezTo>
                    <a:pt x="90488" y="22039"/>
                    <a:pt x="89726" y="21979"/>
                    <a:pt x="88952" y="21979"/>
                  </a:cubicBezTo>
                  <a:close/>
                  <a:moveTo>
                    <a:pt x="94941" y="23313"/>
                  </a:moveTo>
                  <a:lnTo>
                    <a:pt x="94417" y="24444"/>
                  </a:lnTo>
                  <a:cubicBezTo>
                    <a:pt x="95488" y="24944"/>
                    <a:pt x="96477" y="25599"/>
                    <a:pt x="97370" y="26385"/>
                  </a:cubicBezTo>
                  <a:lnTo>
                    <a:pt x="98191" y="25444"/>
                  </a:lnTo>
                  <a:cubicBezTo>
                    <a:pt x="97215" y="24587"/>
                    <a:pt x="96119" y="23873"/>
                    <a:pt x="94941" y="23313"/>
                  </a:cubicBezTo>
                  <a:close/>
                  <a:moveTo>
                    <a:pt x="100739" y="28373"/>
                  </a:moveTo>
                  <a:lnTo>
                    <a:pt x="99691" y="29052"/>
                  </a:lnTo>
                  <a:cubicBezTo>
                    <a:pt x="100346" y="30052"/>
                    <a:pt x="100846" y="31135"/>
                    <a:pt x="101192" y="32266"/>
                  </a:cubicBezTo>
                  <a:lnTo>
                    <a:pt x="102382" y="31897"/>
                  </a:lnTo>
                  <a:cubicBezTo>
                    <a:pt x="102001" y="30659"/>
                    <a:pt x="101442" y="29468"/>
                    <a:pt x="100739" y="28373"/>
                  </a:cubicBezTo>
                  <a:close/>
                  <a:moveTo>
                    <a:pt x="102989" y="35731"/>
                  </a:moveTo>
                  <a:lnTo>
                    <a:pt x="101751" y="35755"/>
                  </a:lnTo>
                  <a:cubicBezTo>
                    <a:pt x="101751" y="35850"/>
                    <a:pt x="101751" y="35934"/>
                    <a:pt x="101751" y="36017"/>
                  </a:cubicBezTo>
                  <a:cubicBezTo>
                    <a:pt x="101751" y="37124"/>
                    <a:pt x="101608" y="38220"/>
                    <a:pt x="101334" y="39267"/>
                  </a:cubicBezTo>
                  <a:lnTo>
                    <a:pt x="102537" y="39589"/>
                  </a:lnTo>
                  <a:cubicBezTo>
                    <a:pt x="102846" y="38434"/>
                    <a:pt x="103001" y="37231"/>
                    <a:pt x="103001" y="36017"/>
                  </a:cubicBezTo>
                  <a:cubicBezTo>
                    <a:pt x="103001" y="35922"/>
                    <a:pt x="102989" y="35826"/>
                    <a:pt x="102989" y="35731"/>
                  </a:cubicBezTo>
                  <a:close/>
                  <a:moveTo>
                    <a:pt x="99977" y="42541"/>
                  </a:moveTo>
                  <a:cubicBezTo>
                    <a:pt x="99370" y="43553"/>
                    <a:pt x="98620" y="44482"/>
                    <a:pt x="97763" y="45304"/>
                  </a:cubicBezTo>
                  <a:lnTo>
                    <a:pt x="98620" y="46209"/>
                  </a:lnTo>
                  <a:cubicBezTo>
                    <a:pt x="99560" y="45316"/>
                    <a:pt x="100382" y="44292"/>
                    <a:pt x="101037" y="43172"/>
                  </a:cubicBezTo>
                  <a:lnTo>
                    <a:pt x="99977" y="42541"/>
                  </a:lnTo>
                  <a:close/>
                  <a:moveTo>
                    <a:pt x="94881" y="47363"/>
                  </a:moveTo>
                  <a:cubicBezTo>
                    <a:pt x="93833" y="47911"/>
                    <a:pt x="92714" y="48316"/>
                    <a:pt x="91547" y="48554"/>
                  </a:cubicBezTo>
                  <a:lnTo>
                    <a:pt x="91797" y="49769"/>
                  </a:lnTo>
                  <a:cubicBezTo>
                    <a:pt x="93071" y="49507"/>
                    <a:pt x="94310" y="49066"/>
                    <a:pt x="95465" y="48471"/>
                  </a:cubicBezTo>
                  <a:lnTo>
                    <a:pt x="94881" y="47363"/>
                  </a:lnTo>
                  <a:close/>
                  <a:moveTo>
                    <a:pt x="17205" y="48816"/>
                  </a:moveTo>
                  <a:lnTo>
                    <a:pt x="17205" y="50054"/>
                  </a:lnTo>
                  <a:lnTo>
                    <a:pt x="20931" y="50054"/>
                  </a:lnTo>
                  <a:lnTo>
                    <a:pt x="20931" y="48816"/>
                  </a:lnTo>
                  <a:close/>
                  <a:moveTo>
                    <a:pt x="24658" y="48816"/>
                  </a:moveTo>
                  <a:lnTo>
                    <a:pt x="24658" y="50054"/>
                  </a:lnTo>
                  <a:lnTo>
                    <a:pt x="28373" y="50054"/>
                  </a:lnTo>
                  <a:lnTo>
                    <a:pt x="28373" y="48816"/>
                  </a:lnTo>
                  <a:close/>
                  <a:moveTo>
                    <a:pt x="32100" y="48816"/>
                  </a:moveTo>
                  <a:lnTo>
                    <a:pt x="32100" y="50054"/>
                  </a:lnTo>
                  <a:lnTo>
                    <a:pt x="35826" y="50054"/>
                  </a:lnTo>
                  <a:lnTo>
                    <a:pt x="35826" y="48816"/>
                  </a:lnTo>
                  <a:close/>
                  <a:moveTo>
                    <a:pt x="39553" y="48816"/>
                  </a:moveTo>
                  <a:lnTo>
                    <a:pt x="39553" y="50054"/>
                  </a:lnTo>
                  <a:lnTo>
                    <a:pt x="43280" y="50054"/>
                  </a:lnTo>
                  <a:lnTo>
                    <a:pt x="43280" y="48816"/>
                  </a:lnTo>
                  <a:close/>
                  <a:moveTo>
                    <a:pt x="47006" y="48816"/>
                  </a:moveTo>
                  <a:lnTo>
                    <a:pt x="47006" y="50054"/>
                  </a:lnTo>
                  <a:lnTo>
                    <a:pt x="50721" y="50054"/>
                  </a:lnTo>
                  <a:lnTo>
                    <a:pt x="50721" y="48816"/>
                  </a:lnTo>
                  <a:close/>
                  <a:moveTo>
                    <a:pt x="54448" y="48816"/>
                  </a:moveTo>
                  <a:lnTo>
                    <a:pt x="54448" y="50054"/>
                  </a:lnTo>
                  <a:lnTo>
                    <a:pt x="58174" y="50054"/>
                  </a:lnTo>
                  <a:lnTo>
                    <a:pt x="58174" y="48816"/>
                  </a:lnTo>
                  <a:close/>
                  <a:moveTo>
                    <a:pt x="61901" y="48816"/>
                  </a:moveTo>
                  <a:lnTo>
                    <a:pt x="61901" y="50054"/>
                  </a:lnTo>
                  <a:lnTo>
                    <a:pt x="65628" y="50054"/>
                  </a:lnTo>
                  <a:lnTo>
                    <a:pt x="65628" y="48816"/>
                  </a:lnTo>
                  <a:close/>
                  <a:moveTo>
                    <a:pt x="69342" y="48816"/>
                  </a:moveTo>
                  <a:lnTo>
                    <a:pt x="69342" y="50054"/>
                  </a:lnTo>
                  <a:lnTo>
                    <a:pt x="73069" y="50054"/>
                  </a:lnTo>
                  <a:lnTo>
                    <a:pt x="73069" y="48816"/>
                  </a:lnTo>
                  <a:close/>
                  <a:moveTo>
                    <a:pt x="76796" y="48816"/>
                  </a:moveTo>
                  <a:lnTo>
                    <a:pt x="76796" y="50054"/>
                  </a:lnTo>
                  <a:lnTo>
                    <a:pt x="80522" y="50054"/>
                  </a:lnTo>
                  <a:lnTo>
                    <a:pt x="80522" y="48816"/>
                  </a:lnTo>
                  <a:close/>
                  <a:moveTo>
                    <a:pt x="84249" y="48816"/>
                  </a:moveTo>
                  <a:lnTo>
                    <a:pt x="84249" y="50054"/>
                  </a:lnTo>
                  <a:lnTo>
                    <a:pt x="87976" y="50054"/>
                  </a:lnTo>
                  <a:lnTo>
                    <a:pt x="87976" y="48816"/>
                  </a:lnTo>
                  <a:close/>
                  <a:moveTo>
                    <a:pt x="13454" y="48828"/>
                  </a:moveTo>
                  <a:cubicBezTo>
                    <a:pt x="12157" y="48876"/>
                    <a:pt x="10871" y="49102"/>
                    <a:pt x="9632" y="49507"/>
                  </a:cubicBezTo>
                  <a:lnTo>
                    <a:pt x="10013" y="50685"/>
                  </a:lnTo>
                  <a:cubicBezTo>
                    <a:pt x="11145" y="50316"/>
                    <a:pt x="12311" y="50114"/>
                    <a:pt x="13502" y="50066"/>
                  </a:cubicBezTo>
                  <a:lnTo>
                    <a:pt x="13454" y="48828"/>
                  </a:lnTo>
                  <a:close/>
                  <a:moveTo>
                    <a:pt x="6144" y="51209"/>
                  </a:moveTo>
                  <a:cubicBezTo>
                    <a:pt x="5072" y="51935"/>
                    <a:pt x="4096" y="52805"/>
                    <a:pt x="3251" y="53805"/>
                  </a:cubicBezTo>
                  <a:lnTo>
                    <a:pt x="4203" y="54602"/>
                  </a:lnTo>
                  <a:cubicBezTo>
                    <a:pt x="4965" y="53698"/>
                    <a:pt x="5858" y="52900"/>
                    <a:pt x="6834" y="52233"/>
                  </a:cubicBezTo>
                  <a:lnTo>
                    <a:pt x="6144" y="51209"/>
                  </a:lnTo>
                  <a:close/>
                  <a:moveTo>
                    <a:pt x="1179" y="57091"/>
                  </a:moveTo>
                  <a:cubicBezTo>
                    <a:pt x="643" y="58270"/>
                    <a:pt x="286" y="59532"/>
                    <a:pt x="96" y="60818"/>
                  </a:cubicBezTo>
                  <a:lnTo>
                    <a:pt x="1322" y="60996"/>
                  </a:lnTo>
                  <a:cubicBezTo>
                    <a:pt x="1489" y="59817"/>
                    <a:pt x="1822" y="58674"/>
                    <a:pt x="2310" y="57603"/>
                  </a:cubicBezTo>
                  <a:lnTo>
                    <a:pt x="1179" y="57091"/>
                  </a:lnTo>
                  <a:close/>
                  <a:moveTo>
                    <a:pt x="1239" y="64568"/>
                  </a:moveTo>
                  <a:lnTo>
                    <a:pt x="0" y="64675"/>
                  </a:lnTo>
                  <a:cubicBezTo>
                    <a:pt x="107" y="65973"/>
                    <a:pt x="405" y="67247"/>
                    <a:pt x="869" y="68461"/>
                  </a:cubicBezTo>
                  <a:lnTo>
                    <a:pt x="2024" y="68021"/>
                  </a:lnTo>
                  <a:cubicBezTo>
                    <a:pt x="1608" y="66914"/>
                    <a:pt x="1346" y="65747"/>
                    <a:pt x="1239" y="64568"/>
                  </a:cubicBezTo>
                  <a:close/>
                  <a:moveTo>
                    <a:pt x="3739" y="71116"/>
                  </a:moveTo>
                  <a:lnTo>
                    <a:pt x="2751" y="71855"/>
                  </a:lnTo>
                  <a:cubicBezTo>
                    <a:pt x="3525" y="72902"/>
                    <a:pt x="4453" y="73831"/>
                    <a:pt x="5477" y="74617"/>
                  </a:cubicBezTo>
                  <a:lnTo>
                    <a:pt x="6239" y="73629"/>
                  </a:lnTo>
                  <a:cubicBezTo>
                    <a:pt x="5287" y="72902"/>
                    <a:pt x="4453" y="72057"/>
                    <a:pt x="3739" y="71116"/>
                  </a:cubicBezTo>
                  <a:close/>
                  <a:moveTo>
                    <a:pt x="9323" y="75367"/>
                  </a:moveTo>
                  <a:lnTo>
                    <a:pt x="8870" y="76522"/>
                  </a:lnTo>
                  <a:cubicBezTo>
                    <a:pt x="10073" y="76998"/>
                    <a:pt x="11347" y="77296"/>
                    <a:pt x="12645" y="77415"/>
                  </a:cubicBezTo>
                  <a:lnTo>
                    <a:pt x="12764" y="76177"/>
                  </a:lnTo>
                  <a:cubicBezTo>
                    <a:pt x="11585" y="76069"/>
                    <a:pt x="10418" y="75796"/>
                    <a:pt x="9323" y="75367"/>
                  </a:cubicBezTo>
                  <a:close/>
                  <a:moveTo>
                    <a:pt x="16431" y="76236"/>
                  </a:moveTo>
                  <a:lnTo>
                    <a:pt x="16431" y="77486"/>
                  </a:lnTo>
                  <a:lnTo>
                    <a:pt x="20158" y="77486"/>
                  </a:lnTo>
                  <a:lnTo>
                    <a:pt x="20158" y="76236"/>
                  </a:lnTo>
                  <a:close/>
                  <a:moveTo>
                    <a:pt x="23872" y="76236"/>
                  </a:moveTo>
                  <a:lnTo>
                    <a:pt x="23872" y="77486"/>
                  </a:lnTo>
                  <a:lnTo>
                    <a:pt x="27599" y="77486"/>
                  </a:lnTo>
                  <a:lnTo>
                    <a:pt x="27599" y="76236"/>
                  </a:lnTo>
                  <a:close/>
                  <a:moveTo>
                    <a:pt x="31326" y="76236"/>
                  </a:moveTo>
                  <a:lnTo>
                    <a:pt x="31326" y="77486"/>
                  </a:lnTo>
                  <a:lnTo>
                    <a:pt x="35052" y="77486"/>
                  </a:lnTo>
                  <a:lnTo>
                    <a:pt x="35052" y="76236"/>
                  </a:lnTo>
                  <a:close/>
                  <a:moveTo>
                    <a:pt x="38779" y="76236"/>
                  </a:moveTo>
                  <a:lnTo>
                    <a:pt x="38779" y="77486"/>
                  </a:lnTo>
                  <a:lnTo>
                    <a:pt x="42494" y="77486"/>
                  </a:lnTo>
                  <a:lnTo>
                    <a:pt x="42494" y="76236"/>
                  </a:lnTo>
                  <a:close/>
                  <a:moveTo>
                    <a:pt x="46220" y="76236"/>
                  </a:moveTo>
                  <a:lnTo>
                    <a:pt x="46220" y="77486"/>
                  </a:lnTo>
                  <a:lnTo>
                    <a:pt x="49947" y="77486"/>
                  </a:lnTo>
                  <a:lnTo>
                    <a:pt x="49947" y="76236"/>
                  </a:lnTo>
                  <a:close/>
                  <a:moveTo>
                    <a:pt x="53674" y="76236"/>
                  </a:moveTo>
                  <a:lnTo>
                    <a:pt x="53674" y="77486"/>
                  </a:lnTo>
                  <a:lnTo>
                    <a:pt x="57400" y="77486"/>
                  </a:lnTo>
                  <a:lnTo>
                    <a:pt x="57400" y="76236"/>
                  </a:lnTo>
                  <a:close/>
                  <a:moveTo>
                    <a:pt x="61127" y="76236"/>
                  </a:moveTo>
                  <a:lnTo>
                    <a:pt x="61127" y="77486"/>
                  </a:lnTo>
                  <a:lnTo>
                    <a:pt x="64842" y="77486"/>
                  </a:lnTo>
                  <a:lnTo>
                    <a:pt x="64842" y="76236"/>
                  </a:lnTo>
                  <a:close/>
                  <a:moveTo>
                    <a:pt x="68568" y="76236"/>
                  </a:moveTo>
                  <a:lnTo>
                    <a:pt x="68568" y="77486"/>
                  </a:lnTo>
                  <a:lnTo>
                    <a:pt x="72295" y="77486"/>
                  </a:lnTo>
                  <a:lnTo>
                    <a:pt x="72295" y="76236"/>
                  </a:lnTo>
                  <a:close/>
                  <a:moveTo>
                    <a:pt x="76022" y="76236"/>
                  </a:moveTo>
                  <a:lnTo>
                    <a:pt x="76022" y="77486"/>
                  </a:lnTo>
                  <a:lnTo>
                    <a:pt x="79748" y="77486"/>
                  </a:lnTo>
                  <a:lnTo>
                    <a:pt x="79748" y="76236"/>
                  </a:lnTo>
                  <a:close/>
                  <a:moveTo>
                    <a:pt x="83475" y="76236"/>
                  </a:moveTo>
                  <a:lnTo>
                    <a:pt x="83475" y="77486"/>
                  </a:lnTo>
                  <a:lnTo>
                    <a:pt x="87190" y="77486"/>
                  </a:lnTo>
                  <a:lnTo>
                    <a:pt x="87190" y="76236"/>
                  </a:lnTo>
                  <a:close/>
                  <a:moveTo>
                    <a:pt x="91000" y="76391"/>
                  </a:moveTo>
                  <a:lnTo>
                    <a:pt x="90821" y="77617"/>
                  </a:lnTo>
                  <a:cubicBezTo>
                    <a:pt x="92000" y="77784"/>
                    <a:pt x="93143" y="78117"/>
                    <a:pt x="94214" y="78605"/>
                  </a:cubicBezTo>
                  <a:lnTo>
                    <a:pt x="94726" y="77474"/>
                  </a:lnTo>
                  <a:cubicBezTo>
                    <a:pt x="93548" y="76939"/>
                    <a:pt x="92286" y="76569"/>
                    <a:pt x="91000" y="76391"/>
                  </a:cubicBezTo>
                  <a:close/>
                  <a:moveTo>
                    <a:pt x="98013" y="79546"/>
                  </a:moveTo>
                  <a:lnTo>
                    <a:pt x="97215" y="80499"/>
                  </a:lnTo>
                  <a:cubicBezTo>
                    <a:pt x="98120" y="81261"/>
                    <a:pt x="98917" y="82153"/>
                    <a:pt x="99572" y="83130"/>
                  </a:cubicBezTo>
                  <a:lnTo>
                    <a:pt x="100608" y="82439"/>
                  </a:lnTo>
                  <a:cubicBezTo>
                    <a:pt x="99882" y="81356"/>
                    <a:pt x="99001" y="80391"/>
                    <a:pt x="98013" y="79546"/>
                  </a:cubicBezTo>
                  <a:close/>
                  <a:moveTo>
                    <a:pt x="102311" y="85928"/>
                  </a:moveTo>
                  <a:lnTo>
                    <a:pt x="101132" y="86309"/>
                  </a:lnTo>
                  <a:cubicBezTo>
                    <a:pt x="101489" y="87440"/>
                    <a:pt x="101703" y="88607"/>
                    <a:pt x="101751" y="89797"/>
                  </a:cubicBezTo>
                  <a:lnTo>
                    <a:pt x="102989" y="89750"/>
                  </a:lnTo>
                  <a:cubicBezTo>
                    <a:pt x="102942" y="88452"/>
                    <a:pt x="102716" y="87166"/>
                    <a:pt x="102311" y="85928"/>
                  </a:cubicBezTo>
                  <a:close/>
                  <a:moveTo>
                    <a:pt x="101430" y="93333"/>
                  </a:moveTo>
                  <a:cubicBezTo>
                    <a:pt x="101156" y="94488"/>
                    <a:pt x="100727" y="95596"/>
                    <a:pt x="100156" y="96631"/>
                  </a:cubicBezTo>
                  <a:lnTo>
                    <a:pt x="101239" y="97239"/>
                  </a:lnTo>
                  <a:cubicBezTo>
                    <a:pt x="101870" y="96096"/>
                    <a:pt x="102346" y="94881"/>
                    <a:pt x="102632" y="93619"/>
                  </a:cubicBezTo>
                  <a:lnTo>
                    <a:pt x="101430" y="93333"/>
                  </a:lnTo>
                  <a:close/>
                  <a:moveTo>
                    <a:pt x="98024" y="99465"/>
                  </a:moveTo>
                  <a:cubicBezTo>
                    <a:pt x="97191" y="100310"/>
                    <a:pt x="96239" y="101025"/>
                    <a:pt x="95215" y="101608"/>
                  </a:cubicBezTo>
                  <a:lnTo>
                    <a:pt x="95822" y="102692"/>
                  </a:lnTo>
                  <a:cubicBezTo>
                    <a:pt x="96953" y="102061"/>
                    <a:pt x="97989" y="101263"/>
                    <a:pt x="98906" y="100346"/>
                  </a:cubicBezTo>
                  <a:lnTo>
                    <a:pt x="98024" y="99465"/>
                  </a:lnTo>
                  <a:close/>
                  <a:moveTo>
                    <a:pt x="66009" y="103239"/>
                  </a:moveTo>
                  <a:lnTo>
                    <a:pt x="66009" y="104478"/>
                  </a:lnTo>
                  <a:lnTo>
                    <a:pt x="69735" y="104478"/>
                  </a:lnTo>
                  <a:lnTo>
                    <a:pt x="69735" y="103239"/>
                  </a:lnTo>
                  <a:close/>
                  <a:moveTo>
                    <a:pt x="73462" y="103239"/>
                  </a:moveTo>
                  <a:lnTo>
                    <a:pt x="73462" y="104478"/>
                  </a:lnTo>
                  <a:lnTo>
                    <a:pt x="77189" y="104478"/>
                  </a:lnTo>
                  <a:lnTo>
                    <a:pt x="77189" y="103239"/>
                  </a:lnTo>
                  <a:close/>
                  <a:moveTo>
                    <a:pt x="80915" y="103239"/>
                  </a:moveTo>
                  <a:lnTo>
                    <a:pt x="80915" y="104478"/>
                  </a:lnTo>
                  <a:lnTo>
                    <a:pt x="84630" y="104478"/>
                  </a:lnTo>
                  <a:lnTo>
                    <a:pt x="84630" y="103239"/>
                  </a:lnTo>
                  <a:close/>
                  <a:moveTo>
                    <a:pt x="91917" y="102894"/>
                  </a:moveTo>
                  <a:cubicBezTo>
                    <a:pt x="90952" y="103120"/>
                    <a:pt x="89952" y="103239"/>
                    <a:pt x="88952" y="103239"/>
                  </a:cubicBezTo>
                  <a:lnTo>
                    <a:pt x="88357" y="103239"/>
                  </a:lnTo>
                  <a:lnTo>
                    <a:pt x="88357" y="104478"/>
                  </a:lnTo>
                  <a:lnTo>
                    <a:pt x="88952" y="104478"/>
                  </a:lnTo>
                  <a:cubicBezTo>
                    <a:pt x="90047" y="104478"/>
                    <a:pt x="91143" y="104359"/>
                    <a:pt x="92202" y="104109"/>
                  </a:cubicBezTo>
                  <a:lnTo>
                    <a:pt x="91917" y="102894"/>
                  </a:lnTo>
                  <a:close/>
                  <a:moveTo>
                    <a:pt x="62175" y="103644"/>
                  </a:moveTo>
                  <a:cubicBezTo>
                    <a:pt x="60913" y="103954"/>
                    <a:pt x="59698" y="104442"/>
                    <a:pt x="58567" y="105097"/>
                  </a:cubicBezTo>
                  <a:lnTo>
                    <a:pt x="59186" y="106168"/>
                  </a:lnTo>
                  <a:cubicBezTo>
                    <a:pt x="60210" y="105585"/>
                    <a:pt x="61317" y="105132"/>
                    <a:pt x="62472" y="104847"/>
                  </a:cubicBezTo>
                  <a:lnTo>
                    <a:pt x="62175" y="103644"/>
                  </a:lnTo>
                  <a:close/>
                  <a:moveTo>
                    <a:pt x="55495" y="107478"/>
                  </a:moveTo>
                  <a:cubicBezTo>
                    <a:pt x="54590" y="108407"/>
                    <a:pt x="53817" y="109454"/>
                    <a:pt x="53197" y="110597"/>
                  </a:cubicBezTo>
                  <a:lnTo>
                    <a:pt x="54293" y="111193"/>
                  </a:lnTo>
                  <a:cubicBezTo>
                    <a:pt x="54852" y="110145"/>
                    <a:pt x="55555" y="109193"/>
                    <a:pt x="56388" y="108335"/>
                  </a:cubicBezTo>
                  <a:lnTo>
                    <a:pt x="55495" y="107478"/>
                  </a:lnTo>
                  <a:close/>
                  <a:moveTo>
                    <a:pt x="51840" y="114241"/>
                  </a:moveTo>
                  <a:cubicBezTo>
                    <a:pt x="51626" y="115229"/>
                    <a:pt x="51507" y="116253"/>
                    <a:pt x="51507" y="117277"/>
                  </a:cubicBezTo>
                  <a:lnTo>
                    <a:pt x="51507" y="118075"/>
                  </a:lnTo>
                  <a:lnTo>
                    <a:pt x="52745" y="118075"/>
                  </a:lnTo>
                  <a:lnTo>
                    <a:pt x="52745" y="117277"/>
                  </a:lnTo>
                  <a:cubicBezTo>
                    <a:pt x="52745" y="116348"/>
                    <a:pt x="52852" y="115408"/>
                    <a:pt x="53055" y="114503"/>
                  </a:cubicBezTo>
                  <a:lnTo>
                    <a:pt x="51840" y="114241"/>
                  </a:lnTo>
                  <a:close/>
                  <a:moveTo>
                    <a:pt x="51507" y="121801"/>
                  </a:moveTo>
                  <a:lnTo>
                    <a:pt x="51507" y="125528"/>
                  </a:lnTo>
                  <a:lnTo>
                    <a:pt x="52757" y="125528"/>
                  </a:lnTo>
                  <a:lnTo>
                    <a:pt x="52757" y="121801"/>
                  </a:lnTo>
                  <a:close/>
                  <a:moveTo>
                    <a:pt x="51507" y="129243"/>
                  </a:moveTo>
                  <a:lnTo>
                    <a:pt x="51507" y="132969"/>
                  </a:lnTo>
                  <a:lnTo>
                    <a:pt x="52757" y="132969"/>
                  </a:lnTo>
                  <a:lnTo>
                    <a:pt x="52757" y="129243"/>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 name="TextBox 4"/>
          <p:cNvSpPr txBox="1"/>
          <p:nvPr/>
        </p:nvSpPr>
        <p:spPr>
          <a:xfrm>
            <a:off x="1120962" y="1478270"/>
            <a:ext cx="4015110" cy="2123658"/>
          </a:xfrm>
          <a:prstGeom prst="rect">
            <a:avLst/>
          </a:prstGeom>
          <a:noFill/>
        </p:spPr>
        <p:txBody>
          <a:bodyPr wrap="square" rtlCol="0">
            <a:spAutoFit/>
          </a:bodyPr>
          <a:lstStyle/>
          <a:p>
            <a:r>
              <a:rPr lang="en-US" sz="6600" dirty="0" smtClean="0">
                <a:solidFill>
                  <a:srgbClr val="5ABE64"/>
                </a:solidFill>
                <a:latin typeface="Fira Sans Extra Condensed Medium"/>
                <a:ea typeface="Fira Sans Extra Condensed Medium"/>
                <a:cs typeface="Fira Sans Extra Condensed Medium"/>
              </a:rPr>
              <a:t>07</a:t>
            </a:r>
          </a:p>
          <a:p>
            <a:endParaRPr lang="en-US" sz="6600" dirty="0">
              <a:solidFill>
                <a:srgbClr val="2F7536"/>
              </a:solidFill>
              <a:latin typeface="Fira Sans Extra Condensed Medium"/>
              <a:ea typeface="Fira Sans Extra Condensed Medium"/>
              <a:cs typeface="Fira Sans Extra Condensed Medium"/>
            </a:endParaRPr>
          </a:p>
        </p:txBody>
      </p:sp>
      <p:cxnSp>
        <p:nvCxnSpPr>
          <p:cNvPr id="12" name="Google Shape;87;p13"/>
          <p:cNvCxnSpPr/>
          <p:nvPr/>
        </p:nvCxnSpPr>
        <p:spPr>
          <a:xfrm>
            <a:off x="412393" y="2436972"/>
            <a:ext cx="2833002" cy="0"/>
          </a:xfrm>
          <a:prstGeom prst="straightConnector1">
            <a:avLst/>
          </a:prstGeom>
          <a:noFill/>
          <a:ln w="9525" cap="flat" cmpd="sng">
            <a:solidFill>
              <a:srgbClr val="2F7536"/>
            </a:solidFill>
            <a:prstDash val="solid"/>
            <a:round/>
            <a:headEnd type="none" w="med" len="med"/>
            <a:tailEnd type="none" w="med" len="med"/>
          </a:ln>
        </p:spPr>
      </p:cxnSp>
      <p:sp>
        <p:nvSpPr>
          <p:cNvPr id="7" name="TextBox 6"/>
          <p:cNvSpPr txBox="1"/>
          <p:nvPr/>
        </p:nvSpPr>
        <p:spPr>
          <a:xfrm>
            <a:off x="495320" y="2712237"/>
            <a:ext cx="3135086" cy="1446550"/>
          </a:xfrm>
          <a:prstGeom prst="rect">
            <a:avLst/>
          </a:prstGeom>
          <a:noFill/>
        </p:spPr>
        <p:txBody>
          <a:bodyPr wrap="square" rtlCol="0">
            <a:spAutoFit/>
          </a:bodyPr>
          <a:lstStyle/>
          <a:p>
            <a:pPr lvl="0"/>
            <a:r>
              <a:rPr lang="en-US" sz="4400" dirty="0">
                <a:solidFill>
                  <a:srgbClr val="5ABE64"/>
                </a:solidFill>
                <a:latin typeface="Fira Sans Extra Condensed Medium"/>
                <a:ea typeface="Fira Sans Extra Condensed Medium"/>
                <a:cs typeface="Fira Sans Extra Condensed Medium"/>
                <a:sym typeface="Fira Sans Extra Condensed Medium"/>
              </a:rPr>
              <a:t>Technologies</a:t>
            </a:r>
          </a:p>
          <a:p>
            <a:endParaRPr lang="en-US" sz="4400" dirty="0">
              <a:solidFill>
                <a:srgbClr val="2F7536"/>
              </a:solidFill>
            </a:endParaRPr>
          </a:p>
        </p:txBody>
      </p:sp>
    </p:spTree>
    <p:extLst>
      <p:ext uri="{BB962C8B-B14F-4D97-AF65-F5344CB8AC3E}">
        <p14:creationId xmlns:p14="http://schemas.microsoft.com/office/powerpoint/2010/main" val="15997230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629"/>
        <p:cNvGrpSpPr/>
        <p:nvPr/>
      </p:nvGrpSpPr>
      <p:grpSpPr>
        <a:xfrm>
          <a:off x="0" y="0"/>
          <a:ext cx="0" cy="0"/>
          <a:chOff x="0" y="0"/>
          <a:chExt cx="0" cy="0"/>
        </a:xfrm>
      </p:grpSpPr>
      <p:grpSp>
        <p:nvGrpSpPr>
          <p:cNvPr id="630" name="Google Shape;630;p30"/>
          <p:cNvGrpSpPr/>
          <p:nvPr/>
        </p:nvGrpSpPr>
        <p:grpSpPr>
          <a:xfrm>
            <a:off x="1650925" y="2281151"/>
            <a:ext cx="5842149" cy="2889845"/>
            <a:chOff x="1650925" y="2306623"/>
            <a:chExt cx="5842149" cy="2836797"/>
          </a:xfrm>
        </p:grpSpPr>
        <p:sp>
          <p:nvSpPr>
            <p:cNvPr id="631" name="Google Shape;631;p30"/>
            <p:cNvSpPr/>
            <p:nvPr/>
          </p:nvSpPr>
          <p:spPr>
            <a:xfrm>
              <a:off x="1650925" y="2306624"/>
              <a:ext cx="5842149" cy="2836796"/>
            </a:xfrm>
            <a:custGeom>
              <a:avLst/>
              <a:gdLst/>
              <a:ahLst/>
              <a:cxnLst/>
              <a:rect l="l" t="t" r="r" b="b"/>
              <a:pathLst>
                <a:path w="206145" h="90524" extrusionOk="0">
                  <a:moveTo>
                    <a:pt x="89690" y="1"/>
                  </a:moveTo>
                  <a:lnTo>
                    <a:pt x="0" y="90524"/>
                  </a:lnTo>
                  <a:lnTo>
                    <a:pt x="103073" y="90440"/>
                  </a:lnTo>
                  <a:lnTo>
                    <a:pt x="206145" y="90524"/>
                  </a:lnTo>
                  <a:lnTo>
                    <a:pt x="116455" y="1"/>
                  </a:lnTo>
                  <a:close/>
                </a:path>
              </a:pathLst>
            </a:custGeom>
            <a:solidFill>
              <a:srgbClr val="B5E1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30"/>
            <p:cNvSpPr/>
            <p:nvPr/>
          </p:nvSpPr>
          <p:spPr>
            <a:xfrm>
              <a:off x="4843300" y="2306623"/>
              <a:ext cx="1973631" cy="2836796"/>
            </a:xfrm>
            <a:custGeom>
              <a:avLst/>
              <a:gdLst/>
              <a:ahLst/>
              <a:cxnLst/>
              <a:rect l="l" t="t" r="r" b="b"/>
              <a:pathLst>
                <a:path w="70962" h="90524" extrusionOk="0">
                  <a:moveTo>
                    <a:pt x="1" y="1"/>
                  </a:moveTo>
                  <a:lnTo>
                    <a:pt x="64759" y="90524"/>
                  </a:lnTo>
                  <a:lnTo>
                    <a:pt x="70962" y="90524"/>
                  </a:lnTo>
                  <a:lnTo>
                    <a:pt x="33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30"/>
            <p:cNvSpPr/>
            <p:nvPr/>
          </p:nvSpPr>
          <p:spPr>
            <a:xfrm>
              <a:off x="2327125" y="2306623"/>
              <a:ext cx="1973631" cy="2836796"/>
            </a:xfrm>
            <a:custGeom>
              <a:avLst/>
              <a:gdLst/>
              <a:ahLst/>
              <a:cxnLst/>
              <a:rect l="l" t="t" r="r" b="b"/>
              <a:pathLst>
                <a:path w="70962" h="90524" extrusionOk="0">
                  <a:moveTo>
                    <a:pt x="70628" y="1"/>
                  </a:moveTo>
                  <a:lnTo>
                    <a:pt x="0" y="90524"/>
                  </a:lnTo>
                  <a:lnTo>
                    <a:pt x="6204" y="90524"/>
                  </a:lnTo>
                  <a:lnTo>
                    <a:pt x="7096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34" name="Google Shape;634;p30"/>
            <p:cNvGrpSpPr/>
            <p:nvPr/>
          </p:nvGrpSpPr>
          <p:grpSpPr>
            <a:xfrm>
              <a:off x="4430982" y="2556991"/>
              <a:ext cx="282125" cy="2583949"/>
              <a:chOff x="4430982" y="2804419"/>
              <a:chExt cx="282125" cy="2336724"/>
            </a:xfrm>
          </p:grpSpPr>
          <p:sp>
            <p:nvSpPr>
              <p:cNvPr id="635" name="Google Shape;635;p30"/>
              <p:cNvSpPr/>
              <p:nvPr/>
            </p:nvSpPr>
            <p:spPr>
              <a:xfrm>
                <a:off x="4520736" y="3227912"/>
                <a:ext cx="128267" cy="354987"/>
              </a:xfrm>
              <a:custGeom>
                <a:avLst/>
                <a:gdLst/>
                <a:ahLst/>
                <a:cxnLst/>
                <a:rect l="l" t="t" r="r" b="b"/>
                <a:pathLst>
                  <a:path w="4526" h="12526" extrusionOk="0">
                    <a:moveTo>
                      <a:pt x="727" y="0"/>
                    </a:moveTo>
                    <a:lnTo>
                      <a:pt x="1" y="12525"/>
                    </a:lnTo>
                    <a:lnTo>
                      <a:pt x="4525" y="12525"/>
                    </a:lnTo>
                    <a:lnTo>
                      <a:pt x="401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30"/>
              <p:cNvSpPr/>
              <p:nvPr/>
            </p:nvSpPr>
            <p:spPr>
              <a:xfrm>
                <a:off x="4430982" y="4517550"/>
                <a:ext cx="282125" cy="623593"/>
              </a:xfrm>
              <a:custGeom>
                <a:avLst/>
                <a:gdLst/>
                <a:ahLst/>
                <a:cxnLst/>
                <a:rect l="l" t="t" r="r" b="b"/>
                <a:pathLst>
                  <a:path w="9955" h="22004" extrusionOk="0">
                    <a:moveTo>
                      <a:pt x="1275" y="1"/>
                    </a:moveTo>
                    <a:lnTo>
                      <a:pt x="1" y="22003"/>
                    </a:lnTo>
                    <a:lnTo>
                      <a:pt x="9955" y="22003"/>
                    </a:lnTo>
                    <a:lnTo>
                      <a:pt x="905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30"/>
              <p:cNvSpPr/>
              <p:nvPr/>
            </p:nvSpPr>
            <p:spPr>
              <a:xfrm>
                <a:off x="4481598" y="3777918"/>
                <a:ext cx="195404" cy="483197"/>
              </a:xfrm>
              <a:custGeom>
                <a:avLst/>
                <a:gdLst/>
                <a:ahLst/>
                <a:cxnLst/>
                <a:rect l="l" t="t" r="r" b="b"/>
                <a:pathLst>
                  <a:path w="6895" h="17050" extrusionOk="0">
                    <a:moveTo>
                      <a:pt x="989" y="0"/>
                    </a:moveTo>
                    <a:lnTo>
                      <a:pt x="1" y="17050"/>
                    </a:lnTo>
                    <a:lnTo>
                      <a:pt x="6895" y="17050"/>
                    </a:lnTo>
                    <a:lnTo>
                      <a:pt x="619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30"/>
              <p:cNvSpPr/>
              <p:nvPr/>
            </p:nvSpPr>
            <p:spPr>
              <a:xfrm>
                <a:off x="4551117" y="2804419"/>
                <a:ext cx="76291" cy="252764"/>
              </a:xfrm>
              <a:custGeom>
                <a:avLst/>
                <a:gdLst/>
                <a:ahLst/>
                <a:cxnLst/>
                <a:rect l="l" t="t" r="r" b="b"/>
                <a:pathLst>
                  <a:path w="2692" h="8919" extrusionOk="0">
                    <a:moveTo>
                      <a:pt x="512" y="1"/>
                    </a:moveTo>
                    <a:lnTo>
                      <a:pt x="1" y="8918"/>
                    </a:lnTo>
                    <a:lnTo>
                      <a:pt x="2691" y="8918"/>
                    </a:lnTo>
                    <a:lnTo>
                      <a:pt x="232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650" name="Google Shape;650;p30"/>
          <p:cNvGrpSpPr/>
          <p:nvPr/>
        </p:nvGrpSpPr>
        <p:grpSpPr>
          <a:xfrm>
            <a:off x="543140" y="3749926"/>
            <a:ext cx="2202997" cy="1256289"/>
            <a:chOff x="1261352" y="3113131"/>
            <a:chExt cx="2506006" cy="1625557"/>
          </a:xfrm>
          <a:solidFill>
            <a:srgbClr val="5ABE64"/>
          </a:solidFill>
        </p:grpSpPr>
        <p:grpSp>
          <p:nvGrpSpPr>
            <p:cNvPr id="651" name="Google Shape;651;p30"/>
            <p:cNvGrpSpPr/>
            <p:nvPr/>
          </p:nvGrpSpPr>
          <p:grpSpPr>
            <a:xfrm>
              <a:off x="1261352" y="3113131"/>
              <a:ext cx="2506006" cy="1420592"/>
              <a:chOff x="1413752" y="2836906"/>
              <a:chExt cx="2506006" cy="1420592"/>
            </a:xfrm>
            <a:grpFill/>
          </p:grpSpPr>
          <p:sp>
            <p:nvSpPr>
              <p:cNvPr id="652" name="Google Shape;652;p30"/>
              <p:cNvSpPr/>
              <p:nvPr/>
            </p:nvSpPr>
            <p:spPr>
              <a:xfrm>
                <a:off x="1413752" y="2836906"/>
                <a:ext cx="2506006" cy="1420592"/>
              </a:xfrm>
              <a:custGeom>
                <a:avLst/>
                <a:gdLst/>
                <a:ahLst/>
                <a:cxnLst/>
                <a:rect l="l" t="t" r="r" b="b"/>
                <a:pathLst>
                  <a:path w="7436" h="4215" extrusionOk="0">
                    <a:moveTo>
                      <a:pt x="7435" y="4214"/>
                    </a:moveTo>
                    <a:lnTo>
                      <a:pt x="168" y="4214"/>
                    </a:lnTo>
                    <a:lnTo>
                      <a:pt x="168" y="4214"/>
                    </a:lnTo>
                    <a:cubicBezTo>
                      <a:pt x="75" y="4214"/>
                      <a:pt x="0" y="4138"/>
                      <a:pt x="0" y="4045"/>
                    </a:cubicBezTo>
                    <a:lnTo>
                      <a:pt x="0" y="0"/>
                    </a:lnTo>
                    <a:lnTo>
                      <a:pt x="7266" y="0"/>
                    </a:lnTo>
                    <a:lnTo>
                      <a:pt x="7266" y="0"/>
                    </a:lnTo>
                    <a:cubicBezTo>
                      <a:pt x="7359" y="0"/>
                      <a:pt x="7435" y="75"/>
                      <a:pt x="7435" y="168"/>
                    </a:cubicBezTo>
                    <a:lnTo>
                      <a:pt x="7435" y="4214"/>
                    </a:lnTo>
                  </a:path>
                </a:pathLst>
              </a:custGeom>
              <a:grp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654" name="Google Shape;654;p30"/>
              <p:cNvSpPr txBox="1"/>
              <p:nvPr/>
            </p:nvSpPr>
            <p:spPr>
              <a:xfrm>
                <a:off x="1426174" y="3565033"/>
                <a:ext cx="2195632" cy="473087"/>
              </a:xfrm>
              <a:prstGeom prst="rect">
                <a:avLst/>
              </a:prstGeom>
              <a:grpFill/>
              <a:ln>
                <a:noFill/>
              </a:ln>
            </p:spPr>
            <p:txBody>
              <a:bodyPr spcFirstLastPara="1" wrap="square" lIns="34300" tIns="17150" rIns="34300" bIns="17150" anchor="t" anchorCtr="0">
                <a:noAutofit/>
              </a:bodyPr>
              <a:lstStyle/>
              <a:p>
                <a:pPr marL="0" lvl="0" indent="0" algn="l" rtl="0">
                  <a:spcBef>
                    <a:spcPts val="0"/>
                  </a:spcBef>
                  <a:spcAft>
                    <a:spcPts val="0"/>
                  </a:spcAft>
                  <a:buClr>
                    <a:schemeClr val="dk1"/>
                  </a:buClr>
                  <a:buSzPts val="1100"/>
                  <a:buFont typeface="Arial"/>
                  <a:buNone/>
                </a:pPr>
                <a:r>
                  <a:rPr lang="en-US" sz="1800" dirty="0" smtClean="0">
                    <a:solidFill>
                      <a:schemeClr val="lt1"/>
                    </a:solidFill>
                    <a:latin typeface="Roboto"/>
                    <a:ea typeface="Roboto"/>
                    <a:cs typeface="Roboto"/>
                    <a:sym typeface="Roboto"/>
                  </a:rPr>
                  <a:t>React JS</a:t>
                </a:r>
                <a:endParaRPr sz="2000" dirty="0">
                  <a:solidFill>
                    <a:schemeClr val="lt1"/>
                  </a:solidFill>
                  <a:latin typeface="Lato Light"/>
                  <a:ea typeface="Lato Light"/>
                  <a:cs typeface="Lato Light"/>
                  <a:sym typeface="Lato Light"/>
                </a:endParaRPr>
              </a:p>
            </p:txBody>
          </p:sp>
          <p:grpSp>
            <p:nvGrpSpPr>
              <p:cNvPr id="656" name="Google Shape;656;p30"/>
              <p:cNvGrpSpPr/>
              <p:nvPr/>
            </p:nvGrpSpPr>
            <p:grpSpPr>
              <a:xfrm>
                <a:off x="3498912" y="2899902"/>
                <a:ext cx="295237" cy="358229"/>
                <a:chOff x="-45270025" y="2701925"/>
                <a:chExt cx="247350" cy="300125"/>
              </a:xfrm>
              <a:grpFill/>
            </p:grpSpPr>
            <p:sp>
              <p:nvSpPr>
                <p:cNvPr id="657" name="Google Shape;657;p30"/>
                <p:cNvSpPr/>
                <p:nvPr/>
              </p:nvSpPr>
              <p:spPr>
                <a:xfrm>
                  <a:off x="-45128250" y="2843700"/>
                  <a:ext cx="18150" cy="17350"/>
                </a:xfrm>
                <a:custGeom>
                  <a:avLst/>
                  <a:gdLst/>
                  <a:ahLst/>
                  <a:cxnLst/>
                  <a:rect l="l" t="t" r="r" b="b"/>
                  <a:pathLst>
                    <a:path w="726" h="694" extrusionOk="0">
                      <a:moveTo>
                        <a:pt x="347" y="1"/>
                      </a:moveTo>
                      <a:cubicBezTo>
                        <a:pt x="158" y="1"/>
                        <a:pt x="1" y="158"/>
                        <a:pt x="1" y="347"/>
                      </a:cubicBezTo>
                      <a:cubicBezTo>
                        <a:pt x="1" y="536"/>
                        <a:pt x="158" y="694"/>
                        <a:pt x="347" y="694"/>
                      </a:cubicBezTo>
                      <a:cubicBezTo>
                        <a:pt x="568" y="694"/>
                        <a:pt x="725" y="536"/>
                        <a:pt x="725" y="347"/>
                      </a:cubicBezTo>
                      <a:cubicBezTo>
                        <a:pt x="725" y="158"/>
                        <a:pt x="568" y="1"/>
                        <a:pt x="34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30"/>
                <p:cNvSpPr/>
                <p:nvPr/>
              </p:nvSpPr>
              <p:spPr>
                <a:xfrm>
                  <a:off x="-45270025" y="2701925"/>
                  <a:ext cx="247350" cy="300125"/>
                </a:xfrm>
                <a:custGeom>
                  <a:avLst/>
                  <a:gdLst/>
                  <a:ahLst/>
                  <a:cxnLst/>
                  <a:rect l="l" t="t" r="r" b="b"/>
                  <a:pathLst>
                    <a:path w="9894" h="12005" extrusionOk="0">
                      <a:moveTo>
                        <a:pt x="7751" y="1261"/>
                      </a:moveTo>
                      <a:lnTo>
                        <a:pt x="8665" y="2143"/>
                      </a:lnTo>
                      <a:lnTo>
                        <a:pt x="7751" y="2143"/>
                      </a:lnTo>
                      <a:lnTo>
                        <a:pt x="7751" y="1261"/>
                      </a:lnTo>
                      <a:close/>
                      <a:moveTo>
                        <a:pt x="7090" y="4979"/>
                      </a:moveTo>
                      <a:lnTo>
                        <a:pt x="7090" y="9925"/>
                      </a:lnTo>
                      <a:lnTo>
                        <a:pt x="757" y="9925"/>
                      </a:lnTo>
                      <a:lnTo>
                        <a:pt x="757" y="4979"/>
                      </a:lnTo>
                      <a:close/>
                      <a:moveTo>
                        <a:pt x="7090" y="725"/>
                      </a:moveTo>
                      <a:lnTo>
                        <a:pt x="7090" y="2521"/>
                      </a:lnTo>
                      <a:cubicBezTo>
                        <a:pt x="7090" y="2710"/>
                        <a:pt x="7247" y="2868"/>
                        <a:pt x="7436" y="2868"/>
                      </a:cubicBezTo>
                      <a:lnTo>
                        <a:pt x="9232" y="2868"/>
                      </a:lnTo>
                      <a:lnTo>
                        <a:pt x="9232" y="11343"/>
                      </a:lnTo>
                      <a:lnTo>
                        <a:pt x="1450" y="11343"/>
                      </a:lnTo>
                      <a:lnTo>
                        <a:pt x="1450" y="10618"/>
                      </a:lnTo>
                      <a:lnTo>
                        <a:pt x="7436" y="10618"/>
                      </a:lnTo>
                      <a:cubicBezTo>
                        <a:pt x="7657" y="10618"/>
                        <a:pt x="7814" y="10460"/>
                        <a:pt x="7814" y="10271"/>
                      </a:cubicBezTo>
                      <a:lnTo>
                        <a:pt x="7814" y="4632"/>
                      </a:lnTo>
                      <a:cubicBezTo>
                        <a:pt x="7814" y="4443"/>
                        <a:pt x="7657" y="4285"/>
                        <a:pt x="7436" y="4285"/>
                      </a:cubicBezTo>
                      <a:lnTo>
                        <a:pt x="1450" y="4285"/>
                      </a:lnTo>
                      <a:lnTo>
                        <a:pt x="1450" y="725"/>
                      </a:lnTo>
                      <a:close/>
                      <a:moveTo>
                        <a:pt x="1072" y="1"/>
                      </a:moveTo>
                      <a:cubicBezTo>
                        <a:pt x="883" y="1"/>
                        <a:pt x="726" y="158"/>
                        <a:pt x="726" y="347"/>
                      </a:cubicBezTo>
                      <a:lnTo>
                        <a:pt x="726" y="4254"/>
                      </a:lnTo>
                      <a:lnTo>
                        <a:pt x="379" y="4254"/>
                      </a:lnTo>
                      <a:cubicBezTo>
                        <a:pt x="158" y="4254"/>
                        <a:pt x="1" y="4411"/>
                        <a:pt x="1" y="4601"/>
                      </a:cubicBezTo>
                      <a:lnTo>
                        <a:pt x="1" y="10240"/>
                      </a:lnTo>
                      <a:cubicBezTo>
                        <a:pt x="1" y="10429"/>
                        <a:pt x="158" y="10586"/>
                        <a:pt x="379" y="10586"/>
                      </a:cubicBezTo>
                      <a:lnTo>
                        <a:pt x="726" y="10586"/>
                      </a:lnTo>
                      <a:lnTo>
                        <a:pt x="726" y="11658"/>
                      </a:lnTo>
                      <a:cubicBezTo>
                        <a:pt x="726" y="11847"/>
                        <a:pt x="883" y="12004"/>
                        <a:pt x="1072" y="12004"/>
                      </a:cubicBezTo>
                      <a:lnTo>
                        <a:pt x="9484" y="12004"/>
                      </a:lnTo>
                      <a:cubicBezTo>
                        <a:pt x="9704" y="12004"/>
                        <a:pt x="9862" y="11847"/>
                        <a:pt x="9862" y="11658"/>
                      </a:cubicBezTo>
                      <a:lnTo>
                        <a:pt x="9893" y="2458"/>
                      </a:lnTo>
                      <a:cubicBezTo>
                        <a:pt x="9893" y="2395"/>
                        <a:pt x="9862" y="2269"/>
                        <a:pt x="9767" y="2238"/>
                      </a:cubicBezTo>
                      <a:lnTo>
                        <a:pt x="7657" y="95"/>
                      </a:lnTo>
                      <a:cubicBezTo>
                        <a:pt x="7562" y="32"/>
                        <a:pt x="7499" y="1"/>
                        <a:pt x="740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30"/>
                <p:cNvSpPr/>
                <p:nvPr/>
              </p:nvSpPr>
              <p:spPr>
                <a:xfrm>
                  <a:off x="-45235350" y="2844500"/>
                  <a:ext cx="89800" cy="87450"/>
                </a:xfrm>
                <a:custGeom>
                  <a:avLst/>
                  <a:gdLst/>
                  <a:ahLst/>
                  <a:cxnLst/>
                  <a:rect l="l" t="t" r="r" b="b"/>
                  <a:pathLst>
                    <a:path w="3592" h="3498" extrusionOk="0">
                      <a:moveTo>
                        <a:pt x="1796" y="1103"/>
                      </a:moveTo>
                      <a:lnTo>
                        <a:pt x="2268" y="2079"/>
                      </a:lnTo>
                      <a:lnTo>
                        <a:pt x="1292" y="2079"/>
                      </a:lnTo>
                      <a:lnTo>
                        <a:pt x="1796" y="1103"/>
                      </a:lnTo>
                      <a:close/>
                      <a:moveTo>
                        <a:pt x="1764" y="0"/>
                      </a:moveTo>
                      <a:cubicBezTo>
                        <a:pt x="1638" y="0"/>
                        <a:pt x="1544" y="63"/>
                        <a:pt x="1449" y="189"/>
                      </a:cubicBezTo>
                      <a:lnTo>
                        <a:pt x="32" y="2993"/>
                      </a:lnTo>
                      <a:cubicBezTo>
                        <a:pt x="0" y="3151"/>
                        <a:pt x="63" y="3340"/>
                        <a:pt x="284" y="3466"/>
                      </a:cubicBezTo>
                      <a:cubicBezTo>
                        <a:pt x="324" y="3482"/>
                        <a:pt x="369" y="3490"/>
                        <a:pt x="415" y="3490"/>
                      </a:cubicBezTo>
                      <a:cubicBezTo>
                        <a:pt x="547" y="3490"/>
                        <a:pt x="686" y="3425"/>
                        <a:pt x="756" y="3308"/>
                      </a:cubicBezTo>
                      <a:lnTo>
                        <a:pt x="977" y="2804"/>
                      </a:lnTo>
                      <a:lnTo>
                        <a:pt x="2647" y="2804"/>
                      </a:lnTo>
                      <a:lnTo>
                        <a:pt x="2867" y="3308"/>
                      </a:lnTo>
                      <a:cubicBezTo>
                        <a:pt x="2962" y="3434"/>
                        <a:pt x="3056" y="3497"/>
                        <a:pt x="3182" y="3497"/>
                      </a:cubicBezTo>
                      <a:cubicBezTo>
                        <a:pt x="3245" y="3497"/>
                        <a:pt x="3308" y="3497"/>
                        <a:pt x="3340" y="3466"/>
                      </a:cubicBezTo>
                      <a:cubicBezTo>
                        <a:pt x="3497" y="3371"/>
                        <a:pt x="3592" y="3151"/>
                        <a:pt x="3497" y="2993"/>
                      </a:cubicBezTo>
                      <a:lnTo>
                        <a:pt x="2079" y="189"/>
                      </a:lnTo>
                      <a:cubicBezTo>
                        <a:pt x="2016" y="63"/>
                        <a:pt x="1890" y="0"/>
                        <a:pt x="176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30"/>
                <p:cNvSpPr/>
                <p:nvPr/>
              </p:nvSpPr>
              <p:spPr>
                <a:xfrm>
                  <a:off x="-45128250" y="2879150"/>
                  <a:ext cx="18150" cy="52800"/>
                </a:xfrm>
                <a:custGeom>
                  <a:avLst/>
                  <a:gdLst/>
                  <a:ahLst/>
                  <a:cxnLst/>
                  <a:rect l="l" t="t" r="r" b="b"/>
                  <a:pathLst>
                    <a:path w="726" h="2112" extrusionOk="0">
                      <a:moveTo>
                        <a:pt x="347" y="0"/>
                      </a:moveTo>
                      <a:cubicBezTo>
                        <a:pt x="158" y="0"/>
                        <a:pt x="1" y="158"/>
                        <a:pt x="1" y="347"/>
                      </a:cubicBezTo>
                      <a:lnTo>
                        <a:pt x="1" y="1765"/>
                      </a:lnTo>
                      <a:cubicBezTo>
                        <a:pt x="1" y="1954"/>
                        <a:pt x="158" y="2111"/>
                        <a:pt x="347" y="2111"/>
                      </a:cubicBezTo>
                      <a:cubicBezTo>
                        <a:pt x="568" y="2111"/>
                        <a:pt x="725" y="1954"/>
                        <a:pt x="725" y="1765"/>
                      </a:cubicBezTo>
                      <a:lnTo>
                        <a:pt x="725" y="347"/>
                      </a:lnTo>
                      <a:cubicBezTo>
                        <a:pt x="725" y="158"/>
                        <a:pt x="568" y="0"/>
                        <a:pt x="3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661" name="Google Shape;661;p30"/>
            <p:cNvSpPr/>
            <p:nvPr/>
          </p:nvSpPr>
          <p:spPr>
            <a:xfrm rot="10800000">
              <a:off x="3486250" y="4329188"/>
              <a:ext cx="281100" cy="409500"/>
            </a:xfrm>
            <a:prstGeom prst="rtTriangle">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62" name="Google Shape;662;p30"/>
          <p:cNvGrpSpPr/>
          <p:nvPr/>
        </p:nvGrpSpPr>
        <p:grpSpPr>
          <a:xfrm>
            <a:off x="6183795" y="3780155"/>
            <a:ext cx="2164871" cy="1262833"/>
            <a:chOff x="5376592" y="2874395"/>
            <a:chExt cx="2180602" cy="1407618"/>
          </a:xfrm>
          <a:solidFill>
            <a:srgbClr val="5ABE64"/>
          </a:solidFill>
        </p:grpSpPr>
        <p:sp>
          <p:nvSpPr>
            <p:cNvPr id="663" name="Google Shape;663;p30"/>
            <p:cNvSpPr/>
            <p:nvPr/>
          </p:nvSpPr>
          <p:spPr>
            <a:xfrm flipH="1">
              <a:off x="5376592" y="2874395"/>
              <a:ext cx="2180602" cy="1202129"/>
            </a:xfrm>
            <a:custGeom>
              <a:avLst/>
              <a:gdLst/>
              <a:ahLst/>
              <a:cxnLst/>
              <a:rect l="l" t="t" r="r" b="b"/>
              <a:pathLst>
                <a:path w="7436" h="4215" extrusionOk="0">
                  <a:moveTo>
                    <a:pt x="7435" y="4214"/>
                  </a:moveTo>
                  <a:lnTo>
                    <a:pt x="169" y="4214"/>
                  </a:lnTo>
                  <a:lnTo>
                    <a:pt x="169" y="4214"/>
                  </a:lnTo>
                  <a:cubicBezTo>
                    <a:pt x="75" y="4214"/>
                    <a:pt x="0" y="4138"/>
                    <a:pt x="0" y="4045"/>
                  </a:cubicBezTo>
                  <a:lnTo>
                    <a:pt x="0" y="0"/>
                  </a:lnTo>
                  <a:lnTo>
                    <a:pt x="7267" y="0"/>
                  </a:lnTo>
                  <a:lnTo>
                    <a:pt x="7267" y="0"/>
                  </a:lnTo>
                  <a:cubicBezTo>
                    <a:pt x="7360" y="0"/>
                    <a:pt x="7435" y="75"/>
                    <a:pt x="7435" y="168"/>
                  </a:cubicBezTo>
                  <a:lnTo>
                    <a:pt x="7435" y="4214"/>
                  </a:lnTo>
                </a:path>
              </a:pathLst>
            </a:custGeom>
            <a:grp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671" name="Google Shape;671;p30"/>
            <p:cNvSpPr/>
            <p:nvPr/>
          </p:nvSpPr>
          <p:spPr>
            <a:xfrm rot="10800000" flipH="1">
              <a:off x="5376675" y="3872513"/>
              <a:ext cx="281100" cy="409500"/>
            </a:xfrm>
            <a:prstGeom prst="rtTriangle">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30"/>
            <p:cNvSpPr txBox="1"/>
            <p:nvPr/>
          </p:nvSpPr>
          <p:spPr>
            <a:xfrm>
              <a:off x="5409286" y="3507968"/>
              <a:ext cx="1992943" cy="522000"/>
            </a:xfrm>
            <a:prstGeom prst="rect">
              <a:avLst/>
            </a:prstGeom>
            <a:grpFill/>
            <a:ln>
              <a:noFill/>
            </a:ln>
          </p:spPr>
          <p:txBody>
            <a:bodyPr spcFirstLastPara="1" wrap="square" lIns="34300" tIns="17150" rIns="34300" bIns="17150" anchor="t" anchorCtr="0">
              <a:noAutofit/>
            </a:bodyPr>
            <a:lstStyle/>
            <a:p>
              <a:pPr marL="0" lvl="0" indent="0" algn="l" rtl="0">
                <a:spcBef>
                  <a:spcPts val="0"/>
                </a:spcBef>
                <a:spcAft>
                  <a:spcPts val="0"/>
                </a:spcAft>
                <a:buClr>
                  <a:schemeClr val="dk1"/>
                </a:buClr>
                <a:buSzPts val="1100"/>
                <a:buFont typeface="Arial"/>
                <a:buNone/>
              </a:pPr>
              <a:r>
                <a:rPr lang="en-US" sz="1800" dirty="0">
                  <a:solidFill>
                    <a:schemeClr val="lt1"/>
                  </a:solidFill>
                  <a:latin typeface="Roboto"/>
                  <a:ea typeface="Roboto"/>
                  <a:cs typeface="Roboto"/>
                  <a:sym typeface="Roboto"/>
                </a:rPr>
                <a:t>Flutter Framework</a:t>
              </a:r>
              <a:endParaRPr sz="1800" dirty="0">
                <a:solidFill>
                  <a:schemeClr val="lt1"/>
                </a:solidFill>
                <a:latin typeface="Roboto"/>
                <a:ea typeface="Roboto"/>
                <a:cs typeface="Roboto"/>
                <a:sym typeface="Lato Light"/>
              </a:endParaRPr>
            </a:p>
            <a:p>
              <a:pPr marL="0" marR="0" lvl="0" indent="0" algn="l" rtl="0">
                <a:lnSpc>
                  <a:spcPct val="145833"/>
                </a:lnSpc>
                <a:spcBef>
                  <a:spcPts val="0"/>
                </a:spcBef>
                <a:spcAft>
                  <a:spcPts val="0"/>
                </a:spcAft>
                <a:buClr>
                  <a:schemeClr val="lt1"/>
                </a:buClr>
                <a:buSzPts val="900"/>
                <a:buFont typeface="Arial"/>
                <a:buNone/>
              </a:pPr>
              <a:endParaRPr sz="900" dirty="0">
                <a:solidFill>
                  <a:schemeClr val="lt1"/>
                </a:solidFill>
                <a:latin typeface="Lato Light"/>
                <a:ea typeface="Lato Light"/>
                <a:cs typeface="Lato Light"/>
                <a:sym typeface="Lato Light"/>
              </a:endParaRPr>
            </a:p>
          </p:txBody>
        </p:sp>
      </p:grpSp>
      <p:sp>
        <p:nvSpPr>
          <p:cNvPr id="82" name="Google Shape;665;p30"/>
          <p:cNvSpPr txBox="1"/>
          <p:nvPr/>
        </p:nvSpPr>
        <p:spPr>
          <a:xfrm>
            <a:off x="584073" y="3912121"/>
            <a:ext cx="1909637" cy="360759"/>
          </a:xfrm>
          <a:prstGeom prst="rect">
            <a:avLst/>
          </a:prstGeom>
          <a:noFill/>
          <a:ln>
            <a:noFill/>
          </a:ln>
        </p:spPr>
        <p:txBody>
          <a:bodyPr spcFirstLastPara="1" wrap="square" lIns="34300" tIns="17150" rIns="34300" bIns="17150" anchor="ctr" anchorCtr="0">
            <a:noAutofit/>
          </a:bodyPr>
          <a:lstStyle/>
          <a:p>
            <a:pPr marL="0" marR="0" lvl="0" indent="0" algn="l" rtl="0">
              <a:spcBef>
                <a:spcPts val="0"/>
              </a:spcBef>
              <a:spcAft>
                <a:spcPts val="0"/>
              </a:spcAft>
              <a:buNone/>
            </a:pPr>
            <a:r>
              <a:rPr lang="en-US" sz="2000" dirty="0" smtClean="0">
                <a:solidFill>
                  <a:schemeClr val="lt1"/>
                </a:solidFill>
                <a:latin typeface="Fira Sans Extra Condensed Medium"/>
                <a:ea typeface="Fira Sans Extra Condensed Medium"/>
                <a:cs typeface="Fira Sans Extra Condensed Medium"/>
                <a:sym typeface="Fira Sans Extra Condensed Medium"/>
              </a:rPr>
              <a:t>Website Frontend </a:t>
            </a:r>
            <a:endParaRPr sz="1050" dirty="0">
              <a:latin typeface="Fira Sans Extra Condensed Medium"/>
              <a:ea typeface="Fira Sans Extra Condensed Medium"/>
              <a:cs typeface="Fira Sans Extra Condensed Medium"/>
              <a:sym typeface="Fira Sans Extra Condensed Medium"/>
            </a:endParaRPr>
          </a:p>
        </p:txBody>
      </p:sp>
      <p:sp>
        <p:nvSpPr>
          <p:cNvPr id="94" name="Google Shape;665;p30"/>
          <p:cNvSpPr txBox="1"/>
          <p:nvPr/>
        </p:nvSpPr>
        <p:spPr>
          <a:xfrm>
            <a:off x="6282943" y="3883010"/>
            <a:ext cx="1909637" cy="360759"/>
          </a:xfrm>
          <a:prstGeom prst="rect">
            <a:avLst/>
          </a:prstGeom>
          <a:noFill/>
          <a:ln>
            <a:noFill/>
          </a:ln>
        </p:spPr>
        <p:txBody>
          <a:bodyPr spcFirstLastPara="1" wrap="square" lIns="34300" tIns="17150" rIns="34300" bIns="17150" anchor="ctr" anchorCtr="0">
            <a:noAutofit/>
          </a:bodyPr>
          <a:lstStyle/>
          <a:p>
            <a:pPr marL="0" marR="0" lvl="0" indent="0" algn="l" rtl="0">
              <a:spcBef>
                <a:spcPts val="0"/>
              </a:spcBef>
              <a:spcAft>
                <a:spcPts val="0"/>
              </a:spcAft>
              <a:buNone/>
            </a:pPr>
            <a:r>
              <a:rPr lang="en-US" sz="2000" dirty="0" smtClean="0">
                <a:solidFill>
                  <a:schemeClr val="lt1"/>
                </a:solidFill>
                <a:latin typeface="Fira Sans Extra Condensed Medium"/>
                <a:ea typeface="Fira Sans Extra Condensed Medium"/>
                <a:cs typeface="Fira Sans Extra Condensed Medium"/>
                <a:sym typeface="Fira Sans Extra Condensed Medium"/>
              </a:rPr>
              <a:t>App Frontend </a:t>
            </a:r>
            <a:endParaRPr sz="1050" dirty="0">
              <a:latin typeface="Fira Sans Extra Condensed Medium"/>
              <a:ea typeface="Fira Sans Extra Condensed Medium"/>
              <a:cs typeface="Fira Sans Extra Condensed Medium"/>
              <a:sym typeface="Fira Sans Extra Condensed Medium"/>
            </a:endParaRPr>
          </a:p>
        </p:txBody>
      </p:sp>
      <p:grpSp>
        <p:nvGrpSpPr>
          <p:cNvPr id="95" name="Google Shape;650;p30"/>
          <p:cNvGrpSpPr/>
          <p:nvPr/>
        </p:nvGrpSpPr>
        <p:grpSpPr>
          <a:xfrm>
            <a:off x="845411" y="2555051"/>
            <a:ext cx="2396873" cy="1271987"/>
            <a:chOff x="1261352" y="3113132"/>
            <a:chExt cx="2506006" cy="1625556"/>
          </a:xfrm>
          <a:solidFill>
            <a:srgbClr val="5ABE64"/>
          </a:solidFill>
        </p:grpSpPr>
        <p:grpSp>
          <p:nvGrpSpPr>
            <p:cNvPr id="96" name="Google Shape;651;p30"/>
            <p:cNvGrpSpPr/>
            <p:nvPr/>
          </p:nvGrpSpPr>
          <p:grpSpPr>
            <a:xfrm>
              <a:off x="1261352" y="3113132"/>
              <a:ext cx="2506006" cy="1420592"/>
              <a:chOff x="1413752" y="2836907"/>
              <a:chExt cx="2506006" cy="1420592"/>
            </a:xfrm>
            <a:grpFill/>
          </p:grpSpPr>
          <p:sp>
            <p:nvSpPr>
              <p:cNvPr id="98" name="Google Shape;652;p30"/>
              <p:cNvSpPr/>
              <p:nvPr/>
            </p:nvSpPr>
            <p:spPr>
              <a:xfrm>
                <a:off x="1413752" y="2836907"/>
                <a:ext cx="2506006" cy="1420592"/>
              </a:xfrm>
              <a:custGeom>
                <a:avLst/>
                <a:gdLst/>
                <a:ahLst/>
                <a:cxnLst/>
                <a:rect l="l" t="t" r="r" b="b"/>
                <a:pathLst>
                  <a:path w="7436" h="4215" extrusionOk="0">
                    <a:moveTo>
                      <a:pt x="7435" y="4214"/>
                    </a:moveTo>
                    <a:lnTo>
                      <a:pt x="168" y="4214"/>
                    </a:lnTo>
                    <a:lnTo>
                      <a:pt x="168" y="4214"/>
                    </a:lnTo>
                    <a:cubicBezTo>
                      <a:pt x="75" y="4214"/>
                      <a:pt x="0" y="4138"/>
                      <a:pt x="0" y="4045"/>
                    </a:cubicBezTo>
                    <a:lnTo>
                      <a:pt x="0" y="0"/>
                    </a:lnTo>
                    <a:lnTo>
                      <a:pt x="7266" y="0"/>
                    </a:lnTo>
                    <a:lnTo>
                      <a:pt x="7266" y="0"/>
                    </a:lnTo>
                    <a:cubicBezTo>
                      <a:pt x="7359" y="0"/>
                      <a:pt x="7435" y="75"/>
                      <a:pt x="7435" y="168"/>
                    </a:cubicBezTo>
                    <a:lnTo>
                      <a:pt x="7435" y="4214"/>
                    </a:lnTo>
                  </a:path>
                </a:pathLst>
              </a:custGeom>
              <a:solidFill>
                <a:srgbClr val="2F7536"/>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grpSp>
            <p:nvGrpSpPr>
              <p:cNvPr id="100" name="Google Shape;656;p30"/>
              <p:cNvGrpSpPr/>
              <p:nvPr/>
            </p:nvGrpSpPr>
            <p:grpSpPr>
              <a:xfrm>
                <a:off x="3667744" y="3069120"/>
                <a:ext cx="21664" cy="105335"/>
                <a:chOff x="-45128250" y="2843700"/>
                <a:chExt cx="18150" cy="88250"/>
              </a:xfrm>
              <a:grpFill/>
            </p:grpSpPr>
            <p:sp>
              <p:nvSpPr>
                <p:cNvPr id="101" name="Google Shape;657;p30"/>
                <p:cNvSpPr/>
                <p:nvPr/>
              </p:nvSpPr>
              <p:spPr>
                <a:xfrm>
                  <a:off x="-45128250" y="2843700"/>
                  <a:ext cx="18150" cy="17350"/>
                </a:xfrm>
                <a:custGeom>
                  <a:avLst/>
                  <a:gdLst/>
                  <a:ahLst/>
                  <a:cxnLst/>
                  <a:rect l="l" t="t" r="r" b="b"/>
                  <a:pathLst>
                    <a:path w="726" h="694" extrusionOk="0">
                      <a:moveTo>
                        <a:pt x="347" y="1"/>
                      </a:moveTo>
                      <a:cubicBezTo>
                        <a:pt x="158" y="1"/>
                        <a:pt x="1" y="158"/>
                        <a:pt x="1" y="347"/>
                      </a:cubicBezTo>
                      <a:cubicBezTo>
                        <a:pt x="1" y="536"/>
                        <a:pt x="158" y="694"/>
                        <a:pt x="347" y="694"/>
                      </a:cubicBezTo>
                      <a:cubicBezTo>
                        <a:pt x="568" y="694"/>
                        <a:pt x="725" y="536"/>
                        <a:pt x="725" y="347"/>
                      </a:cubicBezTo>
                      <a:cubicBezTo>
                        <a:pt x="725" y="158"/>
                        <a:pt x="568" y="1"/>
                        <a:pt x="34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660;p30"/>
                <p:cNvSpPr/>
                <p:nvPr/>
              </p:nvSpPr>
              <p:spPr>
                <a:xfrm>
                  <a:off x="-45128250" y="2879150"/>
                  <a:ext cx="18150" cy="52800"/>
                </a:xfrm>
                <a:custGeom>
                  <a:avLst/>
                  <a:gdLst/>
                  <a:ahLst/>
                  <a:cxnLst/>
                  <a:rect l="l" t="t" r="r" b="b"/>
                  <a:pathLst>
                    <a:path w="726" h="2112" extrusionOk="0">
                      <a:moveTo>
                        <a:pt x="347" y="0"/>
                      </a:moveTo>
                      <a:cubicBezTo>
                        <a:pt x="158" y="0"/>
                        <a:pt x="1" y="158"/>
                        <a:pt x="1" y="347"/>
                      </a:cubicBezTo>
                      <a:lnTo>
                        <a:pt x="1" y="1765"/>
                      </a:lnTo>
                      <a:cubicBezTo>
                        <a:pt x="1" y="1954"/>
                        <a:pt x="158" y="2111"/>
                        <a:pt x="347" y="2111"/>
                      </a:cubicBezTo>
                      <a:cubicBezTo>
                        <a:pt x="568" y="2111"/>
                        <a:pt x="725" y="1954"/>
                        <a:pt x="725" y="1765"/>
                      </a:cubicBezTo>
                      <a:lnTo>
                        <a:pt x="725" y="347"/>
                      </a:lnTo>
                      <a:cubicBezTo>
                        <a:pt x="725" y="158"/>
                        <a:pt x="568" y="0"/>
                        <a:pt x="3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97" name="Google Shape;661;p30"/>
            <p:cNvSpPr/>
            <p:nvPr/>
          </p:nvSpPr>
          <p:spPr>
            <a:xfrm rot="10800000">
              <a:off x="3486250" y="4329188"/>
              <a:ext cx="281100" cy="409500"/>
            </a:xfrm>
            <a:prstGeom prst="rtTriangle">
              <a:avLst/>
            </a:prstGeom>
            <a:solidFill>
              <a:srgbClr val="2F75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5" name="Google Shape;665;p30"/>
          <p:cNvSpPr txBox="1"/>
          <p:nvPr/>
        </p:nvSpPr>
        <p:spPr>
          <a:xfrm>
            <a:off x="859493" y="2605431"/>
            <a:ext cx="2393657" cy="360759"/>
          </a:xfrm>
          <a:prstGeom prst="rect">
            <a:avLst/>
          </a:prstGeom>
          <a:noFill/>
          <a:ln>
            <a:noFill/>
          </a:ln>
        </p:spPr>
        <p:txBody>
          <a:bodyPr spcFirstLastPara="1" wrap="square" lIns="34300" tIns="17150" rIns="34300" bIns="17150" anchor="ctr" anchorCtr="0">
            <a:noAutofit/>
          </a:bodyPr>
          <a:lstStyle/>
          <a:p>
            <a:pPr marL="0" marR="0" lvl="0" indent="0" algn="l" rtl="0">
              <a:spcBef>
                <a:spcPts val="0"/>
              </a:spcBef>
              <a:spcAft>
                <a:spcPts val="0"/>
              </a:spcAft>
              <a:buNone/>
            </a:pPr>
            <a:r>
              <a:rPr lang="en-US" sz="2000" dirty="0" smtClean="0">
                <a:solidFill>
                  <a:schemeClr val="lt1"/>
                </a:solidFill>
                <a:latin typeface="Fira Sans Extra Condensed Medium"/>
                <a:ea typeface="Fira Sans Extra Condensed Medium"/>
                <a:cs typeface="Fira Sans Extra Condensed Medium"/>
                <a:sym typeface="Fira Sans Extra Condensed Medium"/>
              </a:rPr>
              <a:t>Website &amp; App Backend</a:t>
            </a:r>
            <a:endParaRPr sz="1050" dirty="0">
              <a:latin typeface="Fira Sans Extra Condensed Medium"/>
              <a:ea typeface="Fira Sans Extra Condensed Medium"/>
              <a:cs typeface="Fira Sans Extra Condensed Medium"/>
              <a:sym typeface="Fira Sans Extra Condensed Medium"/>
            </a:endParaRPr>
          </a:p>
        </p:txBody>
      </p:sp>
      <p:sp>
        <p:nvSpPr>
          <p:cNvPr id="3" name="TextBox 2"/>
          <p:cNvSpPr txBox="1"/>
          <p:nvPr/>
        </p:nvSpPr>
        <p:spPr>
          <a:xfrm>
            <a:off x="782660" y="3028605"/>
            <a:ext cx="2405284" cy="646331"/>
          </a:xfrm>
          <a:prstGeom prst="rect">
            <a:avLst/>
          </a:prstGeom>
          <a:noFill/>
        </p:spPr>
        <p:txBody>
          <a:bodyPr wrap="square" rtlCol="0">
            <a:spAutoFit/>
          </a:bodyPr>
          <a:lstStyle/>
          <a:p>
            <a:pPr lvl="0"/>
            <a:r>
              <a:rPr lang="en-US" sz="1800" dirty="0">
                <a:solidFill>
                  <a:schemeClr val="lt1"/>
                </a:solidFill>
                <a:latin typeface="Roboto"/>
                <a:ea typeface="Roboto"/>
                <a:cs typeface="Roboto"/>
                <a:sym typeface="Roboto"/>
              </a:rPr>
              <a:t>Node JS &amp;Express JS</a:t>
            </a:r>
            <a:endParaRPr lang="en-US" sz="1800" dirty="0">
              <a:solidFill>
                <a:schemeClr val="lt1"/>
              </a:solidFill>
              <a:latin typeface="Roboto"/>
              <a:ea typeface="Roboto"/>
              <a:cs typeface="Roboto"/>
              <a:sym typeface="Lato Light"/>
            </a:endParaRPr>
          </a:p>
          <a:p>
            <a:endParaRPr lang="en-US" sz="1800" dirty="0">
              <a:solidFill>
                <a:schemeClr val="lt1"/>
              </a:solidFill>
              <a:latin typeface="Roboto"/>
              <a:ea typeface="Roboto"/>
              <a:cs typeface="Roboto"/>
            </a:endParaRPr>
          </a:p>
        </p:txBody>
      </p:sp>
      <p:grpSp>
        <p:nvGrpSpPr>
          <p:cNvPr id="108" name="Google Shape;662;p30"/>
          <p:cNvGrpSpPr/>
          <p:nvPr/>
        </p:nvGrpSpPr>
        <p:grpSpPr>
          <a:xfrm>
            <a:off x="5699630" y="2610868"/>
            <a:ext cx="2164871" cy="1266119"/>
            <a:chOff x="5376592" y="2874395"/>
            <a:chExt cx="2180602" cy="1407618"/>
          </a:xfrm>
          <a:solidFill>
            <a:srgbClr val="339966"/>
          </a:solidFill>
        </p:grpSpPr>
        <p:sp>
          <p:nvSpPr>
            <p:cNvPr id="109" name="Google Shape;663;p30"/>
            <p:cNvSpPr/>
            <p:nvPr/>
          </p:nvSpPr>
          <p:spPr>
            <a:xfrm flipH="1">
              <a:off x="5376592" y="2874395"/>
              <a:ext cx="2180602" cy="1202129"/>
            </a:xfrm>
            <a:custGeom>
              <a:avLst/>
              <a:gdLst/>
              <a:ahLst/>
              <a:cxnLst/>
              <a:rect l="l" t="t" r="r" b="b"/>
              <a:pathLst>
                <a:path w="7436" h="4215" extrusionOk="0">
                  <a:moveTo>
                    <a:pt x="7435" y="4214"/>
                  </a:moveTo>
                  <a:lnTo>
                    <a:pt x="169" y="4214"/>
                  </a:lnTo>
                  <a:lnTo>
                    <a:pt x="169" y="4214"/>
                  </a:lnTo>
                  <a:cubicBezTo>
                    <a:pt x="75" y="4214"/>
                    <a:pt x="0" y="4138"/>
                    <a:pt x="0" y="4045"/>
                  </a:cubicBezTo>
                  <a:lnTo>
                    <a:pt x="0" y="0"/>
                  </a:lnTo>
                  <a:lnTo>
                    <a:pt x="7267" y="0"/>
                  </a:lnTo>
                  <a:lnTo>
                    <a:pt x="7267" y="0"/>
                  </a:lnTo>
                  <a:cubicBezTo>
                    <a:pt x="7360" y="0"/>
                    <a:pt x="7435" y="75"/>
                    <a:pt x="7435" y="168"/>
                  </a:cubicBezTo>
                  <a:lnTo>
                    <a:pt x="7435" y="4214"/>
                  </a:lnTo>
                </a:path>
              </a:pathLst>
            </a:custGeom>
            <a:grp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110" name="Google Shape;671;p30"/>
            <p:cNvSpPr/>
            <p:nvPr/>
          </p:nvSpPr>
          <p:spPr>
            <a:xfrm rot="10800000" flipH="1">
              <a:off x="5376675" y="3872513"/>
              <a:ext cx="281100" cy="409500"/>
            </a:xfrm>
            <a:prstGeom prst="rtTriangle">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672;p30"/>
            <p:cNvSpPr txBox="1"/>
            <p:nvPr/>
          </p:nvSpPr>
          <p:spPr>
            <a:xfrm>
              <a:off x="5441745" y="3414791"/>
              <a:ext cx="1992943" cy="522000"/>
            </a:xfrm>
            <a:prstGeom prst="rect">
              <a:avLst/>
            </a:prstGeom>
            <a:grpFill/>
            <a:ln>
              <a:noFill/>
            </a:ln>
          </p:spPr>
          <p:txBody>
            <a:bodyPr spcFirstLastPara="1" wrap="square" lIns="34300" tIns="17150" rIns="34300" bIns="17150" anchor="t" anchorCtr="0">
              <a:noAutofit/>
            </a:bodyPr>
            <a:lstStyle/>
            <a:p>
              <a:pPr marL="0" lvl="0" indent="0" algn="l" rtl="0">
                <a:spcBef>
                  <a:spcPts val="0"/>
                </a:spcBef>
                <a:spcAft>
                  <a:spcPts val="0"/>
                </a:spcAft>
                <a:buClr>
                  <a:schemeClr val="dk1"/>
                </a:buClr>
                <a:buSzPts val="1100"/>
                <a:buFont typeface="Arial"/>
                <a:buNone/>
              </a:pPr>
              <a:r>
                <a:rPr lang="en-US" sz="1800" dirty="0" smtClean="0">
                  <a:solidFill>
                    <a:schemeClr val="lt1"/>
                  </a:solidFill>
                  <a:latin typeface="Roboto"/>
                  <a:ea typeface="Roboto"/>
                  <a:cs typeface="Roboto"/>
                  <a:sym typeface="Roboto"/>
                </a:rPr>
                <a:t>Mango DB Atlas</a:t>
              </a:r>
              <a:endParaRPr sz="1800" dirty="0">
                <a:solidFill>
                  <a:schemeClr val="lt1"/>
                </a:solidFill>
                <a:latin typeface="Roboto"/>
                <a:ea typeface="Roboto"/>
                <a:cs typeface="Roboto"/>
                <a:sym typeface="Lato Light"/>
              </a:endParaRPr>
            </a:p>
          </p:txBody>
        </p:sp>
      </p:grpSp>
      <p:sp>
        <p:nvSpPr>
          <p:cNvPr id="112" name="Google Shape;665;p30"/>
          <p:cNvSpPr txBox="1"/>
          <p:nvPr/>
        </p:nvSpPr>
        <p:spPr>
          <a:xfrm>
            <a:off x="5798778" y="2713723"/>
            <a:ext cx="1909637" cy="360759"/>
          </a:xfrm>
          <a:prstGeom prst="rect">
            <a:avLst/>
          </a:prstGeom>
          <a:noFill/>
          <a:ln>
            <a:noFill/>
          </a:ln>
        </p:spPr>
        <p:txBody>
          <a:bodyPr spcFirstLastPara="1" wrap="square" lIns="34300" tIns="17150" rIns="34300" bIns="17150" anchor="ctr" anchorCtr="0">
            <a:noAutofit/>
          </a:bodyPr>
          <a:lstStyle/>
          <a:p>
            <a:pPr marL="0" marR="0" lvl="0" indent="0" algn="l" rtl="0">
              <a:spcBef>
                <a:spcPts val="0"/>
              </a:spcBef>
              <a:spcAft>
                <a:spcPts val="0"/>
              </a:spcAft>
              <a:buNone/>
            </a:pPr>
            <a:r>
              <a:rPr lang="en-US" sz="2000" dirty="0" smtClean="0">
                <a:solidFill>
                  <a:schemeClr val="lt1"/>
                </a:solidFill>
                <a:latin typeface="Fira Sans Extra Condensed Medium"/>
                <a:ea typeface="Fira Sans Extra Condensed Medium"/>
                <a:cs typeface="Fira Sans Extra Condensed Medium"/>
                <a:sym typeface="Fira Sans Extra Condensed Medium"/>
              </a:rPr>
              <a:t>Common Database</a:t>
            </a:r>
            <a:endParaRPr sz="1050" dirty="0">
              <a:latin typeface="Fira Sans Extra Condensed Medium"/>
              <a:ea typeface="Fira Sans Extra Condensed Medium"/>
              <a:cs typeface="Fira Sans Extra Condensed Medium"/>
              <a:sym typeface="Fira Sans Extra Condensed Medium"/>
            </a:endParaRPr>
          </a:p>
        </p:txBody>
      </p:sp>
      <p:grpSp>
        <p:nvGrpSpPr>
          <p:cNvPr id="118" name="Google Shape;650;p30"/>
          <p:cNvGrpSpPr/>
          <p:nvPr/>
        </p:nvGrpSpPr>
        <p:grpSpPr>
          <a:xfrm>
            <a:off x="1941453" y="1435883"/>
            <a:ext cx="2018959" cy="1211783"/>
            <a:chOff x="1261352" y="3113131"/>
            <a:chExt cx="2506006" cy="1625557"/>
          </a:xfrm>
          <a:solidFill>
            <a:srgbClr val="6BAD78"/>
          </a:solidFill>
        </p:grpSpPr>
        <p:grpSp>
          <p:nvGrpSpPr>
            <p:cNvPr id="119" name="Google Shape;651;p30"/>
            <p:cNvGrpSpPr/>
            <p:nvPr/>
          </p:nvGrpSpPr>
          <p:grpSpPr>
            <a:xfrm>
              <a:off x="1261352" y="3113131"/>
              <a:ext cx="2506006" cy="1420592"/>
              <a:chOff x="1413752" y="2836906"/>
              <a:chExt cx="2506006" cy="1420592"/>
            </a:xfrm>
            <a:grpFill/>
          </p:grpSpPr>
          <p:sp>
            <p:nvSpPr>
              <p:cNvPr id="121" name="Google Shape;652;p30"/>
              <p:cNvSpPr/>
              <p:nvPr/>
            </p:nvSpPr>
            <p:spPr>
              <a:xfrm>
                <a:off x="1413752" y="2836906"/>
                <a:ext cx="2506006" cy="1420592"/>
              </a:xfrm>
              <a:custGeom>
                <a:avLst/>
                <a:gdLst/>
                <a:ahLst/>
                <a:cxnLst/>
                <a:rect l="l" t="t" r="r" b="b"/>
                <a:pathLst>
                  <a:path w="7436" h="4215" extrusionOk="0">
                    <a:moveTo>
                      <a:pt x="7435" y="4214"/>
                    </a:moveTo>
                    <a:lnTo>
                      <a:pt x="168" y="4214"/>
                    </a:lnTo>
                    <a:lnTo>
                      <a:pt x="168" y="4214"/>
                    </a:lnTo>
                    <a:cubicBezTo>
                      <a:pt x="75" y="4214"/>
                      <a:pt x="0" y="4138"/>
                      <a:pt x="0" y="4045"/>
                    </a:cubicBezTo>
                    <a:lnTo>
                      <a:pt x="0" y="0"/>
                    </a:lnTo>
                    <a:lnTo>
                      <a:pt x="7266" y="0"/>
                    </a:lnTo>
                    <a:lnTo>
                      <a:pt x="7266" y="0"/>
                    </a:lnTo>
                    <a:cubicBezTo>
                      <a:pt x="7359" y="0"/>
                      <a:pt x="7435" y="75"/>
                      <a:pt x="7435" y="168"/>
                    </a:cubicBezTo>
                    <a:lnTo>
                      <a:pt x="7435" y="4214"/>
                    </a:lnTo>
                  </a:path>
                </a:pathLst>
              </a:custGeom>
              <a:grp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122" name="Google Shape;654;p30"/>
              <p:cNvSpPr txBox="1"/>
              <p:nvPr/>
            </p:nvSpPr>
            <p:spPr>
              <a:xfrm>
                <a:off x="1426174" y="3565033"/>
                <a:ext cx="2195632" cy="473087"/>
              </a:xfrm>
              <a:prstGeom prst="rect">
                <a:avLst/>
              </a:prstGeom>
              <a:grpFill/>
              <a:ln>
                <a:noFill/>
              </a:ln>
            </p:spPr>
            <p:txBody>
              <a:bodyPr spcFirstLastPara="1" wrap="square" lIns="34300" tIns="17150" rIns="34300" bIns="17150" anchor="t" anchorCtr="0">
                <a:noAutofit/>
              </a:bodyPr>
              <a:lstStyle/>
              <a:p>
                <a:pPr marL="0" lvl="0" indent="0" algn="l" rtl="0">
                  <a:spcBef>
                    <a:spcPts val="0"/>
                  </a:spcBef>
                  <a:spcAft>
                    <a:spcPts val="0"/>
                  </a:spcAft>
                  <a:buClr>
                    <a:schemeClr val="dk1"/>
                  </a:buClr>
                  <a:buSzPts val="1100"/>
                  <a:buFont typeface="Arial"/>
                  <a:buNone/>
                </a:pPr>
                <a:r>
                  <a:rPr lang="en-US" sz="1800" dirty="0" smtClean="0">
                    <a:solidFill>
                      <a:schemeClr val="lt1"/>
                    </a:solidFill>
                    <a:latin typeface="Roboto"/>
                    <a:ea typeface="Roboto"/>
                    <a:cs typeface="Roboto"/>
                    <a:sym typeface="Roboto"/>
                  </a:rPr>
                  <a:t>Google Maps</a:t>
                </a:r>
                <a:endParaRPr sz="2000" dirty="0">
                  <a:solidFill>
                    <a:schemeClr val="lt1"/>
                  </a:solidFill>
                  <a:latin typeface="Lato Light"/>
                  <a:ea typeface="Lato Light"/>
                  <a:cs typeface="Lato Light"/>
                  <a:sym typeface="Lato Light"/>
                </a:endParaRPr>
              </a:p>
            </p:txBody>
          </p:sp>
          <p:grpSp>
            <p:nvGrpSpPr>
              <p:cNvPr id="123" name="Google Shape;656;p30"/>
              <p:cNvGrpSpPr/>
              <p:nvPr/>
            </p:nvGrpSpPr>
            <p:grpSpPr>
              <a:xfrm>
                <a:off x="3498912" y="2899902"/>
                <a:ext cx="295237" cy="358229"/>
                <a:chOff x="-45270025" y="2701925"/>
                <a:chExt cx="247350" cy="300125"/>
              </a:xfrm>
              <a:grpFill/>
            </p:grpSpPr>
            <p:sp>
              <p:nvSpPr>
                <p:cNvPr id="124" name="Google Shape;657;p30"/>
                <p:cNvSpPr/>
                <p:nvPr/>
              </p:nvSpPr>
              <p:spPr>
                <a:xfrm>
                  <a:off x="-45128250" y="2843700"/>
                  <a:ext cx="18150" cy="17350"/>
                </a:xfrm>
                <a:custGeom>
                  <a:avLst/>
                  <a:gdLst/>
                  <a:ahLst/>
                  <a:cxnLst/>
                  <a:rect l="l" t="t" r="r" b="b"/>
                  <a:pathLst>
                    <a:path w="726" h="694" extrusionOk="0">
                      <a:moveTo>
                        <a:pt x="347" y="1"/>
                      </a:moveTo>
                      <a:cubicBezTo>
                        <a:pt x="158" y="1"/>
                        <a:pt x="1" y="158"/>
                        <a:pt x="1" y="347"/>
                      </a:cubicBezTo>
                      <a:cubicBezTo>
                        <a:pt x="1" y="536"/>
                        <a:pt x="158" y="694"/>
                        <a:pt x="347" y="694"/>
                      </a:cubicBezTo>
                      <a:cubicBezTo>
                        <a:pt x="568" y="694"/>
                        <a:pt x="725" y="536"/>
                        <a:pt x="725" y="347"/>
                      </a:cubicBezTo>
                      <a:cubicBezTo>
                        <a:pt x="725" y="158"/>
                        <a:pt x="568" y="1"/>
                        <a:pt x="34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658;p30"/>
                <p:cNvSpPr/>
                <p:nvPr/>
              </p:nvSpPr>
              <p:spPr>
                <a:xfrm>
                  <a:off x="-45270025" y="2701925"/>
                  <a:ext cx="247350" cy="300125"/>
                </a:xfrm>
                <a:custGeom>
                  <a:avLst/>
                  <a:gdLst/>
                  <a:ahLst/>
                  <a:cxnLst/>
                  <a:rect l="l" t="t" r="r" b="b"/>
                  <a:pathLst>
                    <a:path w="9894" h="12005" extrusionOk="0">
                      <a:moveTo>
                        <a:pt x="7751" y="1261"/>
                      </a:moveTo>
                      <a:lnTo>
                        <a:pt x="8665" y="2143"/>
                      </a:lnTo>
                      <a:lnTo>
                        <a:pt x="7751" y="2143"/>
                      </a:lnTo>
                      <a:lnTo>
                        <a:pt x="7751" y="1261"/>
                      </a:lnTo>
                      <a:close/>
                      <a:moveTo>
                        <a:pt x="7090" y="4979"/>
                      </a:moveTo>
                      <a:lnTo>
                        <a:pt x="7090" y="9925"/>
                      </a:lnTo>
                      <a:lnTo>
                        <a:pt x="757" y="9925"/>
                      </a:lnTo>
                      <a:lnTo>
                        <a:pt x="757" y="4979"/>
                      </a:lnTo>
                      <a:close/>
                      <a:moveTo>
                        <a:pt x="7090" y="725"/>
                      </a:moveTo>
                      <a:lnTo>
                        <a:pt x="7090" y="2521"/>
                      </a:lnTo>
                      <a:cubicBezTo>
                        <a:pt x="7090" y="2710"/>
                        <a:pt x="7247" y="2868"/>
                        <a:pt x="7436" y="2868"/>
                      </a:cubicBezTo>
                      <a:lnTo>
                        <a:pt x="9232" y="2868"/>
                      </a:lnTo>
                      <a:lnTo>
                        <a:pt x="9232" y="11343"/>
                      </a:lnTo>
                      <a:lnTo>
                        <a:pt x="1450" y="11343"/>
                      </a:lnTo>
                      <a:lnTo>
                        <a:pt x="1450" y="10618"/>
                      </a:lnTo>
                      <a:lnTo>
                        <a:pt x="7436" y="10618"/>
                      </a:lnTo>
                      <a:cubicBezTo>
                        <a:pt x="7657" y="10618"/>
                        <a:pt x="7814" y="10460"/>
                        <a:pt x="7814" y="10271"/>
                      </a:cubicBezTo>
                      <a:lnTo>
                        <a:pt x="7814" y="4632"/>
                      </a:lnTo>
                      <a:cubicBezTo>
                        <a:pt x="7814" y="4443"/>
                        <a:pt x="7657" y="4285"/>
                        <a:pt x="7436" y="4285"/>
                      </a:cubicBezTo>
                      <a:lnTo>
                        <a:pt x="1450" y="4285"/>
                      </a:lnTo>
                      <a:lnTo>
                        <a:pt x="1450" y="725"/>
                      </a:lnTo>
                      <a:close/>
                      <a:moveTo>
                        <a:pt x="1072" y="1"/>
                      </a:moveTo>
                      <a:cubicBezTo>
                        <a:pt x="883" y="1"/>
                        <a:pt x="726" y="158"/>
                        <a:pt x="726" y="347"/>
                      </a:cubicBezTo>
                      <a:lnTo>
                        <a:pt x="726" y="4254"/>
                      </a:lnTo>
                      <a:lnTo>
                        <a:pt x="379" y="4254"/>
                      </a:lnTo>
                      <a:cubicBezTo>
                        <a:pt x="158" y="4254"/>
                        <a:pt x="1" y="4411"/>
                        <a:pt x="1" y="4601"/>
                      </a:cubicBezTo>
                      <a:lnTo>
                        <a:pt x="1" y="10240"/>
                      </a:lnTo>
                      <a:cubicBezTo>
                        <a:pt x="1" y="10429"/>
                        <a:pt x="158" y="10586"/>
                        <a:pt x="379" y="10586"/>
                      </a:cubicBezTo>
                      <a:lnTo>
                        <a:pt x="726" y="10586"/>
                      </a:lnTo>
                      <a:lnTo>
                        <a:pt x="726" y="11658"/>
                      </a:lnTo>
                      <a:cubicBezTo>
                        <a:pt x="726" y="11847"/>
                        <a:pt x="883" y="12004"/>
                        <a:pt x="1072" y="12004"/>
                      </a:cubicBezTo>
                      <a:lnTo>
                        <a:pt x="9484" y="12004"/>
                      </a:lnTo>
                      <a:cubicBezTo>
                        <a:pt x="9704" y="12004"/>
                        <a:pt x="9862" y="11847"/>
                        <a:pt x="9862" y="11658"/>
                      </a:cubicBezTo>
                      <a:lnTo>
                        <a:pt x="9893" y="2458"/>
                      </a:lnTo>
                      <a:cubicBezTo>
                        <a:pt x="9893" y="2395"/>
                        <a:pt x="9862" y="2269"/>
                        <a:pt x="9767" y="2238"/>
                      </a:cubicBezTo>
                      <a:lnTo>
                        <a:pt x="7657" y="95"/>
                      </a:lnTo>
                      <a:cubicBezTo>
                        <a:pt x="7562" y="32"/>
                        <a:pt x="7499" y="1"/>
                        <a:pt x="740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659;p30"/>
                <p:cNvSpPr/>
                <p:nvPr/>
              </p:nvSpPr>
              <p:spPr>
                <a:xfrm>
                  <a:off x="-45235350" y="2844500"/>
                  <a:ext cx="89800" cy="87450"/>
                </a:xfrm>
                <a:custGeom>
                  <a:avLst/>
                  <a:gdLst/>
                  <a:ahLst/>
                  <a:cxnLst/>
                  <a:rect l="l" t="t" r="r" b="b"/>
                  <a:pathLst>
                    <a:path w="3592" h="3498" extrusionOk="0">
                      <a:moveTo>
                        <a:pt x="1796" y="1103"/>
                      </a:moveTo>
                      <a:lnTo>
                        <a:pt x="2268" y="2079"/>
                      </a:lnTo>
                      <a:lnTo>
                        <a:pt x="1292" y="2079"/>
                      </a:lnTo>
                      <a:lnTo>
                        <a:pt x="1796" y="1103"/>
                      </a:lnTo>
                      <a:close/>
                      <a:moveTo>
                        <a:pt x="1764" y="0"/>
                      </a:moveTo>
                      <a:cubicBezTo>
                        <a:pt x="1638" y="0"/>
                        <a:pt x="1544" y="63"/>
                        <a:pt x="1449" y="189"/>
                      </a:cubicBezTo>
                      <a:lnTo>
                        <a:pt x="32" y="2993"/>
                      </a:lnTo>
                      <a:cubicBezTo>
                        <a:pt x="0" y="3151"/>
                        <a:pt x="63" y="3340"/>
                        <a:pt x="284" y="3466"/>
                      </a:cubicBezTo>
                      <a:cubicBezTo>
                        <a:pt x="324" y="3482"/>
                        <a:pt x="369" y="3490"/>
                        <a:pt x="415" y="3490"/>
                      </a:cubicBezTo>
                      <a:cubicBezTo>
                        <a:pt x="547" y="3490"/>
                        <a:pt x="686" y="3425"/>
                        <a:pt x="756" y="3308"/>
                      </a:cubicBezTo>
                      <a:lnTo>
                        <a:pt x="977" y="2804"/>
                      </a:lnTo>
                      <a:lnTo>
                        <a:pt x="2647" y="2804"/>
                      </a:lnTo>
                      <a:lnTo>
                        <a:pt x="2867" y="3308"/>
                      </a:lnTo>
                      <a:cubicBezTo>
                        <a:pt x="2962" y="3434"/>
                        <a:pt x="3056" y="3497"/>
                        <a:pt x="3182" y="3497"/>
                      </a:cubicBezTo>
                      <a:cubicBezTo>
                        <a:pt x="3245" y="3497"/>
                        <a:pt x="3308" y="3497"/>
                        <a:pt x="3340" y="3466"/>
                      </a:cubicBezTo>
                      <a:cubicBezTo>
                        <a:pt x="3497" y="3371"/>
                        <a:pt x="3592" y="3151"/>
                        <a:pt x="3497" y="2993"/>
                      </a:cubicBezTo>
                      <a:lnTo>
                        <a:pt x="2079" y="189"/>
                      </a:lnTo>
                      <a:cubicBezTo>
                        <a:pt x="2016" y="63"/>
                        <a:pt x="1890" y="0"/>
                        <a:pt x="176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660;p30"/>
                <p:cNvSpPr/>
                <p:nvPr/>
              </p:nvSpPr>
              <p:spPr>
                <a:xfrm>
                  <a:off x="-45128250" y="2879150"/>
                  <a:ext cx="18150" cy="52800"/>
                </a:xfrm>
                <a:custGeom>
                  <a:avLst/>
                  <a:gdLst/>
                  <a:ahLst/>
                  <a:cxnLst/>
                  <a:rect l="l" t="t" r="r" b="b"/>
                  <a:pathLst>
                    <a:path w="726" h="2112" extrusionOk="0">
                      <a:moveTo>
                        <a:pt x="347" y="0"/>
                      </a:moveTo>
                      <a:cubicBezTo>
                        <a:pt x="158" y="0"/>
                        <a:pt x="1" y="158"/>
                        <a:pt x="1" y="347"/>
                      </a:cubicBezTo>
                      <a:lnTo>
                        <a:pt x="1" y="1765"/>
                      </a:lnTo>
                      <a:cubicBezTo>
                        <a:pt x="1" y="1954"/>
                        <a:pt x="158" y="2111"/>
                        <a:pt x="347" y="2111"/>
                      </a:cubicBezTo>
                      <a:cubicBezTo>
                        <a:pt x="568" y="2111"/>
                        <a:pt x="725" y="1954"/>
                        <a:pt x="725" y="1765"/>
                      </a:cubicBezTo>
                      <a:lnTo>
                        <a:pt x="725" y="347"/>
                      </a:lnTo>
                      <a:cubicBezTo>
                        <a:pt x="725" y="158"/>
                        <a:pt x="568" y="0"/>
                        <a:pt x="3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20" name="Google Shape;661;p30"/>
            <p:cNvSpPr/>
            <p:nvPr/>
          </p:nvSpPr>
          <p:spPr>
            <a:xfrm rot="10800000">
              <a:off x="3486250" y="4329188"/>
              <a:ext cx="281100" cy="409500"/>
            </a:xfrm>
            <a:prstGeom prst="rtTriangle">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8" name="Google Shape;665;p30"/>
          <p:cNvSpPr txBox="1"/>
          <p:nvPr/>
        </p:nvSpPr>
        <p:spPr>
          <a:xfrm>
            <a:off x="1983474" y="1574499"/>
            <a:ext cx="1909637" cy="360759"/>
          </a:xfrm>
          <a:prstGeom prst="rect">
            <a:avLst/>
          </a:prstGeom>
          <a:noFill/>
          <a:ln>
            <a:noFill/>
          </a:ln>
        </p:spPr>
        <p:txBody>
          <a:bodyPr spcFirstLastPara="1" wrap="square" lIns="34300" tIns="17150" rIns="34300" bIns="17150" anchor="ctr" anchorCtr="0">
            <a:noAutofit/>
          </a:bodyPr>
          <a:lstStyle/>
          <a:p>
            <a:pPr marL="0" marR="0" lvl="0" indent="0" algn="l" rtl="0">
              <a:spcBef>
                <a:spcPts val="0"/>
              </a:spcBef>
              <a:spcAft>
                <a:spcPts val="0"/>
              </a:spcAft>
              <a:buNone/>
            </a:pPr>
            <a:r>
              <a:rPr lang="en-US" sz="2000" dirty="0" smtClean="0">
                <a:solidFill>
                  <a:schemeClr val="lt1"/>
                </a:solidFill>
                <a:latin typeface="Fira Sans Extra Condensed Medium"/>
                <a:ea typeface="Fira Sans Extra Condensed Medium"/>
                <a:cs typeface="Fira Sans Extra Condensed Medium"/>
                <a:sym typeface="Fira Sans Extra Condensed Medium"/>
              </a:rPr>
              <a:t>Maps</a:t>
            </a:r>
            <a:endParaRPr sz="1050" dirty="0">
              <a:latin typeface="Fira Sans Extra Condensed Medium"/>
              <a:ea typeface="Fira Sans Extra Condensed Medium"/>
              <a:cs typeface="Fira Sans Extra Condensed Medium"/>
              <a:sym typeface="Fira Sans Extra Condensed Medium"/>
            </a:endParaRPr>
          </a:p>
        </p:txBody>
      </p:sp>
      <p:grpSp>
        <p:nvGrpSpPr>
          <p:cNvPr id="129" name="Google Shape;662;p30"/>
          <p:cNvGrpSpPr/>
          <p:nvPr/>
        </p:nvGrpSpPr>
        <p:grpSpPr>
          <a:xfrm>
            <a:off x="5041421" y="1496851"/>
            <a:ext cx="2164871" cy="1266119"/>
            <a:chOff x="5376592" y="2874395"/>
            <a:chExt cx="2180602" cy="1407618"/>
          </a:xfrm>
          <a:solidFill>
            <a:srgbClr val="2F7536"/>
          </a:solidFill>
        </p:grpSpPr>
        <p:sp>
          <p:nvSpPr>
            <p:cNvPr id="130" name="Google Shape;663;p30"/>
            <p:cNvSpPr/>
            <p:nvPr/>
          </p:nvSpPr>
          <p:spPr>
            <a:xfrm flipH="1">
              <a:off x="5376592" y="2874395"/>
              <a:ext cx="2180602" cy="1202129"/>
            </a:xfrm>
            <a:custGeom>
              <a:avLst/>
              <a:gdLst/>
              <a:ahLst/>
              <a:cxnLst/>
              <a:rect l="l" t="t" r="r" b="b"/>
              <a:pathLst>
                <a:path w="7436" h="4215" extrusionOk="0">
                  <a:moveTo>
                    <a:pt x="7435" y="4214"/>
                  </a:moveTo>
                  <a:lnTo>
                    <a:pt x="169" y="4214"/>
                  </a:lnTo>
                  <a:lnTo>
                    <a:pt x="169" y="4214"/>
                  </a:lnTo>
                  <a:cubicBezTo>
                    <a:pt x="75" y="4214"/>
                    <a:pt x="0" y="4138"/>
                    <a:pt x="0" y="4045"/>
                  </a:cubicBezTo>
                  <a:lnTo>
                    <a:pt x="0" y="0"/>
                  </a:lnTo>
                  <a:lnTo>
                    <a:pt x="7267" y="0"/>
                  </a:lnTo>
                  <a:lnTo>
                    <a:pt x="7267" y="0"/>
                  </a:lnTo>
                  <a:cubicBezTo>
                    <a:pt x="7360" y="0"/>
                    <a:pt x="7435" y="75"/>
                    <a:pt x="7435" y="168"/>
                  </a:cubicBezTo>
                  <a:lnTo>
                    <a:pt x="7435" y="4214"/>
                  </a:lnTo>
                </a:path>
              </a:pathLst>
            </a:custGeom>
            <a:grp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131" name="Google Shape;671;p30"/>
            <p:cNvSpPr/>
            <p:nvPr/>
          </p:nvSpPr>
          <p:spPr>
            <a:xfrm rot="10800000" flipH="1">
              <a:off x="5376675" y="3872513"/>
              <a:ext cx="281100" cy="409500"/>
            </a:xfrm>
            <a:prstGeom prst="rtTriangle">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672;p30"/>
            <p:cNvSpPr txBox="1"/>
            <p:nvPr/>
          </p:nvSpPr>
          <p:spPr>
            <a:xfrm>
              <a:off x="5392557" y="3414792"/>
              <a:ext cx="2164637" cy="515427"/>
            </a:xfrm>
            <a:prstGeom prst="rect">
              <a:avLst/>
            </a:prstGeom>
            <a:grpFill/>
            <a:ln>
              <a:noFill/>
            </a:ln>
          </p:spPr>
          <p:txBody>
            <a:bodyPr spcFirstLastPara="1" wrap="square" lIns="34300" tIns="17150" rIns="34300" bIns="17150" anchor="t" anchorCtr="0">
              <a:noAutofit/>
            </a:bodyPr>
            <a:lstStyle/>
            <a:p>
              <a:pPr lvl="0">
                <a:buClr>
                  <a:schemeClr val="dk1"/>
                </a:buClr>
                <a:buSzPts val="1100"/>
              </a:pPr>
              <a:r>
                <a:rPr lang="en-US" sz="1800" dirty="0" smtClean="0">
                  <a:solidFill>
                    <a:schemeClr val="lt1"/>
                  </a:solidFill>
                  <a:latin typeface="Roboto"/>
                  <a:ea typeface="Roboto"/>
                  <a:cs typeface="Roboto"/>
                  <a:sym typeface="Roboto"/>
                </a:rPr>
                <a:t>Acceleration Sensor</a:t>
              </a:r>
              <a:endParaRPr sz="1800" dirty="0">
                <a:solidFill>
                  <a:schemeClr val="lt1"/>
                </a:solidFill>
                <a:latin typeface="Roboto"/>
                <a:ea typeface="Roboto"/>
                <a:cs typeface="Roboto"/>
                <a:sym typeface="Lato Light"/>
              </a:endParaRPr>
            </a:p>
          </p:txBody>
        </p:sp>
      </p:grpSp>
      <p:sp>
        <p:nvSpPr>
          <p:cNvPr id="133" name="Google Shape;665;p30"/>
          <p:cNvSpPr txBox="1"/>
          <p:nvPr/>
        </p:nvSpPr>
        <p:spPr>
          <a:xfrm>
            <a:off x="5140569" y="1599706"/>
            <a:ext cx="1909637" cy="360759"/>
          </a:xfrm>
          <a:prstGeom prst="rect">
            <a:avLst/>
          </a:prstGeom>
          <a:solidFill>
            <a:srgbClr val="2F7536"/>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r>
              <a:rPr lang="en-US" sz="2000" dirty="0" smtClean="0">
                <a:solidFill>
                  <a:schemeClr val="lt1"/>
                </a:solidFill>
                <a:latin typeface="Fira Sans Extra Condensed Medium"/>
                <a:ea typeface="Fira Sans Extra Condensed Medium"/>
                <a:cs typeface="Fira Sans Extra Condensed Medium"/>
                <a:sym typeface="Fira Sans Extra Condensed Medium"/>
              </a:rPr>
              <a:t>Sensors</a:t>
            </a:r>
            <a:endParaRPr sz="1050" dirty="0">
              <a:latin typeface="Fira Sans Extra Condensed Medium"/>
              <a:ea typeface="Fira Sans Extra Condensed Medium"/>
              <a:cs typeface="Fira Sans Extra Condensed Medium"/>
              <a:sym typeface="Fira Sans Extra Condensed Medium"/>
            </a:endParaRPr>
          </a:p>
        </p:txBody>
      </p:sp>
      <p:sp>
        <p:nvSpPr>
          <p:cNvPr id="134" name="Google Shape;281;p21"/>
          <p:cNvSpPr/>
          <p:nvPr/>
        </p:nvSpPr>
        <p:spPr>
          <a:xfrm>
            <a:off x="778060" y="98937"/>
            <a:ext cx="7211700" cy="885900"/>
          </a:xfrm>
          <a:prstGeom prst="homePlate">
            <a:avLst>
              <a:gd name="adj" fmla="val 50000"/>
            </a:avLst>
          </a:prstGeom>
          <a:solidFill>
            <a:srgbClr val="BAE4BE"/>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35" name="Google Shape;283;p21"/>
          <p:cNvSpPr/>
          <p:nvPr/>
        </p:nvSpPr>
        <p:spPr>
          <a:xfrm>
            <a:off x="22296" y="84084"/>
            <a:ext cx="1583709" cy="885900"/>
          </a:xfrm>
          <a:prstGeom prst="homePlate">
            <a:avLst>
              <a:gd name="adj" fmla="val 50000"/>
            </a:avLst>
          </a:prstGeom>
          <a:solidFill>
            <a:srgbClr val="5ABE64"/>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36" name="Google Shape;293;p21"/>
          <p:cNvSpPr/>
          <p:nvPr/>
        </p:nvSpPr>
        <p:spPr>
          <a:xfrm>
            <a:off x="5643729"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294;p21"/>
          <p:cNvSpPr/>
          <p:nvPr/>
        </p:nvSpPr>
        <p:spPr>
          <a:xfrm>
            <a:off x="6086951"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295;p21"/>
          <p:cNvSpPr/>
          <p:nvPr/>
        </p:nvSpPr>
        <p:spPr>
          <a:xfrm>
            <a:off x="6530173"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296;p21"/>
          <p:cNvSpPr/>
          <p:nvPr/>
        </p:nvSpPr>
        <p:spPr>
          <a:xfrm>
            <a:off x="6973395" y="475682"/>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295;p21"/>
          <p:cNvSpPr/>
          <p:nvPr/>
        </p:nvSpPr>
        <p:spPr>
          <a:xfrm>
            <a:off x="5117318"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295;p21"/>
          <p:cNvSpPr/>
          <p:nvPr/>
        </p:nvSpPr>
        <p:spPr>
          <a:xfrm>
            <a:off x="4674095"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295;p21"/>
          <p:cNvSpPr/>
          <p:nvPr/>
        </p:nvSpPr>
        <p:spPr>
          <a:xfrm>
            <a:off x="4147684"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295;p21"/>
          <p:cNvSpPr/>
          <p:nvPr/>
        </p:nvSpPr>
        <p:spPr>
          <a:xfrm>
            <a:off x="3587933"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295;p21"/>
          <p:cNvSpPr/>
          <p:nvPr/>
        </p:nvSpPr>
        <p:spPr>
          <a:xfrm>
            <a:off x="3125066"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295;p21"/>
          <p:cNvSpPr/>
          <p:nvPr/>
        </p:nvSpPr>
        <p:spPr>
          <a:xfrm>
            <a:off x="2557061"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295;p21"/>
          <p:cNvSpPr/>
          <p:nvPr/>
        </p:nvSpPr>
        <p:spPr>
          <a:xfrm>
            <a:off x="1952491"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27;p17"/>
          <p:cNvSpPr txBox="1"/>
          <p:nvPr/>
        </p:nvSpPr>
        <p:spPr>
          <a:xfrm>
            <a:off x="14222" y="311119"/>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01</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148" name="Google Shape;283;p21"/>
          <p:cNvSpPr/>
          <p:nvPr/>
        </p:nvSpPr>
        <p:spPr>
          <a:xfrm>
            <a:off x="748489" y="84084"/>
            <a:ext cx="1583709" cy="885900"/>
          </a:xfrm>
          <a:prstGeom prst="homePlate">
            <a:avLst>
              <a:gd name="adj" fmla="val 50000"/>
            </a:avLst>
          </a:prstGeom>
          <a:solidFill>
            <a:srgbClr val="2F7536"/>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49" name="Google Shape;127;p17"/>
          <p:cNvSpPr txBox="1"/>
          <p:nvPr/>
        </p:nvSpPr>
        <p:spPr>
          <a:xfrm>
            <a:off x="682020" y="322221"/>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a:t>
            </a:r>
            <a:r>
              <a:rPr lang="ar-JO" sz="4000" dirty="0" smtClean="0">
                <a:solidFill>
                  <a:schemeClr val="bg1"/>
                </a:solidFill>
                <a:latin typeface="Fira Sans Extra Condensed Medium"/>
                <a:ea typeface="Fira Sans Extra Condensed Medium"/>
                <a:cs typeface="Fira Sans Extra Condensed Medium"/>
                <a:sym typeface="Fira Sans Extra Condensed Medium"/>
              </a:rPr>
              <a:t>2</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150" name="Google Shape;283;p21"/>
          <p:cNvSpPr/>
          <p:nvPr/>
        </p:nvSpPr>
        <p:spPr>
          <a:xfrm>
            <a:off x="1429976" y="91511"/>
            <a:ext cx="1583709" cy="885900"/>
          </a:xfrm>
          <a:prstGeom prst="homePlate">
            <a:avLst>
              <a:gd name="adj" fmla="val 50000"/>
            </a:avLst>
          </a:prstGeom>
          <a:solidFill>
            <a:srgbClr val="6BAD78"/>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51" name="Google Shape;127;p17"/>
          <p:cNvSpPr txBox="1"/>
          <p:nvPr/>
        </p:nvSpPr>
        <p:spPr>
          <a:xfrm>
            <a:off x="1360268" y="313826"/>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03</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152" name="Google Shape;283;p21"/>
          <p:cNvSpPr/>
          <p:nvPr/>
        </p:nvSpPr>
        <p:spPr>
          <a:xfrm>
            <a:off x="2092057" y="77865"/>
            <a:ext cx="1583709" cy="885900"/>
          </a:xfrm>
          <a:prstGeom prst="homePlate">
            <a:avLst>
              <a:gd name="adj" fmla="val 50000"/>
            </a:avLst>
          </a:prstGeom>
          <a:solidFill>
            <a:srgbClr val="339966"/>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53" name="Google Shape;127;p17"/>
          <p:cNvSpPr txBox="1"/>
          <p:nvPr/>
        </p:nvSpPr>
        <p:spPr>
          <a:xfrm>
            <a:off x="2022368" y="300909"/>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04</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154" name="Google Shape;283;p21"/>
          <p:cNvSpPr/>
          <p:nvPr/>
        </p:nvSpPr>
        <p:spPr>
          <a:xfrm>
            <a:off x="2802934" y="91506"/>
            <a:ext cx="1583709" cy="885900"/>
          </a:xfrm>
          <a:prstGeom prst="homePlate">
            <a:avLst>
              <a:gd name="adj" fmla="val 50000"/>
            </a:avLst>
          </a:prstGeom>
          <a:solidFill>
            <a:srgbClr val="6BAD78"/>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55" name="Google Shape;127;p17"/>
          <p:cNvSpPr txBox="1"/>
          <p:nvPr/>
        </p:nvSpPr>
        <p:spPr>
          <a:xfrm>
            <a:off x="2765951" y="331800"/>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a:t>
            </a:r>
            <a:r>
              <a:rPr lang="ar-JO" sz="4000" dirty="0" smtClean="0">
                <a:solidFill>
                  <a:schemeClr val="bg1"/>
                </a:solidFill>
                <a:latin typeface="Fira Sans Extra Condensed Medium"/>
                <a:ea typeface="Fira Sans Extra Condensed Medium"/>
                <a:cs typeface="Fira Sans Extra Condensed Medium"/>
                <a:sym typeface="Fira Sans Extra Condensed Medium"/>
              </a:rPr>
              <a:t>5</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156" name="Google Shape;283;p21"/>
          <p:cNvSpPr/>
          <p:nvPr/>
        </p:nvSpPr>
        <p:spPr>
          <a:xfrm>
            <a:off x="3503679" y="88396"/>
            <a:ext cx="1583709" cy="885900"/>
          </a:xfrm>
          <a:prstGeom prst="homePlate">
            <a:avLst>
              <a:gd name="adj" fmla="val 50000"/>
            </a:avLst>
          </a:prstGeom>
          <a:solidFill>
            <a:srgbClr val="5ABE64"/>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57" name="Google Shape;127;p17"/>
          <p:cNvSpPr txBox="1"/>
          <p:nvPr/>
        </p:nvSpPr>
        <p:spPr>
          <a:xfrm>
            <a:off x="3494068" y="331800"/>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a:t>
            </a:r>
            <a:r>
              <a:rPr lang="en-US" sz="4000" dirty="0">
                <a:solidFill>
                  <a:schemeClr val="bg1"/>
                </a:solidFill>
                <a:latin typeface="Fira Sans Extra Condensed Medium"/>
                <a:ea typeface="Fira Sans Extra Condensed Medium"/>
                <a:cs typeface="Fira Sans Extra Condensed Medium"/>
                <a:sym typeface="Fira Sans Extra Condensed Medium"/>
              </a:rPr>
              <a:t>6</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158" name="Google Shape;283;p21"/>
          <p:cNvSpPr/>
          <p:nvPr/>
        </p:nvSpPr>
        <p:spPr>
          <a:xfrm>
            <a:off x="4219747" y="88396"/>
            <a:ext cx="1583709" cy="885900"/>
          </a:xfrm>
          <a:prstGeom prst="homePlate">
            <a:avLst>
              <a:gd name="adj" fmla="val 50000"/>
            </a:avLst>
          </a:prstGeom>
          <a:solidFill>
            <a:srgbClr val="2F7536"/>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59" name="Google Shape;127;p17"/>
          <p:cNvSpPr txBox="1"/>
          <p:nvPr/>
        </p:nvSpPr>
        <p:spPr>
          <a:xfrm>
            <a:off x="4176693" y="327280"/>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a:t>
            </a:r>
            <a:r>
              <a:rPr lang="en-US" sz="4000" dirty="0" smtClean="0">
                <a:solidFill>
                  <a:schemeClr val="bg1"/>
                </a:solidFill>
                <a:latin typeface="Fira Sans Extra Condensed Medium"/>
                <a:ea typeface="Fira Sans Extra Condensed Medium"/>
                <a:cs typeface="Fira Sans Extra Condensed Medium"/>
                <a:sym typeface="Fira Sans Extra Condensed Medium"/>
              </a:rPr>
              <a:t>7</a:t>
            </a:r>
            <a:endParaRPr dirty="0">
              <a:solidFill>
                <a:schemeClr val="bg1"/>
              </a:solidFill>
              <a:latin typeface="Fira Sans Extra Condensed Medium"/>
              <a:ea typeface="Fira Sans Extra Condensed Medium"/>
              <a:cs typeface="Fira Sans Extra Condensed Medium"/>
              <a:sym typeface="Fira Sans Extra Condensed Medium"/>
            </a:endParaRPr>
          </a:p>
        </p:txBody>
      </p:sp>
    </p:spTree>
    <p:extLst>
      <p:ext uri="{BB962C8B-B14F-4D97-AF65-F5344CB8AC3E}">
        <p14:creationId xmlns:p14="http://schemas.microsoft.com/office/powerpoint/2010/main" val="5500328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grpSp>
        <p:nvGrpSpPr>
          <p:cNvPr id="57" name="Google Shape;57;p15"/>
          <p:cNvGrpSpPr/>
          <p:nvPr/>
        </p:nvGrpSpPr>
        <p:grpSpPr>
          <a:xfrm>
            <a:off x="818031" y="0"/>
            <a:ext cx="4775744" cy="6136527"/>
            <a:chOff x="2966750" y="1165750"/>
            <a:chExt cx="3166099" cy="3977784"/>
          </a:xfrm>
          <a:solidFill>
            <a:srgbClr val="6CDC91"/>
          </a:solidFill>
        </p:grpSpPr>
        <p:sp>
          <p:nvSpPr>
            <p:cNvPr id="58" name="Google Shape;58;p15"/>
            <p:cNvSpPr/>
            <p:nvPr/>
          </p:nvSpPr>
          <p:spPr>
            <a:xfrm>
              <a:off x="2966750" y="1165750"/>
              <a:ext cx="3166099" cy="3977784"/>
            </a:xfrm>
            <a:custGeom>
              <a:avLst/>
              <a:gdLst/>
              <a:ahLst/>
              <a:cxnLst/>
              <a:rect l="l" t="t" r="r" b="b"/>
              <a:pathLst>
                <a:path w="114527" h="143888" extrusionOk="0">
                  <a:moveTo>
                    <a:pt x="57841" y="0"/>
                  </a:moveTo>
                  <a:lnTo>
                    <a:pt x="48792" y="15895"/>
                  </a:lnTo>
                  <a:lnTo>
                    <a:pt x="51531" y="15895"/>
                  </a:lnTo>
                  <a:lnTo>
                    <a:pt x="51531" y="19181"/>
                  </a:lnTo>
                  <a:lnTo>
                    <a:pt x="51531" y="19979"/>
                  </a:lnTo>
                  <a:lnTo>
                    <a:pt x="51531" y="20086"/>
                  </a:lnTo>
                  <a:lnTo>
                    <a:pt x="51554" y="20217"/>
                  </a:lnTo>
                  <a:lnTo>
                    <a:pt x="51578" y="20515"/>
                  </a:lnTo>
                  <a:lnTo>
                    <a:pt x="51614" y="21098"/>
                  </a:lnTo>
                  <a:cubicBezTo>
                    <a:pt x="51638" y="21491"/>
                    <a:pt x="51650" y="21884"/>
                    <a:pt x="51697" y="22277"/>
                  </a:cubicBezTo>
                  <a:lnTo>
                    <a:pt x="51876" y="23444"/>
                  </a:lnTo>
                  <a:lnTo>
                    <a:pt x="51971" y="24027"/>
                  </a:lnTo>
                  <a:cubicBezTo>
                    <a:pt x="52007" y="24218"/>
                    <a:pt x="52066" y="24408"/>
                    <a:pt x="52102" y="24599"/>
                  </a:cubicBezTo>
                  <a:lnTo>
                    <a:pt x="52412" y="25742"/>
                  </a:lnTo>
                  <a:cubicBezTo>
                    <a:pt x="52507" y="26123"/>
                    <a:pt x="52662" y="26492"/>
                    <a:pt x="52793" y="26861"/>
                  </a:cubicBezTo>
                  <a:cubicBezTo>
                    <a:pt x="52935" y="27230"/>
                    <a:pt x="53055" y="27611"/>
                    <a:pt x="53221" y="27968"/>
                  </a:cubicBezTo>
                  <a:lnTo>
                    <a:pt x="53733" y="29028"/>
                  </a:lnTo>
                  <a:cubicBezTo>
                    <a:pt x="53817" y="29206"/>
                    <a:pt x="53900" y="29385"/>
                    <a:pt x="53995" y="29552"/>
                  </a:cubicBezTo>
                  <a:lnTo>
                    <a:pt x="54305" y="30064"/>
                  </a:lnTo>
                  <a:lnTo>
                    <a:pt x="54912" y="31064"/>
                  </a:lnTo>
                  <a:cubicBezTo>
                    <a:pt x="55138" y="31385"/>
                    <a:pt x="55376" y="31707"/>
                    <a:pt x="55614" y="32016"/>
                  </a:cubicBezTo>
                  <a:cubicBezTo>
                    <a:pt x="56067" y="32659"/>
                    <a:pt x="56615" y="33219"/>
                    <a:pt x="57150" y="33802"/>
                  </a:cubicBezTo>
                  <a:cubicBezTo>
                    <a:pt x="57400" y="34100"/>
                    <a:pt x="57710" y="34350"/>
                    <a:pt x="57996" y="34624"/>
                  </a:cubicBezTo>
                  <a:cubicBezTo>
                    <a:pt x="58293" y="34874"/>
                    <a:pt x="58567" y="35148"/>
                    <a:pt x="58877" y="35398"/>
                  </a:cubicBezTo>
                  <a:lnTo>
                    <a:pt x="59829" y="36100"/>
                  </a:lnTo>
                  <a:cubicBezTo>
                    <a:pt x="59984" y="36219"/>
                    <a:pt x="60139" y="36338"/>
                    <a:pt x="60305" y="36445"/>
                  </a:cubicBezTo>
                  <a:lnTo>
                    <a:pt x="60806" y="36755"/>
                  </a:lnTo>
                  <a:lnTo>
                    <a:pt x="61818" y="37362"/>
                  </a:lnTo>
                  <a:cubicBezTo>
                    <a:pt x="62163" y="37553"/>
                    <a:pt x="62520" y="37719"/>
                    <a:pt x="62877" y="37886"/>
                  </a:cubicBezTo>
                  <a:cubicBezTo>
                    <a:pt x="63568" y="38255"/>
                    <a:pt x="64318" y="38505"/>
                    <a:pt x="65068" y="38767"/>
                  </a:cubicBezTo>
                  <a:cubicBezTo>
                    <a:pt x="65437" y="38910"/>
                    <a:pt x="65818" y="39005"/>
                    <a:pt x="66199" y="39100"/>
                  </a:cubicBezTo>
                  <a:cubicBezTo>
                    <a:pt x="66580" y="39196"/>
                    <a:pt x="66961" y="39303"/>
                    <a:pt x="67342" y="39386"/>
                  </a:cubicBezTo>
                  <a:lnTo>
                    <a:pt x="68509" y="39577"/>
                  </a:lnTo>
                  <a:cubicBezTo>
                    <a:pt x="68902" y="39624"/>
                    <a:pt x="69295" y="39660"/>
                    <a:pt x="69676" y="39672"/>
                  </a:cubicBezTo>
                  <a:cubicBezTo>
                    <a:pt x="70176" y="39704"/>
                    <a:pt x="70946" y="39709"/>
                    <a:pt x="71403" y="39709"/>
                  </a:cubicBezTo>
                  <a:cubicBezTo>
                    <a:pt x="71632" y="39709"/>
                    <a:pt x="71783" y="39708"/>
                    <a:pt x="71783" y="39708"/>
                  </a:cubicBezTo>
                  <a:lnTo>
                    <a:pt x="94298" y="39708"/>
                  </a:lnTo>
                  <a:lnTo>
                    <a:pt x="94691" y="39743"/>
                  </a:lnTo>
                  <a:lnTo>
                    <a:pt x="94905" y="39779"/>
                  </a:lnTo>
                  <a:cubicBezTo>
                    <a:pt x="95048" y="39791"/>
                    <a:pt x="95191" y="39803"/>
                    <a:pt x="95334" y="39803"/>
                  </a:cubicBezTo>
                  <a:cubicBezTo>
                    <a:pt x="95477" y="39803"/>
                    <a:pt x="95619" y="39862"/>
                    <a:pt x="95762" y="39874"/>
                  </a:cubicBezTo>
                  <a:cubicBezTo>
                    <a:pt x="95893" y="39898"/>
                    <a:pt x="96048" y="39898"/>
                    <a:pt x="96179" y="39946"/>
                  </a:cubicBezTo>
                  <a:cubicBezTo>
                    <a:pt x="97286" y="40196"/>
                    <a:pt x="98334" y="40696"/>
                    <a:pt x="99227" y="41422"/>
                  </a:cubicBezTo>
                  <a:cubicBezTo>
                    <a:pt x="100096" y="42160"/>
                    <a:pt x="100799" y="43101"/>
                    <a:pt x="101263" y="44149"/>
                  </a:cubicBezTo>
                  <a:cubicBezTo>
                    <a:pt x="101680" y="45196"/>
                    <a:pt x="101870" y="46339"/>
                    <a:pt x="101787" y="47494"/>
                  </a:cubicBezTo>
                  <a:cubicBezTo>
                    <a:pt x="101727" y="48566"/>
                    <a:pt x="101370" y="49566"/>
                    <a:pt x="100846" y="50483"/>
                  </a:cubicBezTo>
                  <a:cubicBezTo>
                    <a:pt x="100263" y="51447"/>
                    <a:pt x="99251" y="52507"/>
                    <a:pt x="98286" y="53078"/>
                  </a:cubicBezTo>
                  <a:cubicBezTo>
                    <a:pt x="98060" y="53245"/>
                    <a:pt x="97774" y="53328"/>
                    <a:pt x="97536" y="53471"/>
                  </a:cubicBezTo>
                  <a:cubicBezTo>
                    <a:pt x="97405" y="53543"/>
                    <a:pt x="97262" y="53578"/>
                    <a:pt x="97131" y="53626"/>
                  </a:cubicBezTo>
                  <a:cubicBezTo>
                    <a:pt x="97001" y="53674"/>
                    <a:pt x="96870" y="53733"/>
                    <a:pt x="96739" y="53769"/>
                  </a:cubicBezTo>
                  <a:cubicBezTo>
                    <a:pt x="96596" y="53793"/>
                    <a:pt x="95119" y="54102"/>
                    <a:pt x="94572" y="54150"/>
                  </a:cubicBezTo>
                  <a:cubicBezTo>
                    <a:pt x="94504" y="54154"/>
                    <a:pt x="94416" y="54155"/>
                    <a:pt x="94320" y="54155"/>
                  </a:cubicBezTo>
                  <a:cubicBezTo>
                    <a:pt x="94128" y="54155"/>
                    <a:pt x="93909" y="54150"/>
                    <a:pt x="93774" y="54150"/>
                  </a:cubicBezTo>
                  <a:lnTo>
                    <a:pt x="19705" y="54150"/>
                  </a:lnTo>
                  <a:lnTo>
                    <a:pt x="19562" y="54114"/>
                  </a:lnTo>
                  <a:lnTo>
                    <a:pt x="19265" y="54102"/>
                  </a:lnTo>
                  <a:lnTo>
                    <a:pt x="18681" y="54126"/>
                  </a:lnTo>
                  <a:cubicBezTo>
                    <a:pt x="18288" y="54150"/>
                    <a:pt x="17895" y="54150"/>
                    <a:pt x="17514" y="54209"/>
                  </a:cubicBezTo>
                  <a:cubicBezTo>
                    <a:pt x="14383" y="54567"/>
                    <a:pt x="11335" y="55674"/>
                    <a:pt x="8716" y="57424"/>
                  </a:cubicBezTo>
                  <a:cubicBezTo>
                    <a:pt x="6120" y="59186"/>
                    <a:pt x="3953" y="61568"/>
                    <a:pt x="2417" y="64318"/>
                  </a:cubicBezTo>
                  <a:cubicBezTo>
                    <a:pt x="917" y="67080"/>
                    <a:pt x="96" y="70235"/>
                    <a:pt x="24" y="73367"/>
                  </a:cubicBezTo>
                  <a:cubicBezTo>
                    <a:pt x="0" y="73807"/>
                    <a:pt x="12" y="74010"/>
                    <a:pt x="12" y="74295"/>
                  </a:cubicBezTo>
                  <a:cubicBezTo>
                    <a:pt x="12" y="74343"/>
                    <a:pt x="12" y="74474"/>
                    <a:pt x="24" y="74557"/>
                  </a:cubicBezTo>
                  <a:lnTo>
                    <a:pt x="36" y="74855"/>
                  </a:lnTo>
                  <a:lnTo>
                    <a:pt x="60" y="75438"/>
                  </a:lnTo>
                  <a:cubicBezTo>
                    <a:pt x="84" y="75831"/>
                    <a:pt x="84" y="76224"/>
                    <a:pt x="143" y="76617"/>
                  </a:cubicBezTo>
                  <a:lnTo>
                    <a:pt x="322" y="77784"/>
                  </a:lnTo>
                  <a:cubicBezTo>
                    <a:pt x="357" y="77974"/>
                    <a:pt x="381" y="78165"/>
                    <a:pt x="429" y="78355"/>
                  </a:cubicBezTo>
                  <a:lnTo>
                    <a:pt x="560" y="78939"/>
                  </a:lnTo>
                  <a:lnTo>
                    <a:pt x="869" y="80082"/>
                  </a:lnTo>
                  <a:cubicBezTo>
                    <a:pt x="977" y="80451"/>
                    <a:pt x="1119" y="80820"/>
                    <a:pt x="1250" y="81189"/>
                  </a:cubicBezTo>
                  <a:cubicBezTo>
                    <a:pt x="1393" y="81558"/>
                    <a:pt x="1512" y="81939"/>
                    <a:pt x="1691" y="82296"/>
                  </a:cubicBezTo>
                  <a:cubicBezTo>
                    <a:pt x="2977" y="85166"/>
                    <a:pt x="4929" y="87737"/>
                    <a:pt x="7382" y="89702"/>
                  </a:cubicBezTo>
                  <a:cubicBezTo>
                    <a:pt x="9835" y="91655"/>
                    <a:pt x="12764" y="93048"/>
                    <a:pt x="15859" y="93655"/>
                  </a:cubicBezTo>
                  <a:lnTo>
                    <a:pt x="17026" y="93845"/>
                  </a:lnTo>
                  <a:lnTo>
                    <a:pt x="17610" y="93929"/>
                  </a:lnTo>
                  <a:cubicBezTo>
                    <a:pt x="17812" y="93952"/>
                    <a:pt x="18003" y="93952"/>
                    <a:pt x="18193" y="93964"/>
                  </a:cubicBezTo>
                  <a:lnTo>
                    <a:pt x="19372" y="94024"/>
                  </a:lnTo>
                  <a:lnTo>
                    <a:pt x="19669" y="94036"/>
                  </a:lnTo>
                  <a:lnTo>
                    <a:pt x="94643" y="94036"/>
                  </a:lnTo>
                  <a:lnTo>
                    <a:pt x="94869" y="94048"/>
                  </a:lnTo>
                  <a:cubicBezTo>
                    <a:pt x="95024" y="94060"/>
                    <a:pt x="95167" y="94072"/>
                    <a:pt x="95310" y="94072"/>
                  </a:cubicBezTo>
                  <a:cubicBezTo>
                    <a:pt x="95381" y="94072"/>
                    <a:pt x="95453" y="94083"/>
                    <a:pt x="95524" y="94095"/>
                  </a:cubicBezTo>
                  <a:lnTo>
                    <a:pt x="95727" y="94131"/>
                  </a:lnTo>
                  <a:cubicBezTo>
                    <a:pt x="95869" y="94155"/>
                    <a:pt x="96012" y="94167"/>
                    <a:pt x="96155" y="94191"/>
                  </a:cubicBezTo>
                  <a:cubicBezTo>
                    <a:pt x="96703" y="94345"/>
                    <a:pt x="97251" y="94476"/>
                    <a:pt x="97751" y="94750"/>
                  </a:cubicBezTo>
                  <a:cubicBezTo>
                    <a:pt x="98286" y="94976"/>
                    <a:pt x="98739" y="95322"/>
                    <a:pt x="99203" y="95655"/>
                  </a:cubicBezTo>
                  <a:cubicBezTo>
                    <a:pt x="99620" y="96048"/>
                    <a:pt x="100060" y="96429"/>
                    <a:pt x="100382" y="96905"/>
                  </a:cubicBezTo>
                  <a:cubicBezTo>
                    <a:pt x="100751" y="97346"/>
                    <a:pt x="100989" y="97870"/>
                    <a:pt x="101251" y="98382"/>
                  </a:cubicBezTo>
                  <a:cubicBezTo>
                    <a:pt x="101299" y="98513"/>
                    <a:pt x="101334" y="98643"/>
                    <a:pt x="101394" y="98774"/>
                  </a:cubicBezTo>
                  <a:cubicBezTo>
                    <a:pt x="101430" y="98917"/>
                    <a:pt x="101501" y="99036"/>
                    <a:pt x="101525" y="99179"/>
                  </a:cubicBezTo>
                  <a:cubicBezTo>
                    <a:pt x="101584" y="99453"/>
                    <a:pt x="101692" y="99727"/>
                    <a:pt x="101703" y="100013"/>
                  </a:cubicBezTo>
                  <a:cubicBezTo>
                    <a:pt x="101727" y="100156"/>
                    <a:pt x="101751" y="100287"/>
                    <a:pt x="101775" y="100429"/>
                  </a:cubicBezTo>
                  <a:lnTo>
                    <a:pt x="101799" y="100870"/>
                  </a:lnTo>
                  <a:lnTo>
                    <a:pt x="101823" y="101084"/>
                  </a:lnTo>
                  <a:lnTo>
                    <a:pt x="101834" y="101191"/>
                  </a:lnTo>
                  <a:lnTo>
                    <a:pt x="101834" y="101299"/>
                  </a:lnTo>
                  <a:cubicBezTo>
                    <a:pt x="101834" y="101334"/>
                    <a:pt x="101823" y="101358"/>
                    <a:pt x="101823" y="101370"/>
                  </a:cubicBezTo>
                  <a:cubicBezTo>
                    <a:pt x="101811" y="101513"/>
                    <a:pt x="101799" y="101656"/>
                    <a:pt x="101787" y="101799"/>
                  </a:cubicBezTo>
                  <a:cubicBezTo>
                    <a:pt x="101811" y="102096"/>
                    <a:pt x="101715" y="102370"/>
                    <a:pt x="101692" y="102656"/>
                  </a:cubicBezTo>
                  <a:cubicBezTo>
                    <a:pt x="101692" y="102799"/>
                    <a:pt x="101632" y="102930"/>
                    <a:pt x="101596" y="103073"/>
                  </a:cubicBezTo>
                  <a:cubicBezTo>
                    <a:pt x="101561" y="103204"/>
                    <a:pt x="101525" y="103346"/>
                    <a:pt x="101501" y="103477"/>
                  </a:cubicBezTo>
                  <a:cubicBezTo>
                    <a:pt x="101144" y="104561"/>
                    <a:pt x="100537" y="105561"/>
                    <a:pt x="99739" y="106383"/>
                  </a:cubicBezTo>
                  <a:cubicBezTo>
                    <a:pt x="98917" y="107192"/>
                    <a:pt x="97917" y="107799"/>
                    <a:pt x="96846" y="108157"/>
                  </a:cubicBezTo>
                  <a:cubicBezTo>
                    <a:pt x="96715" y="108204"/>
                    <a:pt x="96572" y="108216"/>
                    <a:pt x="96429" y="108264"/>
                  </a:cubicBezTo>
                  <a:cubicBezTo>
                    <a:pt x="96298" y="108288"/>
                    <a:pt x="96167" y="108359"/>
                    <a:pt x="96024" y="108359"/>
                  </a:cubicBezTo>
                  <a:cubicBezTo>
                    <a:pt x="95881" y="108383"/>
                    <a:pt x="95738" y="108395"/>
                    <a:pt x="95596" y="108419"/>
                  </a:cubicBezTo>
                  <a:cubicBezTo>
                    <a:pt x="95524" y="108430"/>
                    <a:pt x="95453" y="108454"/>
                    <a:pt x="95381" y="108454"/>
                  </a:cubicBezTo>
                  <a:lnTo>
                    <a:pt x="95167" y="108466"/>
                  </a:lnTo>
                  <a:cubicBezTo>
                    <a:pt x="95024" y="108466"/>
                    <a:pt x="94881" y="108466"/>
                    <a:pt x="94738" y="108478"/>
                  </a:cubicBezTo>
                  <a:cubicBezTo>
                    <a:pt x="94691" y="108478"/>
                    <a:pt x="94512" y="108466"/>
                    <a:pt x="94393" y="108466"/>
                  </a:cubicBezTo>
                  <a:lnTo>
                    <a:pt x="71283" y="108466"/>
                  </a:lnTo>
                  <a:lnTo>
                    <a:pt x="70985" y="108490"/>
                  </a:lnTo>
                  <a:lnTo>
                    <a:pt x="70402" y="108526"/>
                  </a:lnTo>
                  <a:cubicBezTo>
                    <a:pt x="70009" y="108538"/>
                    <a:pt x="69616" y="108561"/>
                    <a:pt x="69235" y="108597"/>
                  </a:cubicBezTo>
                  <a:lnTo>
                    <a:pt x="68068" y="108764"/>
                  </a:lnTo>
                  <a:cubicBezTo>
                    <a:pt x="67675" y="108835"/>
                    <a:pt x="67283" y="108883"/>
                    <a:pt x="66902" y="108990"/>
                  </a:cubicBezTo>
                  <a:cubicBezTo>
                    <a:pt x="66140" y="109181"/>
                    <a:pt x="65366" y="109359"/>
                    <a:pt x="64639" y="109657"/>
                  </a:cubicBezTo>
                  <a:cubicBezTo>
                    <a:pt x="64270" y="109788"/>
                    <a:pt x="63889" y="109919"/>
                    <a:pt x="63532" y="110073"/>
                  </a:cubicBezTo>
                  <a:lnTo>
                    <a:pt x="62460" y="110585"/>
                  </a:lnTo>
                  <a:lnTo>
                    <a:pt x="61937" y="110847"/>
                  </a:lnTo>
                  <a:cubicBezTo>
                    <a:pt x="61758" y="110931"/>
                    <a:pt x="61591" y="111038"/>
                    <a:pt x="61425" y="111145"/>
                  </a:cubicBezTo>
                  <a:lnTo>
                    <a:pt x="60413" y="111752"/>
                  </a:lnTo>
                  <a:cubicBezTo>
                    <a:pt x="60079" y="111967"/>
                    <a:pt x="59782" y="112217"/>
                    <a:pt x="59460" y="112443"/>
                  </a:cubicBezTo>
                  <a:cubicBezTo>
                    <a:pt x="59151" y="112681"/>
                    <a:pt x="58817" y="112907"/>
                    <a:pt x="58531" y="113169"/>
                  </a:cubicBezTo>
                  <a:cubicBezTo>
                    <a:pt x="58079" y="113586"/>
                    <a:pt x="57603" y="114003"/>
                    <a:pt x="57174" y="114443"/>
                  </a:cubicBezTo>
                  <a:cubicBezTo>
                    <a:pt x="57115" y="114503"/>
                    <a:pt x="57043" y="114586"/>
                    <a:pt x="56960" y="114681"/>
                  </a:cubicBezTo>
                  <a:cubicBezTo>
                    <a:pt x="56912" y="114717"/>
                    <a:pt x="56876" y="114765"/>
                    <a:pt x="56841" y="114800"/>
                  </a:cubicBezTo>
                  <a:cubicBezTo>
                    <a:pt x="56567" y="115110"/>
                    <a:pt x="56234" y="115479"/>
                    <a:pt x="56055" y="115681"/>
                  </a:cubicBezTo>
                  <a:lnTo>
                    <a:pt x="55341" y="116622"/>
                  </a:lnTo>
                  <a:lnTo>
                    <a:pt x="54995" y="117098"/>
                  </a:lnTo>
                  <a:cubicBezTo>
                    <a:pt x="54876" y="117253"/>
                    <a:pt x="54781" y="117432"/>
                    <a:pt x="54674" y="117586"/>
                  </a:cubicBezTo>
                  <a:lnTo>
                    <a:pt x="54067" y="118598"/>
                  </a:lnTo>
                  <a:cubicBezTo>
                    <a:pt x="53864" y="118944"/>
                    <a:pt x="53709" y="119301"/>
                    <a:pt x="53531" y="119658"/>
                  </a:cubicBezTo>
                  <a:cubicBezTo>
                    <a:pt x="53364" y="120015"/>
                    <a:pt x="53174" y="120360"/>
                    <a:pt x="53043" y="120730"/>
                  </a:cubicBezTo>
                  <a:lnTo>
                    <a:pt x="52638" y="121837"/>
                  </a:lnTo>
                  <a:cubicBezTo>
                    <a:pt x="52566" y="122027"/>
                    <a:pt x="52495" y="122206"/>
                    <a:pt x="52447" y="122396"/>
                  </a:cubicBezTo>
                  <a:lnTo>
                    <a:pt x="52293" y="122968"/>
                  </a:lnTo>
                  <a:lnTo>
                    <a:pt x="51995" y="124111"/>
                  </a:lnTo>
                  <a:cubicBezTo>
                    <a:pt x="51923" y="124504"/>
                    <a:pt x="51864" y="124897"/>
                    <a:pt x="51804" y="125278"/>
                  </a:cubicBezTo>
                  <a:cubicBezTo>
                    <a:pt x="51757" y="125671"/>
                    <a:pt x="51673" y="126064"/>
                    <a:pt x="51662" y="126445"/>
                  </a:cubicBezTo>
                  <a:lnTo>
                    <a:pt x="51578" y="127623"/>
                  </a:lnTo>
                  <a:lnTo>
                    <a:pt x="51531" y="128207"/>
                  </a:lnTo>
                  <a:lnTo>
                    <a:pt x="51531" y="128600"/>
                  </a:lnTo>
                  <a:lnTo>
                    <a:pt x="51531" y="129409"/>
                  </a:lnTo>
                  <a:lnTo>
                    <a:pt x="51531" y="131017"/>
                  </a:lnTo>
                  <a:lnTo>
                    <a:pt x="51531" y="143887"/>
                  </a:lnTo>
                  <a:lnTo>
                    <a:pt x="64187" y="143887"/>
                  </a:lnTo>
                  <a:lnTo>
                    <a:pt x="64187" y="131017"/>
                  </a:lnTo>
                  <a:lnTo>
                    <a:pt x="64187" y="129409"/>
                  </a:lnTo>
                  <a:lnTo>
                    <a:pt x="64187" y="128600"/>
                  </a:lnTo>
                  <a:lnTo>
                    <a:pt x="64187" y="128207"/>
                  </a:lnTo>
                  <a:lnTo>
                    <a:pt x="64163" y="127980"/>
                  </a:lnTo>
                  <a:cubicBezTo>
                    <a:pt x="64175" y="127838"/>
                    <a:pt x="64163" y="127695"/>
                    <a:pt x="64163" y="127540"/>
                  </a:cubicBezTo>
                  <a:cubicBezTo>
                    <a:pt x="64163" y="127397"/>
                    <a:pt x="64211" y="127266"/>
                    <a:pt x="64223" y="127123"/>
                  </a:cubicBezTo>
                  <a:cubicBezTo>
                    <a:pt x="64246" y="126980"/>
                    <a:pt x="64246" y="126837"/>
                    <a:pt x="64282" y="126695"/>
                  </a:cubicBezTo>
                  <a:cubicBezTo>
                    <a:pt x="64318" y="126564"/>
                    <a:pt x="64354" y="126421"/>
                    <a:pt x="64389" y="126290"/>
                  </a:cubicBezTo>
                  <a:cubicBezTo>
                    <a:pt x="64663" y="125194"/>
                    <a:pt x="65508" y="123909"/>
                    <a:pt x="66282" y="123063"/>
                  </a:cubicBezTo>
                  <a:cubicBezTo>
                    <a:pt x="66401" y="122956"/>
                    <a:pt x="66532" y="122849"/>
                    <a:pt x="66651" y="122730"/>
                  </a:cubicBezTo>
                  <a:cubicBezTo>
                    <a:pt x="66747" y="122623"/>
                    <a:pt x="66878" y="122563"/>
                    <a:pt x="66985" y="122468"/>
                  </a:cubicBezTo>
                  <a:cubicBezTo>
                    <a:pt x="67104" y="122396"/>
                    <a:pt x="67211" y="122289"/>
                    <a:pt x="67330" y="122218"/>
                  </a:cubicBezTo>
                  <a:cubicBezTo>
                    <a:pt x="67461" y="122146"/>
                    <a:pt x="67580" y="122075"/>
                    <a:pt x="67699" y="122004"/>
                  </a:cubicBezTo>
                  <a:cubicBezTo>
                    <a:pt x="67759" y="121956"/>
                    <a:pt x="67818" y="121920"/>
                    <a:pt x="67878" y="121884"/>
                  </a:cubicBezTo>
                  <a:lnTo>
                    <a:pt x="68080" y="121801"/>
                  </a:lnTo>
                  <a:cubicBezTo>
                    <a:pt x="68211" y="121742"/>
                    <a:pt x="68330" y="121670"/>
                    <a:pt x="68461" y="121611"/>
                  </a:cubicBezTo>
                  <a:lnTo>
                    <a:pt x="68866" y="121468"/>
                  </a:lnTo>
                  <a:cubicBezTo>
                    <a:pt x="69116" y="121349"/>
                    <a:pt x="69402" y="121301"/>
                    <a:pt x="69676" y="121218"/>
                  </a:cubicBezTo>
                  <a:cubicBezTo>
                    <a:pt x="69807" y="121170"/>
                    <a:pt x="69950" y="121170"/>
                    <a:pt x="70092" y="121146"/>
                  </a:cubicBezTo>
                  <a:cubicBezTo>
                    <a:pt x="70235" y="121122"/>
                    <a:pt x="70378" y="121099"/>
                    <a:pt x="70521" y="121075"/>
                  </a:cubicBezTo>
                  <a:cubicBezTo>
                    <a:pt x="70664" y="121075"/>
                    <a:pt x="70807" y="121063"/>
                    <a:pt x="70950" y="121063"/>
                  </a:cubicBezTo>
                  <a:lnTo>
                    <a:pt x="71164" y="121015"/>
                  </a:lnTo>
                  <a:lnTo>
                    <a:pt x="71283" y="120968"/>
                  </a:lnTo>
                  <a:lnTo>
                    <a:pt x="94393" y="120968"/>
                  </a:lnTo>
                  <a:cubicBezTo>
                    <a:pt x="94516" y="120968"/>
                    <a:pt x="94603" y="120994"/>
                    <a:pt x="94760" y="120994"/>
                  </a:cubicBezTo>
                  <a:cubicBezTo>
                    <a:pt x="94787" y="120994"/>
                    <a:pt x="94815" y="120993"/>
                    <a:pt x="94845" y="120991"/>
                  </a:cubicBezTo>
                  <a:lnTo>
                    <a:pt x="96024" y="120956"/>
                  </a:lnTo>
                  <a:lnTo>
                    <a:pt x="96608" y="120932"/>
                  </a:lnTo>
                  <a:cubicBezTo>
                    <a:pt x="96810" y="120908"/>
                    <a:pt x="97001" y="120884"/>
                    <a:pt x="97191" y="120861"/>
                  </a:cubicBezTo>
                  <a:lnTo>
                    <a:pt x="98358" y="120682"/>
                  </a:lnTo>
                  <a:cubicBezTo>
                    <a:pt x="98751" y="120622"/>
                    <a:pt x="99132" y="120503"/>
                    <a:pt x="99513" y="120420"/>
                  </a:cubicBezTo>
                  <a:cubicBezTo>
                    <a:pt x="99894" y="120313"/>
                    <a:pt x="100275" y="120229"/>
                    <a:pt x="100656" y="120099"/>
                  </a:cubicBezTo>
                  <a:cubicBezTo>
                    <a:pt x="103656" y="119134"/>
                    <a:pt x="106406" y="117443"/>
                    <a:pt x="108633" y="115229"/>
                  </a:cubicBezTo>
                  <a:cubicBezTo>
                    <a:pt x="110836" y="112990"/>
                    <a:pt x="112514" y="110228"/>
                    <a:pt x="113467" y="107228"/>
                  </a:cubicBezTo>
                  <a:cubicBezTo>
                    <a:pt x="113574" y="106847"/>
                    <a:pt x="113669" y="106466"/>
                    <a:pt x="113776" y="106085"/>
                  </a:cubicBezTo>
                  <a:cubicBezTo>
                    <a:pt x="113860" y="105692"/>
                    <a:pt x="113979" y="105323"/>
                    <a:pt x="114026" y="104930"/>
                  </a:cubicBezTo>
                  <a:cubicBezTo>
                    <a:pt x="114146" y="104144"/>
                    <a:pt x="114288" y="103370"/>
                    <a:pt x="114300" y="102584"/>
                  </a:cubicBezTo>
                  <a:lnTo>
                    <a:pt x="114348" y="101418"/>
                  </a:lnTo>
                  <a:cubicBezTo>
                    <a:pt x="114348" y="101358"/>
                    <a:pt x="114336" y="101322"/>
                    <a:pt x="114336" y="101287"/>
                  </a:cubicBezTo>
                  <a:lnTo>
                    <a:pt x="114336" y="101191"/>
                  </a:lnTo>
                  <a:lnTo>
                    <a:pt x="114336" y="100906"/>
                  </a:lnTo>
                  <a:lnTo>
                    <a:pt x="114324" y="100310"/>
                  </a:lnTo>
                  <a:cubicBezTo>
                    <a:pt x="114300" y="99929"/>
                    <a:pt x="114288" y="99536"/>
                    <a:pt x="114253" y="99144"/>
                  </a:cubicBezTo>
                  <a:lnTo>
                    <a:pt x="114086" y="97977"/>
                  </a:lnTo>
                  <a:cubicBezTo>
                    <a:pt x="113979" y="97191"/>
                    <a:pt x="113765" y="96429"/>
                    <a:pt x="113562" y="95667"/>
                  </a:cubicBezTo>
                  <a:cubicBezTo>
                    <a:pt x="113479" y="95286"/>
                    <a:pt x="113324" y="94917"/>
                    <a:pt x="113193" y="94548"/>
                  </a:cubicBezTo>
                  <a:cubicBezTo>
                    <a:pt x="113062" y="94179"/>
                    <a:pt x="112931" y="93810"/>
                    <a:pt x="112776" y="93440"/>
                  </a:cubicBezTo>
                  <a:cubicBezTo>
                    <a:pt x="112121" y="92012"/>
                    <a:pt x="111371" y="90619"/>
                    <a:pt x="110407" y="89369"/>
                  </a:cubicBezTo>
                  <a:cubicBezTo>
                    <a:pt x="109478" y="88095"/>
                    <a:pt x="108359" y="86987"/>
                    <a:pt x="107168" y="85963"/>
                  </a:cubicBezTo>
                  <a:cubicBezTo>
                    <a:pt x="105930" y="84999"/>
                    <a:pt x="104621" y="84106"/>
                    <a:pt x="103192" y="83451"/>
                  </a:cubicBezTo>
                  <a:cubicBezTo>
                    <a:pt x="101787" y="82737"/>
                    <a:pt x="100263" y="82272"/>
                    <a:pt x="98727" y="81915"/>
                  </a:cubicBezTo>
                  <a:cubicBezTo>
                    <a:pt x="98346" y="81844"/>
                    <a:pt x="97953" y="81784"/>
                    <a:pt x="97560" y="81725"/>
                  </a:cubicBezTo>
                  <a:lnTo>
                    <a:pt x="96977" y="81641"/>
                  </a:lnTo>
                  <a:cubicBezTo>
                    <a:pt x="96786" y="81606"/>
                    <a:pt x="96596" y="81582"/>
                    <a:pt x="96393" y="81582"/>
                  </a:cubicBezTo>
                  <a:lnTo>
                    <a:pt x="95226" y="81534"/>
                  </a:lnTo>
                  <a:lnTo>
                    <a:pt x="94643" y="81522"/>
                  </a:lnTo>
                  <a:lnTo>
                    <a:pt x="19872" y="81522"/>
                  </a:lnTo>
                  <a:lnTo>
                    <a:pt x="19693" y="81510"/>
                  </a:lnTo>
                  <a:lnTo>
                    <a:pt x="19574" y="81499"/>
                  </a:lnTo>
                  <a:cubicBezTo>
                    <a:pt x="19431" y="81487"/>
                    <a:pt x="19288" y="81475"/>
                    <a:pt x="19146" y="81463"/>
                  </a:cubicBezTo>
                  <a:cubicBezTo>
                    <a:pt x="19074" y="81463"/>
                    <a:pt x="19003" y="81463"/>
                    <a:pt x="18931" y="81451"/>
                  </a:cubicBezTo>
                  <a:lnTo>
                    <a:pt x="18717" y="81415"/>
                  </a:lnTo>
                  <a:cubicBezTo>
                    <a:pt x="18586" y="81391"/>
                    <a:pt x="18443" y="81368"/>
                    <a:pt x="18300" y="81356"/>
                  </a:cubicBezTo>
                  <a:cubicBezTo>
                    <a:pt x="17181" y="81129"/>
                    <a:pt x="16145" y="80629"/>
                    <a:pt x="15240" y="79915"/>
                  </a:cubicBezTo>
                  <a:cubicBezTo>
                    <a:pt x="14335" y="79213"/>
                    <a:pt x="13633" y="78260"/>
                    <a:pt x="13169" y="77224"/>
                  </a:cubicBezTo>
                  <a:cubicBezTo>
                    <a:pt x="13085" y="77105"/>
                    <a:pt x="13061" y="76962"/>
                    <a:pt x="13014" y="76831"/>
                  </a:cubicBezTo>
                  <a:cubicBezTo>
                    <a:pt x="12966" y="76700"/>
                    <a:pt x="12907" y="76569"/>
                    <a:pt x="12859" y="76426"/>
                  </a:cubicBezTo>
                  <a:cubicBezTo>
                    <a:pt x="12835" y="76296"/>
                    <a:pt x="12800" y="76153"/>
                    <a:pt x="12764" y="76022"/>
                  </a:cubicBezTo>
                  <a:lnTo>
                    <a:pt x="12704" y="75819"/>
                  </a:lnTo>
                  <a:cubicBezTo>
                    <a:pt x="12692" y="75748"/>
                    <a:pt x="12680" y="75676"/>
                    <a:pt x="12680" y="75605"/>
                  </a:cubicBezTo>
                  <a:cubicBezTo>
                    <a:pt x="12657" y="75462"/>
                    <a:pt x="12633" y="75319"/>
                    <a:pt x="12609" y="75176"/>
                  </a:cubicBezTo>
                  <a:cubicBezTo>
                    <a:pt x="12573" y="75045"/>
                    <a:pt x="12597" y="74891"/>
                    <a:pt x="12585" y="74748"/>
                  </a:cubicBezTo>
                  <a:lnTo>
                    <a:pt x="12549" y="74295"/>
                  </a:lnTo>
                  <a:cubicBezTo>
                    <a:pt x="12549" y="74033"/>
                    <a:pt x="12549" y="73700"/>
                    <a:pt x="12561" y="73617"/>
                  </a:cubicBezTo>
                  <a:cubicBezTo>
                    <a:pt x="12597" y="72462"/>
                    <a:pt x="12895" y="71343"/>
                    <a:pt x="13431" y="70342"/>
                  </a:cubicBezTo>
                  <a:cubicBezTo>
                    <a:pt x="13990" y="69354"/>
                    <a:pt x="14776" y="68473"/>
                    <a:pt x="15717" y="67830"/>
                  </a:cubicBezTo>
                  <a:cubicBezTo>
                    <a:pt x="16681" y="67199"/>
                    <a:pt x="17764" y="66806"/>
                    <a:pt x="18896" y="66663"/>
                  </a:cubicBezTo>
                  <a:cubicBezTo>
                    <a:pt x="19038" y="66640"/>
                    <a:pt x="19181" y="66651"/>
                    <a:pt x="19324" y="66640"/>
                  </a:cubicBezTo>
                  <a:lnTo>
                    <a:pt x="19538" y="66628"/>
                  </a:lnTo>
                  <a:lnTo>
                    <a:pt x="19646" y="66640"/>
                  </a:lnTo>
                  <a:lnTo>
                    <a:pt x="94572" y="66640"/>
                  </a:lnTo>
                  <a:lnTo>
                    <a:pt x="94679" y="66628"/>
                  </a:lnTo>
                  <a:lnTo>
                    <a:pt x="94822" y="66616"/>
                  </a:lnTo>
                  <a:lnTo>
                    <a:pt x="95119" y="66604"/>
                  </a:lnTo>
                  <a:lnTo>
                    <a:pt x="95703" y="66568"/>
                  </a:lnTo>
                  <a:cubicBezTo>
                    <a:pt x="96096" y="66544"/>
                    <a:pt x="96489" y="66544"/>
                    <a:pt x="96881" y="66485"/>
                  </a:cubicBezTo>
                  <a:lnTo>
                    <a:pt x="98048" y="66306"/>
                  </a:lnTo>
                  <a:lnTo>
                    <a:pt x="98632" y="66211"/>
                  </a:lnTo>
                  <a:lnTo>
                    <a:pt x="99203" y="66080"/>
                  </a:lnTo>
                  <a:lnTo>
                    <a:pt x="100346" y="65782"/>
                  </a:lnTo>
                  <a:cubicBezTo>
                    <a:pt x="100727" y="65675"/>
                    <a:pt x="101096" y="65520"/>
                    <a:pt x="101465" y="65389"/>
                  </a:cubicBezTo>
                  <a:cubicBezTo>
                    <a:pt x="101834" y="65247"/>
                    <a:pt x="102215" y="65127"/>
                    <a:pt x="102561" y="64961"/>
                  </a:cubicBezTo>
                  <a:cubicBezTo>
                    <a:pt x="103275" y="64616"/>
                    <a:pt x="104001" y="64306"/>
                    <a:pt x="104656" y="63877"/>
                  </a:cubicBezTo>
                  <a:cubicBezTo>
                    <a:pt x="107288" y="62318"/>
                    <a:pt x="109693" y="59960"/>
                    <a:pt x="111348" y="57365"/>
                  </a:cubicBezTo>
                  <a:cubicBezTo>
                    <a:pt x="111383" y="57317"/>
                    <a:pt x="111419" y="57257"/>
                    <a:pt x="111455" y="57198"/>
                  </a:cubicBezTo>
                  <a:cubicBezTo>
                    <a:pt x="111467" y="57174"/>
                    <a:pt x="111479" y="57150"/>
                    <a:pt x="111490" y="57138"/>
                  </a:cubicBezTo>
                  <a:lnTo>
                    <a:pt x="111490" y="57126"/>
                  </a:lnTo>
                  <a:cubicBezTo>
                    <a:pt x="113074" y="54519"/>
                    <a:pt x="114074" y="51531"/>
                    <a:pt x="114288" y="48483"/>
                  </a:cubicBezTo>
                  <a:cubicBezTo>
                    <a:pt x="114527" y="45363"/>
                    <a:pt x="114026" y="42172"/>
                    <a:pt x="112812" y="39255"/>
                  </a:cubicBezTo>
                  <a:cubicBezTo>
                    <a:pt x="111562" y="36362"/>
                    <a:pt x="109633" y="33778"/>
                    <a:pt x="107228" y="31766"/>
                  </a:cubicBezTo>
                  <a:cubicBezTo>
                    <a:pt x="104799" y="29766"/>
                    <a:pt x="101894" y="28349"/>
                    <a:pt x="98810" y="27682"/>
                  </a:cubicBezTo>
                  <a:cubicBezTo>
                    <a:pt x="98429" y="27587"/>
                    <a:pt x="98036" y="27540"/>
                    <a:pt x="97643" y="27480"/>
                  </a:cubicBezTo>
                  <a:cubicBezTo>
                    <a:pt x="97251" y="27420"/>
                    <a:pt x="96870" y="27349"/>
                    <a:pt x="96477" y="27325"/>
                  </a:cubicBezTo>
                  <a:lnTo>
                    <a:pt x="95298" y="27266"/>
                  </a:lnTo>
                  <a:lnTo>
                    <a:pt x="94715" y="27218"/>
                  </a:lnTo>
                  <a:lnTo>
                    <a:pt x="94298" y="27206"/>
                  </a:lnTo>
                  <a:lnTo>
                    <a:pt x="71783" y="27206"/>
                  </a:lnTo>
                  <a:cubicBezTo>
                    <a:pt x="71140" y="27206"/>
                    <a:pt x="70676" y="27182"/>
                    <a:pt x="70676" y="27182"/>
                  </a:cubicBezTo>
                  <a:cubicBezTo>
                    <a:pt x="70650" y="27185"/>
                    <a:pt x="70624" y="27186"/>
                    <a:pt x="70598" y="27186"/>
                  </a:cubicBezTo>
                  <a:cubicBezTo>
                    <a:pt x="70484" y="27186"/>
                    <a:pt x="70376" y="27166"/>
                    <a:pt x="70259" y="27147"/>
                  </a:cubicBezTo>
                  <a:cubicBezTo>
                    <a:pt x="70116" y="27123"/>
                    <a:pt x="69973" y="27111"/>
                    <a:pt x="69830" y="27087"/>
                  </a:cubicBezTo>
                  <a:lnTo>
                    <a:pt x="69426" y="26980"/>
                  </a:lnTo>
                  <a:cubicBezTo>
                    <a:pt x="69283" y="26944"/>
                    <a:pt x="69140" y="26932"/>
                    <a:pt x="69009" y="26861"/>
                  </a:cubicBezTo>
                  <a:cubicBezTo>
                    <a:pt x="68747" y="26754"/>
                    <a:pt x="68473" y="26694"/>
                    <a:pt x="68223" y="26551"/>
                  </a:cubicBezTo>
                  <a:lnTo>
                    <a:pt x="67842" y="26361"/>
                  </a:lnTo>
                  <a:cubicBezTo>
                    <a:pt x="67723" y="26289"/>
                    <a:pt x="67604" y="26206"/>
                    <a:pt x="67473" y="26135"/>
                  </a:cubicBezTo>
                  <a:lnTo>
                    <a:pt x="67294" y="26027"/>
                  </a:lnTo>
                  <a:cubicBezTo>
                    <a:pt x="67235" y="25992"/>
                    <a:pt x="67175" y="25944"/>
                    <a:pt x="67116" y="25896"/>
                  </a:cubicBezTo>
                  <a:cubicBezTo>
                    <a:pt x="67009" y="25813"/>
                    <a:pt x="66890" y="25730"/>
                    <a:pt x="66771" y="25646"/>
                  </a:cubicBezTo>
                  <a:cubicBezTo>
                    <a:pt x="66663" y="25563"/>
                    <a:pt x="66568" y="25444"/>
                    <a:pt x="66461" y="25361"/>
                  </a:cubicBezTo>
                  <a:cubicBezTo>
                    <a:pt x="66354" y="25254"/>
                    <a:pt x="66223" y="25182"/>
                    <a:pt x="66140" y="25063"/>
                  </a:cubicBezTo>
                  <a:cubicBezTo>
                    <a:pt x="65961" y="24837"/>
                    <a:pt x="65735" y="24658"/>
                    <a:pt x="65592" y="24408"/>
                  </a:cubicBezTo>
                  <a:cubicBezTo>
                    <a:pt x="64889" y="23503"/>
                    <a:pt x="64401" y="22444"/>
                    <a:pt x="64235" y="21313"/>
                  </a:cubicBezTo>
                  <a:cubicBezTo>
                    <a:pt x="64211" y="21170"/>
                    <a:pt x="64175" y="20110"/>
                    <a:pt x="64175" y="20074"/>
                  </a:cubicBezTo>
                  <a:lnTo>
                    <a:pt x="64175" y="19979"/>
                  </a:lnTo>
                  <a:lnTo>
                    <a:pt x="64175" y="19169"/>
                  </a:lnTo>
                  <a:lnTo>
                    <a:pt x="64175" y="15895"/>
                  </a:lnTo>
                  <a:lnTo>
                    <a:pt x="66890" y="15895"/>
                  </a:lnTo>
                  <a:lnTo>
                    <a:pt x="57841"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5"/>
            <p:cNvSpPr/>
            <p:nvPr/>
          </p:nvSpPr>
          <p:spPr>
            <a:xfrm>
              <a:off x="3124740" y="1467244"/>
              <a:ext cx="2847490" cy="3675956"/>
            </a:xfrm>
            <a:custGeom>
              <a:avLst/>
              <a:gdLst/>
              <a:ahLst/>
              <a:cxnLst/>
              <a:rect l="l" t="t" r="r" b="b"/>
              <a:pathLst>
                <a:path w="103002" h="132970" extrusionOk="0">
                  <a:moveTo>
                    <a:pt x="51507" y="1"/>
                  </a:moveTo>
                  <a:lnTo>
                    <a:pt x="51507" y="3727"/>
                  </a:lnTo>
                  <a:lnTo>
                    <a:pt x="52757" y="3727"/>
                  </a:lnTo>
                  <a:lnTo>
                    <a:pt x="52757" y="1"/>
                  </a:lnTo>
                  <a:close/>
                  <a:moveTo>
                    <a:pt x="51507" y="7442"/>
                  </a:moveTo>
                  <a:lnTo>
                    <a:pt x="51507" y="9180"/>
                  </a:lnTo>
                  <a:cubicBezTo>
                    <a:pt x="51507" y="9883"/>
                    <a:pt x="51566" y="10573"/>
                    <a:pt x="51662" y="11252"/>
                  </a:cubicBezTo>
                  <a:lnTo>
                    <a:pt x="52888" y="11073"/>
                  </a:lnTo>
                  <a:cubicBezTo>
                    <a:pt x="52793" y="10454"/>
                    <a:pt x="52757" y="9823"/>
                    <a:pt x="52757" y="9180"/>
                  </a:cubicBezTo>
                  <a:lnTo>
                    <a:pt x="52757" y="7442"/>
                  </a:lnTo>
                  <a:close/>
                  <a:moveTo>
                    <a:pt x="53888" y="14467"/>
                  </a:moveTo>
                  <a:lnTo>
                    <a:pt x="52757" y="14979"/>
                  </a:lnTo>
                  <a:cubicBezTo>
                    <a:pt x="53293" y="16157"/>
                    <a:pt x="53995" y="17265"/>
                    <a:pt x="54840" y="18265"/>
                  </a:cubicBezTo>
                  <a:lnTo>
                    <a:pt x="55781" y="17455"/>
                  </a:lnTo>
                  <a:cubicBezTo>
                    <a:pt x="55019" y="16550"/>
                    <a:pt x="54376" y="15550"/>
                    <a:pt x="53888" y="14467"/>
                  </a:cubicBezTo>
                  <a:close/>
                  <a:moveTo>
                    <a:pt x="58424" y="19812"/>
                  </a:moveTo>
                  <a:lnTo>
                    <a:pt x="57734" y="20848"/>
                  </a:lnTo>
                  <a:cubicBezTo>
                    <a:pt x="58817" y="21575"/>
                    <a:pt x="59984" y="22146"/>
                    <a:pt x="61222" y="22551"/>
                  </a:cubicBezTo>
                  <a:lnTo>
                    <a:pt x="61603" y="21360"/>
                  </a:lnTo>
                  <a:cubicBezTo>
                    <a:pt x="60484" y="21003"/>
                    <a:pt x="59412" y="20479"/>
                    <a:pt x="58424" y="19812"/>
                  </a:cubicBezTo>
                  <a:close/>
                  <a:moveTo>
                    <a:pt x="65092" y="21979"/>
                  </a:moveTo>
                  <a:lnTo>
                    <a:pt x="65056" y="23218"/>
                  </a:lnTo>
                  <a:cubicBezTo>
                    <a:pt x="65211" y="23218"/>
                    <a:pt x="65378" y="23230"/>
                    <a:pt x="65544" y="23230"/>
                  </a:cubicBezTo>
                  <a:lnTo>
                    <a:pt x="68795" y="23230"/>
                  </a:lnTo>
                  <a:lnTo>
                    <a:pt x="68795" y="21979"/>
                  </a:lnTo>
                  <a:close/>
                  <a:moveTo>
                    <a:pt x="72521" y="21979"/>
                  </a:moveTo>
                  <a:lnTo>
                    <a:pt x="72521" y="23230"/>
                  </a:lnTo>
                  <a:lnTo>
                    <a:pt x="76248" y="23230"/>
                  </a:lnTo>
                  <a:lnTo>
                    <a:pt x="76248" y="21979"/>
                  </a:lnTo>
                  <a:close/>
                  <a:moveTo>
                    <a:pt x="79975" y="21979"/>
                  </a:moveTo>
                  <a:lnTo>
                    <a:pt x="79975" y="23230"/>
                  </a:lnTo>
                  <a:lnTo>
                    <a:pt x="83689" y="23230"/>
                  </a:lnTo>
                  <a:lnTo>
                    <a:pt x="83689" y="21979"/>
                  </a:lnTo>
                  <a:close/>
                  <a:moveTo>
                    <a:pt x="87416" y="21979"/>
                  </a:moveTo>
                  <a:lnTo>
                    <a:pt x="87416" y="23230"/>
                  </a:lnTo>
                  <a:lnTo>
                    <a:pt x="88952" y="23230"/>
                  </a:lnTo>
                  <a:cubicBezTo>
                    <a:pt x="89654" y="23230"/>
                    <a:pt x="90357" y="23277"/>
                    <a:pt x="91035" y="23396"/>
                  </a:cubicBezTo>
                  <a:lnTo>
                    <a:pt x="91238" y="22170"/>
                  </a:lnTo>
                  <a:cubicBezTo>
                    <a:pt x="90488" y="22039"/>
                    <a:pt x="89726" y="21979"/>
                    <a:pt x="88952" y="21979"/>
                  </a:cubicBezTo>
                  <a:close/>
                  <a:moveTo>
                    <a:pt x="94941" y="23313"/>
                  </a:moveTo>
                  <a:lnTo>
                    <a:pt x="94417" y="24444"/>
                  </a:lnTo>
                  <a:cubicBezTo>
                    <a:pt x="95488" y="24944"/>
                    <a:pt x="96477" y="25599"/>
                    <a:pt x="97370" y="26385"/>
                  </a:cubicBezTo>
                  <a:lnTo>
                    <a:pt x="98191" y="25444"/>
                  </a:lnTo>
                  <a:cubicBezTo>
                    <a:pt x="97215" y="24587"/>
                    <a:pt x="96119" y="23873"/>
                    <a:pt x="94941" y="23313"/>
                  </a:cubicBezTo>
                  <a:close/>
                  <a:moveTo>
                    <a:pt x="100739" y="28373"/>
                  </a:moveTo>
                  <a:lnTo>
                    <a:pt x="99691" y="29052"/>
                  </a:lnTo>
                  <a:cubicBezTo>
                    <a:pt x="100346" y="30052"/>
                    <a:pt x="100846" y="31135"/>
                    <a:pt x="101192" y="32266"/>
                  </a:cubicBezTo>
                  <a:lnTo>
                    <a:pt x="102382" y="31897"/>
                  </a:lnTo>
                  <a:cubicBezTo>
                    <a:pt x="102001" y="30659"/>
                    <a:pt x="101442" y="29468"/>
                    <a:pt x="100739" y="28373"/>
                  </a:cubicBezTo>
                  <a:close/>
                  <a:moveTo>
                    <a:pt x="102989" y="35731"/>
                  </a:moveTo>
                  <a:lnTo>
                    <a:pt x="101751" y="35755"/>
                  </a:lnTo>
                  <a:cubicBezTo>
                    <a:pt x="101751" y="35850"/>
                    <a:pt x="101751" y="35934"/>
                    <a:pt x="101751" y="36017"/>
                  </a:cubicBezTo>
                  <a:cubicBezTo>
                    <a:pt x="101751" y="37124"/>
                    <a:pt x="101608" y="38220"/>
                    <a:pt x="101334" y="39267"/>
                  </a:cubicBezTo>
                  <a:lnTo>
                    <a:pt x="102537" y="39589"/>
                  </a:lnTo>
                  <a:cubicBezTo>
                    <a:pt x="102846" y="38434"/>
                    <a:pt x="103001" y="37231"/>
                    <a:pt x="103001" y="36017"/>
                  </a:cubicBezTo>
                  <a:cubicBezTo>
                    <a:pt x="103001" y="35922"/>
                    <a:pt x="102989" y="35826"/>
                    <a:pt x="102989" y="35731"/>
                  </a:cubicBezTo>
                  <a:close/>
                  <a:moveTo>
                    <a:pt x="99977" y="42541"/>
                  </a:moveTo>
                  <a:cubicBezTo>
                    <a:pt x="99370" y="43553"/>
                    <a:pt x="98620" y="44482"/>
                    <a:pt x="97763" y="45304"/>
                  </a:cubicBezTo>
                  <a:lnTo>
                    <a:pt x="98620" y="46209"/>
                  </a:lnTo>
                  <a:cubicBezTo>
                    <a:pt x="99560" y="45316"/>
                    <a:pt x="100382" y="44292"/>
                    <a:pt x="101037" y="43172"/>
                  </a:cubicBezTo>
                  <a:lnTo>
                    <a:pt x="99977" y="42541"/>
                  </a:lnTo>
                  <a:close/>
                  <a:moveTo>
                    <a:pt x="94881" y="47363"/>
                  </a:moveTo>
                  <a:cubicBezTo>
                    <a:pt x="93833" y="47911"/>
                    <a:pt x="92714" y="48316"/>
                    <a:pt x="91547" y="48554"/>
                  </a:cubicBezTo>
                  <a:lnTo>
                    <a:pt x="91797" y="49769"/>
                  </a:lnTo>
                  <a:cubicBezTo>
                    <a:pt x="93071" y="49507"/>
                    <a:pt x="94310" y="49066"/>
                    <a:pt x="95465" y="48471"/>
                  </a:cubicBezTo>
                  <a:lnTo>
                    <a:pt x="94881" y="47363"/>
                  </a:lnTo>
                  <a:close/>
                  <a:moveTo>
                    <a:pt x="17205" y="48816"/>
                  </a:moveTo>
                  <a:lnTo>
                    <a:pt x="17205" y="50054"/>
                  </a:lnTo>
                  <a:lnTo>
                    <a:pt x="20931" y="50054"/>
                  </a:lnTo>
                  <a:lnTo>
                    <a:pt x="20931" y="48816"/>
                  </a:lnTo>
                  <a:close/>
                  <a:moveTo>
                    <a:pt x="24658" y="48816"/>
                  </a:moveTo>
                  <a:lnTo>
                    <a:pt x="24658" y="50054"/>
                  </a:lnTo>
                  <a:lnTo>
                    <a:pt x="28373" y="50054"/>
                  </a:lnTo>
                  <a:lnTo>
                    <a:pt x="28373" y="48816"/>
                  </a:lnTo>
                  <a:close/>
                  <a:moveTo>
                    <a:pt x="32100" y="48816"/>
                  </a:moveTo>
                  <a:lnTo>
                    <a:pt x="32100" y="50054"/>
                  </a:lnTo>
                  <a:lnTo>
                    <a:pt x="35826" y="50054"/>
                  </a:lnTo>
                  <a:lnTo>
                    <a:pt x="35826" y="48816"/>
                  </a:lnTo>
                  <a:close/>
                  <a:moveTo>
                    <a:pt x="39553" y="48816"/>
                  </a:moveTo>
                  <a:lnTo>
                    <a:pt x="39553" y="50054"/>
                  </a:lnTo>
                  <a:lnTo>
                    <a:pt x="43280" y="50054"/>
                  </a:lnTo>
                  <a:lnTo>
                    <a:pt x="43280" y="48816"/>
                  </a:lnTo>
                  <a:close/>
                  <a:moveTo>
                    <a:pt x="47006" y="48816"/>
                  </a:moveTo>
                  <a:lnTo>
                    <a:pt x="47006" y="50054"/>
                  </a:lnTo>
                  <a:lnTo>
                    <a:pt x="50721" y="50054"/>
                  </a:lnTo>
                  <a:lnTo>
                    <a:pt x="50721" y="48816"/>
                  </a:lnTo>
                  <a:close/>
                  <a:moveTo>
                    <a:pt x="54448" y="48816"/>
                  </a:moveTo>
                  <a:lnTo>
                    <a:pt x="54448" y="50054"/>
                  </a:lnTo>
                  <a:lnTo>
                    <a:pt x="58174" y="50054"/>
                  </a:lnTo>
                  <a:lnTo>
                    <a:pt x="58174" y="48816"/>
                  </a:lnTo>
                  <a:close/>
                  <a:moveTo>
                    <a:pt x="61901" y="48816"/>
                  </a:moveTo>
                  <a:lnTo>
                    <a:pt x="61901" y="50054"/>
                  </a:lnTo>
                  <a:lnTo>
                    <a:pt x="65628" y="50054"/>
                  </a:lnTo>
                  <a:lnTo>
                    <a:pt x="65628" y="48816"/>
                  </a:lnTo>
                  <a:close/>
                  <a:moveTo>
                    <a:pt x="69342" y="48816"/>
                  </a:moveTo>
                  <a:lnTo>
                    <a:pt x="69342" y="50054"/>
                  </a:lnTo>
                  <a:lnTo>
                    <a:pt x="73069" y="50054"/>
                  </a:lnTo>
                  <a:lnTo>
                    <a:pt x="73069" y="48816"/>
                  </a:lnTo>
                  <a:close/>
                  <a:moveTo>
                    <a:pt x="76796" y="48816"/>
                  </a:moveTo>
                  <a:lnTo>
                    <a:pt x="76796" y="50054"/>
                  </a:lnTo>
                  <a:lnTo>
                    <a:pt x="80522" y="50054"/>
                  </a:lnTo>
                  <a:lnTo>
                    <a:pt x="80522" y="48816"/>
                  </a:lnTo>
                  <a:close/>
                  <a:moveTo>
                    <a:pt x="84249" y="48816"/>
                  </a:moveTo>
                  <a:lnTo>
                    <a:pt x="84249" y="50054"/>
                  </a:lnTo>
                  <a:lnTo>
                    <a:pt x="87976" y="50054"/>
                  </a:lnTo>
                  <a:lnTo>
                    <a:pt x="87976" y="48816"/>
                  </a:lnTo>
                  <a:close/>
                  <a:moveTo>
                    <a:pt x="13454" y="48828"/>
                  </a:moveTo>
                  <a:cubicBezTo>
                    <a:pt x="12157" y="48876"/>
                    <a:pt x="10871" y="49102"/>
                    <a:pt x="9632" y="49507"/>
                  </a:cubicBezTo>
                  <a:lnTo>
                    <a:pt x="10013" y="50685"/>
                  </a:lnTo>
                  <a:cubicBezTo>
                    <a:pt x="11145" y="50316"/>
                    <a:pt x="12311" y="50114"/>
                    <a:pt x="13502" y="50066"/>
                  </a:cubicBezTo>
                  <a:lnTo>
                    <a:pt x="13454" y="48828"/>
                  </a:lnTo>
                  <a:close/>
                  <a:moveTo>
                    <a:pt x="6144" y="51209"/>
                  </a:moveTo>
                  <a:cubicBezTo>
                    <a:pt x="5072" y="51935"/>
                    <a:pt x="4096" y="52805"/>
                    <a:pt x="3251" y="53805"/>
                  </a:cubicBezTo>
                  <a:lnTo>
                    <a:pt x="4203" y="54602"/>
                  </a:lnTo>
                  <a:cubicBezTo>
                    <a:pt x="4965" y="53698"/>
                    <a:pt x="5858" y="52900"/>
                    <a:pt x="6834" y="52233"/>
                  </a:cubicBezTo>
                  <a:lnTo>
                    <a:pt x="6144" y="51209"/>
                  </a:lnTo>
                  <a:close/>
                  <a:moveTo>
                    <a:pt x="1179" y="57091"/>
                  </a:moveTo>
                  <a:cubicBezTo>
                    <a:pt x="643" y="58270"/>
                    <a:pt x="286" y="59532"/>
                    <a:pt x="96" y="60818"/>
                  </a:cubicBezTo>
                  <a:lnTo>
                    <a:pt x="1322" y="60996"/>
                  </a:lnTo>
                  <a:cubicBezTo>
                    <a:pt x="1489" y="59817"/>
                    <a:pt x="1822" y="58674"/>
                    <a:pt x="2310" y="57603"/>
                  </a:cubicBezTo>
                  <a:lnTo>
                    <a:pt x="1179" y="57091"/>
                  </a:lnTo>
                  <a:close/>
                  <a:moveTo>
                    <a:pt x="1239" y="64568"/>
                  </a:moveTo>
                  <a:lnTo>
                    <a:pt x="0" y="64675"/>
                  </a:lnTo>
                  <a:cubicBezTo>
                    <a:pt x="107" y="65973"/>
                    <a:pt x="405" y="67247"/>
                    <a:pt x="869" y="68461"/>
                  </a:cubicBezTo>
                  <a:lnTo>
                    <a:pt x="2024" y="68021"/>
                  </a:lnTo>
                  <a:cubicBezTo>
                    <a:pt x="1608" y="66914"/>
                    <a:pt x="1346" y="65747"/>
                    <a:pt x="1239" y="64568"/>
                  </a:cubicBezTo>
                  <a:close/>
                  <a:moveTo>
                    <a:pt x="3739" y="71116"/>
                  </a:moveTo>
                  <a:lnTo>
                    <a:pt x="2751" y="71855"/>
                  </a:lnTo>
                  <a:cubicBezTo>
                    <a:pt x="3525" y="72902"/>
                    <a:pt x="4453" y="73831"/>
                    <a:pt x="5477" y="74617"/>
                  </a:cubicBezTo>
                  <a:lnTo>
                    <a:pt x="6239" y="73629"/>
                  </a:lnTo>
                  <a:cubicBezTo>
                    <a:pt x="5287" y="72902"/>
                    <a:pt x="4453" y="72057"/>
                    <a:pt x="3739" y="71116"/>
                  </a:cubicBezTo>
                  <a:close/>
                  <a:moveTo>
                    <a:pt x="9323" y="75367"/>
                  </a:moveTo>
                  <a:lnTo>
                    <a:pt x="8870" y="76522"/>
                  </a:lnTo>
                  <a:cubicBezTo>
                    <a:pt x="10073" y="76998"/>
                    <a:pt x="11347" y="77296"/>
                    <a:pt x="12645" y="77415"/>
                  </a:cubicBezTo>
                  <a:lnTo>
                    <a:pt x="12764" y="76177"/>
                  </a:lnTo>
                  <a:cubicBezTo>
                    <a:pt x="11585" y="76069"/>
                    <a:pt x="10418" y="75796"/>
                    <a:pt x="9323" y="75367"/>
                  </a:cubicBezTo>
                  <a:close/>
                  <a:moveTo>
                    <a:pt x="16431" y="76236"/>
                  </a:moveTo>
                  <a:lnTo>
                    <a:pt x="16431" y="77486"/>
                  </a:lnTo>
                  <a:lnTo>
                    <a:pt x="20158" y="77486"/>
                  </a:lnTo>
                  <a:lnTo>
                    <a:pt x="20158" y="76236"/>
                  </a:lnTo>
                  <a:close/>
                  <a:moveTo>
                    <a:pt x="23872" y="76236"/>
                  </a:moveTo>
                  <a:lnTo>
                    <a:pt x="23872" y="77486"/>
                  </a:lnTo>
                  <a:lnTo>
                    <a:pt x="27599" y="77486"/>
                  </a:lnTo>
                  <a:lnTo>
                    <a:pt x="27599" y="76236"/>
                  </a:lnTo>
                  <a:close/>
                  <a:moveTo>
                    <a:pt x="31326" y="76236"/>
                  </a:moveTo>
                  <a:lnTo>
                    <a:pt x="31326" y="77486"/>
                  </a:lnTo>
                  <a:lnTo>
                    <a:pt x="35052" y="77486"/>
                  </a:lnTo>
                  <a:lnTo>
                    <a:pt x="35052" y="76236"/>
                  </a:lnTo>
                  <a:close/>
                  <a:moveTo>
                    <a:pt x="38779" y="76236"/>
                  </a:moveTo>
                  <a:lnTo>
                    <a:pt x="38779" y="77486"/>
                  </a:lnTo>
                  <a:lnTo>
                    <a:pt x="42494" y="77486"/>
                  </a:lnTo>
                  <a:lnTo>
                    <a:pt x="42494" y="76236"/>
                  </a:lnTo>
                  <a:close/>
                  <a:moveTo>
                    <a:pt x="46220" y="76236"/>
                  </a:moveTo>
                  <a:lnTo>
                    <a:pt x="46220" y="77486"/>
                  </a:lnTo>
                  <a:lnTo>
                    <a:pt x="49947" y="77486"/>
                  </a:lnTo>
                  <a:lnTo>
                    <a:pt x="49947" y="76236"/>
                  </a:lnTo>
                  <a:close/>
                  <a:moveTo>
                    <a:pt x="53674" y="76236"/>
                  </a:moveTo>
                  <a:lnTo>
                    <a:pt x="53674" y="77486"/>
                  </a:lnTo>
                  <a:lnTo>
                    <a:pt x="57400" y="77486"/>
                  </a:lnTo>
                  <a:lnTo>
                    <a:pt x="57400" y="76236"/>
                  </a:lnTo>
                  <a:close/>
                  <a:moveTo>
                    <a:pt x="61127" y="76236"/>
                  </a:moveTo>
                  <a:lnTo>
                    <a:pt x="61127" y="77486"/>
                  </a:lnTo>
                  <a:lnTo>
                    <a:pt x="64842" y="77486"/>
                  </a:lnTo>
                  <a:lnTo>
                    <a:pt x="64842" y="76236"/>
                  </a:lnTo>
                  <a:close/>
                  <a:moveTo>
                    <a:pt x="68568" y="76236"/>
                  </a:moveTo>
                  <a:lnTo>
                    <a:pt x="68568" y="77486"/>
                  </a:lnTo>
                  <a:lnTo>
                    <a:pt x="72295" y="77486"/>
                  </a:lnTo>
                  <a:lnTo>
                    <a:pt x="72295" y="76236"/>
                  </a:lnTo>
                  <a:close/>
                  <a:moveTo>
                    <a:pt x="76022" y="76236"/>
                  </a:moveTo>
                  <a:lnTo>
                    <a:pt x="76022" y="77486"/>
                  </a:lnTo>
                  <a:lnTo>
                    <a:pt x="79748" y="77486"/>
                  </a:lnTo>
                  <a:lnTo>
                    <a:pt x="79748" y="76236"/>
                  </a:lnTo>
                  <a:close/>
                  <a:moveTo>
                    <a:pt x="83475" y="76236"/>
                  </a:moveTo>
                  <a:lnTo>
                    <a:pt x="83475" y="77486"/>
                  </a:lnTo>
                  <a:lnTo>
                    <a:pt x="87190" y="77486"/>
                  </a:lnTo>
                  <a:lnTo>
                    <a:pt x="87190" y="76236"/>
                  </a:lnTo>
                  <a:close/>
                  <a:moveTo>
                    <a:pt x="91000" y="76391"/>
                  </a:moveTo>
                  <a:lnTo>
                    <a:pt x="90821" y="77617"/>
                  </a:lnTo>
                  <a:cubicBezTo>
                    <a:pt x="92000" y="77784"/>
                    <a:pt x="93143" y="78117"/>
                    <a:pt x="94214" y="78605"/>
                  </a:cubicBezTo>
                  <a:lnTo>
                    <a:pt x="94726" y="77474"/>
                  </a:lnTo>
                  <a:cubicBezTo>
                    <a:pt x="93548" y="76939"/>
                    <a:pt x="92286" y="76569"/>
                    <a:pt x="91000" y="76391"/>
                  </a:cubicBezTo>
                  <a:close/>
                  <a:moveTo>
                    <a:pt x="98013" y="79546"/>
                  </a:moveTo>
                  <a:lnTo>
                    <a:pt x="97215" y="80499"/>
                  </a:lnTo>
                  <a:cubicBezTo>
                    <a:pt x="98120" y="81261"/>
                    <a:pt x="98917" y="82153"/>
                    <a:pt x="99572" y="83130"/>
                  </a:cubicBezTo>
                  <a:lnTo>
                    <a:pt x="100608" y="82439"/>
                  </a:lnTo>
                  <a:cubicBezTo>
                    <a:pt x="99882" y="81356"/>
                    <a:pt x="99001" y="80391"/>
                    <a:pt x="98013" y="79546"/>
                  </a:cubicBezTo>
                  <a:close/>
                  <a:moveTo>
                    <a:pt x="102311" y="85928"/>
                  </a:moveTo>
                  <a:lnTo>
                    <a:pt x="101132" y="86309"/>
                  </a:lnTo>
                  <a:cubicBezTo>
                    <a:pt x="101489" y="87440"/>
                    <a:pt x="101703" y="88607"/>
                    <a:pt x="101751" y="89797"/>
                  </a:cubicBezTo>
                  <a:lnTo>
                    <a:pt x="102989" y="89750"/>
                  </a:lnTo>
                  <a:cubicBezTo>
                    <a:pt x="102942" y="88452"/>
                    <a:pt x="102716" y="87166"/>
                    <a:pt x="102311" y="85928"/>
                  </a:cubicBezTo>
                  <a:close/>
                  <a:moveTo>
                    <a:pt x="101430" y="93333"/>
                  </a:moveTo>
                  <a:cubicBezTo>
                    <a:pt x="101156" y="94488"/>
                    <a:pt x="100727" y="95596"/>
                    <a:pt x="100156" y="96631"/>
                  </a:cubicBezTo>
                  <a:lnTo>
                    <a:pt x="101239" y="97239"/>
                  </a:lnTo>
                  <a:cubicBezTo>
                    <a:pt x="101870" y="96096"/>
                    <a:pt x="102346" y="94881"/>
                    <a:pt x="102632" y="93619"/>
                  </a:cubicBezTo>
                  <a:lnTo>
                    <a:pt x="101430" y="93333"/>
                  </a:lnTo>
                  <a:close/>
                  <a:moveTo>
                    <a:pt x="98024" y="99465"/>
                  </a:moveTo>
                  <a:cubicBezTo>
                    <a:pt x="97191" y="100310"/>
                    <a:pt x="96239" y="101025"/>
                    <a:pt x="95215" y="101608"/>
                  </a:cubicBezTo>
                  <a:lnTo>
                    <a:pt x="95822" y="102692"/>
                  </a:lnTo>
                  <a:cubicBezTo>
                    <a:pt x="96953" y="102061"/>
                    <a:pt x="97989" y="101263"/>
                    <a:pt x="98906" y="100346"/>
                  </a:cubicBezTo>
                  <a:lnTo>
                    <a:pt x="98024" y="99465"/>
                  </a:lnTo>
                  <a:close/>
                  <a:moveTo>
                    <a:pt x="66009" y="103239"/>
                  </a:moveTo>
                  <a:lnTo>
                    <a:pt x="66009" y="104478"/>
                  </a:lnTo>
                  <a:lnTo>
                    <a:pt x="69735" y="104478"/>
                  </a:lnTo>
                  <a:lnTo>
                    <a:pt x="69735" y="103239"/>
                  </a:lnTo>
                  <a:close/>
                  <a:moveTo>
                    <a:pt x="73462" y="103239"/>
                  </a:moveTo>
                  <a:lnTo>
                    <a:pt x="73462" y="104478"/>
                  </a:lnTo>
                  <a:lnTo>
                    <a:pt x="77189" y="104478"/>
                  </a:lnTo>
                  <a:lnTo>
                    <a:pt x="77189" y="103239"/>
                  </a:lnTo>
                  <a:close/>
                  <a:moveTo>
                    <a:pt x="80915" y="103239"/>
                  </a:moveTo>
                  <a:lnTo>
                    <a:pt x="80915" y="104478"/>
                  </a:lnTo>
                  <a:lnTo>
                    <a:pt x="84630" y="104478"/>
                  </a:lnTo>
                  <a:lnTo>
                    <a:pt x="84630" y="103239"/>
                  </a:lnTo>
                  <a:close/>
                  <a:moveTo>
                    <a:pt x="91917" y="102894"/>
                  </a:moveTo>
                  <a:cubicBezTo>
                    <a:pt x="90952" y="103120"/>
                    <a:pt x="89952" y="103239"/>
                    <a:pt x="88952" y="103239"/>
                  </a:cubicBezTo>
                  <a:lnTo>
                    <a:pt x="88357" y="103239"/>
                  </a:lnTo>
                  <a:lnTo>
                    <a:pt x="88357" y="104478"/>
                  </a:lnTo>
                  <a:lnTo>
                    <a:pt x="88952" y="104478"/>
                  </a:lnTo>
                  <a:cubicBezTo>
                    <a:pt x="90047" y="104478"/>
                    <a:pt x="91143" y="104359"/>
                    <a:pt x="92202" y="104109"/>
                  </a:cubicBezTo>
                  <a:lnTo>
                    <a:pt x="91917" y="102894"/>
                  </a:lnTo>
                  <a:close/>
                  <a:moveTo>
                    <a:pt x="62175" y="103644"/>
                  </a:moveTo>
                  <a:cubicBezTo>
                    <a:pt x="60913" y="103954"/>
                    <a:pt x="59698" y="104442"/>
                    <a:pt x="58567" y="105097"/>
                  </a:cubicBezTo>
                  <a:lnTo>
                    <a:pt x="59186" y="106168"/>
                  </a:lnTo>
                  <a:cubicBezTo>
                    <a:pt x="60210" y="105585"/>
                    <a:pt x="61317" y="105132"/>
                    <a:pt x="62472" y="104847"/>
                  </a:cubicBezTo>
                  <a:lnTo>
                    <a:pt x="62175" y="103644"/>
                  </a:lnTo>
                  <a:close/>
                  <a:moveTo>
                    <a:pt x="55495" y="107478"/>
                  </a:moveTo>
                  <a:cubicBezTo>
                    <a:pt x="54590" y="108407"/>
                    <a:pt x="53817" y="109454"/>
                    <a:pt x="53197" y="110597"/>
                  </a:cubicBezTo>
                  <a:lnTo>
                    <a:pt x="54293" y="111193"/>
                  </a:lnTo>
                  <a:cubicBezTo>
                    <a:pt x="54852" y="110145"/>
                    <a:pt x="55555" y="109193"/>
                    <a:pt x="56388" y="108335"/>
                  </a:cubicBezTo>
                  <a:lnTo>
                    <a:pt x="55495" y="107478"/>
                  </a:lnTo>
                  <a:close/>
                  <a:moveTo>
                    <a:pt x="51840" y="114241"/>
                  </a:moveTo>
                  <a:cubicBezTo>
                    <a:pt x="51626" y="115229"/>
                    <a:pt x="51507" y="116253"/>
                    <a:pt x="51507" y="117277"/>
                  </a:cubicBezTo>
                  <a:lnTo>
                    <a:pt x="51507" y="118075"/>
                  </a:lnTo>
                  <a:lnTo>
                    <a:pt x="52745" y="118075"/>
                  </a:lnTo>
                  <a:lnTo>
                    <a:pt x="52745" y="117277"/>
                  </a:lnTo>
                  <a:cubicBezTo>
                    <a:pt x="52745" y="116348"/>
                    <a:pt x="52852" y="115408"/>
                    <a:pt x="53055" y="114503"/>
                  </a:cubicBezTo>
                  <a:lnTo>
                    <a:pt x="51840" y="114241"/>
                  </a:lnTo>
                  <a:close/>
                  <a:moveTo>
                    <a:pt x="51507" y="121801"/>
                  </a:moveTo>
                  <a:lnTo>
                    <a:pt x="51507" y="125528"/>
                  </a:lnTo>
                  <a:lnTo>
                    <a:pt x="52757" y="125528"/>
                  </a:lnTo>
                  <a:lnTo>
                    <a:pt x="52757" y="121801"/>
                  </a:lnTo>
                  <a:close/>
                  <a:moveTo>
                    <a:pt x="51507" y="129243"/>
                  </a:moveTo>
                  <a:lnTo>
                    <a:pt x="51507" y="132969"/>
                  </a:lnTo>
                  <a:lnTo>
                    <a:pt x="52757" y="132969"/>
                  </a:lnTo>
                  <a:lnTo>
                    <a:pt x="52757" y="129243"/>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 name="Google Shape;60;p15"/>
          <p:cNvGrpSpPr/>
          <p:nvPr/>
        </p:nvGrpSpPr>
        <p:grpSpPr>
          <a:xfrm>
            <a:off x="577037" y="6344"/>
            <a:ext cx="4775744" cy="6136527"/>
            <a:chOff x="2966771" y="1169862"/>
            <a:chExt cx="3166099" cy="3977784"/>
          </a:xfrm>
        </p:grpSpPr>
        <p:sp>
          <p:nvSpPr>
            <p:cNvPr id="61" name="Google Shape;61;p15"/>
            <p:cNvSpPr/>
            <p:nvPr/>
          </p:nvSpPr>
          <p:spPr>
            <a:xfrm>
              <a:off x="2966771" y="1169862"/>
              <a:ext cx="3166099" cy="3977784"/>
            </a:xfrm>
            <a:custGeom>
              <a:avLst/>
              <a:gdLst/>
              <a:ahLst/>
              <a:cxnLst/>
              <a:rect l="l" t="t" r="r" b="b"/>
              <a:pathLst>
                <a:path w="114527" h="143888" extrusionOk="0">
                  <a:moveTo>
                    <a:pt x="57841" y="0"/>
                  </a:moveTo>
                  <a:lnTo>
                    <a:pt x="48792" y="15895"/>
                  </a:lnTo>
                  <a:lnTo>
                    <a:pt x="51531" y="15895"/>
                  </a:lnTo>
                  <a:lnTo>
                    <a:pt x="51531" y="19181"/>
                  </a:lnTo>
                  <a:lnTo>
                    <a:pt x="51531" y="19979"/>
                  </a:lnTo>
                  <a:lnTo>
                    <a:pt x="51531" y="20086"/>
                  </a:lnTo>
                  <a:lnTo>
                    <a:pt x="51554" y="20217"/>
                  </a:lnTo>
                  <a:lnTo>
                    <a:pt x="51578" y="20515"/>
                  </a:lnTo>
                  <a:lnTo>
                    <a:pt x="51614" y="21098"/>
                  </a:lnTo>
                  <a:cubicBezTo>
                    <a:pt x="51638" y="21491"/>
                    <a:pt x="51650" y="21884"/>
                    <a:pt x="51697" y="22277"/>
                  </a:cubicBezTo>
                  <a:lnTo>
                    <a:pt x="51876" y="23444"/>
                  </a:lnTo>
                  <a:lnTo>
                    <a:pt x="51971" y="24027"/>
                  </a:lnTo>
                  <a:cubicBezTo>
                    <a:pt x="52007" y="24218"/>
                    <a:pt x="52066" y="24408"/>
                    <a:pt x="52102" y="24599"/>
                  </a:cubicBezTo>
                  <a:lnTo>
                    <a:pt x="52412" y="25742"/>
                  </a:lnTo>
                  <a:cubicBezTo>
                    <a:pt x="52507" y="26123"/>
                    <a:pt x="52662" y="26492"/>
                    <a:pt x="52793" y="26861"/>
                  </a:cubicBezTo>
                  <a:cubicBezTo>
                    <a:pt x="52935" y="27230"/>
                    <a:pt x="53055" y="27611"/>
                    <a:pt x="53221" y="27968"/>
                  </a:cubicBezTo>
                  <a:lnTo>
                    <a:pt x="53733" y="29028"/>
                  </a:lnTo>
                  <a:cubicBezTo>
                    <a:pt x="53817" y="29206"/>
                    <a:pt x="53900" y="29385"/>
                    <a:pt x="53995" y="29552"/>
                  </a:cubicBezTo>
                  <a:lnTo>
                    <a:pt x="54305" y="30064"/>
                  </a:lnTo>
                  <a:lnTo>
                    <a:pt x="54912" y="31064"/>
                  </a:lnTo>
                  <a:cubicBezTo>
                    <a:pt x="55138" y="31385"/>
                    <a:pt x="55376" y="31707"/>
                    <a:pt x="55614" y="32016"/>
                  </a:cubicBezTo>
                  <a:cubicBezTo>
                    <a:pt x="56067" y="32659"/>
                    <a:pt x="56615" y="33219"/>
                    <a:pt x="57150" y="33802"/>
                  </a:cubicBezTo>
                  <a:cubicBezTo>
                    <a:pt x="57400" y="34100"/>
                    <a:pt x="57710" y="34350"/>
                    <a:pt x="57996" y="34624"/>
                  </a:cubicBezTo>
                  <a:cubicBezTo>
                    <a:pt x="58293" y="34874"/>
                    <a:pt x="58567" y="35148"/>
                    <a:pt x="58877" y="35398"/>
                  </a:cubicBezTo>
                  <a:lnTo>
                    <a:pt x="59829" y="36100"/>
                  </a:lnTo>
                  <a:cubicBezTo>
                    <a:pt x="59984" y="36219"/>
                    <a:pt x="60139" y="36338"/>
                    <a:pt x="60305" y="36445"/>
                  </a:cubicBezTo>
                  <a:lnTo>
                    <a:pt x="60806" y="36755"/>
                  </a:lnTo>
                  <a:lnTo>
                    <a:pt x="61818" y="37362"/>
                  </a:lnTo>
                  <a:cubicBezTo>
                    <a:pt x="62163" y="37553"/>
                    <a:pt x="62520" y="37719"/>
                    <a:pt x="62877" y="37886"/>
                  </a:cubicBezTo>
                  <a:cubicBezTo>
                    <a:pt x="63568" y="38255"/>
                    <a:pt x="64318" y="38505"/>
                    <a:pt x="65068" y="38767"/>
                  </a:cubicBezTo>
                  <a:cubicBezTo>
                    <a:pt x="65437" y="38910"/>
                    <a:pt x="65818" y="39005"/>
                    <a:pt x="66199" y="39100"/>
                  </a:cubicBezTo>
                  <a:cubicBezTo>
                    <a:pt x="66580" y="39196"/>
                    <a:pt x="66961" y="39303"/>
                    <a:pt x="67342" y="39386"/>
                  </a:cubicBezTo>
                  <a:lnTo>
                    <a:pt x="68509" y="39577"/>
                  </a:lnTo>
                  <a:cubicBezTo>
                    <a:pt x="68902" y="39624"/>
                    <a:pt x="69295" y="39660"/>
                    <a:pt x="69676" y="39672"/>
                  </a:cubicBezTo>
                  <a:cubicBezTo>
                    <a:pt x="70176" y="39704"/>
                    <a:pt x="70946" y="39709"/>
                    <a:pt x="71403" y="39709"/>
                  </a:cubicBezTo>
                  <a:cubicBezTo>
                    <a:pt x="71632" y="39709"/>
                    <a:pt x="71783" y="39708"/>
                    <a:pt x="71783" y="39708"/>
                  </a:cubicBezTo>
                  <a:lnTo>
                    <a:pt x="94298" y="39708"/>
                  </a:lnTo>
                  <a:lnTo>
                    <a:pt x="94691" y="39743"/>
                  </a:lnTo>
                  <a:lnTo>
                    <a:pt x="94905" y="39779"/>
                  </a:lnTo>
                  <a:cubicBezTo>
                    <a:pt x="95048" y="39791"/>
                    <a:pt x="95191" y="39803"/>
                    <a:pt x="95334" y="39803"/>
                  </a:cubicBezTo>
                  <a:cubicBezTo>
                    <a:pt x="95477" y="39803"/>
                    <a:pt x="95619" y="39862"/>
                    <a:pt x="95762" y="39874"/>
                  </a:cubicBezTo>
                  <a:cubicBezTo>
                    <a:pt x="95893" y="39898"/>
                    <a:pt x="96048" y="39898"/>
                    <a:pt x="96179" y="39946"/>
                  </a:cubicBezTo>
                  <a:cubicBezTo>
                    <a:pt x="97286" y="40196"/>
                    <a:pt x="98334" y="40696"/>
                    <a:pt x="99227" y="41422"/>
                  </a:cubicBezTo>
                  <a:cubicBezTo>
                    <a:pt x="100096" y="42160"/>
                    <a:pt x="100799" y="43101"/>
                    <a:pt x="101263" y="44149"/>
                  </a:cubicBezTo>
                  <a:cubicBezTo>
                    <a:pt x="101680" y="45196"/>
                    <a:pt x="101870" y="46339"/>
                    <a:pt x="101787" y="47494"/>
                  </a:cubicBezTo>
                  <a:cubicBezTo>
                    <a:pt x="101727" y="48566"/>
                    <a:pt x="101370" y="49566"/>
                    <a:pt x="100846" y="50483"/>
                  </a:cubicBezTo>
                  <a:cubicBezTo>
                    <a:pt x="100263" y="51447"/>
                    <a:pt x="99251" y="52507"/>
                    <a:pt x="98286" y="53078"/>
                  </a:cubicBezTo>
                  <a:cubicBezTo>
                    <a:pt x="98060" y="53245"/>
                    <a:pt x="97774" y="53328"/>
                    <a:pt x="97536" y="53471"/>
                  </a:cubicBezTo>
                  <a:cubicBezTo>
                    <a:pt x="97405" y="53543"/>
                    <a:pt x="97262" y="53578"/>
                    <a:pt x="97131" y="53626"/>
                  </a:cubicBezTo>
                  <a:cubicBezTo>
                    <a:pt x="97001" y="53674"/>
                    <a:pt x="96870" y="53733"/>
                    <a:pt x="96739" y="53769"/>
                  </a:cubicBezTo>
                  <a:cubicBezTo>
                    <a:pt x="96596" y="53793"/>
                    <a:pt x="95119" y="54102"/>
                    <a:pt x="94572" y="54150"/>
                  </a:cubicBezTo>
                  <a:cubicBezTo>
                    <a:pt x="94504" y="54154"/>
                    <a:pt x="94416" y="54155"/>
                    <a:pt x="94320" y="54155"/>
                  </a:cubicBezTo>
                  <a:cubicBezTo>
                    <a:pt x="94128" y="54155"/>
                    <a:pt x="93909" y="54150"/>
                    <a:pt x="93774" y="54150"/>
                  </a:cubicBezTo>
                  <a:lnTo>
                    <a:pt x="19705" y="54150"/>
                  </a:lnTo>
                  <a:lnTo>
                    <a:pt x="19562" y="54114"/>
                  </a:lnTo>
                  <a:lnTo>
                    <a:pt x="19265" y="54102"/>
                  </a:lnTo>
                  <a:lnTo>
                    <a:pt x="18681" y="54126"/>
                  </a:lnTo>
                  <a:cubicBezTo>
                    <a:pt x="18288" y="54150"/>
                    <a:pt x="17895" y="54150"/>
                    <a:pt x="17514" y="54209"/>
                  </a:cubicBezTo>
                  <a:cubicBezTo>
                    <a:pt x="14383" y="54567"/>
                    <a:pt x="11335" y="55674"/>
                    <a:pt x="8716" y="57424"/>
                  </a:cubicBezTo>
                  <a:cubicBezTo>
                    <a:pt x="6120" y="59186"/>
                    <a:pt x="3953" y="61568"/>
                    <a:pt x="2417" y="64318"/>
                  </a:cubicBezTo>
                  <a:cubicBezTo>
                    <a:pt x="917" y="67080"/>
                    <a:pt x="96" y="70235"/>
                    <a:pt x="24" y="73367"/>
                  </a:cubicBezTo>
                  <a:cubicBezTo>
                    <a:pt x="0" y="73807"/>
                    <a:pt x="12" y="74010"/>
                    <a:pt x="12" y="74295"/>
                  </a:cubicBezTo>
                  <a:cubicBezTo>
                    <a:pt x="12" y="74343"/>
                    <a:pt x="12" y="74474"/>
                    <a:pt x="24" y="74557"/>
                  </a:cubicBezTo>
                  <a:lnTo>
                    <a:pt x="36" y="74855"/>
                  </a:lnTo>
                  <a:lnTo>
                    <a:pt x="60" y="75438"/>
                  </a:lnTo>
                  <a:cubicBezTo>
                    <a:pt x="84" y="75831"/>
                    <a:pt x="84" y="76224"/>
                    <a:pt x="143" y="76617"/>
                  </a:cubicBezTo>
                  <a:lnTo>
                    <a:pt x="322" y="77784"/>
                  </a:lnTo>
                  <a:cubicBezTo>
                    <a:pt x="357" y="77974"/>
                    <a:pt x="381" y="78165"/>
                    <a:pt x="429" y="78355"/>
                  </a:cubicBezTo>
                  <a:lnTo>
                    <a:pt x="560" y="78939"/>
                  </a:lnTo>
                  <a:lnTo>
                    <a:pt x="869" y="80082"/>
                  </a:lnTo>
                  <a:cubicBezTo>
                    <a:pt x="977" y="80451"/>
                    <a:pt x="1119" y="80820"/>
                    <a:pt x="1250" y="81189"/>
                  </a:cubicBezTo>
                  <a:cubicBezTo>
                    <a:pt x="1393" y="81558"/>
                    <a:pt x="1512" y="81939"/>
                    <a:pt x="1691" y="82296"/>
                  </a:cubicBezTo>
                  <a:cubicBezTo>
                    <a:pt x="2977" y="85166"/>
                    <a:pt x="4929" y="87737"/>
                    <a:pt x="7382" y="89702"/>
                  </a:cubicBezTo>
                  <a:cubicBezTo>
                    <a:pt x="9835" y="91655"/>
                    <a:pt x="12764" y="93048"/>
                    <a:pt x="15859" y="93655"/>
                  </a:cubicBezTo>
                  <a:lnTo>
                    <a:pt x="17026" y="93845"/>
                  </a:lnTo>
                  <a:lnTo>
                    <a:pt x="17610" y="93929"/>
                  </a:lnTo>
                  <a:cubicBezTo>
                    <a:pt x="17812" y="93952"/>
                    <a:pt x="18003" y="93952"/>
                    <a:pt x="18193" y="93964"/>
                  </a:cubicBezTo>
                  <a:lnTo>
                    <a:pt x="19372" y="94024"/>
                  </a:lnTo>
                  <a:lnTo>
                    <a:pt x="19669" y="94036"/>
                  </a:lnTo>
                  <a:lnTo>
                    <a:pt x="94643" y="94036"/>
                  </a:lnTo>
                  <a:lnTo>
                    <a:pt x="94869" y="94048"/>
                  </a:lnTo>
                  <a:cubicBezTo>
                    <a:pt x="95024" y="94060"/>
                    <a:pt x="95167" y="94072"/>
                    <a:pt x="95310" y="94072"/>
                  </a:cubicBezTo>
                  <a:cubicBezTo>
                    <a:pt x="95381" y="94072"/>
                    <a:pt x="95453" y="94083"/>
                    <a:pt x="95524" y="94095"/>
                  </a:cubicBezTo>
                  <a:lnTo>
                    <a:pt x="95727" y="94131"/>
                  </a:lnTo>
                  <a:cubicBezTo>
                    <a:pt x="95869" y="94155"/>
                    <a:pt x="96012" y="94167"/>
                    <a:pt x="96155" y="94191"/>
                  </a:cubicBezTo>
                  <a:cubicBezTo>
                    <a:pt x="96703" y="94345"/>
                    <a:pt x="97251" y="94476"/>
                    <a:pt x="97751" y="94750"/>
                  </a:cubicBezTo>
                  <a:cubicBezTo>
                    <a:pt x="98286" y="94976"/>
                    <a:pt x="98739" y="95322"/>
                    <a:pt x="99203" y="95655"/>
                  </a:cubicBezTo>
                  <a:cubicBezTo>
                    <a:pt x="99620" y="96048"/>
                    <a:pt x="100060" y="96429"/>
                    <a:pt x="100382" y="96905"/>
                  </a:cubicBezTo>
                  <a:cubicBezTo>
                    <a:pt x="100751" y="97346"/>
                    <a:pt x="100989" y="97870"/>
                    <a:pt x="101251" y="98382"/>
                  </a:cubicBezTo>
                  <a:cubicBezTo>
                    <a:pt x="101299" y="98513"/>
                    <a:pt x="101334" y="98643"/>
                    <a:pt x="101394" y="98774"/>
                  </a:cubicBezTo>
                  <a:cubicBezTo>
                    <a:pt x="101430" y="98917"/>
                    <a:pt x="101501" y="99036"/>
                    <a:pt x="101525" y="99179"/>
                  </a:cubicBezTo>
                  <a:cubicBezTo>
                    <a:pt x="101584" y="99453"/>
                    <a:pt x="101692" y="99727"/>
                    <a:pt x="101703" y="100013"/>
                  </a:cubicBezTo>
                  <a:cubicBezTo>
                    <a:pt x="101727" y="100156"/>
                    <a:pt x="101751" y="100287"/>
                    <a:pt x="101775" y="100429"/>
                  </a:cubicBezTo>
                  <a:lnTo>
                    <a:pt x="101799" y="100870"/>
                  </a:lnTo>
                  <a:lnTo>
                    <a:pt x="101823" y="101084"/>
                  </a:lnTo>
                  <a:lnTo>
                    <a:pt x="101834" y="101191"/>
                  </a:lnTo>
                  <a:lnTo>
                    <a:pt x="101834" y="101299"/>
                  </a:lnTo>
                  <a:cubicBezTo>
                    <a:pt x="101834" y="101334"/>
                    <a:pt x="101823" y="101358"/>
                    <a:pt x="101823" y="101370"/>
                  </a:cubicBezTo>
                  <a:cubicBezTo>
                    <a:pt x="101811" y="101513"/>
                    <a:pt x="101799" y="101656"/>
                    <a:pt x="101787" y="101799"/>
                  </a:cubicBezTo>
                  <a:cubicBezTo>
                    <a:pt x="101811" y="102096"/>
                    <a:pt x="101715" y="102370"/>
                    <a:pt x="101692" y="102656"/>
                  </a:cubicBezTo>
                  <a:cubicBezTo>
                    <a:pt x="101692" y="102799"/>
                    <a:pt x="101632" y="102930"/>
                    <a:pt x="101596" y="103073"/>
                  </a:cubicBezTo>
                  <a:cubicBezTo>
                    <a:pt x="101561" y="103204"/>
                    <a:pt x="101525" y="103346"/>
                    <a:pt x="101501" y="103477"/>
                  </a:cubicBezTo>
                  <a:cubicBezTo>
                    <a:pt x="101144" y="104561"/>
                    <a:pt x="100537" y="105561"/>
                    <a:pt x="99739" y="106383"/>
                  </a:cubicBezTo>
                  <a:cubicBezTo>
                    <a:pt x="98917" y="107192"/>
                    <a:pt x="97917" y="107799"/>
                    <a:pt x="96846" y="108157"/>
                  </a:cubicBezTo>
                  <a:cubicBezTo>
                    <a:pt x="96715" y="108204"/>
                    <a:pt x="96572" y="108216"/>
                    <a:pt x="96429" y="108264"/>
                  </a:cubicBezTo>
                  <a:cubicBezTo>
                    <a:pt x="96298" y="108288"/>
                    <a:pt x="96167" y="108359"/>
                    <a:pt x="96024" y="108359"/>
                  </a:cubicBezTo>
                  <a:cubicBezTo>
                    <a:pt x="95881" y="108383"/>
                    <a:pt x="95738" y="108395"/>
                    <a:pt x="95596" y="108419"/>
                  </a:cubicBezTo>
                  <a:cubicBezTo>
                    <a:pt x="95524" y="108430"/>
                    <a:pt x="95453" y="108454"/>
                    <a:pt x="95381" y="108454"/>
                  </a:cubicBezTo>
                  <a:lnTo>
                    <a:pt x="95167" y="108466"/>
                  </a:lnTo>
                  <a:cubicBezTo>
                    <a:pt x="95024" y="108466"/>
                    <a:pt x="94881" y="108466"/>
                    <a:pt x="94738" y="108478"/>
                  </a:cubicBezTo>
                  <a:cubicBezTo>
                    <a:pt x="94691" y="108478"/>
                    <a:pt x="94512" y="108466"/>
                    <a:pt x="94393" y="108466"/>
                  </a:cubicBezTo>
                  <a:lnTo>
                    <a:pt x="71283" y="108466"/>
                  </a:lnTo>
                  <a:lnTo>
                    <a:pt x="70985" y="108490"/>
                  </a:lnTo>
                  <a:lnTo>
                    <a:pt x="70402" y="108526"/>
                  </a:lnTo>
                  <a:cubicBezTo>
                    <a:pt x="70009" y="108538"/>
                    <a:pt x="69616" y="108561"/>
                    <a:pt x="69235" y="108597"/>
                  </a:cubicBezTo>
                  <a:lnTo>
                    <a:pt x="68068" y="108764"/>
                  </a:lnTo>
                  <a:cubicBezTo>
                    <a:pt x="67675" y="108835"/>
                    <a:pt x="67283" y="108883"/>
                    <a:pt x="66902" y="108990"/>
                  </a:cubicBezTo>
                  <a:cubicBezTo>
                    <a:pt x="66140" y="109181"/>
                    <a:pt x="65366" y="109359"/>
                    <a:pt x="64639" y="109657"/>
                  </a:cubicBezTo>
                  <a:cubicBezTo>
                    <a:pt x="64270" y="109788"/>
                    <a:pt x="63889" y="109919"/>
                    <a:pt x="63532" y="110073"/>
                  </a:cubicBezTo>
                  <a:lnTo>
                    <a:pt x="62460" y="110585"/>
                  </a:lnTo>
                  <a:lnTo>
                    <a:pt x="61937" y="110847"/>
                  </a:lnTo>
                  <a:cubicBezTo>
                    <a:pt x="61758" y="110931"/>
                    <a:pt x="61591" y="111038"/>
                    <a:pt x="61425" y="111145"/>
                  </a:cubicBezTo>
                  <a:lnTo>
                    <a:pt x="60413" y="111752"/>
                  </a:lnTo>
                  <a:cubicBezTo>
                    <a:pt x="60079" y="111967"/>
                    <a:pt x="59782" y="112217"/>
                    <a:pt x="59460" y="112443"/>
                  </a:cubicBezTo>
                  <a:cubicBezTo>
                    <a:pt x="59151" y="112681"/>
                    <a:pt x="58817" y="112907"/>
                    <a:pt x="58531" y="113169"/>
                  </a:cubicBezTo>
                  <a:cubicBezTo>
                    <a:pt x="58079" y="113586"/>
                    <a:pt x="57603" y="114003"/>
                    <a:pt x="57174" y="114443"/>
                  </a:cubicBezTo>
                  <a:cubicBezTo>
                    <a:pt x="57115" y="114503"/>
                    <a:pt x="57043" y="114586"/>
                    <a:pt x="56960" y="114681"/>
                  </a:cubicBezTo>
                  <a:cubicBezTo>
                    <a:pt x="56912" y="114717"/>
                    <a:pt x="56876" y="114765"/>
                    <a:pt x="56841" y="114800"/>
                  </a:cubicBezTo>
                  <a:cubicBezTo>
                    <a:pt x="56567" y="115110"/>
                    <a:pt x="56234" y="115479"/>
                    <a:pt x="56055" y="115681"/>
                  </a:cubicBezTo>
                  <a:lnTo>
                    <a:pt x="55341" y="116622"/>
                  </a:lnTo>
                  <a:lnTo>
                    <a:pt x="54995" y="117098"/>
                  </a:lnTo>
                  <a:cubicBezTo>
                    <a:pt x="54876" y="117253"/>
                    <a:pt x="54781" y="117432"/>
                    <a:pt x="54674" y="117586"/>
                  </a:cubicBezTo>
                  <a:lnTo>
                    <a:pt x="54067" y="118598"/>
                  </a:lnTo>
                  <a:cubicBezTo>
                    <a:pt x="53864" y="118944"/>
                    <a:pt x="53709" y="119301"/>
                    <a:pt x="53531" y="119658"/>
                  </a:cubicBezTo>
                  <a:cubicBezTo>
                    <a:pt x="53364" y="120015"/>
                    <a:pt x="53174" y="120360"/>
                    <a:pt x="53043" y="120730"/>
                  </a:cubicBezTo>
                  <a:lnTo>
                    <a:pt x="52638" y="121837"/>
                  </a:lnTo>
                  <a:cubicBezTo>
                    <a:pt x="52566" y="122027"/>
                    <a:pt x="52495" y="122206"/>
                    <a:pt x="52447" y="122396"/>
                  </a:cubicBezTo>
                  <a:lnTo>
                    <a:pt x="52293" y="122968"/>
                  </a:lnTo>
                  <a:lnTo>
                    <a:pt x="51995" y="124111"/>
                  </a:lnTo>
                  <a:cubicBezTo>
                    <a:pt x="51923" y="124504"/>
                    <a:pt x="51864" y="124897"/>
                    <a:pt x="51804" y="125278"/>
                  </a:cubicBezTo>
                  <a:cubicBezTo>
                    <a:pt x="51757" y="125671"/>
                    <a:pt x="51673" y="126064"/>
                    <a:pt x="51662" y="126445"/>
                  </a:cubicBezTo>
                  <a:lnTo>
                    <a:pt x="51578" y="127623"/>
                  </a:lnTo>
                  <a:lnTo>
                    <a:pt x="51531" y="128207"/>
                  </a:lnTo>
                  <a:lnTo>
                    <a:pt x="51531" y="128600"/>
                  </a:lnTo>
                  <a:lnTo>
                    <a:pt x="51531" y="129409"/>
                  </a:lnTo>
                  <a:lnTo>
                    <a:pt x="51531" y="131017"/>
                  </a:lnTo>
                  <a:lnTo>
                    <a:pt x="51531" y="143887"/>
                  </a:lnTo>
                  <a:lnTo>
                    <a:pt x="64187" y="143887"/>
                  </a:lnTo>
                  <a:lnTo>
                    <a:pt x="64187" y="131017"/>
                  </a:lnTo>
                  <a:lnTo>
                    <a:pt x="64187" y="129409"/>
                  </a:lnTo>
                  <a:lnTo>
                    <a:pt x="64187" y="128600"/>
                  </a:lnTo>
                  <a:lnTo>
                    <a:pt x="64187" y="128207"/>
                  </a:lnTo>
                  <a:lnTo>
                    <a:pt x="64163" y="127980"/>
                  </a:lnTo>
                  <a:cubicBezTo>
                    <a:pt x="64175" y="127838"/>
                    <a:pt x="64163" y="127695"/>
                    <a:pt x="64163" y="127540"/>
                  </a:cubicBezTo>
                  <a:cubicBezTo>
                    <a:pt x="64163" y="127397"/>
                    <a:pt x="64211" y="127266"/>
                    <a:pt x="64223" y="127123"/>
                  </a:cubicBezTo>
                  <a:cubicBezTo>
                    <a:pt x="64246" y="126980"/>
                    <a:pt x="64246" y="126837"/>
                    <a:pt x="64282" y="126695"/>
                  </a:cubicBezTo>
                  <a:cubicBezTo>
                    <a:pt x="64318" y="126564"/>
                    <a:pt x="64354" y="126421"/>
                    <a:pt x="64389" y="126290"/>
                  </a:cubicBezTo>
                  <a:cubicBezTo>
                    <a:pt x="64663" y="125194"/>
                    <a:pt x="65508" y="123909"/>
                    <a:pt x="66282" y="123063"/>
                  </a:cubicBezTo>
                  <a:cubicBezTo>
                    <a:pt x="66401" y="122956"/>
                    <a:pt x="66532" y="122849"/>
                    <a:pt x="66651" y="122730"/>
                  </a:cubicBezTo>
                  <a:cubicBezTo>
                    <a:pt x="66747" y="122623"/>
                    <a:pt x="66878" y="122563"/>
                    <a:pt x="66985" y="122468"/>
                  </a:cubicBezTo>
                  <a:cubicBezTo>
                    <a:pt x="67104" y="122396"/>
                    <a:pt x="67211" y="122289"/>
                    <a:pt x="67330" y="122218"/>
                  </a:cubicBezTo>
                  <a:cubicBezTo>
                    <a:pt x="67461" y="122146"/>
                    <a:pt x="67580" y="122075"/>
                    <a:pt x="67699" y="122004"/>
                  </a:cubicBezTo>
                  <a:cubicBezTo>
                    <a:pt x="67759" y="121956"/>
                    <a:pt x="67818" y="121920"/>
                    <a:pt x="67878" y="121884"/>
                  </a:cubicBezTo>
                  <a:lnTo>
                    <a:pt x="68080" y="121801"/>
                  </a:lnTo>
                  <a:cubicBezTo>
                    <a:pt x="68211" y="121742"/>
                    <a:pt x="68330" y="121670"/>
                    <a:pt x="68461" y="121611"/>
                  </a:cubicBezTo>
                  <a:lnTo>
                    <a:pt x="68866" y="121468"/>
                  </a:lnTo>
                  <a:cubicBezTo>
                    <a:pt x="69116" y="121349"/>
                    <a:pt x="69402" y="121301"/>
                    <a:pt x="69676" y="121218"/>
                  </a:cubicBezTo>
                  <a:cubicBezTo>
                    <a:pt x="69807" y="121170"/>
                    <a:pt x="69950" y="121170"/>
                    <a:pt x="70092" y="121146"/>
                  </a:cubicBezTo>
                  <a:cubicBezTo>
                    <a:pt x="70235" y="121122"/>
                    <a:pt x="70378" y="121099"/>
                    <a:pt x="70521" y="121075"/>
                  </a:cubicBezTo>
                  <a:cubicBezTo>
                    <a:pt x="70664" y="121075"/>
                    <a:pt x="70807" y="121063"/>
                    <a:pt x="70950" y="121063"/>
                  </a:cubicBezTo>
                  <a:lnTo>
                    <a:pt x="71164" y="121015"/>
                  </a:lnTo>
                  <a:lnTo>
                    <a:pt x="71283" y="120968"/>
                  </a:lnTo>
                  <a:lnTo>
                    <a:pt x="94393" y="120968"/>
                  </a:lnTo>
                  <a:cubicBezTo>
                    <a:pt x="94516" y="120968"/>
                    <a:pt x="94603" y="120994"/>
                    <a:pt x="94760" y="120994"/>
                  </a:cubicBezTo>
                  <a:cubicBezTo>
                    <a:pt x="94787" y="120994"/>
                    <a:pt x="94815" y="120993"/>
                    <a:pt x="94845" y="120991"/>
                  </a:cubicBezTo>
                  <a:lnTo>
                    <a:pt x="96024" y="120956"/>
                  </a:lnTo>
                  <a:lnTo>
                    <a:pt x="96608" y="120932"/>
                  </a:lnTo>
                  <a:cubicBezTo>
                    <a:pt x="96810" y="120908"/>
                    <a:pt x="97001" y="120884"/>
                    <a:pt x="97191" y="120861"/>
                  </a:cubicBezTo>
                  <a:lnTo>
                    <a:pt x="98358" y="120682"/>
                  </a:lnTo>
                  <a:cubicBezTo>
                    <a:pt x="98751" y="120622"/>
                    <a:pt x="99132" y="120503"/>
                    <a:pt x="99513" y="120420"/>
                  </a:cubicBezTo>
                  <a:cubicBezTo>
                    <a:pt x="99894" y="120313"/>
                    <a:pt x="100275" y="120229"/>
                    <a:pt x="100656" y="120099"/>
                  </a:cubicBezTo>
                  <a:cubicBezTo>
                    <a:pt x="103656" y="119134"/>
                    <a:pt x="106406" y="117443"/>
                    <a:pt x="108633" y="115229"/>
                  </a:cubicBezTo>
                  <a:cubicBezTo>
                    <a:pt x="110836" y="112990"/>
                    <a:pt x="112514" y="110228"/>
                    <a:pt x="113467" y="107228"/>
                  </a:cubicBezTo>
                  <a:cubicBezTo>
                    <a:pt x="113574" y="106847"/>
                    <a:pt x="113669" y="106466"/>
                    <a:pt x="113776" y="106085"/>
                  </a:cubicBezTo>
                  <a:cubicBezTo>
                    <a:pt x="113860" y="105692"/>
                    <a:pt x="113979" y="105323"/>
                    <a:pt x="114026" y="104930"/>
                  </a:cubicBezTo>
                  <a:cubicBezTo>
                    <a:pt x="114146" y="104144"/>
                    <a:pt x="114288" y="103370"/>
                    <a:pt x="114300" y="102584"/>
                  </a:cubicBezTo>
                  <a:lnTo>
                    <a:pt x="114348" y="101418"/>
                  </a:lnTo>
                  <a:cubicBezTo>
                    <a:pt x="114348" y="101358"/>
                    <a:pt x="114336" y="101322"/>
                    <a:pt x="114336" y="101287"/>
                  </a:cubicBezTo>
                  <a:lnTo>
                    <a:pt x="114336" y="101191"/>
                  </a:lnTo>
                  <a:lnTo>
                    <a:pt x="114336" y="100906"/>
                  </a:lnTo>
                  <a:lnTo>
                    <a:pt x="114324" y="100310"/>
                  </a:lnTo>
                  <a:cubicBezTo>
                    <a:pt x="114300" y="99929"/>
                    <a:pt x="114288" y="99536"/>
                    <a:pt x="114253" y="99144"/>
                  </a:cubicBezTo>
                  <a:lnTo>
                    <a:pt x="114086" y="97977"/>
                  </a:lnTo>
                  <a:cubicBezTo>
                    <a:pt x="113979" y="97191"/>
                    <a:pt x="113765" y="96429"/>
                    <a:pt x="113562" y="95667"/>
                  </a:cubicBezTo>
                  <a:cubicBezTo>
                    <a:pt x="113479" y="95286"/>
                    <a:pt x="113324" y="94917"/>
                    <a:pt x="113193" y="94548"/>
                  </a:cubicBezTo>
                  <a:cubicBezTo>
                    <a:pt x="113062" y="94179"/>
                    <a:pt x="112931" y="93810"/>
                    <a:pt x="112776" y="93440"/>
                  </a:cubicBezTo>
                  <a:cubicBezTo>
                    <a:pt x="112121" y="92012"/>
                    <a:pt x="111371" y="90619"/>
                    <a:pt x="110407" y="89369"/>
                  </a:cubicBezTo>
                  <a:cubicBezTo>
                    <a:pt x="109478" y="88095"/>
                    <a:pt x="108359" y="86987"/>
                    <a:pt x="107168" y="85963"/>
                  </a:cubicBezTo>
                  <a:cubicBezTo>
                    <a:pt x="105930" y="84999"/>
                    <a:pt x="104621" y="84106"/>
                    <a:pt x="103192" y="83451"/>
                  </a:cubicBezTo>
                  <a:cubicBezTo>
                    <a:pt x="101787" y="82737"/>
                    <a:pt x="100263" y="82272"/>
                    <a:pt x="98727" y="81915"/>
                  </a:cubicBezTo>
                  <a:cubicBezTo>
                    <a:pt x="98346" y="81844"/>
                    <a:pt x="97953" y="81784"/>
                    <a:pt x="97560" y="81725"/>
                  </a:cubicBezTo>
                  <a:lnTo>
                    <a:pt x="96977" y="81641"/>
                  </a:lnTo>
                  <a:cubicBezTo>
                    <a:pt x="96786" y="81606"/>
                    <a:pt x="96596" y="81582"/>
                    <a:pt x="96393" y="81582"/>
                  </a:cubicBezTo>
                  <a:lnTo>
                    <a:pt x="95226" y="81534"/>
                  </a:lnTo>
                  <a:lnTo>
                    <a:pt x="94643" y="81522"/>
                  </a:lnTo>
                  <a:lnTo>
                    <a:pt x="19872" y="81522"/>
                  </a:lnTo>
                  <a:lnTo>
                    <a:pt x="19693" y="81510"/>
                  </a:lnTo>
                  <a:lnTo>
                    <a:pt x="19574" y="81499"/>
                  </a:lnTo>
                  <a:cubicBezTo>
                    <a:pt x="19431" y="81487"/>
                    <a:pt x="19288" y="81475"/>
                    <a:pt x="19146" y="81463"/>
                  </a:cubicBezTo>
                  <a:cubicBezTo>
                    <a:pt x="19074" y="81463"/>
                    <a:pt x="19003" y="81463"/>
                    <a:pt x="18931" y="81451"/>
                  </a:cubicBezTo>
                  <a:lnTo>
                    <a:pt x="18717" y="81415"/>
                  </a:lnTo>
                  <a:cubicBezTo>
                    <a:pt x="18586" y="81391"/>
                    <a:pt x="18443" y="81368"/>
                    <a:pt x="18300" y="81356"/>
                  </a:cubicBezTo>
                  <a:cubicBezTo>
                    <a:pt x="17181" y="81129"/>
                    <a:pt x="16145" y="80629"/>
                    <a:pt x="15240" y="79915"/>
                  </a:cubicBezTo>
                  <a:cubicBezTo>
                    <a:pt x="14335" y="79213"/>
                    <a:pt x="13633" y="78260"/>
                    <a:pt x="13169" y="77224"/>
                  </a:cubicBezTo>
                  <a:cubicBezTo>
                    <a:pt x="13085" y="77105"/>
                    <a:pt x="13061" y="76962"/>
                    <a:pt x="13014" y="76831"/>
                  </a:cubicBezTo>
                  <a:cubicBezTo>
                    <a:pt x="12966" y="76700"/>
                    <a:pt x="12907" y="76569"/>
                    <a:pt x="12859" y="76426"/>
                  </a:cubicBezTo>
                  <a:cubicBezTo>
                    <a:pt x="12835" y="76296"/>
                    <a:pt x="12800" y="76153"/>
                    <a:pt x="12764" y="76022"/>
                  </a:cubicBezTo>
                  <a:lnTo>
                    <a:pt x="12704" y="75819"/>
                  </a:lnTo>
                  <a:cubicBezTo>
                    <a:pt x="12692" y="75748"/>
                    <a:pt x="12680" y="75676"/>
                    <a:pt x="12680" y="75605"/>
                  </a:cubicBezTo>
                  <a:cubicBezTo>
                    <a:pt x="12657" y="75462"/>
                    <a:pt x="12633" y="75319"/>
                    <a:pt x="12609" y="75176"/>
                  </a:cubicBezTo>
                  <a:cubicBezTo>
                    <a:pt x="12573" y="75045"/>
                    <a:pt x="12597" y="74891"/>
                    <a:pt x="12585" y="74748"/>
                  </a:cubicBezTo>
                  <a:lnTo>
                    <a:pt x="12549" y="74295"/>
                  </a:lnTo>
                  <a:cubicBezTo>
                    <a:pt x="12549" y="74033"/>
                    <a:pt x="12549" y="73700"/>
                    <a:pt x="12561" y="73617"/>
                  </a:cubicBezTo>
                  <a:cubicBezTo>
                    <a:pt x="12597" y="72462"/>
                    <a:pt x="12895" y="71343"/>
                    <a:pt x="13431" y="70342"/>
                  </a:cubicBezTo>
                  <a:cubicBezTo>
                    <a:pt x="13990" y="69354"/>
                    <a:pt x="14776" y="68473"/>
                    <a:pt x="15717" y="67830"/>
                  </a:cubicBezTo>
                  <a:cubicBezTo>
                    <a:pt x="16681" y="67199"/>
                    <a:pt x="17764" y="66806"/>
                    <a:pt x="18896" y="66663"/>
                  </a:cubicBezTo>
                  <a:cubicBezTo>
                    <a:pt x="19038" y="66640"/>
                    <a:pt x="19181" y="66651"/>
                    <a:pt x="19324" y="66640"/>
                  </a:cubicBezTo>
                  <a:lnTo>
                    <a:pt x="19538" y="66628"/>
                  </a:lnTo>
                  <a:lnTo>
                    <a:pt x="19646" y="66640"/>
                  </a:lnTo>
                  <a:lnTo>
                    <a:pt x="94572" y="66640"/>
                  </a:lnTo>
                  <a:lnTo>
                    <a:pt x="94679" y="66628"/>
                  </a:lnTo>
                  <a:lnTo>
                    <a:pt x="94822" y="66616"/>
                  </a:lnTo>
                  <a:lnTo>
                    <a:pt x="95119" y="66604"/>
                  </a:lnTo>
                  <a:lnTo>
                    <a:pt x="95703" y="66568"/>
                  </a:lnTo>
                  <a:cubicBezTo>
                    <a:pt x="96096" y="66544"/>
                    <a:pt x="96489" y="66544"/>
                    <a:pt x="96881" y="66485"/>
                  </a:cubicBezTo>
                  <a:lnTo>
                    <a:pt x="98048" y="66306"/>
                  </a:lnTo>
                  <a:lnTo>
                    <a:pt x="98632" y="66211"/>
                  </a:lnTo>
                  <a:lnTo>
                    <a:pt x="99203" y="66080"/>
                  </a:lnTo>
                  <a:lnTo>
                    <a:pt x="100346" y="65782"/>
                  </a:lnTo>
                  <a:cubicBezTo>
                    <a:pt x="100727" y="65675"/>
                    <a:pt x="101096" y="65520"/>
                    <a:pt x="101465" y="65389"/>
                  </a:cubicBezTo>
                  <a:cubicBezTo>
                    <a:pt x="101834" y="65247"/>
                    <a:pt x="102215" y="65127"/>
                    <a:pt x="102561" y="64961"/>
                  </a:cubicBezTo>
                  <a:cubicBezTo>
                    <a:pt x="103275" y="64616"/>
                    <a:pt x="104001" y="64306"/>
                    <a:pt x="104656" y="63877"/>
                  </a:cubicBezTo>
                  <a:cubicBezTo>
                    <a:pt x="107288" y="62318"/>
                    <a:pt x="109693" y="59960"/>
                    <a:pt x="111348" y="57365"/>
                  </a:cubicBezTo>
                  <a:cubicBezTo>
                    <a:pt x="111383" y="57317"/>
                    <a:pt x="111419" y="57257"/>
                    <a:pt x="111455" y="57198"/>
                  </a:cubicBezTo>
                  <a:cubicBezTo>
                    <a:pt x="111467" y="57174"/>
                    <a:pt x="111479" y="57150"/>
                    <a:pt x="111490" y="57138"/>
                  </a:cubicBezTo>
                  <a:lnTo>
                    <a:pt x="111490" y="57126"/>
                  </a:lnTo>
                  <a:cubicBezTo>
                    <a:pt x="113074" y="54519"/>
                    <a:pt x="114074" y="51531"/>
                    <a:pt x="114288" y="48483"/>
                  </a:cubicBezTo>
                  <a:cubicBezTo>
                    <a:pt x="114527" y="45363"/>
                    <a:pt x="114026" y="42172"/>
                    <a:pt x="112812" y="39255"/>
                  </a:cubicBezTo>
                  <a:cubicBezTo>
                    <a:pt x="111562" y="36362"/>
                    <a:pt x="109633" y="33778"/>
                    <a:pt x="107228" y="31766"/>
                  </a:cubicBezTo>
                  <a:cubicBezTo>
                    <a:pt x="104799" y="29766"/>
                    <a:pt x="101894" y="28349"/>
                    <a:pt x="98810" y="27682"/>
                  </a:cubicBezTo>
                  <a:cubicBezTo>
                    <a:pt x="98429" y="27587"/>
                    <a:pt x="98036" y="27540"/>
                    <a:pt x="97643" y="27480"/>
                  </a:cubicBezTo>
                  <a:cubicBezTo>
                    <a:pt x="97251" y="27420"/>
                    <a:pt x="96870" y="27349"/>
                    <a:pt x="96477" y="27325"/>
                  </a:cubicBezTo>
                  <a:lnTo>
                    <a:pt x="95298" y="27266"/>
                  </a:lnTo>
                  <a:lnTo>
                    <a:pt x="94715" y="27218"/>
                  </a:lnTo>
                  <a:lnTo>
                    <a:pt x="94298" y="27206"/>
                  </a:lnTo>
                  <a:lnTo>
                    <a:pt x="71783" y="27206"/>
                  </a:lnTo>
                  <a:cubicBezTo>
                    <a:pt x="71140" y="27206"/>
                    <a:pt x="70676" y="27182"/>
                    <a:pt x="70676" y="27182"/>
                  </a:cubicBezTo>
                  <a:cubicBezTo>
                    <a:pt x="70650" y="27185"/>
                    <a:pt x="70624" y="27186"/>
                    <a:pt x="70598" y="27186"/>
                  </a:cubicBezTo>
                  <a:cubicBezTo>
                    <a:pt x="70484" y="27186"/>
                    <a:pt x="70376" y="27166"/>
                    <a:pt x="70259" y="27147"/>
                  </a:cubicBezTo>
                  <a:cubicBezTo>
                    <a:pt x="70116" y="27123"/>
                    <a:pt x="69973" y="27111"/>
                    <a:pt x="69830" y="27087"/>
                  </a:cubicBezTo>
                  <a:lnTo>
                    <a:pt x="69426" y="26980"/>
                  </a:lnTo>
                  <a:cubicBezTo>
                    <a:pt x="69283" y="26944"/>
                    <a:pt x="69140" y="26932"/>
                    <a:pt x="69009" y="26861"/>
                  </a:cubicBezTo>
                  <a:cubicBezTo>
                    <a:pt x="68747" y="26754"/>
                    <a:pt x="68473" y="26694"/>
                    <a:pt x="68223" y="26551"/>
                  </a:cubicBezTo>
                  <a:lnTo>
                    <a:pt x="67842" y="26361"/>
                  </a:lnTo>
                  <a:cubicBezTo>
                    <a:pt x="67723" y="26289"/>
                    <a:pt x="67604" y="26206"/>
                    <a:pt x="67473" y="26135"/>
                  </a:cubicBezTo>
                  <a:lnTo>
                    <a:pt x="67294" y="26027"/>
                  </a:lnTo>
                  <a:cubicBezTo>
                    <a:pt x="67235" y="25992"/>
                    <a:pt x="67175" y="25944"/>
                    <a:pt x="67116" y="25896"/>
                  </a:cubicBezTo>
                  <a:cubicBezTo>
                    <a:pt x="67009" y="25813"/>
                    <a:pt x="66890" y="25730"/>
                    <a:pt x="66771" y="25646"/>
                  </a:cubicBezTo>
                  <a:cubicBezTo>
                    <a:pt x="66663" y="25563"/>
                    <a:pt x="66568" y="25444"/>
                    <a:pt x="66461" y="25361"/>
                  </a:cubicBezTo>
                  <a:cubicBezTo>
                    <a:pt x="66354" y="25254"/>
                    <a:pt x="66223" y="25182"/>
                    <a:pt x="66140" y="25063"/>
                  </a:cubicBezTo>
                  <a:cubicBezTo>
                    <a:pt x="65961" y="24837"/>
                    <a:pt x="65735" y="24658"/>
                    <a:pt x="65592" y="24408"/>
                  </a:cubicBezTo>
                  <a:cubicBezTo>
                    <a:pt x="64889" y="23503"/>
                    <a:pt x="64401" y="22444"/>
                    <a:pt x="64235" y="21313"/>
                  </a:cubicBezTo>
                  <a:cubicBezTo>
                    <a:pt x="64211" y="21170"/>
                    <a:pt x="64175" y="20110"/>
                    <a:pt x="64175" y="20074"/>
                  </a:cubicBezTo>
                  <a:lnTo>
                    <a:pt x="64175" y="19979"/>
                  </a:lnTo>
                  <a:lnTo>
                    <a:pt x="64175" y="19169"/>
                  </a:lnTo>
                  <a:lnTo>
                    <a:pt x="64175" y="15895"/>
                  </a:lnTo>
                  <a:lnTo>
                    <a:pt x="66890" y="15895"/>
                  </a:lnTo>
                  <a:lnTo>
                    <a:pt x="57841" y="0"/>
                  </a:lnTo>
                  <a:close/>
                </a:path>
              </a:pathLst>
            </a:custGeom>
            <a:solidFill>
              <a:srgbClr val="BAE4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5"/>
            <p:cNvSpPr/>
            <p:nvPr/>
          </p:nvSpPr>
          <p:spPr>
            <a:xfrm>
              <a:off x="3124740" y="1467244"/>
              <a:ext cx="2847490" cy="3675956"/>
            </a:xfrm>
            <a:custGeom>
              <a:avLst/>
              <a:gdLst/>
              <a:ahLst/>
              <a:cxnLst/>
              <a:rect l="l" t="t" r="r" b="b"/>
              <a:pathLst>
                <a:path w="103002" h="132970" extrusionOk="0">
                  <a:moveTo>
                    <a:pt x="51507" y="1"/>
                  </a:moveTo>
                  <a:lnTo>
                    <a:pt x="51507" y="3727"/>
                  </a:lnTo>
                  <a:lnTo>
                    <a:pt x="52757" y="3727"/>
                  </a:lnTo>
                  <a:lnTo>
                    <a:pt x="52757" y="1"/>
                  </a:lnTo>
                  <a:close/>
                  <a:moveTo>
                    <a:pt x="51507" y="7442"/>
                  </a:moveTo>
                  <a:lnTo>
                    <a:pt x="51507" y="9180"/>
                  </a:lnTo>
                  <a:cubicBezTo>
                    <a:pt x="51507" y="9883"/>
                    <a:pt x="51566" y="10573"/>
                    <a:pt x="51662" y="11252"/>
                  </a:cubicBezTo>
                  <a:lnTo>
                    <a:pt x="52888" y="11073"/>
                  </a:lnTo>
                  <a:cubicBezTo>
                    <a:pt x="52793" y="10454"/>
                    <a:pt x="52757" y="9823"/>
                    <a:pt x="52757" y="9180"/>
                  </a:cubicBezTo>
                  <a:lnTo>
                    <a:pt x="52757" y="7442"/>
                  </a:lnTo>
                  <a:close/>
                  <a:moveTo>
                    <a:pt x="53888" y="14467"/>
                  </a:moveTo>
                  <a:lnTo>
                    <a:pt x="52757" y="14979"/>
                  </a:lnTo>
                  <a:cubicBezTo>
                    <a:pt x="53293" y="16157"/>
                    <a:pt x="53995" y="17265"/>
                    <a:pt x="54840" y="18265"/>
                  </a:cubicBezTo>
                  <a:lnTo>
                    <a:pt x="55781" y="17455"/>
                  </a:lnTo>
                  <a:cubicBezTo>
                    <a:pt x="55019" y="16550"/>
                    <a:pt x="54376" y="15550"/>
                    <a:pt x="53888" y="14467"/>
                  </a:cubicBezTo>
                  <a:close/>
                  <a:moveTo>
                    <a:pt x="58424" y="19812"/>
                  </a:moveTo>
                  <a:lnTo>
                    <a:pt x="57734" y="20848"/>
                  </a:lnTo>
                  <a:cubicBezTo>
                    <a:pt x="58817" y="21575"/>
                    <a:pt x="59984" y="22146"/>
                    <a:pt x="61222" y="22551"/>
                  </a:cubicBezTo>
                  <a:lnTo>
                    <a:pt x="61603" y="21360"/>
                  </a:lnTo>
                  <a:cubicBezTo>
                    <a:pt x="60484" y="21003"/>
                    <a:pt x="59412" y="20479"/>
                    <a:pt x="58424" y="19812"/>
                  </a:cubicBezTo>
                  <a:close/>
                  <a:moveTo>
                    <a:pt x="65092" y="21979"/>
                  </a:moveTo>
                  <a:lnTo>
                    <a:pt x="65056" y="23218"/>
                  </a:lnTo>
                  <a:cubicBezTo>
                    <a:pt x="65211" y="23218"/>
                    <a:pt x="65378" y="23230"/>
                    <a:pt x="65544" y="23230"/>
                  </a:cubicBezTo>
                  <a:lnTo>
                    <a:pt x="68795" y="23230"/>
                  </a:lnTo>
                  <a:lnTo>
                    <a:pt x="68795" y="21979"/>
                  </a:lnTo>
                  <a:close/>
                  <a:moveTo>
                    <a:pt x="72521" y="21979"/>
                  </a:moveTo>
                  <a:lnTo>
                    <a:pt x="72521" y="23230"/>
                  </a:lnTo>
                  <a:lnTo>
                    <a:pt x="76248" y="23230"/>
                  </a:lnTo>
                  <a:lnTo>
                    <a:pt x="76248" y="21979"/>
                  </a:lnTo>
                  <a:close/>
                  <a:moveTo>
                    <a:pt x="79975" y="21979"/>
                  </a:moveTo>
                  <a:lnTo>
                    <a:pt x="79975" y="23230"/>
                  </a:lnTo>
                  <a:lnTo>
                    <a:pt x="83689" y="23230"/>
                  </a:lnTo>
                  <a:lnTo>
                    <a:pt x="83689" y="21979"/>
                  </a:lnTo>
                  <a:close/>
                  <a:moveTo>
                    <a:pt x="87416" y="21979"/>
                  </a:moveTo>
                  <a:lnTo>
                    <a:pt x="87416" y="23230"/>
                  </a:lnTo>
                  <a:lnTo>
                    <a:pt x="88952" y="23230"/>
                  </a:lnTo>
                  <a:cubicBezTo>
                    <a:pt x="89654" y="23230"/>
                    <a:pt x="90357" y="23277"/>
                    <a:pt x="91035" y="23396"/>
                  </a:cubicBezTo>
                  <a:lnTo>
                    <a:pt x="91238" y="22170"/>
                  </a:lnTo>
                  <a:cubicBezTo>
                    <a:pt x="90488" y="22039"/>
                    <a:pt x="89726" y="21979"/>
                    <a:pt x="88952" y="21979"/>
                  </a:cubicBezTo>
                  <a:close/>
                  <a:moveTo>
                    <a:pt x="94941" y="23313"/>
                  </a:moveTo>
                  <a:lnTo>
                    <a:pt x="94417" y="24444"/>
                  </a:lnTo>
                  <a:cubicBezTo>
                    <a:pt x="95488" y="24944"/>
                    <a:pt x="96477" y="25599"/>
                    <a:pt x="97370" y="26385"/>
                  </a:cubicBezTo>
                  <a:lnTo>
                    <a:pt x="98191" y="25444"/>
                  </a:lnTo>
                  <a:cubicBezTo>
                    <a:pt x="97215" y="24587"/>
                    <a:pt x="96119" y="23873"/>
                    <a:pt x="94941" y="23313"/>
                  </a:cubicBezTo>
                  <a:close/>
                  <a:moveTo>
                    <a:pt x="100739" y="28373"/>
                  </a:moveTo>
                  <a:lnTo>
                    <a:pt x="99691" y="29052"/>
                  </a:lnTo>
                  <a:cubicBezTo>
                    <a:pt x="100346" y="30052"/>
                    <a:pt x="100846" y="31135"/>
                    <a:pt x="101192" y="32266"/>
                  </a:cubicBezTo>
                  <a:lnTo>
                    <a:pt x="102382" y="31897"/>
                  </a:lnTo>
                  <a:cubicBezTo>
                    <a:pt x="102001" y="30659"/>
                    <a:pt x="101442" y="29468"/>
                    <a:pt x="100739" y="28373"/>
                  </a:cubicBezTo>
                  <a:close/>
                  <a:moveTo>
                    <a:pt x="102989" y="35731"/>
                  </a:moveTo>
                  <a:lnTo>
                    <a:pt x="101751" y="35755"/>
                  </a:lnTo>
                  <a:cubicBezTo>
                    <a:pt x="101751" y="35850"/>
                    <a:pt x="101751" y="35934"/>
                    <a:pt x="101751" y="36017"/>
                  </a:cubicBezTo>
                  <a:cubicBezTo>
                    <a:pt x="101751" y="37124"/>
                    <a:pt x="101608" y="38220"/>
                    <a:pt x="101334" y="39267"/>
                  </a:cubicBezTo>
                  <a:lnTo>
                    <a:pt x="102537" y="39589"/>
                  </a:lnTo>
                  <a:cubicBezTo>
                    <a:pt x="102846" y="38434"/>
                    <a:pt x="103001" y="37231"/>
                    <a:pt x="103001" y="36017"/>
                  </a:cubicBezTo>
                  <a:cubicBezTo>
                    <a:pt x="103001" y="35922"/>
                    <a:pt x="102989" y="35826"/>
                    <a:pt x="102989" y="35731"/>
                  </a:cubicBezTo>
                  <a:close/>
                  <a:moveTo>
                    <a:pt x="99977" y="42541"/>
                  </a:moveTo>
                  <a:cubicBezTo>
                    <a:pt x="99370" y="43553"/>
                    <a:pt x="98620" y="44482"/>
                    <a:pt x="97763" y="45304"/>
                  </a:cubicBezTo>
                  <a:lnTo>
                    <a:pt x="98620" y="46209"/>
                  </a:lnTo>
                  <a:cubicBezTo>
                    <a:pt x="99560" y="45316"/>
                    <a:pt x="100382" y="44292"/>
                    <a:pt x="101037" y="43172"/>
                  </a:cubicBezTo>
                  <a:lnTo>
                    <a:pt x="99977" y="42541"/>
                  </a:lnTo>
                  <a:close/>
                  <a:moveTo>
                    <a:pt x="94881" y="47363"/>
                  </a:moveTo>
                  <a:cubicBezTo>
                    <a:pt x="93833" y="47911"/>
                    <a:pt x="92714" y="48316"/>
                    <a:pt x="91547" y="48554"/>
                  </a:cubicBezTo>
                  <a:lnTo>
                    <a:pt x="91797" y="49769"/>
                  </a:lnTo>
                  <a:cubicBezTo>
                    <a:pt x="93071" y="49507"/>
                    <a:pt x="94310" y="49066"/>
                    <a:pt x="95465" y="48471"/>
                  </a:cubicBezTo>
                  <a:lnTo>
                    <a:pt x="94881" y="47363"/>
                  </a:lnTo>
                  <a:close/>
                  <a:moveTo>
                    <a:pt x="17205" y="48816"/>
                  </a:moveTo>
                  <a:lnTo>
                    <a:pt x="17205" y="50054"/>
                  </a:lnTo>
                  <a:lnTo>
                    <a:pt x="20931" y="50054"/>
                  </a:lnTo>
                  <a:lnTo>
                    <a:pt x="20931" y="48816"/>
                  </a:lnTo>
                  <a:close/>
                  <a:moveTo>
                    <a:pt x="24658" y="48816"/>
                  </a:moveTo>
                  <a:lnTo>
                    <a:pt x="24658" y="50054"/>
                  </a:lnTo>
                  <a:lnTo>
                    <a:pt x="28373" y="50054"/>
                  </a:lnTo>
                  <a:lnTo>
                    <a:pt x="28373" y="48816"/>
                  </a:lnTo>
                  <a:close/>
                  <a:moveTo>
                    <a:pt x="32100" y="48816"/>
                  </a:moveTo>
                  <a:lnTo>
                    <a:pt x="32100" y="50054"/>
                  </a:lnTo>
                  <a:lnTo>
                    <a:pt x="35826" y="50054"/>
                  </a:lnTo>
                  <a:lnTo>
                    <a:pt x="35826" y="48816"/>
                  </a:lnTo>
                  <a:close/>
                  <a:moveTo>
                    <a:pt x="39553" y="48816"/>
                  </a:moveTo>
                  <a:lnTo>
                    <a:pt x="39553" y="50054"/>
                  </a:lnTo>
                  <a:lnTo>
                    <a:pt x="43280" y="50054"/>
                  </a:lnTo>
                  <a:lnTo>
                    <a:pt x="43280" y="48816"/>
                  </a:lnTo>
                  <a:close/>
                  <a:moveTo>
                    <a:pt x="47006" y="48816"/>
                  </a:moveTo>
                  <a:lnTo>
                    <a:pt x="47006" y="50054"/>
                  </a:lnTo>
                  <a:lnTo>
                    <a:pt x="50721" y="50054"/>
                  </a:lnTo>
                  <a:lnTo>
                    <a:pt x="50721" y="48816"/>
                  </a:lnTo>
                  <a:close/>
                  <a:moveTo>
                    <a:pt x="54448" y="48816"/>
                  </a:moveTo>
                  <a:lnTo>
                    <a:pt x="54448" y="50054"/>
                  </a:lnTo>
                  <a:lnTo>
                    <a:pt x="58174" y="50054"/>
                  </a:lnTo>
                  <a:lnTo>
                    <a:pt x="58174" y="48816"/>
                  </a:lnTo>
                  <a:close/>
                  <a:moveTo>
                    <a:pt x="61901" y="48816"/>
                  </a:moveTo>
                  <a:lnTo>
                    <a:pt x="61901" y="50054"/>
                  </a:lnTo>
                  <a:lnTo>
                    <a:pt x="65628" y="50054"/>
                  </a:lnTo>
                  <a:lnTo>
                    <a:pt x="65628" y="48816"/>
                  </a:lnTo>
                  <a:close/>
                  <a:moveTo>
                    <a:pt x="69342" y="48816"/>
                  </a:moveTo>
                  <a:lnTo>
                    <a:pt x="69342" y="50054"/>
                  </a:lnTo>
                  <a:lnTo>
                    <a:pt x="73069" y="50054"/>
                  </a:lnTo>
                  <a:lnTo>
                    <a:pt x="73069" y="48816"/>
                  </a:lnTo>
                  <a:close/>
                  <a:moveTo>
                    <a:pt x="76796" y="48816"/>
                  </a:moveTo>
                  <a:lnTo>
                    <a:pt x="76796" y="50054"/>
                  </a:lnTo>
                  <a:lnTo>
                    <a:pt x="80522" y="50054"/>
                  </a:lnTo>
                  <a:lnTo>
                    <a:pt x="80522" y="48816"/>
                  </a:lnTo>
                  <a:close/>
                  <a:moveTo>
                    <a:pt x="84249" y="48816"/>
                  </a:moveTo>
                  <a:lnTo>
                    <a:pt x="84249" y="50054"/>
                  </a:lnTo>
                  <a:lnTo>
                    <a:pt x="87976" y="50054"/>
                  </a:lnTo>
                  <a:lnTo>
                    <a:pt x="87976" y="48816"/>
                  </a:lnTo>
                  <a:close/>
                  <a:moveTo>
                    <a:pt x="13454" y="48828"/>
                  </a:moveTo>
                  <a:cubicBezTo>
                    <a:pt x="12157" y="48876"/>
                    <a:pt x="10871" y="49102"/>
                    <a:pt x="9632" y="49507"/>
                  </a:cubicBezTo>
                  <a:lnTo>
                    <a:pt x="10013" y="50685"/>
                  </a:lnTo>
                  <a:cubicBezTo>
                    <a:pt x="11145" y="50316"/>
                    <a:pt x="12311" y="50114"/>
                    <a:pt x="13502" y="50066"/>
                  </a:cubicBezTo>
                  <a:lnTo>
                    <a:pt x="13454" y="48828"/>
                  </a:lnTo>
                  <a:close/>
                  <a:moveTo>
                    <a:pt x="6144" y="51209"/>
                  </a:moveTo>
                  <a:cubicBezTo>
                    <a:pt x="5072" y="51935"/>
                    <a:pt x="4096" y="52805"/>
                    <a:pt x="3251" y="53805"/>
                  </a:cubicBezTo>
                  <a:lnTo>
                    <a:pt x="4203" y="54602"/>
                  </a:lnTo>
                  <a:cubicBezTo>
                    <a:pt x="4965" y="53698"/>
                    <a:pt x="5858" y="52900"/>
                    <a:pt x="6834" y="52233"/>
                  </a:cubicBezTo>
                  <a:lnTo>
                    <a:pt x="6144" y="51209"/>
                  </a:lnTo>
                  <a:close/>
                  <a:moveTo>
                    <a:pt x="1179" y="57091"/>
                  </a:moveTo>
                  <a:cubicBezTo>
                    <a:pt x="643" y="58270"/>
                    <a:pt x="286" y="59532"/>
                    <a:pt x="96" y="60818"/>
                  </a:cubicBezTo>
                  <a:lnTo>
                    <a:pt x="1322" y="60996"/>
                  </a:lnTo>
                  <a:cubicBezTo>
                    <a:pt x="1489" y="59817"/>
                    <a:pt x="1822" y="58674"/>
                    <a:pt x="2310" y="57603"/>
                  </a:cubicBezTo>
                  <a:lnTo>
                    <a:pt x="1179" y="57091"/>
                  </a:lnTo>
                  <a:close/>
                  <a:moveTo>
                    <a:pt x="1239" y="64568"/>
                  </a:moveTo>
                  <a:lnTo>
                    <a:pt x="0" y="64675"/>
                  </a:lnTo>
                  <a:cubicBezTo>
                    <a:pt x="107" y="65973"/>
                    <a:pt x="405" y="67247"/>
                    <a:pt x="869" y="68461"/>
                  </a:cubicBezTo>
                  <a:lnTo>
                    <a:pt x="2024" y="68021"/>
                  </a:lnTo>
                  <a:cubicBezTo>
                    <a:pt x="1608" y="66914"/>
                    <a:pt x="1346" y="65747"/>
                    <a:pt x="1239" y="64568"/>
                  </a:cubicBezTo>
                  <a:close/>
                  <a:moveTo>
                    <a:pt x="3739" y="71116"/>
                  </a:moveTo>
                  <a:lnTo>
                    <a:pt x="2751" y="71855"/>
                  </a:lnTo>
                  <a:cubicBezTo>
                    <a:pt x="3525" y="72902"/>
                    <a:pt x="4453" y="73831"/>
                    <a:pt x="5477" y="74617"/>
                  </a:cubicBezTo>
                  <a:lnTo>
                    <a:pt x="6239" y="73629"/>
                  </a:lnTo>
                  <a:cubicBezTo>
                    <a:pt x="5287" y="72902"/>
                    <a:pt x="4453" y="72057"/>
                    <a:pt x="3739" y="71116"/>
                  </a:cubicBezTo>
                  <a:close/>
                  <a:moveTo>
                    <a:pt x="9323" y="75367"/>
                  </a:moveTo>
                  <a:lnTo>
                    <a:pt x="8870" y="76522"/>
                  </a:lnTo>
                  <a:cubicBezTo>
                    <a:pt x="10073" y="76998"/>
                    <a:pt x="11347" y="77296"/>
                    <a:pt x="12645" y="77415"/>
                  </a:cubicBezTo>
                  <a:lnTo>
                    <a:pt x="12764" y="76177"/>
                  </a:lnTo>
                  <a:cubicBezTo>
                    <a:pt x="11585" y="76069"/>
                    <a:pt x="10418" y="75796"/>
                    <a:pt x="9323" y="75367"/>
                  </a:cubicBezTo>
                  <a:close/>
                  <a:moveTo>
                    <a:pt x="16431" y="76236"/>
                  </a:moveTo>
                  <a:lnTo>
                    <a:pt x="16431" y="77486"/>
                  </a:lnTo>
                  <a:lnTo>
                    <a:pt x="20158" y="77486"/>
                  </a:lnTo>
                  <a:lnTo>
                    <a:pt x="20158" y="76236"/>
                  </a:lnTo>
                  <a:close/>
                  <a:moveTo>
                    <a:pt x="23872" y="76236"/>
                  </a:moveTo>
                  <a:lnTo>
                    <a:pt x="23872" y="77486"/>
                  </a:lnTo>
                  <a:lnTo>
                    <a:pt x="27599" y="77486"/>
                  </a:lnTo>
                  <a:lnTo>
                    <a:pt x="27599" y="76236"/>
                  </a:lnTo>
                  <a:close/>
                  <a:moveTo>
                    <a:pt x="31326" y="76236"/>
                  </a:moveTo>
                  <a:lnTo>
                    <a:pt x="31326" y="77486"/>
                  </a:lnTo>
                  <a:lnTo>
                    <a:pt x="35052" y="77486"/>
                  </a:lnTo>
                  <a:lnTo>
                    <a:pt x="35052" y="76236"/>
                  </a:lnTo>
                  <a:close/>
                  <a:moveTo>
                    <a:pt x="38779" y="76236"/>
                  </a:moveTo>
                  <a:lnTo>
                    <a:pt x="38779" y="77486"/>
                  </a:lnTo>
                  <a:lnTo>
                    <a:pt x="42494" y="77486"/>
                  </a:lnTo>
                  <a:lnTo>
                    <a:pt x="42494" y="76236"/>
                  </a:lnTo>
                  <a:close/>
                  <a:moveTo>
                    <a:pt x="46220" y="76236"/>
                  </a:moveTo>
                  <a:lnTo>
                    <a:pt x="46220" y="77486"/>
                  </a:lnTo>
                  <a:lnTo>
                    <a:pt x="49947" y="77486"/>
                  </a:lnTo>
                  <a:lnTo>
                    <a:pt x="49947" y="76236"/>
                  </a:lnTo>
                  <a:close/>
                  <a:moveTo>
                    <a:pt x="53674" y="76236"/>
                  </a:moveTo>
                  <a:lnTo>
                    <a:pt x="53674" y="77486"/>
                  </a:lnTo>
                  <a:lnTo>
                    <a:pt x="57400" y="77486"/>
                  </a:lnTo>
                  <a:lnTo>
                    <a:pt x="57400" y="76236"/>
                  </a:lnTo>
                  <a:close/>
                  <a:moveTo>
                    <a:pt x="61127" y="76236"/>
                  </a:moveTo>
                  <a:lnTo>
                    <a:pt x="61127" y="77486"/>
                  </a:lnTo>
                  <a:lnTo>
                    <a:pt x="64842" y="77486"/>
                  </a:lnTo>
                  <a:lnTo>
                    <a:pt x="64842" y="76236"/>
                  </a:lnTo>
                  <a:close/>
                  <a:moveTo>
                    <a:pt x="68568" y="76236"/>
                  </a:moveTo>
                  <a:lnTo>
                    <a:pt x="68568" y="77486"/>
                  </a:lnTo>
                  <a:lnTo>
                    <a:pt x="72295" y="77486"/>
                  </a:lnTo>
                  <a:lnTo>
                    <a:pt x="72295" y="76236"/>
                  </a:lnTo>
                  <a:close/>
                  <a:moveTo>
                    <a:pt x="76022" y="76236"/>
                  </a:moveTo>
                  <a:lnTo>
                    <a:pt x="76022" y="77486"/>
                  </a:lnTo>
                  <a:lnTo>
                    <a:pt x="79748" y="77486"/>
                  </a:lnTo>
                  <a:lnTo>
                    <a:pt x="79748" y="76236"/>
                  </a:lnTo>
                  <a:close/>
                  <a:moveTo>
                    <a:pt x="83475" y="76236"/>
                  </a:moveTo>
                  <a:lnTo>
                    <a:pt x="83475" y="77486"/>
                  </a:lnTo>
                  <a:lnTo>
                    <a:pt x="87190" y="77486"/>
                  </a:lnTo>
                  <a:lnTo>
                    <a:pt x="87190" y="76236"/>
                  </a:lnTo>
                  <a:close/>
                  <a:moveTo>
                    <a:pt x="91000" y="76391"/>
                  </a:moveTo>
                  <a:lnTo>
                    <a:pt x="90821" y="77617"/>
                  </a:lnTo>
                  <a:cubicBezTo>
                    <a:pt x="92000" y="77784"/>
                    <a:pt x="93143" y="78117"/>
                    <a:pt x="94214" y="78605"/>
                  </a:cubicBezTo>
                  <a:lnTo>
                    <a:pt x="94726" y="77474"/>
                  </a:lnTo>
                  <a:cubicBezTo>
                    <a:pt x="93548" y="76939"/>
                    <a:pt x="92286" y="76569"/>
                    <a:pt x="91000" y="76391"/>
                  </a:cubicBezTo>
                  <a:close/>
                  <a:moveTo>
                    <a:pt x="98013" y="79546"/>
                  </a:moveTo>
                  <a:lnTo>
                    <a:pt x="97215" y="80499"/>
                  </a:lnTo>
                  <a:cubicBezTo>
                    <a:pt x="98120" y="81261"/>
                    <a:pt x="98917" y="82153"/>
                    <a:pt x="99572" y="83130"/>
                  </a:cubicBezTo>
                  <a:lnTo>
                    <a:pt x="100608" y="82439"/>
                  </a:lnTo>
                  <a:cubicBezTo>
                    <a:pt x="99882" y="81356"/>
                    <a:pt x="99001" y="80391"/>
                    <a:pt x="98013" y="79546"/>
                  </a:cubicBezTo>
                  <a:close/>
                  <a:moveTo>
                    <a:pt x="102311" y="85928"/>
                  </a:moveTo>
                  <a:lnTo>
                    <a:pt x="101132" y="86309"/>
                  </a:lnTo>
                  <a:cubicBezTo>
                    <a:pt x="101489" y="87440"/>
                    <a:pt x="101703" y="88607"/>
                    <a:pt x="101751" y="89797"/>
                  </a:cubicBezTo>
                  <a:lnTo>
                    <a:pt x="102989" y="89750"/>
                  </a:lnTo>
                  <a:cubicBezTo>
                    <a:pt x="102942" y="88452"/>
                    <a:pt x="102716" y="87166"/>
                    <a:pt x="102311" y="85928"/>
                  </a:cubicBezTo>
                  <a:close/>
                  <a:moveTo>
                    <a:pt x="101430" y="93333"/>
                  </a:moveTo>
                  <a:cubicBezTo>
                    <a:pt x="101156" y="94488"/>
                    <a:pt x="100727" y="95596"/>
                    <a:pt x="100156" y="96631"/>
                  </a:cubicBezTo>
                  <a:lnTo>
                    <a:pt x="101239" y="97239"/>
                  </a:lnTo>
                  <a:cubicBezTo>
                    <a:pt x="101870" y="96096"/>
                    <a:pt x="102346" y="94881"/>
                    <a:pt x="102632" y="93619"/>
                  </a:cubicBezTo>
                  <a:lnTo>
                    <a:pt x="101430" y="93333"/>
                  </a:lnTo>
                  <a:close/>
                  <a:moveTo>
                    <a:pt x="98024" y="99465"/>
                  </a:moveTo>
                  <a:cubicBezTo>
                    <a:pt x="97191" y="100310"/>
                    <a:pt x="96239" y="101025"/>
                    <a:pt x="95215" y="101608"/>
                  </a:cubicBezTo>
                  <a:lnTo>
                    <a:pt x="95822" y="102692"/>
                  </a:lnTo>
                  <a:cubicBezTo>
                    <a:pt x="96953" y="102061"/>
                    <a:pt x="97989" y="101263"/>
                    <a:pt x="98906" y="100346"/>
                  </a:cubicBezTo>
                  <a:lnTo>
                    <a:pt x="98024" y="99465"/>
                  </a:lnTo>
                  <a:close/>
                  <a:moveTo>
                    <a:pt x="66009" y="103239"/>
                  </a:moveTo>
                  <a:lnTo>
                    <a:pt x="66009" y="104478"/>
                  </a:lnTo>
                  <a:lnTo>
                    <a:pt x="69735" y="104478"/>
                  </a:lnTo>
                  <a:lnTo>
                    <a:pt x="69735" y="103239"/>
                  </a:lnTo>
                  <a:close/>
                  <a:moveTo>
                    <a:pt x="73462" y="103239"/>
                  </a:moveTo>
                  <a:lnTo>
                    <a:pt x="73462" y="104478"/>
                  </a:lnTo>
                  <a:lnTo>
                    <a:pt x="77189" y="104478"/>
                  </a:lnTo>
                  <a:lnTo>
                    <a:pt x="77189" y="103239"/>
                  </a:lnTo>
                  <a:close/>
                  <a:moveTo>
                    <a:pt x="80915" y="103239"/>
                  </a:moveTo>
                  <a:lnTo>
                    <a:pt x="80915" y="104478"/>
                  </a:lnTo>
                  <a:lnTo>
                    <a:pt x="84630" y="104478"/>
                  </a:lnTo>
                  <a:lnTo>
                    <a:pt x="84630" y="103239"/>
                  </a:lnTo>
                  <a:close/>
                  <a:moveTo>
                    <a:pt x="91917" y="102894"/>
                  </a:moveTo>
                  <a:cubicBezTo>
                    <a:pt x="90952" y="103120"/>
                    <a:pt x="89952" y="103239"/>
                    <a:pt x="88952" y="103239"/>
                  </a:cubicBezTo>
                  <a:lnTo>
                    <a:pt x="88357" y="103239"/>
                  </a:lnTo>
                  <a:lnTo>
                    <a:pt x="88357" y="104478"/>
                  </a:lnTo>
                  <a:lnTo>
                    <a:pt x="88952" y="104478"/>
                  </a:lnTo>
                  <a:cubicBezTo>
                    <a:pt x="90047" y="104478"/>
                    <a:pt x="91143" y="104359"/>
                    <a:pt x="92202" y="104109"/>
                  </a:cubicBezTo>
                  <a:lnTo>
                    <a:pt x="91917" y="102894"/>
                  </a:lnTo>
                  <a:close/>
                  <a:moveTo>
                    <a:pt x="62175" y="103644"/>
                  </a:moveTo>
                  <a:cubicBezTo>
                    <a:pt x="60913" y="103954"/>
                    <a:pt x="59698" y="104442"/>
                    <a:pt x="58567" y="105097"/>
                  </a:cubicBezTo>
                  <a:lnTo>
                    <a:pt x="59186" y="106168"/>
                  </a:lnTo>
                  <a:cubicBezTo>
                    <a:pt x="60210" y="105585"/>
                    <a:pt x="61317" y="105132"/>
                    <a:pt x="62472" y="104847"/>
                  </a:cubicBezTo>
                  <a:lnTo>
                    <a:pt x="62175" y="103644"/>
                  </a:lnTo>
                  <a:close/>
                  <a:moveTo>
                    <a:pt x="55495" y="107478"/>
                  </a:moveTo>
                  <a:cubicBezTo>
                    <a:pt x="54590" y="108407"/>
                    <a:pt x="53817" y="109454"/>
                    <a:pt x="53197" y="110597"/>
                  </a:cubicBezTo>
                  <a:lnTo>
                    <a:pt x="54293" y="111193"/>
                  </a:lnTo>
                  <a:cubicBezTo>
                    <a:pt x="54852" y="110145"/>
                    <a:pt x="55555" y="109193"/>
                    <a:pt x="56388" y="108335"/>
                  </a:cubicBezTo>
                  <a:lnTo>
                    <a:pt x="55495" y="107478"/>
                  </a:lnTo>
                  <a:close/>
                  <a:moveTo>
                    <a:pt x="51840" y="114241"/>
                  </a:moveTo>
                  <a:cubicBezTo>
                    <a:pt x="51626" y="115229"/>
                    <a:pt x="51507" y="116253"/>
                    <a:pt x="51507" y="117277"/>
                  </a:cubicBezTo>
                  <a:lnTo>
                    <a:pt x="51507" y="118075"/>
                  </a:lnTo>
                  <a:lnTo>
                    <a:pt x="52745" y="118075"/>
                  </a:lnTo>
                  <a:lnTo>
                    <a:pt x="52745" y="117277"/>
                  </a:lnTo>
                  <a:cubicBezTo>
                    <a:pt x="52745" y="116348"/>
                    <a:pt x="52852" y="115408"/>
                    <a:pt x="53055" y="114503"/>
                  </a:cubicBezTo>
                  <a:lnTo>
                    <a:pt x="51840" y="114241"/>
                  </a:lnTo>
                  <a:close/>
                  <a:moveTo>
                    <a:pt x="51507" y="121801"/>
                  </a:moveTo>
                  <a:lnTo>
                    <a:pt x="51507" y="125528"/>
                  </a:lnTo>
                  <a:lnTo>
                    <a:pt x="52757" y="125528"/>
                  </a:lnTo>
                  <a:lnTo>
                    <a:pt x="52757" y="121801"/>
                  </a:lnTo>
                  <a:close/>
                  <a:moveTo>
                    <a:pt x="51507" y="129243"/>
                  </a:moveTo>
                  <a:lnTo>
                    <a:pt x="51507" y="132969"/>
                  </a:lnTo>
                  <a:lnTo>
                    <a:pt x="52757" y="132969"/>
                  </a:lnTo>
                  <a:lnTo>
                    <a:pt x="52757" y="129243"/>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 name="TextBox 4"/>
          <p:cNvSpPr txBox="1"/>
          <p:nvPr/>
        </p:nvSpPr>
        <p:spPr>
          <a:xfrm>
            <a:off x="5445646" y="975243"/>
            <a:ext cx="3301006" cy="2123658"/>
          </a:xfrm>
          <a:prstGeom prst="rect">
            <a:avLst/>
          </a:prstGeom>
          <a:noFill/>
        </p:spPr>
        <p:txBody>
          <a:bodyPr wrap="square" rtlCol="0">
            <a:spAutoFit/>
          </a:bodyPr>
          <a:lstStyle/>
          <a:p>
            <a:pPr algn="ctr"/>
            <a:r>
              <a:rPr lang="en-US" sz="6600" dirty="0" smtClean="0">
                <a:solidFill>
                  <a:srgbClr val="2F7536"/>
                </a:solidFill>
                <a:latin typeface="Fira Sans Extra Condensed Medium"/>
                <a:ea typeface="Fira Sans Extra Condensed Medium"/>
                <a:cs typeface="Fira Sans Extra Condensed Medium"/>
              </a:rPr>
              <a:t>08</a:t>
            </a:r>
          </a:p>
          <a:p>
            <a:endParaRPr lang="en-US" sz="6600" dirty="0">
              <a:solidFill>
                <a:srgbClr val="2F7536"/>
              </a:solidFill>
              <a:latin typeface="Fira Sans Extra Condensed Medium"/>
              <a:ea typeface="Fira Sans Extra Condensed Medium"/>
              <a:cs typeface="Fira Sans Extra Condensed Medium"/>
            </a:endParaRPr>
          </a:p>
        </p:txBody>
      </p:sp>
      <p:sp>
        <p:nvSpPr>
          <p:cNvPr id="7" name="TextBox 6"/>
          <p:cNvSpPr txBox="1"/>
          <p:nvPr/>
        </p:nvSpPr>
        <p:spPr>
          <a:xfrm>
            <a:off x="5723504" y="2129735"/>
            <a:ext cx="2893418" cy="2123658"/>
          </a:xfrm>
          <a:prstGeom prst="rect">
            <a:avLst/>
          </a:prstGeom>
          <a:noFill/>
        </p:spPr>
        <p:txBody>
          <a:bodyPr wrap="square" rtlCol="0">
            <a:spAutoFit/>
          </a:bodyPr>
          <a:lstStyle/>
          <a:p>
            <a:pPr lvl="0" algn="ctr"/>
            <a:r>
              <a:rPr lang="en-US" sz="4400" dirty="0">
                <a:solidFill>
                  <a:srgbClr val="2F7536"/>
                </a:solidFill>
                <a:latin typeface="Fira Sans Extra Condensed Medium"/>
                <a:ea typeface="Fira Sans Extra Condensed Medium"/>
                <a:cs typeface="Fira Sans Extra Condensed Medium"/>
                <a:sym typeface="Fira Sans Extra Condensed Medium"/>
              </a:rPr>
              <a:t>Result and Conclusion</a:t>
            </a:r>
          </a:p>
          <a:p>
            <a:pPr algn="ctr"/>
            <a:endParaRPr lang="en-US" sz="4400" dirty="0">
              <a:solidFill>
                <a:srgbClr val="6BAD78"/>
              </a:solidFill>
            </a:endParaRPr>
          </a:p>
        </p:txBody>
      </p:sp>
      <p:cxnSp>
        <p:nvCxnSpPr>
          <p:cNvPr id="13" name="Google Shape;87;p13"/>
          <p:cNvCxnSpPr/>
          <p:nvPr/>
        </p:nvCxnSpPr>
        <p:spPr>
          <a:xfrm>
            <a:off x="5913650" y="2083403"/>
            <a:ext cx="2833002" cy="0"/>
          </a:xfrm>
          <a:prstGeom prst="straightConnector1">
            <a:avLst/>
          </a:prstGeom>
          <a:noFill/>
          <a:ln w="9525" cap="flat" cmpd="sng">
            <a:solidFill>
              <a:srgbClr val="2F7536"/>
            </a:solidFill>
            <a:prstDash val="solid"/>
            <a:round/>
            <a:headEnd type="none" w="med" len="med"/>
            <a:tailEnd type="none" w="med" len="med"/>
          </a:ln>
        </p:spPr>
      </p:cxnSp>
    </p:spTree>
    <p:extLst>
      <p:ext uri="{BB962C8B-B14F-4D97-AF65-F5344CB8AC3E}">
        <p14:creationId xmlns:p14="http://schemas.microsoft.com/office/powerpoint/2010/main" val="488876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cxnSp>
        <p:nvCxnSpPr>
          <p:cNvPr id="12" name="Google Shape;90;p13"/>
          <p:cNvCxnSpPr/>
          <p:nvPr/>
        </p:nvCxnSpPr>
        <p:spPr>
          <a:xfrm>
            <a:off x="4738500" y="3054124"/>
            <a:ext cx="4405500" cy="0"/>
          </a:xfrm>
          <a:prstGeom prst="straightConnector1">
            <a:avLst/>
          </a:prstGeom>
          <a:noFill/>
          <a:ln w="9525" cap="flat" cmpd="sng">
            <a:solidFill>
              <a:srgbClr val="CCCCCC"/>
            </a:solidFill>
            <a:prstDash val="solid"/>
            <a:round/>
            <a:headEnd type="none" w="med" len="med"/>
            <a:tailEnd type="none" w="med" len="med"/>
          </a:ln>
        </p:spPr>
      </p:cxnSp>
      <p:sp>
        <p:nvSpPr>
          <p:cNvPr id="7" name="TextBox 6"/>
          <p:cNvSpPr txBox="1"/>
          <p:nvPr/>
        </p:nvSpPr>
        <p:spPr>
          <a:xfrm>
            <a:off x="3141961" y="2213813"/>
            <a:ext cx="2646947" cy="584775"/>
          </a:xfrm>
          <a:prstGeom prst="rect">
            <a:avLst/>
          </a:prstGeom>
          <a:noFill/>
        </p:spPr>
        <p:txBody>
          <a:bodyPr wrap="square" rtlCol="0">
            <a:spAutoFit/>
          </a:bodyPr>
          <a:lstStyle/>
          <a:p>
            <a:r>
              <a:rPr lang="en-US" sz="3200" dirty="0">
                <a:solidFill>
                  <a:srgbClr val="2F7536"/>
                </a:solidFill>
                <a:latin typeface="Fira Sans Extra Condensed Medium"/>
                <a:ea typeface="Fira Sans Extra Condensed Medium"/>
                <a:cs typeface="Fira Sans Extra Condensed Medium"/>
              </a:rPr>
              <a:t>Welcome All !</a:t>
            </a:r>
            <a:endParaRPr lang="en-US" sz="3200" dirty="0">
              <a:solidFill>
                <a:srgbClr val="2F7536"/>
              </a:solidFill>
              <a:latin typeface="Fira Sans Extra Condensed Medium"/>
              <a:ea typeface="Fira Sans Extra Condensed Medium"/>
              <a:cs typeface="Fira Sans Extra Condensed Medium"/>
            </a:endParaRPr>
          </a:p>
        </p:txBody>
      </p:sp>
      <p:cxnSp>
        <p:nvCxnSpPr>
          <p:cNvPr id="18" name="Google Shape;90;p13"/>
          <p:cNvCxnSpPr/>
          <p:nvPr/>
        </p:nvCxnSpPr>
        <p:spPr>
          <a:xfrm>
            <a:off x="0" y="2023990"/>
            <a:ext cx="4405500" cy="0"/>
          </a:xfrm>
          <a:prstGeom prst="straightConnector1">
            <a:avLst/>
          </a:prstGeom>
          <a:noFill/>
          <a:ln w="9525" cap="flat" cmpd="sng">
            <a:solidFill>
              <a:srgbClr val="CCCCCC"/>
            </a:solidFill>
            <a:prstDash val="solid"/>
            <a:round/>
            <a:headEnd type="none" w="med" len="med"/>
            <a:tailEnd type="none" w="med" len="med"/>
          </a:ln>
        </p:spPr>
      </p:cxnSp>
      <p:sp>
        <p:nvSpPr>
          <p:cNvPr id="9" name="TextBox 8"/>
          <p:cNvSpPr txBox="1"/>
          <p:nvPr/>
        </p:nvSpPr>
        <p:spPr>
          <a:xfrm>
            <a:off x="192506" y="1649502"/>
            <a:ext cx="1333786" cy="374488"/>
          </a:xfrm>
          <a:prstGeom prst="rect">
            <a:avLst/>
          </a:prstGeom>
          <a:noFill/>
        </p:spPr>
        <p:txBody>
          <a:bodyPr wrap="square" rtlCol="0">
            <a:spAutoFit/>
          </a:bodyPr>
          <a:lstStyle/>
          <a:p>
            <a:r>
              <a:rPr lang="en-US" sz="1800" dirty="0" err="1">
                <a:solidFill>
                  <a:srgbClr val="00B050"/>
                </a:solidFill>
                <a:latin typeface="Fira Sans Extra Condensed Medium"/>
                <a:ea typeface="Fira Sans Extra Condensed Medium"/>
                <a:cs typeface="Fira Sans Extra Condensed Medium"/>
              </a:rPr>
              <a:t>Amna</a:t>
            </a:r>
            <a:r>
              <a:rPr lang="en-US" dirty="0" smtClean="0">
                <a:solidFill>
                  <a:srgbClr val="00B050"/>
                </a:solidFill>
              </a:rPr>
              <a:t> </a:t>
            </a:r>
            <a:r>
              <a:rPr lang="en-US" sz="1800" dirty="0" err="1">
                <a:solidFill>
                  <a:srgbClr val="00B050"/>
                </a:solidFill>
                <a:latin typeface="Fira Sans Extra Condensed Medium"/>
                <a:ea typeface="Fira Sans Extra Condensed Medium"/>
                <a:cs typeface="Fira Sans Extra Condensed Medium"/>
              </a:rPr>
              <a:t>Khdair</a:t>
            </a:r>
            <a:endParaRPr lang="en-US" sz="1800" dirty="0">
              <a:solidFill>
                <a:srgbClr val="00B050"/>
              </a:solidFill>
              <a:latin typeface="Fira Sans Extra Condensed Medium"/>
              <a:ea typeface="Fira Sans Extra Condensed Medium"/>
              <a:cs typeface="Fira Sans Extra Condensed Medium"/>
            </a:endParaRPr>
          </a:p>
        </p:txBody>
      </p:sp>
      <p:sp>
        <p:nvSpPr>
          <p:cNvPr id="20" name="TextBox 19"/>
          <p:cNvSpPr txBox="1"/>
          <p:nvPr/>
        </p:nvSpPr>
        <p:spPr>
          <a:xfrm>
            <a:off x="7041339" y="3122417"/>
            <a:ext cx="1333786" cy="374488"/>
          </a:xfrm>
          <a:prstGeom prst="rect">
            <a:avLst/>
          </a:prstGeom>
          <a:noFill/>
        </p:spPr>
        <p:txBody>
          <a:bodyPr wrap="square" rtlCol="0">
            <a:spAutoFit/>
          </a:bodyPr>
          <a:lstStyle/>
          <a:p>
            <a:r>
              <a:rPr lang="en-US" sz="1800" dirty="0" err="1" smtClean="0">
                <a:solidFill>
                  <a:srgbClr val="00B050"/>
                </a:solidFill>
                <a:latin typeface="Fira Sans Extra Condensed Medium"/>
                <a:ea typeface="Fira Sans Extra Condensed Medium"/>
                <a:cs typeface="Fira Sans Extra Condensed Medium"/>
              </a:rPr>
              <a:t>Aya</a:t>
            </a:r>
            <a:r>
              <a:rPr lang="en-US" sz="1800" dirty="0" smtClean="0">
                <a:solidFill>
                  <a:srgbClr val="00B050"/>
                </a:solidFill>
                <a:latin typeface="Fira Sans Extra Condensed Medium"/>
                <a:ea typeface="Fira Sans Extra Condensed Medium"/>
                <a:cs typeface="Fira Sans Extra Condensed Medium"/>
              </a:rPr>
              <a:t> Ghaza</a:t>
            </a:r>
            <a:r>
              <a:rPr lang="en-US" sz="1800" dirty="0">
                <a:solidFill>
                  <a:srgbClr val="00B050"/>
                </a:solidFill>
                <a:latin typeface="Fira Sans Extra Condensed Medium"/>
                <a:ea typeface="Fira Sans Extra Condensed Medium"/>
                <a:cs typeface="Fira Sans Extra Condensed Medium"/>
              </a:rPr>
              <a:t>l</a:t>
            </a:r>
            <a:endParaRPr lang="en-US" sz="1800" dirty="0">
              <a:solidFill>
                <a:srgbClr val="00B050"/>
              </a:solidFill>
              <a:latin typeface="Fira Sans Extra Condensed Medium"/>
              <a:ea typeface="Fira Sans Extra Condensed Medium"/>
              <a:cs typeface="Fira Sans Extra Condensed Medium"/>
            </a:endParaRPr>
          </a:p>
        </p:txBody>
      </p:sp>
    </p:spTree>
    <p:extLst>
      <p:ext uri="{BB962C8B-B14F-4D97-AF65-F5344CB8AC3E}">
        <p14:creationId xmlns:p14="http://schemas.microsoft.com/office/powerpoint/2010/main" val="18018051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902"/>
        <p:cNvGrpSpPr/>
        <p:nvPr/>
      </p:nvGrpSpPr>
      <p:grpSpPr>
        <a:xfrm>
          <a:off x="0" y="0"/>
          <a:ext cx="0" cy="0"/>
          <a:chOff x="0" y="0"/>
          <a:chExt cx="0" cy="0"/>
        </a:xfrm>
      </p:grpSpPr>
      <p:sp>
        <p:nvSpPr>
          <p:cNvPr id="904" name="Google Shape;904;p39"/>
          <p:cNvSpPr/>
          <p:nvPr/>
        </p:nvSpPr>
        <p:spPr>
          <a:xfrm>
            <a:off x="1" y="1594351"/>
            <a:ext cx="5181886" cy="3549128"/>
          </a:xfrm>
          <a:custGeom>
            <a:avLst/>
            <a:gdLst/>
            <a:ahLst/>
            <a:cxnLst/>
            <a:rect l="l" t="t" r="r" b="b"/>
            <a:pathLst>
              <a:path w="11090" h="7597" extrusionOk="0">
                <a:moveTo>
                  <a:pt x="0" y="0"/>
                </a:moveTo>
                <a:lnTo>
                  <a:pt x="2784" y="0"/>
                </a:lnTo>
                <a:lnTo>
                  <a:pt x="2784" y="0"/>
                </a:lnTo>
                <a:cubicBezTo>
                  <a:pt x="2842" y="0"/>
                  <a:pt x="2899" y="3"/>
                  <a:pt x="2954" y="10"/>
                </a:cubicBezTo>
                <a:lnTo>
                  <a:pt x="2954" y="10"/>
                </a:lnTo>
                <a:cubicBezTo>
                  <a:pt x="3010" y="17"/>
                  <a:pt x="3064" y="27"/>
                  <a:pt x="3116" y="39"/>
                </a:cubicBezTo>
                <a:lnTo>
                  <a:pt x="3116" y="39"/>
                </a:lnTo>
                <a:cubicBezTo>
                  <a:pt x="3168" y="52"/>
                  <a:pt x="3217" y="68"/>
                  <a:pt x="3263" y="86"/>
                </a:cubicBezTo>
                <a:lnTo>
                  <a:pt x="3263" y="86"/>
                </a:lnTo>
                <a:cubicBezTo>
                  <a:pt x="3310" y="105"/>
                  <a:pt x="3353" y="127"/>
                  <a:pt x="3393" y="152"/>
                </a:cubicBezTo>
                <a:lnTo>
                  <a:pt x="3393" y="152"/>
                </a:lnTo>
                <a:cubicBezTo>
                  <a:pt x="3430" y="175"/>
                  <a:pt x="3463" y="200"/>
                  <a:pt x="3491" y="227"/>
                </a:cubicBezTo>
                <a:lnTo>
                  <a:pt x="3491" y="227"/>
                </a:lnTo>
                <a:cubicBezTo>
                  <a:pt x="3520" y="253"/>
                  <a:pt x="3544" y="282"/>
                  <a:pt x="3563" y="311"/>
                </a:cubicBezTo>
                <a:lnTo>
                  <a:pt x="3563" y="311"/>
                </a:lnTo>
                <a:cubicBezTo>
                  <a:pt x="3584" y="342"/>
                  <a:pt x="3599" y="373"/>
                  <a:pt x="3609" y="406"/>
                </a:cubicBezTo>
                <a:lnTo>
                  <a:pt x="3609" y="406"/>
                </a:lnTo>
                <a:cubicBezTo>
                  <a:pt x="3620" y="439"/>
                  <a:pt x="3625" y="472"/>
                  <a:pt x="3625" y="507"/>
                </a:cubicBezTo>
                <a:lnTo>
                  <a:pt x="3624" y="2014"/>
                </a:lnTo>
                <a:lnTo>
                  <a:pt x="3624" y="2014"/>
                </a:lnTo>
                <a:cubicBezTo>
                  <a:pt x="3624" y="2068"/>
                  <a:pt x="3638" y="2120"/>
                  <a:pt x="3661" y="2169"/>
                </a:cubicBezTo>
                <a:lnTo>
                  <a:pt x="3661" y="2169"/>
                </a:lnTo>
                <a:cubicBezTo>
                  <a:pt x="3686" y="2219"/>
                  <a:pt x="3721" y="2264"/>
                  <a:pt x="3764" y="2303"/>
                </a:cubicBezTo>
                <a:lnTo>
                  <a:pt x="3764" y="2303"/>
                </a:lnTo>
                <a:cubicBezTo>
                  <a:pt x="3808" y="2342"/>
                  <a:pt x="3860" y="2374"/>
                  <a:pt x="3917" y="2396"/>
                </a:cubicBezTo>
                <a:lnTo>
                  <a:pt x="3917" y="2396"/>
                </a:lnTo>
                <a:cubicBezTo>
                  <a:pt x="3975" y="2418"/>
                  <a:pt x="4038" y="2431"/>
                  <a:pt x="4102" y="2431"/>
                </a:cubicBezTo>
                <a:lnTo>
                  <a:pt x="7365" y="2431"/>
                </a:lnTo>
                <a:lnTo>
                  <a:pt x="7365" y="2431"/>
                </a:lnTo>
                <a:cubicBezTo>
                  <a:pt x="7443" y="2431"/>
                  <a:pt x="7522" y="2437"/>
                  <a:pt x="7602" y="2449"/>
                </a:cubicBezTo>
                <a:lnTo>
                  <a:pt x="7602" y="2449"/>
                </a:lnTo>
                <a:cubicBezTo>
                  <a:pt x="7682" y="2461"/>
                  <a:pt x="7763" y="2478"/>
                  <a:pt x="7843" y="2501"/>
                </a:cubicBezTo>
                <a:lnTo>
                  <a:pt x="7843" y="2501"/>
                </a:lnTo>
                <a:cubicBezTo>
                  <a:pt x="7924" y="2524"/>
                  <a:pt x="8004" y="2553"/>
                  <a:pt x="8082" y="2586"/>
                </a:cubicBezTo>
                <a:lnTo>
                  <a:pt x="8082" y="2586"/>
                </a:lnTo>
                <a:cubicBezTo>
                  <a:pt x="8161" y="2620"/>
                  <a:pt x="8239" y="2659"/>
                  <a:pt x="8314" y="2704"/>
                </a:cubicBezTo>
                <a:lnTo>
                  <a:pt x="8314" y="2704"/>
                </a:lnTo>
                <a:cubicBezTo>
                  <a:pt x="8385" y="2746"/>
                  <a:pt x="8451" y="2792"/>
                  <a:pt x="8514" y="2840"/>
                </a:cubicBezTo>
                <a:lnTo>
                  <a:pt x="8514" y="2840"/>
                </a:lnTo>
                <a:cubicBezTo>
                  <a:pt x="8577" y="2889"/>
                  <a:pt x="8637" y="2941"/>
                  <a:pt x="8691" y="2996"/>
                </a:cubicBezTo>
                <a:lnTo>
                  <a:pt x="8691" y="2996"/>
                </a:lnTo>
                <a:cubicBezTo>
                  <a:pt x="8746" y="3052"/>
                  <a:pt x="8796" y="3110"/>
                  <a:pt x="8840" y="3170"/>
                </a:cubicBezTo>
                <a:lnTo>
                  <a:pt x="8840" y="3170"/>
                </a:lnTo>
                <a:cubicBezTo>
                  <a:pt x="8885" y="3231"/>
                  <a:pt x="8924" y="3295"/>
                  <a:pt x="8957" y="3359"/>
                </a:cubicBezTo>
                <a:lnTo>
                  <a:pt x="11089" y="7596"/>
                </a:lnTo>
                <a:lnTo>
                  <a:pt x="10097" y="7596"/>
                </a:lnTo>
                <a:lnTo>
                  <a:pt x="8249" y="3359"/>
                </a:lnTo>
                <a:lnTo>
                  <a:pt x="8249" y="3359"/>
                </a:lnTo>
                <a:cubicBezTo>
                  <a:pt x="8218" y="3288"/>
                  <a:pt x="8173" y="3222"/>
                  <a:pt x="8121" y="3160"/>
                </a:cubicBezTo>
                <a:lnTo>
                  <a:pt x="8121" y="3160"/>
                </a:lnTo>
                <a:cubicBezTo>
                  <a:pt x="8068" y="3101"/>
                  <a:pt x="8008" y="3047"/>
                  <a:pt x="7942" y="3002"/>
                </a:cubicBezTo>
                <a:lnTo>
                  <a:pt x="7942" y="3002"/>
                </a:lnTo>
                <a:cubicBezTo>
                  <a:pt x="7878" y="2957"/>
                  <a:pt x="7808" y="2921"/>
                  <a:pt x="7738" y="2897"/>
                </a:cubicBezTo>
                <a:lnTo>
                  <a:pt x="7738" y="2897"/>
                </a:lnTo>
                <a:cubicBezTo>
                  <a:pt x="7668" y="2872"/>
                  <a:pt x="7598" y="2858"/>
                  <a:pt x="7530" y="2858"/>
                </a:cubicBezTo>
                <a:lnTo>
                  <a:pt x="4124" y="2858"/>
                </a:lnTo>
                <a:lnTo>
                  <a:pt x="4124" y="2858"/>
                </a:lnTo>
                <a:cubicBezTo>
                  <a:pt x="4043" y="2858"/>
                  <a:pt x="3962" y="2852"/>
                  <a:pt x="3883" y="2839"/>
                </a:cubicBezTo>
                <a:lnTo>
                  <a:pt x="3883" y="2839"/>
                </a:lnTo>
                <a:cubicBezTo>
                  <a:pt x="3805" y="2826"/>
                  <a:pt x="3729" y="2808"/>
                  <a:pt x="3656" y="2783"/>
                </a:cubicBezTo>
                <a:lnTo>
                  <a:pt x="3656" y="2783"/>
                </a:lnTo>
                <a:cubicBezTo>
                  <a:pt x="3584" y="2759"/>
                  <a:pt x="3515" y="2729"/>
                  <a:pt x="3451" y="2694"/>
                </a:cubicBezTo>
                <a:lnTo>
                  <a:pt x="3451" y="2694"/>
                </a:lnTo>
                <a:cubicBezTo>
                  <a:pt x="3388" y="2659"/>
                  <a:pt x="3329" y="2620"/>
                  <a:pt x="3277" y="2577"/>
                </a:cubicBezTo>
                <a:lnTo>
                  <a:pt x="3277" y="2577"/>
                </a:lnTo>
                <a:cubicBezTo>
                  <a:pt x="3229" y="2536"/>
                  <a:pt x="3187" y="2493"/>
                  <a:pt x="3151" y="2448"/>
                </a:cubicBezTo>
                <a:lnTo>
                  <a:pt x="3151" y="2448"/>
                </a:lnTo>
                <a:cubicBezTo>
                  <a:pt x="3116" y="2403"/>
                  <a:pt x="3087" y="2356"/>
                  <a:pt x="3064" y="2308"/>
                </a:cubicBezTo>
                <a:lnTo>
                  <a:pt x="3064" y="2308"/>
                </a:lnTo>
                <a:cubicBezTo>
                  <a:pt x="3041" y="2260"/>
                  <a:pt x="3025" y="2211"/>
                  <a:pt x="3016" y="2162"/>
                </a:cubicBezTo>
                <a:lnTo>
                  <a:pt x="3016" y="2162"/>
                </a:lnTo>
                <a:cubicBezTo>
                  <a:pt x="3006" y="2112"/>
                  <a:pt x="3003" y="2063"/>
                  <a:pt x="3006" y="2014"/>
                </a:cubicBezTo>
                <a:lnTo>
                  <a:pt x="3108" y="507"/>
                </a:lnTo>
                <a:lnTo>
                  <a:pt x="3108" y="507"/>
                </a:lnTo>
                <a:cubicBezTo>
                  <a:pt x="3110" y="469"/>
                  <a:pt x="3102" y="433"/>
                  <a:pt x="3085" y="401"/>
                </a:cubicBezTo>
                <a:lnTo>
                  <a:pt x="3085" y="401"/>
                </a:lnTo>
                <a:cubicBezTo>
                  <a:pt x="3068" y="368"/>
                  <a:pt x="3042" y="339"/>
                  <a:pt x="3010" y="315"/>
                </a:cubicBezTo>
                <a:lnTo>
                  <a:pt x="3010" y="315"/>
                </a:lnTo>
                <a:cubicBezTo>
                  <a:pt x="2978" y="291"/>
                  <a:pt x="2940" y="271"/>
                  <a:pt x="2896" y="258"/>
                </a:cubicBezTo>
                <a:lnTo>
                  <a:pt x="2896" y="258"/>
                </a:lnTo>
                <a:cubicBezTo>
                  <a:pt x="2854" y="244"/>
                  <a:pt x="2806" y="236"/>
                  <a:pt x="2756" y="236"/>
                </a:cubicBezTo>
                <a:lnTo>
                  <a:pt x="0" y="236"/>
                </a:lnTo>
                <a:lnTo>
                  <a:pt x="0" y="0"/>
                </a:lnTo>
              </a:path>
            </a:pathLst>
          </a:custGeom>
          <a:solidFill>
            <a:srgbClr val="B5E1B9"/>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905" name="Google Shape;905;p39"/>
          <p:cNvSpPr/>
          <p:nvPr/>
        </p:nvSpPr>
        <p:spPr>
          <a:xfrm>
            <a:off x="1" y="1647908"/>
            <a:ext cx="4972016" cy="3474504"/>
          </a:xfrm>
          <a:custGeom>
            <a:avLst/>
            <a:gdLst/>
            <a:ahLst/>
            <a:cxnLst/>
            <a:rect l="l" t="t" r="r" b="b"/>
            <a:pathLst>
              <a:path w="13258710" h="9265343" extrusionOk="0">
                <a:moveTo>
                  <a:pt x="12990793" y="8904046"/>
                </a:moveTo>
                <a:lnTo>
                  <a:pt x="13083391" y="8904046"/>
                </a:lnTo>
                <a:lnTo>
                  <a:pt x="13258710" y="9265343"/>
                </a:lnTo>
                <a:lnTo>
                  <a:pt x="13163643" y="9265343"/>
                </a:lnTo>
                <a:close/>
                <a:moveTo>
                  <a:pt x="12661217" y="8217431"/>
                </a:moveTo>
                <a:lnTo>
                  <a:pt x="12751194" y="8217431"/>
                </a:lnTo>
                <a:lnTo>
                  <a:pt x="12912659" y="8556741"/>
                </a:lnTo>
                <a:lnTo>
                  <a:pt x="12821450" y="8556741"/>
                </a:lnTo>
                <a:close/>
                <a:moveTo>
                  <a:pt x="12359100" y="7580250"/>
                </a:moveTo>
                <a:lnTo>
                  <a:pt x="12445957" y="7580250"/>
                </a:lnTo>
                <a:lnTo>
                  <a:pt x="12599530" y="7892099"/>
                </a:lnTo>
                <a:lnTo>
                  <a:pt x="12510156" y="7892099"/>
                </a:lnTo>
                <a:close/>
                <a:moveTo>
                  <a:pt x="12073468" y="6992501"/>
                </a:moveTo>
                <a:lnTo>
                  <a:pt x="12156834" y="6992501"/>
                </a:lnTo>
                <a:lnTo>
                  <a:pt x="12297436" y="7282384"/>
                </a:lnTo>
                <a:lnTo>
                  <a:pt x="12211581" y="7282384"/>
                </a:lnTo>
                <a:close/>
                <a:moveTo>
                  <a:pt x="11809810" y="6443207"/>
                </a:moveTo>
                <a:lnTo>
                  <a:pt x="11892013" y="6443207"/>
                </a:lnTo>
                <a:lnTo>
                  <a:pt x="12022790" y="6711128"/>
                </a:lnTo>
                <a:lnTo>
                  <a:pt x="11939342" y="6711128"/>
                </a:lnTo>
                <a:close/>
                <a:moveTo>
                  <a:pt x="11562630" y="5926875"/>
                </a:moveTo>
                <a:lnTo>
                  <a:pt x="11641667" y="5926875"/>
                </a:lnTo>
                <a:lnTo>
                  <a:pt x="11764612" y="6178317"/>
                </a:lnTo>
                <a:lnTo>
                  <a:pt x="11685576" y="6178317"/>
                </a:lnTo>
                <a:close/>
                <a:moveTo>
                  <a:pt x="11331923" y="5443497"/>
                </a:moveTo>
                <a:lnTo>
                  <a:pt x="11408074" y="5443497"/>
                </a:lnTo>
                <a:lnTo>
                  <a:pt x="11522926" y="5678458"/>
                </a:lnTo>
                <a:lnTo>
                  <a:pt x="11445526" y="5678458"/>
                </a:lnTo>
                <a:close/>
                <a:moveTo>
                  <a:pt x="11117697" y="4993073"/>
                </a:moveTo>
                <a:lnTo>
                  <a:pt x="11190950" y="4993073"/>
                </a:lnTo>
                <a:lnTo>
                  <a:pt x="11297724" y="5217034"/>
                </a:lnTo>
                <a:lnTo>
                  <a:pt x="11223230" y="5217034"/>
                </a:lnTo>
                <a:close/>
                <a:moveTo>
                  <a:pt x="10914460" y="4570122"/>
                </a:moveTo>
                <a:lnTo>
                  <a:pt x="10986540" y="4570122"/>
                </a:lnTo>
                <a:lnTo>
                  <a:pt x="11088969" y="4777619"/>
                </a:lnTo>
                <a:lnTo>
                  <a:pt x="11015625" y="4777619"/>
                </a:lnTo>
                <a:close/>
                <a:moveTo>
                  <a:pt x="10722209" y="4169132"/>
                </a:moveTo>
                <a:lnTo>
                  <a:pt x="10791076" y="4169132"/>
                </a:lnTo>
                <a:lnTo>
                  <a:pt x="10885767" y="4365634"/>
                </a:lnTo>
                <a:lnTo>
                  <a:pt x="10815671" y="4365634"/>
                </a:lnTo>
                <a:close/>
                <a:moveTo>
                  <a:pt x="10575310" y="3790121"/>
                </a:moveTo>
                <a:cubicBezTo>
                  <a:pt x="10586667" y="3805200"/>
                  <a:pt x="10599286" y="3820278"/>
                  <a:pt x="10609381" y="3836613"/>
                </a:cubicBezTo>
                <a:cubicBezTo>
                  <a:pt x="10620738" y="3851692"/>
                  <a:pt x="10630833" y="3866770"/>
                  <a:pt x="10640928" y="3883105"/>
                </a:cubicBezTo>
                <a:cubicBezTo>
                  <a:pt x="10652285" y="3898184"/>
                  <a:pt x="10662380" y="3914519"/>
                  <a:pt x="10671213" y="3930854"/>
                </a:cubicBezTo>
                <a:cubicBezTo>
                  <a:pt x="10680047" y="3947189"/>
                  <a:pt x="10688880" y="3963524"/>
                  <a:pt x="10698975" y="3979859"/>
                </a:cubicBezTo>
                <a:lnTo>
                  <a:pt x="10629571" y="3981116"/>
                </a:lnTo>
                <a:cubicBezTo>
                  <a:pt x="10622000" y="3964781"/>
                  <a:pt x="10613166" y="3949702"/>
                  <a:pt x="10604333" y="3934624"/>
                </a:cubicBezTo>
                <a:cubicBezTo>
                  <a:pt x="10594238" y="3918289"/>
                  <a:pt x="10585405" y="3903210"/>
                  <a:pt x="10575310" y="3888132"/>
                </a:cubicBezTo>
                <a:cubicBezTo>
                  <a:pt x="10566476" y="3873053"/>
                  <a:pt x="10556381" y="3857975"/>
                  <a:pt x="10545024" y="3842896"/>
                </a:cubicBezTo>
                <a:cubicBezTo>
                  <a:pt x="10534929" y="3827818"/>
                  <a:pt x="10523572" y="3812739"/>
                  <a:pt x="10513477" y="3798917"/>
                </a:cubicBezTo>
                <a:close/>
                <a:moveTo>
                  <a:pt x="10224740" y="3449559"/>
                </a:moveTo>
                <a:cubicBezTo>
                  <a:pt x="10241020" y="3461851"/>
                  <a:pt x="10258552" y="3474143"/>
                  <a:pt x="10274831" y="3486435"/>
                </a:cubicBezTo>
                <a:cubicBezTo>
                  <a:pt x="10292363" y="3499956"/>
                  <a:pt x="10308643" y="3512248"/>
                  <a:pt x="10324922" y="3525769"/>
                </a:cubicBezTo>
                <a:cubicBezTo>
                  <a:pt x="10341202" y="3539290"/>
                  <a:pt x="10357481" y="3552811"/>
                  <a:pt x="10373761" y="3566332"/>
                </a:cubicBezTo>
                <a:cubicBezTo>
                  <a:pt x="10388788" y="3581082"/>
                  <a:pt x="10403815" y="3594604"/>
                  <a:pt x="10418843" y="3608125"/>
                </a:cubicBezTo>
                <a:lnTo>
                  <a:pt x="10364995" y="3624104"/>
                </a:lnTo>
                <a:cubicBezTo>
                  <a:pt x="10349968" y="3610583"/>
                  <a:pt x="10336193" y="3597062"/>
                  <a:pt x="10319913" y="3583541"/>
                </a:cubicBezTo>
                <a:cubicBezTo>
                  <a:pt x="10304886" y="3571249"/>
                  <a:pt x="10289858" y="3557728"/>
                  <a:pt x="10274831" y="3544207"/>
                </a:cubicBezTo>
                <a:cubicBezTo>
                  <a:pt x="10258552" y="3531915"/>
                  <a:pt x="10243524" y="3519623"/>
                  <a:pt x="10227245" y="3508560"/>
                </a:cubicBezTo>
                <a:cubicBezTo>
                  <a:pt x="10210965" y="3495039"/>
                  <a:pt x="10195938" y="3483977"/>
                  <a:pt x="10178406" y="3471685"/>
                </a:cubicBezTo>
                <a:close/>
                <a:moveTo>
                  <a:pt x="9741306" y="3202379"/>
                </a:moveTo>
                <a:cubicBezTo>
                  <a:pt x="9762626" y="3209962"/>
                  <a:pt x="9783946" y="3218809"/>
                  <a:pt x="9805265" y="3226393"/>
                </a:cubicBezTo>
                <a:cubicBezTo>
                  <a:pt x="9827839" y="3235240"/>
                  <a:pt x="9849159" y="3244087"/>
                  <a:pt x="9870478" y="3254197"/>
                </a:cubicBezTo>
                <a:cubicBezTo>
                  <a:pt x="9891798" y="3263044"/>
                  <a:pt x="9913118" y="3271891"/>
                  <a:pt x="9934437" y="3283266"/>
                </a:cubicBezTo>
                <a:cubicBezTo>
                  <a:pt x="9954503" y="3293377"/>
                  <a:pt x="9975822" y="3303488"/>
                  <a:pt x="9995888" y="3314863"/>
                </a:cubicBezTo>
                <a:lnTo>
                  <a:pt x="9962027" y="3343931"/>
                </a:lnTo>
                <a:cubicBezTo>
                  <a:pt x="9941962" y="3333821"/>
                  <a:pt x="9923150" y="3323710"/>
                  <a:pt x="9903085" y="3313599"/>
                </a:cubicBezTo>
                <a:cubicBezTo>
                  <a:pt x="9883019" y="3304752"/>
                  <a:pt x="9862954" y="3295905"/>
                  <a:pt x="9842888" y="3285794"/>
                </a:cubicBezTo>
                <a:cubicBezTo>
                  <a:pt x="9824077" y="3278211"/>
                  <a:pt x="9804011" y="3269364"/>
                  <a:pt x="9782692" y="3260517"/>
                </a:cubicBezTo>
                <a:cubicBezTo>
                  <a:pt x="9762626" y="3252934"/>
                  <a:pt x="9742561" y="3245350"/>
                  <a:pt x="9722495" y="3237767"/>
                </a:cubicBezTo>
                <a:close/>
                <a:moveTo>
                  <a:pt x="9200667" y="3108997"/>
                </a:moveTo>
                <a:lnTo>
                  <a:pt x="9230573" y="3108997"/>
                </a:lnTo>
                <a:cubicBezTo>
                  <a:pt x="9250510" y="3108997"/>
                  <a:pt x="9270447" y="3108997"/>
                  <a:pt x="9290384" y="3110206"/>
                </a:cubicBezTo>
                <a:cubicBezTo>
                  <a:pt x="9310322" y="3111414"/>
                  <a:pt x="9330259" y="3112623"/>
                  <a:pt x="9350196" y="3113831"/>
                </a:cubicBezTo>
                <a:cubicBezTo>
                  <a:pt x="9368887" y="3115039"/>
                  <a:pt x="9390070" y="3117456"/>
                  <a:pt x="9410007" y="3121081"/>
                </a:cubicBezTo>
                <a:cubicBezTo>
                  <a:pt x="9429945" y="3123498"/>
                  <a:pt x="9449882" y="3125915"/>
                  <a:pt x="9468573" y="3128332"/>
                </a:cubicBezTo>
                <a:lnTo>
                  <a:pt x="9468573" y="3168210"/>
                </a:lnTo>
                <a:cubicBezTo>
                  <a:pt x="9449882" y="3164585"/>
                  <a:pt x="9431191" y="3162168"/>
                  <a:pt x="9412500" y="3159751"/>
                </a:cubicBezTo>
                <a:cubicBezTo>
                  <a:pt x="9395055" y="3157334"/>
                  <a:pt x="9376363" y="3154917"/>
                  <a:pt x="9357672" y="3153709"/>
                </a:cubicBezTo>
                <a:cubicBezTo>
                  <a:pt x="9338981" y="3152500"/>
                  <a:pt x="9320290" y="3151292"/>
                  <a:pt x="9302845" y="3150084"/>
                </a:cubicBezTo>
                <a:cubicBezTo>
                  <a:pt x="9284154" y="3150084"/>
                  <a:pt x="9265463" y="3148875"/>
                  <a:pt x="9246772" y="3148875"/>
                </a:cubicBezTo>
                <a:lnTo>
                  <a:pt x="9216866" y="3148875"/>
                </a:lnTo>
                <a:close/>
                <a:moveTo>
                  <a:pt x="8689819" y="3108997"/>
                </a:moveTo>
                <a:lnTo>
                  <a:pt x="8942924" y="3108997"/>
                </a:lnTo>
                <a:lnTo>
                  <a:pt x="8957740" y="3151648"/>
                </a:lnTo>
                <a:lnTo>
                  <a:pt x="8705870" y="3151648"/>
                </a:lnTo>
                <a:close/>
                <a:moveTo>
                  <a:pt x="8184469" y="3108997"/>
                </a:moveTo>
                <a:lnTo>
                  <a:pt x="8438672" y="3108997"/>
                </a:lnTo>
                <a:lnTo>
                  <a:pt x="8452379" y="3151648"/>
                </a:lnTo>
                <a:lnTo>
                  <a:pt x="8196930" y="3151648"/>
                </a:lnTo>
                <a:close/>
                <a:moveTo>
                  <a:pt x="7673631" y="3108997"/>
                </a:moveTo>
                <a:lnTo>
                  <a:pt x="7929013" y="3108997"/>
                </a:lnTo>
                <a:lnTo>
                  <a:pt x="7941531" y="3151648"/>
                </a:lnTo>
                <a:lnTo>
                  <a:pt x="7683646" y="3151648"/>
                </a:lnTo>
                <a:close/>
                <a:moveTo>
                  <a:pt x="7162783" y="3108997"/>
                </a:moveTo>
                <a:lnTo>
                  <a:pt x="7419362" y="3108997"/>
                </a:lnTo>
                <a:lnTo>
                  <a:pt x="7430681" y="3151648"/>
                </a:lnTo>
                <a:lnTo>
                  <a:pt x="7171587" y="3151648"/>
                </a:lnTo>
                <a:close/>
                <a:moveTo>
                  <a:pt x="6651942" y="3108997"/>
                </a:moveTo>
                <a:lnTo>
                  <a:pt x="6905700" y="3108997"/>
                </a:lnTo>
                <a:lnTo>
                  <a:pt x="6914365" y="3151648"/>
                </a:lnTo>
                <a:lnTo>
                  <a:pt x="6660607" y="3151648"/>
                </a:lnTo>
                <a:close/>
                <a:moveTo>
                  <a:pt x="6146593" y="3108997"/>
                </a:moveTo>
                <a:lnTo>
                  <a:pt x="6401548" y="3108997"/>
                </a:lnTo>
                <a:lnTo>
                  <a:pt x="6409010" y="3151648"/>
                </a:lnTo>
                <a:lnTo>
                  <a:pt x="6152812" y="3151648"/>
                </a:lnTo>
                <a:close/>
                <a:moveTo>
                  <a:pt x="5635748" y="3108997"/>
                </a:moveTo>
                <a:lnTo>
                  <a:pt x="5893132" y="3108997"/>
                </a:lnTo>
                <a:lnTo>
                  <a:pt x="5898153" y="3151648"/>
                </a:lnTo>
                <a:lnTo>
                  <a:pt x="5640769" y="3151648"/>
                </a:lnTo>
                <a:close/>
                <a:moveTo>
                  <a:pt x="5124907" y="3108997"/>
                </a:moveTo>
                <a:lnTo>
                  <a:pt x="5378109" y="3108997"/>
                </a:lnTo>
                <a:lnTo>
                  <a:pt x="5381832" y="3151648"/>
                </a:lnTo>
                <a:lnTo>
                  <a:pt x="5126148" y="3151648"/>
                </a:lnTo>
                <a:close/>
                <a:moveTo>
                  <a:pt x="4665463" y="3021111"/>
                </a:moveTo>
                <a:cubicBezTo>
                  <a:pt x="4682924" y="3028776"/>
                  <a:pt x="4700384" y="3035163"/>
                  <a:pt x="4717844" y="3041550"/>
                </a:cubicBezTo>
                <a:cubicBezTo>
                  <a:pt x="4736552" y="3049215"/>
                  <a:pt x="4754013" y="3055602"/>
                  <a:pt x="4772721" y="3060712"/>
                </a:cubicBezTo>
                <a:cubicBezTo>
                  <a:pt x="4791427" y="3067099"/>
                  <a:pt x="4810135" y="3072208"/>
                  <a:pt x="4828843" y="3077318"/>
                </a:cubicBezTo>
                <a:cubicBezTo>
                  <a:pt x="4847551" y="3082428"/>
                  <a:pt x="4867505" y="3086260"/>
                  <a:pt x="4887460" y="3090092"/>
                </a:cubicBezTo>
                <a:lnTo>
                  <a:pt x="4870000" y="3129693"/>
                </a:lnTo>
                <a:cubicBezTo>
                  <a:pt x="4848799" y="3125861"/>
                  <a:pt x="4828843" y="3122028"/>
                  <a:pt x="4807642" y="3115641"/>
                </a:cubicBezTo>
                <a:cubicBezTo>
                  <a:pt x="4787687" y="3110531"/>
                  <a:pt x="4766484" y="3105422"/>
                  <a:pt x="4746529" y="3099034"/>
                </a:cubicBezTo>
                <a:cubicBezTo>
                  <a:pt x="4726575" y="3092647"/>
                  <a:pt x="4706619" y="3084983"/>
                  <a:pt x="4687912" y="3078596"/>
                </a:cubicBezTo>
                <a:cubicBezTo>
                  <a:pt x="4667959" y="3070931"/>
                  <a:pt x="4649249" y="3063266"/>
                  <a:pt x="4630542" y="3055602"/>
                </a:cubicBezTo>
                <a:close/>
                <a:moveTo>
                  <a:pt x="4332139" y="2795898"/>
                </a:moveTo>
                <a:cubicBezTo>
                  <a:pt x="4343263" y="2808505"/>
                  <a:pt x="4353149" y="2818590"/>
                  <a:pt x="4364273" y="2829936"/>
                </a:cubicBezTo>
                <a:cubicBezTo>
                  <a:pt x="4376632" y="2840022"/>
                  <a:pt x="4387755" y="2851368"/>
                  <a:pt x="4400115" y="2861453"/>
                </a:cubicBezTo>
                <a:cubicBezTo>
                  <a:pt x="4412473" y="2871539"/>
                  <a:pt x="4423596" y="2882885"/>
                  <a:pt x="4435957" y="2891709"/>
                </a:cubicBezTo>
                <a:cubicBezTo>
                  <a:pt x="4448314" y="2901795"/>
                  <a:pt x="4461910" y="2911880"/>
                  <a:pt x="4475505" y="2920705"/>
                </a:cubicBezTo>
                <a:lnTo>
                  <a:pt x="4429776" y="2948440"/>
                </a:lnTo>
                <a:cubicBezTo>
                  <a:pt x="4414946" y="2938354"/>
                  <a:pt x="4401351" y="2928269"/>
                  <a:pt x="4387755" y="2916923"/>
                </a:cubicBezTo>
                <a:cubicBezTo>
                  <a:pt x="4375396" y="2906837"/>
                  <a:pt x="4363037" y="2896752"/>
                  <a:pt x="4349442" y="2885406"/>
                </a:cubicBezTo>
                <a:cubicBezTo>
                  <a:pt x="4337082" y="2874060"/>
                  <a:pt x="4324723" y="2862714"/>
                  <a:pt x="4313601" y="2851368"/>
                </a:cubicBezTo>
                <a:cubicBezTo>
                  <a:pt x="4301242" y="2840022"/>
                  <a:pt x="4290118" y="2827415"/>
                  <a:pt x="4278995" y="2816069"/>
                </a:cubicBezTo>
                <a:close/>
                <a:moveTo>
                  <a:pt x="4168517" y="2515764"/>
                </a:moveTo>
                <a:cubicBezTo>
                  <a:pt x="4172255" y="2529670"/>
                  <a:pt x="4175992" y="2541048"/>
                  <a:pt x="4179730" y="2553691"/>
                </a:cubicBezTo>
                <a:cubicBezTo>
                  <a:pt x="4183467" y="2566333"/>
                  <a:pt x="4188450" y="2577711"/>
                  <a:pt x="4193434" y="2590353"/>
                </a:cubicBezTo>
                <a:cubicBezTo>
                  <a:pt x="4198414" y="2601731"/>
                  <a:pt x="4203397" y="2613109"/>
                  <a:pt x="4209628" y="2625752"/>
                </a:cubicBezTo>
                <a:cubicBezTo>
                  <a:pt x="4215856" y="2638394"/>
                  <a:pt x="4220839" y="2649772"/>
                  <a:pt x="4228315" y="2661150"/>
                </a:cubicBezTo>
                <a:lnTo>
                  <a:pt x="4169764" y="2673793"/>
                </a:lnTo>
                <a:cubicBezTo>
                  <a:pt x="4163534" y="2661150"/>
                  <a:pt x="4157305" y="2649772"/>
                  <a:pt x="4151076" y="2638394"/>
                </a:cubicBezTo>
                <a:cubicBezTo>
                  <a:pt x="4144847" y="2625752"/>
                  <a:pt x="4139862" y="2613109"/>
                  <a:pt x="4134880" y="2600467"/>
                </a:cubicBezTo>
                <a:cubicBezTo>
                  <a:pt x="4128651" y="2587825"/>
                  <a:pt x="4124913" y="2575183"/>
                  <a:pt x="4119931" y="2561276"/>
                </a:cubicBezTo>
                <a:cubicBezTo>
                  <a:pt x="4116192" y="2549898"/>
                  <a:pt x="4111210" y="2535991"/>
                  <a:pt x="4108717" y="2523349"/>
                </a:cubicBezTo>
                <a:close/>
                <a:moveTo>
                  <a:pt x="4094655" y="2230128"/>
                </a:moveTo>
                <a:lnTo>
                  <a:pt x="4151450" y="2230128"/>
                </a:lnTo>
                <a:lnTo>
                  <a:pt x="4150241" y="2356887"/>
                </a:lnTo>
                <a:cubicBezTo>
                  <a:pt x="4150241" y="2358154"/>
                  <a:pt x="4150241" y="2359422"/>
                  <a:pt x="4150241" y="2360689"/>
                </a:cubicBezTo>
                <a:cubicBezTo>
                  <a:pt x="4150241" y="2363225"/>
                  <a:pt x="4150241" y="2365760"/>
                  <a:pt x="4150241" y="2367027"/>
                </a:cubicBezTo>
                <a:cubicBezTo>
                  <a:pt x="4150241" y="2368295"/>
                  <a:pt x="4150241" y="2369563"/>
                  <a:pt x="4150241" y="2370830"/>
                </a:cubicBezTo>
                <a:cubicBezTo>
                  <a:pt x="4150241" y="2373365"/>
                  <a:pt x="4150241" y="2374633"/>
                  <a:pt x="4150241" y="2375901"/>
                </a:cubicBezTo>
                <a:lnTo>
                  <a:pt x="4092237" y="2377168"/>
                </a:lnTo>
                <a:lnTo>
                  <a:pt x="4092237" y="2370830"/>
                </a:lnTo>
                <a:cubicBezTo>
                  <a:pt x="4092237" y="2369563"/>
                  <a:pt x="4092237" y="2368295"/>
                  <a:pt x="4092237" y="2367027"/>
                </a:cubicBezTo>
                <a:cubicBezTo>
                  <a:pt x="4092237" y="2365760"/>
                  <a:pt x="4092237" y="2363225"/>
                  <a:pt x="4092237" y="2361957"/>
                </a:cubicBezTo>
                <a:cubicBezTo>
                  <a:pt x="4092237" y="2360689"/>
                  <a:pt x="4092237" y="2359422"/>
                  <a:pt x="4092237" y="2356887"/>
                </a:cubicBezTo>
                <a:close/>
                <a:moveTo>
                  <a:pt x="4100198" y="1955485"/>
                </a:moveTo>
                <a:lnTo>
                  <a:pt x="4156923" y="1955485"/>
                </a:lnTo>
                <a:lnTo>
                  <a:pt x="4154457" y="2091570"/>
                </a:lnTo>
                <a:lnTo>
                  <a:pt x="4097732" y="2091570"/>
                </a:lnTo>
                <a:close/>
                <a:moveTo>
                  <a:pt x="4105690" y="1691820"/>
                </a:moveTo>
                <a:lnTo>
                  <a:pt x="4162412" y="1691820"/>
                </a:lnTo>
                <a:lnTo>
                  <a:pt x="4159946" y="1822406"/>
                </a:lnTo>
                <a:lnTo>
                  <a:pt x="4103224" y="1822406"/>
                </a:lnTo>
                <a:close/>
                <a:moveTo>
                  <a:pt x="4111288" y="1444640"/>
                </a:moveTo>
                <a:lnTo>
                  <a:pt x="4167857" y="1444640"/>
                </a:lnTo>
                <a:lnTo>
                  <a:pt x="4166570" y="1569715"/>
                </a:lnTo>
                <a:lnTo>
                  <a:pt x="4108717" y="1569715"/>
                </a:lnTo>
                <a:close/>
                <a:moveTo>
                  <a:pt x="4116601" y="1202951"/>
                </a:moveTo>
                <a:lnTo>
                  <a:pt x="4167948" y="1202951"/>
                </a:lnTo>
                <a:lnTo>
                  <a:pt x="4165559" y="1322550"/>
                </a:lnTo>
                <a:lnTo>
                  <a:pt x="4114212" y="1322550"/>
                </a:lnTo>
                <a:close/>
                <a:moveTo>
                  <a:pt x="4122145" y="972244"/>
                </a:moveTo>
                <a:lnTo>
                  <a:pt x="4173412" y="972244"/>
                </a:lnTo>
                <a:lnTo>
                  <a:pt x="4172192" y="1086343"/>
                </a:lnTo>
                <a:lnTo>
                  <a:pt x="4119704" y="1086343"/>
                </a:lnTo>
                <a:close/>
                <a:moveTo>
                  <a:pt x="4122145" y="752527"/>
                </a:moveTo>
                <a:lnTo>
                  <a:pt x="4173412" y="752527"/>
                </a:lnTo>
                <a:lnTo>
                  <a:pt x="4170971" y="861137"/>
                </a:lnTo>
                <a:lnTo>
                  <a:pt x="4119704" y="861137"/>
                </a:lnTo>
                <a:close/>
                <a:moveTo>
                  <a:pt x="4126476" y="543798"/>
                </a:moveTo>
                <a:lnTo>
                  <a:pt x="4178849" y="543798"/>
                </a:lnTo>
                <a:lnTo>
                  <a:pt x="4177573" y="646938"/>
                </a:lnTo>
                <a:lnTo>
                  <a:pt x="4125199" y="646938"/>
                </a:lnTo>
                <a:close/>
                <a:moveTo>
                  <a:pt x="4144117" y="340558"/>
                </a:moveTo>
                <a:cubicBezTo>
                  <a:pt x="4147779" y="348102"/>
                  <a:pt x="4151441" y="356904"/>
                  <a:pt x="4155101" y="364448"/>
                </a:cubicBezTo>
                <a:cubicBezTo>
                  <a:pt x="4157544" y="373250"/>
                  <a:pt x="4161206" y="382052"/>
                  <a:pt x="4162426" y="390854"/>
                </a:cubicBezTo>
                <a:cubicBezTo>
                  <a:pt x="4164868" y="398398"/>
                  <a:pt x="4167308" y="407200"/>
                  <a:pt x="4169750" y="416002"/>
                </a:cubicBezTo>
                <a:cubicBezTo>
                  <a:pt x="4170971" y="424803"/>
                  <a:pt x="4173412" y="432348"/>
                  <a:pt x="4173412" y="442407"/>
                </a:cubicBezTo>
                <a:lnTo>
                  <a:pt x="4124586" y="443664"/>
                </a:lnTo>
                <a:cubicBezTo>
                  <a:pt x="4124586" y="434863"/>
                  <a:pt x="4123366" y="426061"/>
                  <a:pt x="4120923" y="418516"/>
                </a:cubicBezTo>
                <a:cubicBezTo>
                  <a:pt x="4118483" y="410972"/>
                  <a:pt x="4117262" y="402170"/>
                  <a:pt x="4114821" y="394626"/>
                </a:cubicBezTo>
                <a:cubicBezTo>
                  <a:pt x="4112380" y="385824"/>
                  <a:pt x="4109939" y="378280"/>
                  <a:pt x="4107497" y="370735"/>
                </a:cubicBezTo>
                <a:cubicBezTo>
                  <a:pt x="4103835" y="361934"/>
                  <a:pt x="4101393" y="354389"/>
                  <a:pt x="4097732" y="346845"/>
                </a:cubicBezTo>
                <a:close/>
                <a:moveTo>
                  <a:pt x="3993974" y="164788"/>
                </a:moveTo>
                <a:cubicBezTo>
                  <a:pt x="4002517" y="170851"/>
                  <a:pt x="4011063" y="178127"/>
                  <a:pt x="4019606" y="184191"/>
                </a:cubicBezTo>
                <a:cubicBezTo>
                  <a:pt x="4028152" y="191467"/>
                  <a:pt x="4035476" y="197531"/>
                  <a:pt x="4042799" y="204807"/>
                </a:cubicBezTo>
                <a:cubicBezTo>
                  <a:pt x="4050123" y="212083"/>
                  <a:pt x="4058668" y="218147"/>
                  <a:pt x="4064771" y="225423"/>
                </a:cubicBezTo>
                <a:cubicBezTo>
                  <a:pt x="4072095" y="232699"/>
                  <a:pt x="4079418" y="241188"/>
                  <a:pt x="4085521" y="248464"/>
                </a:cubicBezTo>
                <a:lnTo>
                  <a:pt x="4041579" y="256953"/>
                </a:lnTo>
                <a:cubicBezTo>
                  <a:pt x="4035476" y="249677"/>
                  <a:pt x="4029373" y="242401"/>
                  <a:pt x="4022048" y="236337"/>
                </a:cubicBezTo>
                <a:cubicBezTo>
                  <a:pt x="4015945" y="229061"/>
                  <a:pt x="4008621" y="221785"/>
                  <a:pt x="4001298" y="215721"/>
                </a:cubicBezTo>
                <a:cubicBezTo>
                  <a:pt x="3993974" y="209658"/>
                  <a:pt x="3986650" y="202381"/>
                  <a:pt x="3978104" y="196318"/>
                </a:cubicBezTo>
                <a:cubicBezTo>
                  <a:pt x="3970782" y="190254"/>
                  <a:pt x="3962237" y="184191"/>
                  <a:pt x="3954913" y="178127"/>
                </a:cubicBezTo>
                <a:close/>
                <a:moveTo>
                  <a:pt x="3709352" y="32957"/>
                </a:moveTo>
                <a:cubicBezTo>
                  <a:pt x="3723009" y="36588"/>
                  <a:pt x="3736666" y="40218"/>
                  <a:pt x="3750323" y="45059"/>
                </a:cubicBezTo>
                <a:cubicBezTo>
                  <a:pt x="3763981" y="47480"/>
                  <a:pt x="3777637" y="52321"/>
                  <a:pt x="3791295" y="57162"/>
                </a:cubicBezTo>
                <a:cubicBezTo>
                  <a:pt x="3803710" y="62003"/>
                  <a:pt x="3816126" y="65634"/>
                  <a:pt x="3828540" y="71685"/>
                </a:cubicBezTo>
                <a:cubicBezTo>
                  <a:pt x="3842197" y="76527"/>
                  <a:pt x="3853371" y="81368"/>
                  <a:pt x="3865786" y="87419"/>
                </a:cubicBezTo>
                <a:lnTo>
                  <a:pt x="3832265" y="103152"/>
                </a:lnTo>
                <a:cubicBezTo>
                  <a:pt x="3821091" y="98311"/>
                  <a:pt x="3809918" y="93470"/>
                  <a:pt x="3797503" y="88629"/>
                </a:cubicBezTo>
                <a:cubicBezTo>
                  <a:pt x="3786328" y="83788"/>
                  <a:pt x="3773913" y="78947"/>
                  <a:pt x="3761497" y="75316"/>
                </a:cubicBezTo>
                <a:cubicBezTo>
                  <a:pt x="3749083" y="71685"/>
                  <a:pt x="3736666" y="66844"/>
                  <a:pt x="3725493" y="63214"/>
                </a:cubicBezTo>
                <a:cubicBezTo>
                  <a:pt x="3711835" y="59583"/>
                  <a:pt x="3699420" y="55952"/>
                  <a:pt x="3685764" y="52321"/>
                </a:cubicBezTo>
                <a:close/>
                <a:moveTo>
                  <a:pt x="3331221" y="0"/>
                </a:moveTo>
                <a:lnTo>
                  <a:pt x="3408817" y="0"/>
                </a:lnTo>
                <a:cubicBezTo>
                  <a:pt x="3418830" y="0"/>
                  <a:pt x="3428842" y="0"/>
                  <a:pt x="3438855" y="0"/>
                </a:cubicBezTo>
                <a:cubicBezTo>
                  <a:pt x="3447615" y="1144"/>
                  <a:pt x="3458880" y="1144"/>
                  <a:pt x="3467641" y="2288"/>
                </a:cubicBezTo>
                <a:cubicBezTo>
                  <a:pt x="3477653" y="2288"/>
                  <a:pt x="3487666" y="2288"/>
                  <a:pt x="3496427" y="3433"/>
                </a:cubicBezTo>
                <a:cubicBezTo>
                  <a:pt x="3506439" y="3433"/>
                  <a:pt x="3516450" y="4577"/>
                  <a:pt x="3525213" y="5721"/>
                </a:cubicBezTo>
                <a:lnTo>
                  <a:pt x="3515200" y="26318"/>
                </a:lnTo>
                <a:cubicBezTo>
                  <a:pt x="3505187" y="25174"/>
                  <a:pt x="3496427" y="24030"/>
                  <a:pt x="3488917" y="24030"/>
                </a:cubicBezTo>
                <a:cubicBezTo>
                  <a:pt x="3478905" y="24030"/>
                  <a:pt x="3470144" y="22886"/>
                  <a:pt x="3461382" y="22886"/>
                </a:cubicBezTo>
                <a:cubicBezTo>
                  <a:pt x="3452622" y="21741"/>
                  <a:pt x="3442610" y="21741"/>
                  <a:pt x="3433849" y="21741"/>
                </a:cubicBezTo>
                <a:cubicBezTo>
                  <a:pt x="3425088" y="21741"/>
                  <a:pt x="3415074" y="21741"/>
                  <a:pt x="3406313" y="21741"/>
                </a:cubicBezTo>
                <a:lnTo>
                  <a:pt x="3328717" y="21741"/>
                </a:lnTo>
                <a:close/>
                <a:moveTo>
                  <a:pt x="2954745" y="0"/>
                </a:moveTo>
                <a:lnTo>
                  <a:pt x="3146193" y="0"/>
                </a:lnTo>
                <a:lnTo>
                  <a:pt x="3142414" y="26090"/>
                </a:lnTo>
                <a:lnTo>
                  <a:pt x="2949706" y="26090"/>
                </a:lnTo>
                <a:close/>
                <a:moveTo>
                  <a:pt x="2574393" y="0"/>
                </a:moveTo>
                <a:lnTo>
                  <a:pt x="2761716" y="0"/>
                </a:lnTo>
                <a:lnTo>
                  <a:pt x="2759254" y="26090"/>
                </a:lnTo>
                <a:lnTo>
                  <a:pt x="2570696" y="26090"/>
                </a:lnTo>
                <a:close/>
                <a:moveTo>
                  <a:pt x="2196720" y="0"/>
                </a:moveTo>
                <a:lnTo>
                  <a:pt x="2388170" y="0"/>
                </a:lnTo>
                <a:lnTo>
                  <a:pt x="2384390" y="26090"/>
                </a:lnTo>
                <a:lnTo>
                  <a:pt x="2191682" y="26090"/>
                </a:lnTo>
                <a:close/>
                <a:moveTo>
                  <a:pt x="1813396" y="0"/>
                </a:moveTo>
                <a:lnTo>
                  <a:pt x="2003681" y="0"/>
                </a:lnTo>
                <a:lnTo>
                  <a:pt x="1997462" y="26090"/>
                </a:lnTo>
                <a:lnTo>
                  <a:pt x="1807177" y="26090"/>
                </a:lnTo>
                <a:close/>
                <a:moveTo>
                  <a:pt x="1435579" y="0"/>
                </a:moveTo>
                <a:lnTo>
                  <a:pt x="1624673" y="0"/>
                </a:lnTo>
                <a:lnTo>
                  <a:pt x="1617257" y="26090"/>
                </a:lnTo>
                <a:lnTo>
                  <a:pt x="1428162" y="26090"/>
                </a:lnTo>
                <a:close/>
                <a:moveTo>
                  <a:pt x="1052494" y="0"/>
                </a:moveTo>
                <a:lnTo>
                  <a:pt x="1245635" y="0"/>
                </a:lnTo>
                <a:lnTo>
                  <a:pt x="1238061" y="26090"/>
                </a:lnTo>
                <a:lnTo>
                  <a:pt x="1043657" y="26090"/>
                </a:lnTo>
                <a:close/>
                <a:moveTo>
                  <a:pt x="673487" y="0"/>
                </a:moveTo>
                <a:lnTo>
                  <a:pt x="866624" y="0"/>
                </a:lnTo>
                <a:lnTo>
                  <a:pt x="857788" y="26090"/>
                </a:lnTo>
                <a:lnTo>
                  <a:pt x="664649" y="26090"/>
                </a:lnTo>
                <a:close/>
                <a:moveTo>
                  <a:pt x="295669" y="0"/>
                </a:moveTo>
                <a:lnTo>
                  <a:pt x="487617" y="0"/>
                </a:lnTo>
                <a:lnTo>
                  <a:pt x="477581" y="26090"/>
                </a:lnTo>
                <a:lnTo>
                  <a:pt x="285632" y="26090"/>
                </a:lnTo>
                <a:close/>
                <a:moveTo>
                  <a:pt x="0" y="0"/>
                </a:moveTo>
                <a:lnTo>
                  <a:pt x="108595" y="0"/>
                </a:lnTo>
                <a:lnTo>
                  <a:pt x="97231" y="26090"/>
                </a:lnTo>
                <a:lnTo>
                  <a:pt x="0" y="26090"/>
                </a:lnTo>
                <a:close/>
              </a:path>
            </a:pathLst>
          </a:custGeom>
          <a:solidFill>
            <a:schemeClr val="lt1"/>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906" name="Google Shape;906;p39"/>
          <p:cNvSpPr/>
          <p:nvPr/>
        </p:nvSpPr>
        <p:spPr>
          <a:xfrm>
            <a:off x="1556133" y="1911570"/>
            <a:ext cx="442983" cy="292499"/>
          </a:xfrm>
          <a:custGeom>
            <a:avLst/>
            <a:gdLst/>
            <a:ahLst/>
            <a:cxnLst/>
            <a:rect l="l" t="t" r="r" b="b"/>
            <a:pathLst>
              <a:path w="947" h="628" extrusionOk="0">
                <a:moveTo>
                  <a:pt x="946" y="627"/>
                </a:moveTo>
                <a:lnTo>
                  <a:pt x="0" y="627"/>
                </a:lnTo>
                <a:lnTo>
                  <a:pt x="0" y="0"/>
                </a:lnTo>
                <a:lnTo>
                  <a:pt x="946" y="0"/>
                </a:lnTo>
                <a:lnTo>
                  <a:pt x="761" y="314"/>
                </a:lnTo>
                <a:lnTo>
                  <a:pt x="946" y="627"/>
                </a:lnTo>
              </a:path>
            </a:pathLst>
          </a:custGeom>
          <a:solidFill>
            <a:srgbClr val="6BAD78"/>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r>
              <a:rPr lang="en" sz="2200" dirty="0">
                <a:solidFill>
                  <a:schemeClr val="dk1"/>
                </a:solidFill>
                <a:latin typeface="Fira Sans Extra Condensed Medium"/>
                <a:ea typeface="Fira Sans Extra Condensed Medium"/>
                <a:cs typeface="Fira Sans Extra Condensed Medium"/>
                <a:sym typeface="Fira Sans Extra Condensed Medium"/>
              </a:rPr>
              <a:t> </a:t>
            </a:r>
            <a:r>
              <a:rPr lang="en" sz="2000" dirty="0">
                <a:solidFill>
                  <a:schemeClr val="lt1"/>
                </a:solidFill>
                <a:latin typeface="Fira Sans Extra Condensed Medium"/>
                <a:ea typeface="Fira Sans Extra Condensed Medium"/>
                <a:cs typeface="Fira Sans Extra Condensed Medium"/>
                <a:sym typeface="Fira Sans Extra Condensed Medium"/>
              </a:rPr>
              <a:t>1</a:t>
            </a:r>
            <a:endParaRPr sz="2000"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907" name="Google Shape;907;p39"/>
          <p:cNvSpPr/>
          <p:nvPr/>
        </p:nvSpPr>
        <p:spPr>
          <a:xfrm>
            <a:off x="1556133" y="1901269"/>
            <a:ext cx="20604" cy="510843"/>
          </a:xfrm>
          <a:custGeom>
            <a:avLst/>
            <a:gdLst/>
            <a:ahLst/>
            <a:cxnLst/>
            <a:rect l="l" t="t" r="r" b="b"/>
            <a:pathLst>
              <a:path w="43" h="1092" extrusionOk="0">
                <a:moveTo>
                  <a:pt x="11" y="0"/>
                </a:moveTo>
                <a:lnTo>
                  <a:pt x="30" y="0"/>
                </a:lnTo>
                <a:lnTo>
                  <a:pt x="30" y="0"/>
                </a:lnTo>
                <a:cubicBezTo>
                  <a:pt x="37" y="0"/>
                  <a:pt x="42" y="6"/>
                  <a:pt x="42" y="12"/>
                </a:cubicBezTo>
                <a:lnTo>
                  <a:pt x="42" y="1079"/>
                </a:lnTo>
                <a:lnTo>
                  <a:pt x="42" y="1079"/>
                </a:lnTo>
                <a:cubicBezTo>
                  <a:pt x="42" y="1086"/>
                  <a:pt x="37" y="1091"/>
                  <a:pt x="30" y="1091"/>
                </a:cubicBezTo>
                <a:lnTo>
                  <a:pt x="11" y="1091"/>
                </a:lnTo>
                <a:lnTo>
                  <a:pt x="11" y="1091"/>
                </a:lnTo>
                <a:cubicBezTo>
                  <a:pt x="5" y="1091"/>
                  <a:pt x="0" y="1086"/>
                  <a:pt x="0" y="1079"/>
                </a:cubicBezTo>
                <a:lnTo>
                  <a:pt x="0" y="12"/>
                </a:lnTo>
                <a:lnTo>
                  <a:pt x="0" y="12"/>
                </a:lnTo>
                <a:cubicBezTo>
                  <a:pt x="0" y="6"/>
                  <a:pt x="5" y="0"/>
                  <a:pt x="11" y="0"/>
                </a:cubicBezTo>
              </a:path>
            </a:pathLst>
          </a:custGeom>
          <a:solidFill>
            <a:srgbClr val="6BAD78"/>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908" name="Google Shape;908;p39"/>
          <p:cNvSpPr/>
          <p:nvPr/>
        </p:nvSpPr>
        <p:spPr>
          <a:xfrm>
            <a:off x="4439852" y="3531785"/>
            <a:ext cx="442983" cy="292499"/>
          </a:xfrm>
          <a:custGeom>
            <a:avLst/>
            <a:gdLst/>
            <a:ahLst/>
            <a:cxnLst/>
            <a:rect l="l" t="t" r="r" b="b"/>
            <a:pathLst>
              <a:path w="947" h="626" extrusionOk="0">
                <a:moveTo>
                  <a:pt x="946" y="625"/>
                </a:moveTo>
                <a:lnTo>
                  <a:pt x="0" y="625"/>
                </a:lnTo>
                <a:lnTo>
                  <a:pt x="0" y="0"/>
                </a:lnTo>
                <a:lnTo>
                  <a:pt x="946" y="0"/>
                </a:lnTo>
                <a:lnTo>
                  <a:pt x="762" y="313"/>
                </a:lnTo>
                <a:lnTo>
                  <a:pt x="946" y="625"/>
                </a:lnTo>
              </a:path>
            </a:pathLst>
          </a:custGeom>
          <a:solidFill>
            <a:srgbClr val="5ABE64"/>
          </a:solidFill>
          <a:ln>
            <a:noFill/>
          </a:ln>
        </p:spPr>
        <p:txBody>
          <a:bodyPr spcFirstLastPara="1" wrap="square" lIns="34300" tIns="17150" rIns="34300" bIns="17150" anchor="ctr" anchorCtr="0">
            <a:noAutofit/>
          </a:bodyPr>
          <a:lstStyle/>
          <a:p>
            <a:pPr marL="0" lvl="0" indent="0" algn="l" rtl="0">
              <a:spcBef>
                <a:spcPts val="0"/>
              </a:spcBef>
              <a:spcAft>
                <a:spcPts val="0"/>
              </a:spcAft>
              <a:buClr>
                <a:schemeClr val="dk1"/>
              </a:buClr>
              <a:buFont typeface="Arial"/>
              <a:buNone/>
            </a:pPr>
            <a:r>
              <a:rPr lang="en" sz="2000" dirty="0">
                <a:solidFill>
                  <a:schemeClr val="lt1"/>
                </a:solidFill>
                <a:latin typeface="Fira Sans Extra Condensed Medium"/>
                <a:ea typeface="Fira Sans Extra Condensed Medium"/>
                <a:cs typeface="Fira Sans Extra Condensed Medium"/>
                <a:sym typeface="Fira Sans Extra Condensed Medium"/>
              </a:rPr>
              <a:t> 2</a:t>
            </a:r>
            <a:endParaRPr sz="2400" dirty="0">
              <a:solidFill>
                <a:schemeClr val="dk1"/>
              </a:solidFill>
              <a:latin typeface="Lato Light"/>
              <a:ea typeface="Lato Light"/>
              <a:cs typeface="Lato Light"/>
              <a:sym typeface="Lato Light"/>
            </a:endParaRPr>
          </a:p>
        </p:txBody>
      </p:sp>
      <p:sp>
        <p:nvSpPr>
          <p:cNvPr id="909" name="Google Shape;909;p39"/>
          <p:cNvSpPr/>
          <p:nvPr/>
        </p:nvSpPr>
        <p:spPr>
          <a:xfrm>
            <a:off x="4439854" y="3521485"/>
            <a:ext cx="20604" cy="508785"/>
          </a:xfrm>
          <a:custGeom>
            <a:avLst/>
            <a:gdLst/>
            <a:ahLst/>
            <a:cxnLst/>
            <a:rect l="l" t="t" r="r" b="b"/>
            <a:pathLst>
              <a:path w="43" h="1090" extrusionOk="0">
                <a:moveTo>
                  <a:pt x="11" y="0"/>
                </a:moveTo>
                <a:lnTo>
                  <a:pt x="30" y="0"/>
                </a:lnTo>
                <a:lnTo>
                  <a:pt x="30" y="0"/>
                </a:lnTo>
                <a:cubicBezTo>
                  <a:pt x="37" y="0"/>
                  <a:pt x="42" y="5"/>
                  <a:pt x="42" y="12"/>
                </a:cubicBezTo>
                <a:lnTo>
                  <a:pt x="42" y="1078"/>
                </a:lnTo>
                <a:lnTo>
                  <a:pt x="42" y="1078"/>
                </a:lnTo>
                <a:cubicBezTo>
                  <a:pt x="42" y="1085"/>
                  <a:pt x="37" y="1089"/>
                  <a:pt x="30" y="1089"/>
                </a:cubicBezTo>
                <a:lnTo>
                  <a:pt x="11" y="1089"/>
                </a:lnTo>
                <a:lnTo>
                  <a:pt x="11" y="1089"/>
                </a:lnTo>
                <a:cubicBezTo>
                  <a:pt x="5" y="1089"/>
                  <a:pt x="0" y="1085"/>
                  <a:pt x="0" y="1078"/>
                </a:cubicBezTo>
                <a:lnTo>
                  <a:pt x="0" y="12"/>
                </a:lnTo>
                <a:lnTo>
                  <a:pt x="0" y="12"/>
                </a:lnTo>
                <a:cubicBezTo>
                  <a:pt x="0" y="5"/>
                  <a:pt x="5" y="0"/>
                  <a:pt x="11" y="0"/>
                </a:cubicBezTo>
              </a:path>
            </a:pathLst>
          </a:custGeom>
          <a:solidFill>
            <a:srgbClr val="5ABE64"/>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917" name="Google Shape;917;p39"/>
          <p:cNvSpPr/>
          <p:nvPr/>
        </p:nvSpPr>
        <p:spPr>
          <a:xfrm>
            <a:off x="1287744" y="1703521"/>
            <a:ext cx="166891" cy="183328"/>
          </a:xfrm>
          <a:custGeom>
            <a:avLst/>
            <a:gdLst/>
            <a:ahLst/>
            <a:cxnLst/>
            <a:rect l="l" t="t" r="r" b="b"/>
            <a:pathLst>
              <a:path w="358" h="393" extrusionOk="0">
                <a:moveTo>
                  <a:pt x="354" y="367"/>
                </a:moveTo>
                <a:lnTo>
                  <a:pt x="354" y="367"/>
                </a:lnTo>
                <a:cubicBezTo>
                  <a:pt x="354" y="366"/>
                  <a:pt x="354" y="366"/>
                  <a:pt x="354" y="365"/>
                </a:cubicBezTo>
                <a:lnTo>
                  <a:pt x="354" y="365"/>
                </a:lnTo>
                <a:cubicBezTo>
                  <a:pt x="353" y="362"/>
                  <a:pt x="353" y="359"/>
                  <a:pt x="352" y="356"/>
                </a:cubicBezTo>
                <a:lnTo>
                  <a:pt x="352" y="356"/>
                </a:lnTo>
                <a:cubicBezTo>
                  <a:pt x="352" y="354"/>
                  <a:pt x="351" y="353"/>
                  <a:pt x="351" y="352"/>
                </a:cubicBezTo>
                <a:lnTo>
                  <a:pt x="351" y="352"/>
                </a:lnTo>
                <a:cubicBezTo>
                  <a:pt x="350" y="348"/>
                  <a:pt x="350" y="345"/>
                  <a:pt x="348" y="340"/>
                </a:cubicBezTo>
                <a:lnTo>
                  <a:pt x="348" y="340"/>
                </a:lnTo>
                <a:lnTo>
                  <a:pt x="348" y="340"/>
                </a:lnTo>
                <a:lnTo>
                  <a:pt x="348" y="340"/>
                </a:lnTo>
                <a:cubicBezTo>
                  <a:pt x="347" y="336"/>
                  <a:pt x="345" y="332"/>
                  <a:pt x="344" y="329"/>
                </a:cubicBezTo>
                <a:lnTo>
                  <a:pt x="344" y="329"/>
                </a:lnTo>
                <a:cubicBezTo>
                  <a:pt x="343" y="327"/>
                  <a:pt x="343" y="326"/>
                  <a:pt x="343" y="325"/>
                </a:cubicBezTo>
                <a:lnTo>
                  <a:pt x="343" y="325"/>
                </a:lnTo>
                <a:cubicBezTo>
                  <a:pt x="342" y="323"/>
                  <a:pt x="340" y="320"/>
                  <a:pt x="340" y="317"/>
                </a:cubicBezTo>
                <a:lnTo>
                  <a:pt x="340" y="317"/>
                </a:lnTo>
                <a:cubicBezTo>
                  <a:pt x="339" y="315"/>
                  <a:pt x="338" y="314"/>
                  <a:pt x="337" y="312"/>
                </a:cubicBezTo>
                <a:lnTo>
                  <a:pt x="337" y="312"/>
                </a:lnTo>
                <a:cubicBezTo>
                  <a:pt x="336" y="310"/>
                  <a:pt x="335" y="308"/>
                  <a:pt x="334" y="305"/>
                </a:cubicBezTo>
                <a:lnTo>
                  <a:pt x="334" y="305"/>
                </a:lnTo>
                <a:cubicBezTo>
                  <a:pt x="333" y="304"/>
                  <a:pt x="332" y="303"/>
                  <a:pt x="331" y="301"/>
                </a:cubicBezTo>
                <a:lnTo>
                  <a:pt x="331" y="301"/>
                </a:lnTo>
                <a:cubicBezTo>
                  <a:pt x="330" y="299"/>
                  <a:pt x="329" y="296"/>
                  <a:pt x="328" y="294"/>
                </a:cubicBezTo>
                <a:lnTo>
                  <a:pt x="328" y="294"/>
                </a:lnTo>
                <a:cubicBezTo>
                  <a:pt x="327" y="293"/>
                  <a:pt x="326" y="291"/>
                  <a:pt x="325" y="290"/>
                </a:cubicBezTo>
                <a:lnTo>
                  <a:pt x="325" y="290"/>
                </a:lnTo>
                <a:cubicBezTo>
                  <a:pt x="324" y="288"/>
                  <a:pt x="322" y="285"/>
                  <a:pt x="321" y="284"/>
                </a:cubicBezTo>
                <a:lnTo>
                  <a:pt x="321" y="284"/>
                </a:lnTo>
                <a:cubicBezTo>
                  <a:pt x="320" y="282"/>
                  <a:pt x="319" y="280"/>
                  <a:pt x="318" y="279"/>
                </a:cubicBezTo>
                <a:lnTo>
                  <a:pt x="318" y="279"/>
                </a:lnTo>
                <a:cubicBezTo>
                  <a:pt x="317" y="277"/>
                  <a:pt x="315" y="275"/>
                  <a:pt x="314" y="273"/>
                </a:cubicBezTo>
                <a:lnTo>
                  <a:pt x="314" y="273"/>
                </a:lnTo>
                <a:cubicBezTo>
                  <a:pt x="312" y="271"/>
                  <a:pt x="310" y="269"/>
                  <a:pt x="309" y="267"/>
                </a:cubicBezTo>
                <a:lnTo>
                  <a:pt x="309" y="267"/>
                </a:lnTo>
                <a:cubicBezTo>
                  <a:pt x="308" y="265"/>
                  <a:pt x="306" y="264"/>
                  <a:pt x="305" y="262"/>
                </a:cubicBezTo>
                <a:lnTo>
                  <a:pt x="305" y="262"/>
                </a:lnTo>
                <a:cubicBezTo>
                  <a:pt x="303" y="260"/>
                  <a:pt x="302" y="258"/>
                  <a:pt x="300" y="256"/>
                </a:cubicBezTo>
                <a:lnTo>
                  <a:pt x="300" y="256"/>
                </a:lnTo>
                <a:cubicBezTo>
                  <a:pt x="298" y="254"/>
                  <a:pt x="297" y="253"/>
                  <a:pt x="296" y="251"/>
                </a:cubicBezTo>
                <a:lnTo>
                  <a:pt x="296" y="251"/>
                </a:lnTo>
                <a:cubicBezTo>
                  <a:pt x="294" y="249"/>
                  <a:pt x="292" y="247"/>
                  <a:pt x="290" y="245"/>
                </a:cubicBezTo>
                <a:lnTo>
                  <a:pt x="290" y="245"/>
                </a:lnTo>
                <a:cubicBezTo>
                  <a:pt x="288" y="244"/>
                  <a:pt x="287" y="242"/>
                  <a:pt x="285" y="241"/>
                </a:cubicBezTo>
                <a:lnTo>
                  <a:pt x="285" y="241"/>
                </a:lnTo>
                <a:cubicBezTo>
                  <a:pt x="284" y="239"/>
                  <a:pt x="281" y="237"/>
                  <a:pt x="279" y="235"/>
                </a:cubicBezTo>
                <a:lnTo>
                  <a:pt x="279" y="235"/>
                </a:lnTo>
                <a:cubicBezTo>
                  <a:pt x="277" y="233"/>
                  <a:pt x="276" y="232"/>
                  <a:pt x="275" y="231"/>
                </a:cubicBezTo>
                <a:lnTo>
                  <a:pt x="275" y="231"/>
                </a:lnTo>
                <a:cubicBezTo>
                  <a:pt x="270" y="227"/>
                  <a:pt x="265" y="223"/>
                  <a:pt x="260" y="219"/>
                </a:cubicBezTo>
                <a:lnTo>
                  <a:pt x="260" y="219"/>
                </a:lnTo>
                <a:cubicBezTo>
                  <a:pt x="259" y="218"/>
                  <a:pt x="258" y="217"/>
                  <a:pt x="257" y="216"/>
                </a:cubicBezTo>
                <a:lnTo>
                  <a:pt x="257" y="216"/>
                </a:lnTo>
                <a:cubicBezTo>
                  <a:pt x="254" y="214"/>
                  <a:pt x="250" y="212"/>
                  <a:pt x="248" y="210"/>
                </a:cubicBezTo>
                <a:lnTo>
                  <a:pt x="248" y="210"/>
                </a:lnTo>
                <a:cubicBezTo>
                  <a:pt x="242" y="205"/>
                  <a:pt x="236" y="201"/>
                  <a:pt x="230" y="198"/>
                </a:cubicBezTo>
                <a:lnTo>
                  <a:pt x="230" y="198"/>
                </a:lnTo>
                <a:cubicBezTo>
                  <a:pt x="228" y="197"/>
                  <a:pt x="227" y="196"/>
                  <a:pt x="225" y="195"/>
                </a:cubicBezTo>
                <a:lnTo>
                  <a:pt x="225" y="195"/>
                </a:lnTo>
                <a:cubicBezTo>
                  <a:pt x="217" y="190"/>
                  <a:pt x="209" y="186"/>
                  <a:pt x="201" y="182"/>
                </a:cubicBezTo>
                <a:lnTo>
                  <a:pt x="201" y="182"/>
                </a:lnTo>
                <a:cubicBezTo>
                  <a:pt x="199" y="181"/>
                  <a:pt x="197" y="180"/>
                  <a:pt x="196" y="180"/>
                </a:cubicBezTo>
                <a:lnTo>
                  <a:pt x="196" y="180"/>
                </a:lnTo>
                <a:cubicBezTo>
                  <a:pt x="189" y="177"/>
                  <a:pt x="182" y="173"/>
                  <a:pt x="175" y="170"/>
                </a:cubicBezTo>
                <a:lnTo>
                  <a:pt x="175" y="170"/>
                </a:lnTo>
                <a:cubicBezTo>
                  <a:pt x="173" y="169"/>
                  <a:pt x="170" y="169"/>
                  <a:pt x="167" y="167"/>
                </a:cubicBezTo>
                <a:lnTo>
                  <a:pt x="167" y="167"/>
                </a:lnTo>
                <a:cubicBezTo>
                  <a:pt x="160" y="165"/>
                  <a:pt x="153" y="162"/>
                  <a:pt x="146" y="160"/>
                </a:cubicBezTo>
                <a:lnTo>
                  <a:pt x="146" y="160"/>
                </a:lnTo>
                <a:cubicBezTo>
                  <a:pt x="143" y="159"/>
                  <a:pt x="141" y="158"/>
                  <a:pt x="139" y="158"/>
                </a:cubicBezTo>
                <a:lnTo>
                  <a:pt x="139" y="158"/>
                </a:lnTo>
                <a:cubicBezTo>
                  <a:pt x="137" y="158"/>
                  <a:pt x="136" y="157"/>
                  <a:pt x="134" y="156"/>
                </a:cubicBezTo>
                <a:lnTo>
                  <a:pt x="134" y="156"/>
                </a:lnTo>
                <a:cubicBezTo>
                  <a:pt x="129" y="154"/>
                  <a:pt x="123" y="153"/>
                  <a:pt x="117" y="152"/>
                </a:cubicBezTo>
                <a:lnTo>
                  <a:pt x="117" y="152"/>
                </a:lnTo>
                <a:cubicBezTo>
                  <a:pt x="115" y="151"/>
                  <a:pt x="113" y="151"/>
                  <a:pt x="111" y="150"/>
                </a:cubicBezTo>
                <a:lnTo>
                  <a:pt x="111" y="150"/>
                </a:lnTo>
                <a:cubicBezTo>
                  <a:pt x="111" y="150"/>
                  <a:pt x="109" y="150"/>
                  <a:pt x="108" y="149"/>
                </a:cubicBezTo>
                <a:lnTo>
                  <a:pt x="108" y="149"/>
                </a:lnTo>
                <a:cubicBezTo>
                  <a:pt x="104" y="148"/>
                  <a:pt x="99" y="148"/>
                  <a:pt x="94" y="147"/>
                </a:cubicBezTo>
                <a:lnTo>
                  <a:pt x="94" y="147"/>
                </a:lnTo>
                <a:cubicBezTo>
                  <a:pt x="94" y="147"/>
                  <a:pt x="94" y="147"/>
                  <a:pt x="93" y="147"/>
                </a:cubicBezTo>
                <a:lnTo>
                  <a:pt x="93" y="147"/>
                </a:lnTo>
                <a:cubicBezTo>
                  <a:pt x="88" y="146"/>
                  <a:pt x="83" y="145"/>
                  <a:pt x="78" y="144"/>
                </a:cubicBezTo>
                <a:lnTo>
                  <a:pt x="78" y="144"/>
                </a:lnTo>
                <a:cubicBezTo>
                  <a:pt x="77" y="144"/>
                  <a:pt x="77" y="144"/>
                  <a:pt x="76" y="143"/>
                </a:cubicBezTo>
                <a:lnTo>
                  <a:pt x="76" y="143"/>
                </a:lnTo>
                <a:cubicBezTo>
                  <a:pt x="71" y="143"/>
                  <a:pt x="66" y="142"/>
                  <a:pt x="61" y="142"/>
                </a:cubicBezTo>
                <a:lnTo>
                  <a:pt x="61" y="142"/>
                </a:lnTo>
                <a:cubicBezTo>
                  <a:pt x="60" y="142"/>
                  <a:pt x="60" y="142"/>
                  <a:pt x="59" y="142"/>
                </a:cubicBezTo>
                <a:lnTo>
                  <a:pt x="59" y="142"/>
                </a:lnTo>
                <a:cubicBezTo>
                  <a:pt x="54" y="141"/>
                  <a:pt x="49" y="141"/>
                  <a:pt x="44" y="141"/>
                </a:cubicBezTo>
                <a:lnTo>
                  <a:pt x="44" y="141"/>
                </a:lnTo>
                <a:cubicBezTo>
                  <a:pt x="43" y="141"/>
                  <a:pt x="43" y="141"/>
                  <a:pt x="42" y="141"/>
                </a:cubicBezTo>
                <a:lnTo>
                  <a:pt x="42" y="141"/>
                </a:lnTo>
                <a:cubicBezTo>
                  <a:pt x="36" y="140"/>
                  <a:pt x="31" y="139"/>
                  <a:pt x="25" y="139"/>
                </a:cubicBezTo>
                <a:lnTo>
                  <a:pt x="25" y="139"/>
                </a:lnTo>
                <a:lnTo>
                  <a:pt x="25" y="139"/>
                </a:lnTo>
                <a:lnTo>
                  <a:pt x="25" y="139"/>
                </a:lnTo>
                <a:cubicBezTo>
                  <a:pt x="20" y="139"/>
                  <a:pt x="14" y="139"/>
                  <a:pt x="8" y="139"/>
                </a:cubicBezTo>
                <a:lnTo>
                  <a:pt x="0" y="0"/>
                </a:lnTo>
                <a:lnTo>
                  <a:pt x="1" y="0"/>
                </a:lnTo>
                <a:lnTo>
                  <a:pt x="2" y="0"/>
                </a:lnTo>
                <a:lnTo>
                  <a:pt x="3" y="0"/>
                </a:lnTo>
                <a:lnTo>
                  <a:pt x="3" y="0"/>
                </a:lnTo>
                <a:lnTo>
                  <a:pt x="3" y="0"/>
                </a:lnTo>
                <a:lnTo>
                  <a:pt x="3" y="0"/>
                </a:lnTo>
                <a:cubicBezTo>
                  <a:pt x="6" y="0"/>
                  <a:pt x="8" y="0"/>
                  <a:pt x="11" y="1"/>
                </a:cubicBezTo>
                <a:lnTo>
                  <a:pt x="11" y="1"/>
                </a:lnTo>
                <a:cubicBezTo>
                  <a:pt x="13" y="1"/>
                  <a:pt x="15" y="1"/>
                  <a:pt x="18" y="1"/>
                </a:cubicBezTo>
                <a:lnTo>
                  <a:pt x="18" y="1"/>
                </a:lnTo>
                <a:lnTo>
                  <a:pt x="18" y="1"/>
                </a:lnTo>
                <a:lnTo>
                  <a:pt x="18" y="1"/>
                </a:lnTo>
                <a:cubicBezTo>
                  <a:pt x="18" y="1"/>
                  <a:pt x="18" y="1"/>
                  <a:pt x="19" y="1"/>
                </a:cubicBezTo>
                <a:lnTo>
                  <a:pt x="19" y="1"/>
                </a:lnTo>
                <a:cubicBezTo>
                  <a:pt x="20" y="1"/>
                  <a:pt x="23" y="1"/>
                  <a:pt x="25" y="1"/>
                </a:cubicBezTo>
                <a:lnTo>
                  <a:pt x="25" y="1"/>
                </a:lnTo>
                <a:cubicBezTo>
                  <a:pt x="28" y="2"/>
                  <a:pt x="30" y="2"/>
                  <a:pt x="33" y="2"/>
                </a:cubicBezTo>
                <a:lnTo>
                  <a:pt x="33" y="2"/>
                </a:lnTo>
                <a:cubicBezTo>
                  <a:pt x="33" y="2"/>
                  <a:pt x="34" y="2"/>
                  <a:pt x="35" y="2"/>
                </a:cubicBezTo>
                <a:lnTo>
                  <a:pt x="35" y="2"/>
                </a:lnTo>
                <a:cubicBezTo>
                  <a:pt x="36" y="2"/>
                  <a:pt x="36" y="2"/>
                  <a:pt x="37" y="2"/>
                </a:cubicBezTo>
                <a:lnTo>
                  <a:pt x="37" y="2"/>
                </a:lnTo>
                <a:cubicBezTo>
                  <a:pt x="38" y="2"/>
                  <a:pt x="39" y="2"/>
                  <a:pt x="41" y="2"/>
                </a:cubicBezTo>
                <a:lnTo>
                  <a:pt x="41" y="2"/>
                </a:lnTo>
                <a:cubicBezTo>
                  <a:pt x="44" y="2"/>
                  <a:pt x="46" y="3"/>
                  <a:pt x="49" y="3"/>
                </a:cubicBezTo>
                <a:lnTo>
                  <a:pt x="49" y="3"/>
                </a:lnTo>
                <a:cubicBezTo>
                  <a:pt x="50" y="3"/>
                  <a:pt x="51" y="3"/>
                  <a:pt x="52" y="3"/>
                </a:cubicBezTo>
                <a:lnTo>
                  <a:pt x="52" y="3"/>
                </a:lnTo>
                <a:cubicBezTo>
                  <a:pt x="53" y="3"/>
                  <a:pt x="54" y="3"/>
                  <a:pt x="54" y="3"/>
                </a:cubicBezTo>
                <a:lnTo>
                  <a:pt x="54" y="3"/>
                </a:lnTo>
                <a:cubicBezTo>
                  <a:pt x="55" y="3"/>
                  <a:pt x="56" y="3"/>
                  <a:pt x="57" y="4"/>
                </a:cubicBezTo>
                <a:lnTo>
                  <a:pt x="57" y="4"/>
                </a:lnTo>
                <a:cubicBezTo>
                  <a:pt x="60" y="4"/>
                  <a:pt x="63" y="5"/>
                  <a:pt x="65" y="5"/>
                </a:cubicBezTo>
                <a:lnTo>
                  <a:pt x="65" y="5"/>
                </a:lnTo>
                <a:cubicBezTo>
                  <a:pt x="66" y="5"/>
                  <a:pt x="68" y="5"/>
                  <a:pt x="69" y="5"/>
                </a:cubicBezTo>
                <a:lnTo>
                  <a:pt x="69" y="5"/>
                </a:lnTo>
                <a:cubicBezTo>
                  <a:pt x="70" y="5"/>
                  <a:pt x="71" y="6"/>
                  <a:pt x="72" y="6"/>
                </a:cubicBezTo>
                <a:lnTo>
                  <a:pt x="72" y="6"/>
                </a:lnTo>
                <a:cubicBezTo>
                  <a:pt x="73" y="6"/>
                  <a:pt x="74" y="6"/>
                  <a:pt x="76" y="6"/>
                </a:cubicBezTo>
                <a:lnTo>
                  <a:pt x="76" y="6"/>
                </a:lnTo>
                <a:cubicBezTo>
                  <a:pt x="79" y="7"/>
                  <a:pt x="83" y="8"/>
                  <a:pt x="87" y="8"/>
                </a:cubicBezTo>
                <a:lnTo>
                  <a:pt x="87" y="8"/>
                </a:lnTo>
                <a:lnTo>
                  <a:pt x="87" y="8"/>
                </a:lnTo>
                <a:lnTo>
                  <a:pt x="87" y="8"/>
                </a:lnTo>
                <a:lnTo>
                  <a:pt x="87" y="8"/>
                </a:lnTo>
                <a:cubicBezTo>
                  <a:pt x="91" y="9"/>
                  <a:pt x="94" y="10"/>
                  <a:pt x="97" y="10"/>
                </a:cubicBezTo>
                <a:lnTo>
                  <a:pt x="97" y="10"/>
                </a:lnTo>
                <a:cubicBezTo>
                  <a:pt x="99" y="11"/>
                  <a:pt x="100" y="11"/>
                  <a:pt x="101" y="11"/>
                </a:cubicBezTo>
                <a:lnTo>
                  <a:pt x="101" y="11"/>
                </a:lnTo>
                <a:cubicBezTo>
                  <a:pt x="102" y="11"/>
                  <a:pt x="104" y="11"/>
                  <a:pt x="105" y="12"/>
                </a:cubicBezTo>
                <a:lnTo>
                  <a:pt x="105" y="12"/>
                </a:lnTo>
                <a:cubicBezTo>
                  <a:pt x="106" y="12"/>
                  <a:pt x="107" y="12"/>
                  <a:pt x="107" y="13"/>
                </a:cubicBezTo>
                <a:lnTo>
                  <a:pt x="107" y="13"/>
                </a:lnTo>
                <a:cubicBezTo>
                  <a:pt x="109" y="13"/>
                  <a:pt x="109" y="13"/>
                  <a:pt x="111" y="13"/>
                </a:cubicBezTo>
                <a:lnTo>
                  <a:pt x="111" y="13"/>
                </a:lnTo>
                <a:cubicBezTo>
                  <a:pt x="117" y="15"/>
                  <a:pt x="122" y="16"/>
                  <a:pt x="128" y="18"/>
                </a:cubicBezTo>
                <a:lnTo>
                  <a:pt x="128" y="18"/>
                </a:lnTo>
                <a:cubicBezTo>
                  <a:pt x="129" y="18"/>
                  <a:pt x="131" y="19"/>
                  <a:pt x="133" y="19"/>
                </a:cubicBezTo>
                <a:lnTo>
                  <a:pt x="133" y="19"/>
                </a:lnTo>
                <a:cubicBezTo>
                  <a:pt x="134" y="19"/>
                  <a:pt x="134" y="19"/>
                  <a:pt x="135" y="20"/>
                </a:cubicBezTo>
                <a:lnTo>
                  <a:pt x="135" y="20"/>
                </a:lnTo>
                <a:cubicBezTo>
                  <a:pt x="137" y="21"/>
                  <a:pt x="138" y="21"/>
                  <a:pt x="140" y="21"/>
                </a:cubicBezTo>
                <a:lnTo>
                  <a:pt x="140" y="21"/>
                </a:lnTo>
                <a:cubicBezTo>
                  <a:pt x="145" y="23"/>
                  <a:pt x="150" y="24"/>
                  <a:pt x="154" y="26"/>
                </a:cubicBezTo>
                <a:lnTo>
                  <a:pt x="154" y="26"/>
                </a:lnTo>
                <a:cubicBezTo>
                  <a:pt x="156" y="27"/>
                  <a:pt x="159" y="28"/>
                  <a:pt x="161" y="28"/>
                </a:cubicBezTo>
                <a:lnTo>
                  <a:pt x="161" y="28"/>
                </a:lnTo>
                <a:cubicBezTo>
                  <a:pt x="164" y="30"/>
                  <a:pt x="167" y="31"/>
                  <a:pt x="169" y="32"/>
                </a:cubicBezTo>
                <a:lnTo>
                  <a:pt x="169" y="32"/>
                </a:lnTo>
                <a:cubicBezTo>
                  <a:pt x="176" y="34"/>
                  <a:pt x="183" y="38"/>
                  <a:pt x="190" y="41"/>
                </a:cubicBezTo>
                <a:lnTo>
                  <a:pt x="190" y="41"/>
                </a:lnTo>
                <a:cubicBezTo>
                  <a:pt x="192" y="41"/>
                  <a:pt x="193" y="43"/>
                  <a:pt x="196" y="43"/>
                </a:cubicBezTo>
                <a:lnTo>
                  <a:pt x="196" y="43"/>
                </a:lnTo>
                <a:cubicBezTo>
                  <a:pt x="196" y="44"/>
                  <a:pt x="197" y="44"/>
                  <a:pt x="197" y="44"/>
                </a:cubicBezTo>
                <a:lnTo>
                  <a:pt x="197" y="44"/>
                </a:lnTo>
                <a:cubicBezTo>
                  <a:pt x="205" y="48"/>
                  <a:pt x="212" y="52"/>
                  <a:pt x="219" y="56"/>
                </a:cubicBezTo>
                <a:lnTo>
                  <a:pt x="219" y="56"/>
                </a:lnTo>
                <a:cubicBezTo>
                  <a:pt x="221" y="57"/>
                  <a:pt x="223" y="58"/>
                  <a:pt x="225" y="59"/>
                </a:cubicBezTo>
                <a:lnTo>
                  <a:pt x="225" y="59"/>
                </a:lnTo>
                <a:cubicBezTo>
                  <a:pt x="228" y="62"/>
                  <a:pt x="232" y="64"/>
                  <a:pt x="237" y="66"/>
                </a:cubicBezTo>
                <a:lnTo>
                  <a:pt x="237" y="66"/>
                </a:lnTo>
                <a:cubicBezTo>
                  <a:pt x="238" y="68"/>
                  <a:pt x="240" y="69"/>
                  <a:pt x="242" y="70"/>
                </a:cubicBezTo>
                <a:lnTo>
                  <a:pt x="242" y="70"/>
                </a:lnTo>
                <a:cubicBezTo>
                  <a:pt x="243" y="71"/>
                  <a:pt x="244" y="72"/>
                  <a:pt x="245" y="73"/>
                </a:cubicBezTo>
                <a:lnTo>
                  <a:pt x="245" y="73"/>
                </a:lnTo>
                <a:cubicBezTo>
                  <a:pt x="248" y="74"/>
                  <a:pt x="250" y="75"/>
                  <a:pt x="252" y="78"/>
                </a:cubicBezTo>
                <a:lnTo>
                  <a:pt x="252" y="78"/>
                </a:lnTo>
                <a:cubicBezTo>
                  <a:pt x="253" y="78"/>
                  <a:pt x="254" y="79"/>
                  <a:pt x="255" y="80"/>
                </a:cubicBezTo>
                <a:lnTo>
                  <a:pt x="255" y="80"/>
                </a:lnTo>
                <a:cubicBezTo>
                  <a:pt x="260" y="84"/>
                  <a:pt x="265" y="88"/>
                  <a:pt x="269" y="91"/>
                </a:cubicBezTo>
                <a:lnTo>
                  <a:pt x="269" y="91"/>
                </a:lnTo>
                <a:cubicBezTo>
                  <a:pt x="270" y="92"/>
                  <a:pt x="270" y="92"/>
                  <a:pt x="271" y="92"/>
                </a:cubicBezTo>
                <a:lnTo>
                  <a:pt x="271" y="92"/>
                </a:lnTo>
                <a:cubicBezTo>
                  <a:pt x="272" y="93"/>
                  <a:pt x="272" y="95"/>
                  <a:pt x="274" y="95"/>
                </a:cubicBezTo>
                <a:lnTo>
                  <a:pt x="274" y="95"/>
                </a:lnTo>
                <a:cubicBezTo>
                  <a:pt x="276" y="97"/>
                  <a:pt x="278" y="99"/>
                  <a:pt x="280" y="101"/>
                </a:cubicBezTo>
                <a:lnTo>
                  <a:pt x="280" y="101"/>
                </a:lnTo>
                <a:cubicBezTo>
                  <a:pt x="281" y="102"/>
                  <a:pt x="281" y="102"/>
                  <a:pt x="282" y="102"/>
                </a:cubicBezTo>
                <a:lnTo>
                  <a:pt x="282" y="102"/>
                </a:lnTo>
                <a:cubicBezTo>
                  <a:pt x="283" y="104"/>
                  <a:pt x="284" y="105"/>
                  <a:pt x="285" y="106"/>
                </a:cubicBezTo>
                <a:lnTo>
                  <a:pt x="285" y="106"/>
                </a:lnTo>
                <a:cubicBezTo>
                  <a:pt x="287" y="108"/>
                  <a:pt x="288" y="110"/>
                  <a:pt x="291" y="112"/>
                </a:cubicBezTo>
                <a:lnTo>
                  <a:pt x="291" y="112"/>
                </a:lnTo>
                <a:lnTo>
                  <a:pt x="292" y="113"/>
                </a:lnTo>
                <a:lnTo>
                  <a:pt x="292" y="113"/>
                </a:lnTo>
                <a:cubicBezTo>
                  <a:pt x="293" y="115"/>
                  <a:pt x="294" y="115"/>
                  <a:pt x="295" y="117"/>
                </a:cubicBezTo>
                <a:lnTo>
                  <a:pt x="295" y="117"/>
                </a:lnTo>
                <a:cubicBezTo>
                  <a:pt x="296" y="118"/>
                  <a:pt x="298" y="120"/>
                  <a:pt x="300" y="123"/>
                </a:cubicBezTo>
                <a:lnTo>
                  <a:pt x="300" y="123"/>
                </a:lnTo>
                <a:cubicBezTo>
                  <a:pt x="301" y="123"/>
                  <a:pt x="301" y="124"/>
                  <a:pt x="302" y="125"/>
                </a:cubicBezTo>
                <a:lnTo>
                  <a:pt x="302" y="125"/>
                </a:lnTo>
                <a:cubicBezTo>
                  <a:pt x="303" y="126"/>
                  <a:pt x="304" y="126"/>
                  <a:pt x="304" y="128"/>
                </a:cubicBezTo>
                <a:lnTo>
                  <a:pt x="304" y="128"/>
                </a:lnTo>
                <a:cubicBezTo>
                  <a:pt x="306" y="130"/>
                  <a:pt x="307" y="132"/>
                  <a:pt x="309" y="134"/>
                </a:cubicBezTo>
                <a:lnTo>
                  <a:pt x="309" y="134"/>
                </a:lnTo>
                <a:cubicBezTo>
                  <a:pt x="310" y="135"/>
                  <a:pt x="310" y="136"/>
                  <a:pt x="311" y="137"/>
                </a:cubicBezTo>
                <a:lnTo>
                  <a:pt x="311" y="137"/>
                </a:lnTo>
                <a:cubicBezTo>
                  <a:pt x="312" y="137"/>
                  <a:pt x="312" y="138"/>
                  <a:pt x="313" y="139"/>
                </a:cubicBezTo>
                <a:lnTo>
                  <a:pt x="313" y="139"/>
                </a:lnTo>
                <a:cubicBezTo>
                  <a:pt x="314" y="141"/>
                  <a:pt x="315" y="142"/>
                  <a:pt x="316" y="143"/>
                </a:cubicBezTo>
                <a:lnTo>
                  <a:pt x="316" y="143"/>
                </a:lnTo>
                <a:cubicBezTo>
                  <a:pt x="317" y="145"/>
                  <a:pt x="318" y="146"/>
                  <a:pt x="318" y="147"/>
                </a:cubicBezTo>
                <a:lnTo>
                  <a:pt x="318" y="147"/>
                </a:lnTo>
                <a:cubicBezTo>
                  <a:pt x="319" y="148"/>
                  <a:pt x="319" y="149"/>
                  <a:pt x="320" y="149"/>
                </a:cubicBezTo>
                <a:lnTo>
                  <a:pt x="320" y="149"/>
                </a:lnTo>
                <a:cubicBezTo>
                  <a:pt x="321" y="151"/>
                  <a:pt x="321" y="151"/>
                  <a:pt x="321" y="152"/>
                </a:cubicBezTo>
                <a:lnTo>
                  <a:pt x="321" y="152"/>
                </a:lnTo>
                <a:cubicBezTo>
                  <a:pt x="322" y="153"/>
                  <a:pt x="323" y="154"/>
                  <a:pt x="323" y="154"/>
                </a:cubicBezTo>
                <a:lnTo>
                  <a:pt x="323" y="154"/>
                </a:lnTo>
                <a:cubicBezTo>
                  <a:pt x="323" y="156"/>
                  <a:pt x="324" y="156"/>
                  <a:pt x="324" y="158"/>
                </a:cubicBezTo>
                <a:lnTo>
                  <a:pt x="324" y="158"/>
                </a:lnTo>
                <a:cubicBezTo>
                  <a:pt x="325" y="158"/>
                  <a:pt x="326" y="159"/>
                  <a:pt x="326" y="160"/>
                </a:cubicBezTo>
                <a:lnTo>
                  <a:pt x="326" y="160"/>
                </a:lnTo>
                <a:cubicBezTo>
                  <a:pt x="328" y="162"/>
                  <a:pt x="328" y="164"/>
                  <a:pt x="329" y="165"/>
                </a:cubicBezTo>
                <a:lnTo>
                  <a:pt x="329" y="165"/>
                </a:lnTo>
                <a:cubicBezTo>
                  <a:pt x="329" y="167"/>
                  <a:pt x="330" y="167"/>
                  <a:pt x="331" y="168"/>
                </a:cubicBezTo>
                <a:lnTo>
                  <a:pt x="331" y="168"/>
                </a:lnTo>
                <a:cubicBezTo>
                  <a:pt x="331" y="169"/>
                  <a:pt x="332" y="171"/>
                  <a:pt x="332" y="172"/>
                </a:cubicBezTo>
                <a:lnTo>
                  <a:pt x="332" y="172"/>
                </a:lnTo>
                <a:cubicBezTo>
                  <a:pt x="333" y="174"/>
                  <a:pt x="334" y="175"/>
                  <a:pt x="335" y="177"/>
                </a:cubicBezTo>
                <a:lnTo>
                  <a:pt x="335" y="177"/>
                </a:lnTo>
                <a:cubicBezTo>
                  <a:pt x="335" y="178"/>
                  <a:pt x="335" y="178"/>
                  <a:pt x="335" y="179"/>
                </a:cubicBezTo>
                <a:lnTo>
                  <a:pt x="335" y="179"/>
                </a:lnTo>
                <a:cubicBezTo>
                  <a:pt x="337" y="181"/>
                  <a:pt x="337" y="183"/>
                  <a:pt x="338" y="185"/>
                </a:cubicBezTo>
                <a:lnTo>
                  <a:pt x="338" y="185"/>
                </a:lnTo>
                <a:cubicBezTo>
                  <a:pt x="339" y="186"/>
                  <a:pt x="339" y="188"/>
                  <a:pt x="339" y="188"/>
                </a:cubicBezTo>
                <a:lnTo>
                  <a:pt x="339" y="188"/>
                </a:lnTo>
                <a:cubicBezTo>
                  <a:pt x="340" y="189"/>
                  <a:pt x="340" y="189"/>
                  <a:pt x="340" y="189"/>
                </a:cubicBezTo>
                <a:lnTo>
                  <a:pt x="340" y="189"/>
                </a:lnTo>
                <a:cubicBezTo>
                  <a:pt x="341" y="193"/>
                  <a:pt x="342" y="197"/>
                  <a:pt x="343" y="200"/>
                </a:cubicBezTo>
                <a:lnTo>
                  <a:pt x="343" y="200"/>
                </a:lnTo>
                <a:lnTo>
                  <a:pt x="343" y="200"/>
                </a:lnTo>
                <a:lnTo>
                  <a:pt x="343" y="200"/>
                </a:lnTo>
                <a:lnTo>
                  <a:pt x="343" y="200"/>
                </a:lnTo>
                <a:lnTo>
                  <a:pt x="343" y="200"/>
                </a:lnTo>
                <a:cubicBezTo>
                  <a:pt x="345" y="204"/>
                  <a:pt x="345" y="207"/>
                  <a:pt x="347" y="211"/>
                </a:cubicBezTo>
                <a:lnTo>
                  <a:pt x="347" y="211"/>
                </a:lnTo>
                <a:cubicBezTo>
                  <a:pt x="347" y="211"/>
                  <a:pt x="347" y="211"/>
                  <a:pt x="347" y="212"/>
                </a:cubicBezTo>
                <a:lnTo>
                  <a:pt x="347" y="212"/>
                </a:lnTo>
                <a:cubicBezTo>
                  <a:pt x="347" y="213"/>
                  <a:pt x="347" y="214"/>
                  <a:pt x="348" y="216"/>
                </a:cubicBezTo>
                <a:lnTo>
                  <a:pt x="348" y="216"/>
                </a:lnTo>
                <a:cubicBezTo>
                  <a:pt x="348" y="217"/>
                  <a:pt x="348" y="219"/>
                  <a:pt x="349" y="222"/>
                </a:cubicBezTo>
                <a:lnTo>
                  <a:pt x="349" y="222"/>
                </a:lnTo>
                <a:cubicBezTo>
                  <a:pt x="349" y="222"/>
                  <a:pt x="349" y="223"/>
                  <a:pt x="350" y="224"/>
                </a:cubicBezTo>
                <a:lnTo>
                  <a:pt x="350" y="224"/>
                </a:lnTo>
                <a:cubicBezTo>
                  <a:pt x="350" y="225"/>
                  <a:pt x="350" y="226"/>
                  <a:pt x="350" y="227"/>
                </a:cubicBezTo>
                <a:lnTo>
                  <a:pt x="350" y="227"/>
                </a:lnTo>
                <a:cubicBezTo>
                  <a:pt x="350" y="227"/>
                  <a:pt x="350" y="228"/>
                  <a:pt x="350" y="229"/>
                </a:cubicBezTo>
                <a:lnTo>
                  <a:pt x="350" y="229"/>
                </a:lnTo>
                <a:cubicBezTo>
                  <a:pt x="351" y="232"/>
                  <a:pt x="351" y="234"/>
                  <a:pt x="351" y="236"/>
                </a:cubicBezTo>
                <a:lnTo>
                  <a:pt x="351" y="236"/>
                </a:lnTo>
                <a:cubicBezTo>
                  <a:pt x="351" y="237"/>
                  <a:pt x="351" y="238"/>
                  <a:pt x="351" y="238"/>
                </a:cubicBezTo>
                <a:lnTo>
                  <a:pt x="351" y="238"/>
                </a:lnTo>
                <a:cubicBezTo>
                  <a:pt x="351" y="238"/>
                  <a:pt x="351" y="239"/>
                  <a:pt x="351" y="240"/>
                </a:cubicBezTo>
                <a:lnTo>
                  <a:pt x="351" y="240"/>
                </a:lnTo>
                <a:cubicBezTo>
                  <a:pt x="351" y="241"/>
                  <a:pt x="351" y="242"/>
                  <a:pt x="352" y="244"/>
                </a:cubicBezTo>
                <a:lnTo>
                  <a:pt x="352" y="244"/>
                </a:lnTo>
                <a:cubicBezTo>
                  <a:pt x="352" y="247"/>
                  <a:pt x="352" y="249"/>
                  <a:pt x="352" y="252"/>
                </a:cubicBezTo>
                <a:lnTo>
                  <a:pt x="357" y="392"/>
                </a:lnTo>
                <a:lnTo>
                  <a:pt x="357" y="392"/>
                </a:lnTo>
                <a:cubicBezTo>
                  <a:pt x="357" y="388"/>
                  <a:pt x="356" y="384"/>
                  <a:pt x="356" y="380"/>
                </a:cubicBezTo>
                <a:lnTo>
                  <a:pt x="356" y="380"/>
                </a:lnTo>
                <a:cubicBezTo>
                  <a:pt x="356" y="379"/>
                  <a:pt x="356" y="379"/>
                  <a:pt x="356" y="378"/>
                </a:cubicBezTo>
                <a:lnTo>
                  <a:pt x="356" y="378"/>
                </a:lnTo>
                <a:cubicBezTo>
                  <a:pt x="356" y="375"/>
                  <a:pt x="355" y="371"/>
                  <a:pt x="354" y="367"/>
                </a:cubicBezTo>
              </a:path>
            </a:pathLst>
          </a:custGeom>
          <a:solidFill>
            <a:schemeClr val="dk2"/>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918" name="Google Shape;918;p39"/>
          <p:cNvSpPr/>
          <p:nvPr/>
        </p:nvSpPr>
        <p:spPr>
          <a:xfrm>
            <a:off x="1" y="1703521"/>
            <a:ext cx="1291863" cy="65915"/>
          </a:xfrm>
          <a:custGeom>
            <a:avLst/>
            <a:gdLst/>
            <a:ahLst/>
            <a:cxnLst/>
            <a:rect l="l" t="t" r="r" b="b"/>
            <a:pathLst>
              <a:path w="2765" h="140" extrusionOk="0">
                <a:moveTo>
                  <a:pt x="0" y="0"/>
                </a:moveTo>
                <a:lnTo>
                  <a:pt x="2756" y="0"/>
                </a:lnTo>
                <a:lnTo>
                  <a:pt x="2764" y="139"/>
                </a:lnTo>
                <a:lnTo>
                  <a:pt x="0" y="139"/>
                </a:lnTo>
                <a:lnTo>
                  <a:pt x="0" y="0"/>
                </a:lnTo>
              </a:path>
            </a:pathLst>
          </a:custGeom>
          <a:solidFill>
            <a:schemeClr val="dk2"/>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919" name="Google Shape;919;p39"/>
          <p:cNvSpPr/>
          <p:nvPr/>
        </p:nvSpPr>
        <p:spPr>
          <a:xfrm>
            <a:off x="1403125" y="2564539"/>
            <a:ext cx="523340" cy="438748"/>
          </a:xfrm>
          <a:custGeom>
            <a:avLst/>
            <a:gdLst/>
            <a:ahLst/>
            <a:cxnLst/>
            <a:rect l="l" t="t" r="r" b="b"/>
            <a:pathLst>
              <a:path w="1120" h="939" extrusionOk="0">
                <a:moveTo>
                  <a:pt x="3" y="31"/>
                </a:moveTo>
                <a:lnTo>
                  <a:pt x="3" y="31"/>
                </a:lnTo>
                <a:cubicBezTo>
                  <a:pt x="3" y="32"/>
                  <a:pt x="3" y="33"/>
                  <a:pt x="3" y="34"/>
                </a:cubicBezTo>
                <a:lnTo>
                  <a:pt x="3" y="34"/>
                </a:lnTo>
                <a:cubicBezTo>
                  <a:pt x="4" y="43"/>
                  <a:pt x="5" y="53"/>
                  <a:pt x="7" y="62"/>
                </a:cubicBezTo>
                <a:lnTo>
                  <a:pt x="7" y="62"/>
                </a:lnTo>
                <a:cubicBezTo>
                  <a:pt x="7" y="66"/>
                  <a:pt x="8" y="70"/>
                  <a:pt x="9" y="73"/>
                </a:cubicBezTo>
                <a:lnTo>
                  <a:pt x="9" y="73"/>
                </a:lnTo>
                <a:cubicBezTo>
                  <a:pt x="10" y="80"/>
                  <a:pt x="11" y="87"/>
                  <a:pt x="12" y="93"/>
                </a:cubicBezTo>
                <a:lnTo>
                  <a:pt x="12" y="93"/>
                </a:lnTo>
                <a:cubicBezTo>
                  <a:pt x="13" y="97"/>
                  <a:pt x="14" y="101"/>
                  <a:pt x="15" y="104"/>
                </a:cubicBezTo>
                <a:lnTo>
                  <a:pt x="15" y="104"/>
                </a:lnTo>
                <a:cubicBezTo>
                  <a:pt x="17" y="111"/>
                  <a:pt x="18" y="118"/>
                  <a:pt x="20" y="125"/>
                </a:cubicBezTo>
                <a:lnTo>
                  <a:pt x="20" y="125"/>
                </a:lnTo>
                <a:cubicBezTo>
                  <a:pt x="21" y="128"/>
                  <a:pt x="22" y="132"/>
                  <a:pt x="23" y="135"/>
                </a:cubicBezTo>
                <a:lnTo>
                  <a:pt x="23" y="135"/>
                </a:lnTo>
                <a:cubicBezTo>
                  <a:pt x="25" y="144"/>
                  <a:pt x="28" y="151"/>
                  <a:pt x="30" y="159"/>
                </a:cubicBezTo>
                <a:lnTo>
                  <a:pt x="30" y="159"/>
                </a:lnTo>
                <a:cubicBezTo>
                  <a:pt x="31" y="162"/>
                  <a:pt x="31" y="164"/>
                  <a:pt x="33" y="166"/>
                </a:cubicBezTo>
                <a:lnTo>
                  <a:pt x="33" y="166"/>
                </a:lnTo>
                <a:cubicBezTo>
                  <a:pt x="36" y="176"/>
                  <a:pt x="40" y="186"/>
                  <a:pt x="44" y="197"/>
                </a:cubicBezTo>
                <a:lnTo>
                  <a:pt x="44" y="197"/>
                </a:lnTo>
                <a:cubicBezTo>
                  <a:pt x="45" y="199"/>
                  <a:pt x="46" y="202"/>
                  <a:pt x="47" y="204"/>
                </a:cubicBezTo>
                <a:lnTo>
                  <a:pt x="47" y="204"/>
                </a:lnTo>
                <a:cubicBezTo>
                  <a:pt x="51" y="211"/>
                  <a:pt x="53" y="219"/>
                  <a:pt x="57" y="227"/>
                </a:cubicBezTo>
                <a:lnTo>
                  <a:pt x="57" y="227"/>
                </a:lnTo>
                <a:cubicBezTo>
                  <a:pt x="59" y="231"/>
                  <a:pt x="61" y="235"/>
                  <a:pt x="63" y="238"/>
                </a:cubicBezTo>
                <a:lnTo>
                  <a:pt x="63" y="238"/>
                </a:lnTo>
                <a:cubicBezTo>
                  <a:pt x="66" y="245"/>
                  <a:pt x="69" y="251"/>
                  <a:pt x="72" y="258"/>
                </a:cubicBezTo>
                <a:lnTo>
                  <a:pt x="72" y="258"/>
                </a:lnTo>
                <a:cubicBezTo>
                  <a:pt x="74" y="261"/>
                  <a:pt x="77" y="266"/>
                  <a:pt x="79" y="270"/>
                </a:cubicBezTo>
                <a:lnTo>
                  <a:pt x="79" y="270"/>
                </a:lnTo>
                <a:cubicBezTo>
                  <a:pt x="82" y="276"/>
                  <a:pt x="85" y="281"/>
                  <a:pt x="89" y="287"/>
                </a:cubicBezTo>
                <a:lnTo>
                  <a:pt x="89" y="287"/>
                </a:lnTo>
                <a:cubicBezTo>
                  <a:pt x="93" y="293"/>
                  <a:pt x="96" y="299"/>
                  <a:pt x="100" y="306"/>
                </a:cubicBezTo>
                <a:lnTo>
                  <a:pt x="100" y="306"/>
                </a:lnTo>
                <a:cubicBezTo>
                  <a:pt x="103" y="310"/>
                  <a:pt x="106" y="315"/>
                  <a:pt x="109" y="320"/>
                </a:cubicBezTo>
                <a:lnTo>
                  <a:pt x="109" y="320"/>
                </a:lnTo>
                <a:cubicBezTo>
                  <a:pt x="114" y="326"/>
                  <a:pt x="118" y="332"/>
                  <a:pt x="122" y="338"/>
                </a:cubicBezTo>
                <a:lnTo>
                  <a:pt x="122" y="338"/>
                </a:lnTo>
                <a:cubicBezTo>
                  <a:pt x="125" y="342"/>
                  <a:pt x="128" y="347"/>
                  <a:pt x="132" y="351"/>
                </a:cubicBezTo>
                <a:lnTo>
                  <a:pt x="132" y="351"/>
                </a:lnTo>
                <a:cubicBezTo>
                  <a:pt x="136" y="358"/>
                  <a:pt x="142" y="364"/>
                  <a:pt x="146" y="370"/>
                </a:cubicBezTo>
                <a:lnTo>
                  <a:pt x="146" y="370"/>
                </a:lnTo>
                <a:cubicBezTo>
                  <a:pt x="149" y="375"/>
                  <a:pt x="153" y="379"/>
                  <a:pt x="156" y="383"/>
                </a:cubicBezTo>
                <a:lnTo>
                  <a:pt x="156" y="383"/>
                </a:lnTo>
                <a:cubicBezTo>
                  <a:pt x="162" y="390"/>
                  <a:pt x="168" y="397"/>
                  <a:pt x="174" y="403"/>
                </a:cubicBezTo>
                <a:lnTo>
                  <a:pt x="174" y="403"/>
                </a:lnTo>
                <a:cubicBezTo>
                  <a:pt x="177" y="407"/>
                  <a:pt x="179" y="411"/>
                  <a:pt x="183" y="414"/>
                </a:cubicBezTo>
                <a:lnTo>
                  <a:pt x="183" y="414"/>
                </a:lnTo>
                <a:cubicBezTo>
                  <a:pt x="184" y="416"/>
                  <a:pt x="185" y="417"/>
                  <a:pt x="187" y="419"/>
                </a:cubicBezTo>
                <a:lnTo>
                  <a:pt x="187" y="419"/>
                </a:lnTo>
                <a:cubicBezTo>
                  <a:pt x="194" y="426"/>
                  <a:pt x="201" y="433"/>
                  <a:pt x="208" y="440"/>
                </a:cubicBezTo>
                <a:lnTo>
                  <a:pt x="208" y="440"/>
                </a:lnTo>
                <a:cubicBezTo>
                  <a:pt x="211" y="443"/>
                  <a:pt x="214" y="445"/>
                  <a:pt x="216" y="449"/>
                </a:cubicBezTo>
                <a:lnTo>
                  <a:pt x="216" y="449"/>
                </a:lnTo>
                <a:cubicBezTo>
                  <a:pt x="222" y="455"/>
                  <a:pt x="229" y="461"/>
                  <a:pt x="236" y="467"/>
                </a:cubicBezTo>
                <a:lnTo>
                  <a:pt x="236" y="467"/>
                </a:lnTo>
                <a:cubicBezTo>
                  <a:pt x="238" y="469"/>
                  <a:pt x="241" y="472"/>
                  <a:pt x="244" y="475"/>
                </a:cubicBezTo>
                <a:lnTo>
                  <a:pt x="244" y="475"/>
                </a:lnTo>
                <a:cubicBezTo>
                  <a:pt x="253" y="483"/>
                  <a:pt x="263" y="491"/>
                  <a:pt x="272" y="500"/>
                </a:cubicBezTo>
                <a:lnTo>
                  <a:pt x="272" y="500"/>
                </a:lnTo>
                <a:cubicBezTo>
                  <a:pt x="279" y="506"/>
                  <a:pt x="286" y="511"/>
                  <a:pt x="293" y="517"/>
                </a:cubicBezTo>
                <a:lnTo>
                  <a:pt x="293" y="517"/>
                </a:lnTo>
                <a:cubicBezTo>
                  <a:pt x="296" y="518"/>
                  <a:pt x="298" y="520"/>
                  <a:pt x="300" y="522"/>
                </a:cubicBezTo>
                <a:lnTo>
                  <a:pt x="300" y="522"/>
                </a:lnTo>
                <a:cubicBezTo>
                  <a:pt x="305" y="526"/>
                  <a:pt x="310" y="529"/>
                  <a:pt x="315" y="533"/>
                </a:cubicBezTo>
                <a:lnTo>
                  <a:pt x="315" y="533"/>
                </a:lnTo>
                <a:cubicBezTo>
                  <a:pt x="318" y="535"/>
                  <a:pt x="321" y="537"/>
                  <a:pt x="323" y="540"/>
                </a:cubicBezTo>
                <a:lnTo>
                  <a:pt x="323" y="540"/>
                </a:lnTo>
                <a:cubicBezTo>
                  <a:pt x="328" y="543"/>
                  <a:pt x="332" y="546"/>
                  <a:pt x="337" y="550"/>
                </a:cubicBezTo>
                <a:lnTo>
                  <a:pt x="337" y="550"/>
                </a:lnTo>
                <a:cubicBezTo>
                  <a:pt x="340" y="551"/>
                  <a:pt x="343" y="554"/>
                  <a:pt x="346" y="556"/>
                </a:cubicBezTo>
                <a:lnTo>
                  <a:pt x="346" y="556"/>
                </a:lnTo>
                <a:cubicBezTo>
                  <a:pt x="351" y="559"/>
                  <a:pt x="356" y="562"/>
                  <a:pt x="360" y="565"/>
                </a:cubicBezTo>
                <a:lnTo>
                  <a:pt x="360" y="565"/>
                </a:lnTo>
                <a:cubicBezTo>
                  <a:pt x="363" y="567"/>
                  <a:pt x="367" y="569"/>
                  <a:pt x="370" y="571"/>
                </a:cubicBezTo>
                <a:lnTo>
                  <a:pt x="370" y="571"/>
                </a:lnTo>
                <a:cubicBezTo>
                  <a:pt x="374" y="575"/>
                  <a:pt x="379" y="577"/>
                  <a:pt x="383" y="580"/>
                </a:cubicBezTo>
                <a:lnTo>
                  <a:pt x="383" y="580"/>
                </a:lnTo>
                <a:cubicBezTo>
                  <a:pt x="387" y="582"/>
                  <a:pt x="390" y="584"/>
                  <a:pt x="393" y="587"/>
                </a:cubicBezTo>
                <a:lnTo>
                  <a:pt x="393" y="587"/>
                </a:lnTo>
                <a:cubicBezTo>
                  <a:pt x="398" y="589"/>
                  <a:pt x="403" y="592"/>
                  <a:pt x="408" y="595"/>
                </a:cubicBezTo>
                <a:lnTo>
                  <a:pt x="408" y="595"/>
                </a:lnTo>
                <a:cubicBezTo>
                  <a:pt x="411" y="597"/>
                  <a:pt x="414" y="599"/>
                  <a:pt x="418" y="601"/>
                </a:cubicBezTo>
                <a:lnTo>
                  <a:pt x="418" y="601"/>
                </a:lnTo>
                <a:cubicBezTo>
                  <a:pt x="423" y="604"/>
                  <a:pt x="428" y="607"/>
                  <a:pt x="432" y="610"/>
                </a:cubicBezTo>
                <a:lnTo>
                  <a:pt x="432" y="610"/>
                </a:lnTo>
                <a:cubicBezTo>
                  <a:pt x="436" y="611"/>
                  <a:pt x="439" y="613"/>
                  <a:pt x="442" y="615"/>
                </a:cubicBezTo>
                <a:lnTo>
                  <a:pt x="442" y="615"/>
                </a:lnTo>
                <a:cubicBezTo>
                  <a:pt x="445" y="617"/>
                  <a:pt x="447" y="618"/>
                  <a:pt x="450" y="619"/>
                </a:cubicBezTo>
                <a:lnTo>
                  <a:pt x="450" y="619"/>
                </a:lnTo>
                <a:cubicBezTo>
                  <a:pt x="465" y="627"/>
                  <a:pt x="479" y="634"/>
                  <a:pt x="494" y="642"/>
                </a:cubicBezTo>
                <a:lnTo>
                  <a:pt x="494" y="642"/>
                </a:lnTo>
                <a:cubicBezTo>
                  <a:pt x="495" y="643"/>
                  <a:pt x="496" y="643"/>
                  <a:pt x="497" y="643"/>
                </a:cubicBezTo>
                <a:lnTo>
                  <a:pt x="497" y="643"/>
                </a:lnTo>
                <a:cubicBezTo>
                  <a:pt x="512" y="650"/>
                  <a:pt x="528" y="658"/>
                  <a:pt x="543" y="665"/>
                </a:cubicBezTo>
                <a:lnTo>
                  <a:pt x="543" y="665"/>
                </a:lnTo>
                <a:cubicBezTo>
                  <a:pt x="544" y="665"/>
                  <a:pt x="545" y="666"/>
                  <a:pt x="546" y="666"/>
                </a:cubicBezTo>
                <a:lnTo>
                  <a:pt x="546" y="666"/>
                </a:lnTo>
                <a:cubicBezTo>
                  <a:pt x="562" y="673"/>
                  <a:pt x="578" y="679"/>
                  <a:pt x="593" y="685"/>
                </a:cubicBezTo>
                <a:lnTo>
                  <a:pt x="593" y="685"/>
                </a:lnTo>
                <a:cubicBezTo>
                  <a:pt x="595" y="686"/>
                  <a:pt x="598" y="687"/>
                  <a:pt x="600" y="688"/>
                </a:cubicBezTo>
                <a:lnTo>
                  <a:pt x="600" y="688"/>
                </a:lnTo>
                <a:cubicBezTo>
                  <a:pt x="615" y="694"/>
                  <a:pt x="631" y="699"/>
                  <a:pt x="647" y="704"/>
                </a:cubicBezTo>
                <a:lnTo>
                  <a:pt x="647" y="704"/>
                </a:lnTo>
                <a:cubicBezTo>
                  <a:pt x="650" y="706"/>
                  <a:pt x="653" y="707"/>
                  <a:pt x="655" y="707"/>
                </a:cubicBezTo>
                <a:lnTo>
                  <a:pt x="655" y="707"/>
                </a:lnTo>
                <a:cubicBezTo>
                  <a:pt x="671" y="712"/>
                  <a:pt x="686" y="718"/>
                  <a:pt x="702" y="722"/>
                </a:cubicBezTo>
                <a:lnTo>
                  <a:pt x="702" y="722"/>
                </a:lnTo>
                <a:cubicBezTo>
                  <a:pt x="707" y="723"/>
                  <a:pt x="711" y="725"/>
                  <a:pt x="714" y="726"/>
                </a:cubicBezTo>
                <a:lnTo>
                  <a:pt x="714" y="726"/>
                </a:lnTo>
                <a:cubicBezTo>
                  <a:pt x="728" y="729"/>
                  <a:pt x="741" y="733"/>
                  <a:pt x="754" y="736"/>
                </a:cubicBezTo>
                <a:lnTo>
                  <a:pt x="754" y="736"/>
                </a:lnTo>
                <a:cubicBezTo>
                  <a:pt x="759" y="737"/>
                  <a:pt x="764" y="738"/>
                  <a:pt x="768" y="740"/>
                </a:cubicBezTo>
                <a:lnTo>
                  <a:pt x="768" y="740"/>
                </a:lnTo>
                <a:cubicBezTo>
                  <a:pt x="785" y="743"/>
                  <a:pt x="802" y="748"/>
                  <a:pt x="819" y="751"/>
                </a:cubicBezTo>
                <a:lnTo>
                  <a:pt x="819" y="751"/>
                </a:lnTo>
                <a:cubicBezTo>
                  <a:pt x="821" y="751"/>
                  <a:pt x="823" y="752"/>
                  <a:pt x="825" y="752"/>
                </a:cubicBezTo>
                <a:lnTo>
                  <a:pt x="825" y="752"/>
                </a:lnTo>
                <a:cubicBezTo>
                  <a:pt x="840" y="756"/>
                  <a:pt x="857" y="758"/>
                  <a:pt x="874" y="761"/>
                </a:cubicBezTo>
                <a:lnTo>
                  <a:pt x="874" y="761"/>
                </a:lnTo>
                <a:cubicBezTo>
                  <a:pt x="878" y="762"/>
                  <a:pt x="882" y="762"/>
                  <a:pt x="886" y="763"/>
                </a:cubicBezTo>
                <a:lnTo>
                  <a:pt x="886" y="763"/>
                </a:lnTo>
                <a:cubicBezTo>
                  <a:pt x="890" y="764"/>
                  <a:pt x="895" y="764"/>
                  <a:pt x="899" y="765"/>
                </a:cubicBezTo>
                <a:lnTo>
                  <a:pt x="899" y="765"/>
                </a:lnTo>
                <a:cubicBezTo>
                  <a:pt x="905" y="766"/>
                  <a:pt x="911" y="767"/>
                  <a:pt x="917" y="768"/>
                </a:cubicBezTo>
                <a:lnTo>
                  <a:pt x="917" y="768"/>
                </a:lnTo>
                <a:cubicBezTo>
                  <a:pt x="921" y="769"/>
                  <a:pt x="925" y="769"/>
                  <a:pt x="930" y="770"/>
                </a:cubicBezTo>
                <a:lnTo>
                  <a:pt x="930" y="770"/>
                </a:lnTo>
                <a:cubicBezTo>
                  <a:pt x="937" y="770"/>
                  <a:pt x="943" y="771"/>
                  <a:pt x="948" y="771"/>
                </a:cubicBezTo>
                <a:lnTo>
                  <a:pt x="948" y="771"/>
                </a:lnTo>
                <a:cubicBezTo>
                  <a:pt x="953" y="772"/>
                  <a:pt x="957" y="773"/>
                  <a:pt x="962" y="773"/>
                </a:cubicBezTo>
                <a:lnTo>
                  <a:pt x="962" y="773"/>
                </a:lnTo>
                <a:cubicBezTo>
                  <a:pt x="968" y="774"/>
                  <a:pt x="975" y="775"/>
                  <a:pt x="981" y="775"/>
                </a:cubicBezTo>
                <a:lnTo>
                  <a:pt x="981" y="775"/>
                </a:lnTo>
                <a:cubicBezTo>
                  <a:pt x="985" y="775"/>
                  <a:pt x="989" y="776"/>
                  <a:pt x="993" y="776"/>
                </a:cubicBezTo>
                <a:lnTo>
                  <a:pt x="993" y="776"/>
                </a:lnTo>
                <a:cubicBezTo>
                  <a:pt x="998" y="776"/>
                  <a:pt x="1003" y="777"/>
                  <a:pt x="1007" y="777"/>
                </a:cubicBezTo>
                <a:lnTo>
                  <a:pt x="1007" y="777"/>
                </a:lnTo>
                <a:cubicBezTo>
                  <a:pt x="1013" y="778"/>
                  <a:pt x="1018" y="778"/>
                  <a:pt x="1023" y="778"/>
                </a:cubicBezTo>
                <a:lnTo>
                  <a:pt x="1023" y="778"/>
                </a:lnTo>
                <a:cubicBezTo>
                  <a:pt x="1028" y="779"/>
                  <a:pt x="1033" y="779"/>
                  <a:pt x="1038" y="779"/>
                </a:cubicBezTo>
                <a:lnTo>
                  <a:pt x="1038" y="779"/>
                </a:lnTo>
                <a:cubicBezTo>
                  <a:pt x="1043" y="779"/>
                  <a:pt x="1048" y="779"/>
                  <a:pt x="1053" y="780"/>
                </a:cubicBezTo>
                <a:lnTo>
                  <a:pt x="1053" y="780"/>
                </a:lnTo>
                <a:cubicBezTo>
                  <a:pt x="1058" y="780"/>
                  <a:pt x="1063" y="780"/>
                  <a:pt x="1068" y="780"/>
                </a:cubicBezTo>
                <a:lnTo>
                  <a:pt x="1068" y="780"/>
                </a:lnTo>
                <a:cubicBezTo>
                  <a:pt x="1072" y="781"/>
                  <a:pt x="1078" y="781"/>
                  <a:pt x="1083" y="781"/>
                </a:cubicBezTo>
                <a:lnTo>
                  <a:pt x="1083" y="781"/>
                </a:lnTo>
                <a:cubicBezTo>
                  <a:pt x="1088" y="781"/>
                  <a:pt x="1092" y="781"/>
                  <a:pt x="1097" y="781"/>
                </a:cubicBezTo>
                <a:lnTo>
                  <a:pt x="1097" y="781"/>
                </a:lnTo>
                <a:cubicBezTo>
                  <a:pt x="1104" y="781"/>
                  <a:pt x="1112" y="781"/>
                  <a:pt x="1119" y="781"/>
                </a:cubicBezTo>
                <a:lnTo>
                  <a:pt x="1113" y="938"/>
                </a:lnTo>
                <a:lnTo>
                  <a:pt x="1110" y="938"/>
                </a:lnTo>
                <a:lnTo>
                  <a:pt x="1110" y="938"/>
                </a:lnTo>
                <a:cubicBezTo>
                  <a:pt x="1109" y="938"/>
                  <a:pt x="1108" y="938"/>
                  <a:pt x="1107" y="938"/>
                </a:cubicBezTo>
                <a:lnTo>
                  <a:pt x="1107" y="938"/>
                </a:lnTo>
                <a:cubicBezTo>
                  <a:pt x="1106" y="938"/>
                  <a:pt x="1105" y="938"/>
                  <a:pt x="1104" y="938"/>
                </a:cubicBezTo>
                <a:lnTo>
                  <a:pt x="1104" y="938"/>
                </a:lnTo>
                <a:cubicBezTo>
                  <a:pt x="1103" y="938"/>
                  <a:pt x="1102" y="938"/>
                  <a:pt x="1102" y="938"/>
                </a:cubicBezTo>
                <a:lnTo>
                  <a:pt x="1102" y="938"/>
                </a:lnTo>
                <a:cubicBezTo>
                  <a:pt x="1098" y="938"/>
                  <a:pt x="1095" y="937"/>
                  <a:pt x="1092" y="937"/>
                </a:cubicBezTo>
                <a:lnTo>
                  <a:pt x="1092" y="937"/>
                </a:lnTo>
                <a:cubicBezTo>
                  <a:pt x="1087" y="937"/>
                  <a:pt x="1083" y="937"/>
                  <a:pt x="1078" y="937"/>
                </a:cubicBezTo>
                <a:lnTo>
                  <a:pt x="1078" y="937"/>
                </a:lnTo>
                <a:cubicBezTo>
                  <a:pt x="1076" y="937"/>
                  <a:pt x="1074" y="937"/>
                  <a:pt x="1072" y="937"/>
                </a:cubicBezTo>
                <a:lnTo>
                  <a:pt x="1072" y="937"/>
                </a:lnTo>
                <a:cubicBezTo>
                  <a:pt x="1069" y="937"/>
                  <a:pt x="1066" y="937"/>
                  <a:pt x="1063" y="937"/>
                </a:cubicBezTo>
                <a:lnTo>
                  <a:pt x="1063" y="937"/>
                </a:lnTo>
                <a:cubicBezTo>
                  <a:pt x="1058" y="937"/>
                  <a:pt x="1053" y="937"/>
                  <a:pt x="1049" y="936"/>
                </a:cubicBezTo>
                <a:lnTo>
                  <a:pt x="1049" y="936"/>
                </a:lnTo>
                <a:cubicBezTo>
                  <a:pt x="1047" y="936"/>
                  <a:pt x="1045" y="936"/>
                  <a:pt x="1044" y="936"/>
                </a:cubicBezTo>
                <a:lnTo>
                  <a:pt x="1044" y="936"/>
                </a:lnTo>
                <a:cubicBezTo>
                  <a:pt x="1040" y="936"/>
                  <a:pt x="1036" y="936"/>
                  <a:pt x="1033" y="936"/>
                </a:cubicBezTo>
                <a:lnTo>
                  <a:pt x="1033" y="936"/>
                </a:lnTo>
                <a:cubicBezTo>
                  <a:pt x="1028" y="936"/>
                  <a:pt x="1023" y="935"/>
                  <a:pt x="1018" y="935"/>
                </a:cubicBezTo>
                <a:lnTo>
                  <a:pt x="1018" y="935"/>
                </a:lnTo>
                <a:cubicBezTo>
                  <a:pt x="1017" y="935"/>
                  <a:pt x="1016" y="934"/>
                  <a:pt x="1014" y="934"/>
                </a:cubicBezTo>
                <a:lnTo>
                  <a:pt x="1014" y="934"/>
                </a:lnTo>
                <a:cubicBezTo>
                  <a:pt x="1011" y="934"/>
                  <a:pt x="1007" y="933"/>
                  <a:pt x="1003" y="933"/>
                </a:cubicBezTo>
                <a:lnTo>
                  <a:pt x="1003" y="933"/>
                </a:lnTo>
                <a:cubicBezTo>
                  <a:pt x="999" y="933"/>
                  <a:pt x="994" y="933"/>
                  <a:pt x="989" y="932"/>
                </a:cubicBezTo>
                <a:lnTo>
                  <a:pt x="989" y="932"/>
                </a:lnTo>
                <a:cubicBezTo>
                  <a:pt x="988" y="932"/>
                  <a:pt x="987" y="932"/>
                  <a:pt x="986" y="932"/>
                </a:cubicBezTo>
                <a:lnTo>
                  <a:pt x="986" y="932"/>
                </a:lnTo>
                <a:cubicBezTo>
                  <a:pt x="982" y="932"/>
                  <a:pt x="979" y="932"/>
                  <a:pt x="976" y="931"/>
                </a:cubicBezTo>
                <a:lnTo>
                  <a:pt x="976" y="931"/>
                </a:lnTo>
                <a:cubicBezTo>
                  <a:pt x="970" y="931"/>
                  <a:pt x="964" y="930"/>
                  <a:pt x="958" y="929"/>
                </a:cubicBezTo>
                <a:lnTo>
                  <a:pt x="958" y="929"/>
                </a:lnTo>
                <a:cubicBezTo>
                  <a:pt x="956" y="929"/>
                  <a:pt x="955" y="929"/>
                  <a:pt x="953" y="929"/>
                </a:cubicBezTo>
                <a:lnTo>
                  <a:pt x="953" y="929"/>
                </a:lnTo>
                <a:cubicBezTo>
                  <a:pt x="950" y="929"/>
                  <a:pt x="948" y="928"/>
                  <a:pt x="944" y="928"/>
                </a:cubicBezTo>
                <a:lnTo>
                  <a:pt x="944" y="928"/>
                </a:lnTo>
                <a:cubicBezTo>
                  <a:pt x="939" y="927"/>
                  <a:pt x="933" y="926"/>
                  <a:pt x="927" y="926"/>
                </a:cubicBezTo>
                <a:lnTo>
                  <a:pt x="927" y="926"/>
                </a:lnTo>
                <a:cubicBezTo>
                  <a:pt x="925" y="926"/>
                  <a:pt x="923" y="925"/>
                  <a:pt x="921" y="925"/>
                </a:cubicBezTo>
                <a:lnTo>
                  <a:pt x="921" y="925"/>
                </a:lnTo>
                <a:cubicBezTo>
                  <a:pt x="918" y="925"/>
                  <a:pt x="916" y="925"/>
                  <a:pt x="913" y="924"/>
                </a:cubicBezTo>
                <a:lnTo>
                  <a:pt x="913" y="924"/>
                </a:lnTo>
                <a:cubicBezTo>
                  <a:pt x="908" y="923"/>
                  <a:pt x="902" y="922"/>
                  <a:pt x="896" y="921"/>
                </a:cubicBezTo>
                <a:lnTo>
                  <a:pt x="896" y="921"/>
                </a:lnTo>
                <a:cubicBezTo>
                  <a:pt x="893" y="921"/>
                  <a:pt x="891" y="921"/>
                  <a:pt x="888" y="920"/>
                </a:cubicBezTo>
                <a:lnTo>
                  <a:pt x="888" y="920"/>
                </a:lnTo>
                <a:cubicBezTo>
                  <a:pt x="886" y="920"/>
                  <a:pt x="885" y="920"/>
                  <a:pt x="883" y="920"/>
                </a:cubicBezTo>
                <a:lnTo>
                  <a:pt x="883" y="920"/>
                </a:lnTo>
                <a:cubicBezTo>
                  <a:pt x="880" y="919"/>
                  <a:pt x="878" y="919"/>
                  <a:pt x="875" y="918"/>
                </a:cubicBezTo>
                <a:lnTo>
                  <a:pt x="875" y="918"/>
                </a:lnTo>
                <a:cubicBezTo>
                  <a:pt x="874" y="918"/>
                  <a:pt x="872" y="918"/>
                  <a:pt x="871" y="918"/>
                </a:cubicBezTo>
                <a:lnTo>
                  <a:pt x="871" y="918"/>
                </a:lnTo>
                <a:cubicBezTo>
                  <a:pt x="866" y="916"/>
                  <a:pt x="861" y="916"/>
                  <a:pt x="856" y="915"/>
                </a:cubicBezTo>
                <a:lnTo>
                  <a:pt x="856" y="915"/>
                </a:lnTo>
                <a:cubicBezTo>
                  <a:pt x="845" y="913"/>
                  <a:pt x="834" y="911"/>
                  <a:pt x="822" y="909"/>
                </a:cubicBezTo>
                <a:lnTo>
                  <a:pt x="822" y="909"/>
                </a:lnTo>
                <a:cubicBezTo>
                  <a:pt x="820" y="908"/>
                  <a:pt x="819" y="908"/>
                  <a:pt x="817" y="907"/>
                </a:cubicBezTo>
                <a:lnTo>
                  <a:pt x="817" y="907"/>
                </a:lnTo>
                <a:cubicBezTo>
                  <a:pt x="817" y="907"/>
                  <a:pt x="816" y="907"/>
                  <a:pt x="815" y="907"/>
                </a:cubicBezTo>
                <a:lnTo>
                  <a:pt x="815" y="907"/>
                </a:lnTo>
                <a:cubicBezTo>
                  <a:pt x="802" y="904"/>
                  <a:pt x="788" y="901"/>
                  <a:pt x="775" y="898"/>
                </a:cubicBezTo>
                <a:lnTo>
                  <a:pt x="775" y="898"/>
                </a:lnTo>
                <a:cubicBezTo>
                  <a:pt x="772" y="898"/>
                  <a:pt x="770" y="896"/>
                  <a:pt x="767" y="896"/>
                </a:cubicBezTo>
                <a:lnTo>
                  <a:pt x="767" y="896"/>
                </a:lnTo>
                <a:cubicBezTo>
                  <a:pt x="762" y="894"/>
                  <a:pt x="757" y="893"/>
                  <a:pt x="753" y="893"/>
                </a:cubicBezTo>
                <a:lnTo>
                  <a:pt x="753" y="893"/>
                </a:lnTo>
                <a:cubicBezTo>
                  <a:pt x="747" y="891"/>
                  <a:pt x="741" y="890"/>
                  <a:pt x="735" y="888"/>
                </a:cubicBezTo>
                <a:lnTo>
                  <a:pt x="735" y="888"/>
                </a:lnTo>
                <a:cubicBezTo>
                  <a:pt x="728" y="886"/>
                  <a:pt x="721" y="884"/>
                  <a:pt x="713" y="881"/>
                </a:cubicBezTo>
                <a:lnTo>
                  <a:pt x="713" y="881"/>
                </a:lnTo>
                <a:cubicBezTo>
                  <a:pt x="710" y="880"/>
                  <a:pt x="705" y="879"/>
                  <a:pt x="702" y="878"/>
                </a:cubicBezTo>
                <a:lnTo>
                  <a:pt x="702" y="878"/>
                </a:lnTo>
                <a:cubicBezTo>
                  <a:pt x="699" y="877"/>
                  <a:pt x="697" y="877"/>
                  <a:pt x="696" y="877"/>
                </a:cubicBezTo>
                <a:lnTo>
                  <a:pt x="696" y="877"/>
                </a:lnTo>
                <a:cubicBezTo>
                  <a:pt x="682" y="873"/>
                  <a:pt x="668" y="868"/>
                  <a:pt x="655" y="863"/>
                </a:cubicBezTo>
                <a:lnTo>
                  <a:pt x="655" y="863"/>
                </a:lnTo>
                <a:cubicBezTo>
                  <a:pt x="654" y="863"/>
                  <a:pt x="652" y="863"/>
                  <a:pt x="651" y="862"/>
                </a:cubicBezTo>
                <a:lnTo>
                  <a:pt x="651" y="862"/>
                </a:lnTo>
                <a:cubicBezTo>
                  <a:pt x="650" y="862"/>
                  <a:pt x="648" y="861"/>
                  <a:pt x="647" y="861"/>
                </a:cubicBezTo>
                <a:lnTo>
                  <a:pt x="647" y="861"/>
                </a:lnTo>
                <a:cubicBezTo>
                  <a:pt x="631" y="855"/>
                  <a:pt x="616" y="850"/>
                  <a:pt x="601" y="844"/>
                </a:cubicBezTo>
                <a:lnTo>
                  <a:pt x="601" y="844"/>
                </a:lnTo>
                <a:cubicBezTo>
                  <a:pt x="598" y="843"/>
                  <a:pt x="596" y="842"/>
                  <a:pt x="593" y="841"/>
                </a:cubicBezTo>
                <a:lnTo>
                  <a:pt x="593" y="841"/>
                </a:lnTo>
                <a:cubicBezTo>
                  <a:pt x="589" y="839"/>
                  <a:pt x="583" y="837"/>
                  <a:pt x="578" y="835"/>
                </a:cubicBezTo>
                <a:lnTo>
                  <a:pt x="578" y="835"/>
                </a:lnTo>
                <a:cubicBezTo>
                  <a:pt x="568" y="831"/>
                  <a:pt x="557" y="827"/>
                  <a:pt x="547" y="822"/>
                </a:cubicBezTo>
                <a:lnTo>
                  <a:pt x="547" y="822"/>
                </a:lnTo>
                <a:cubicBezTo>
                  <a:pt x="546" y="821"/>
                  <a:pt x="545" y="821"/>
                  <a:pt x="543" y="821"/>
                </a:cubicBezTo>
                <a:lnTo>
                  <a:pt x="543" y="821"/>
                </a:lnTo>
                <a:cubicBezTo>
                  <a:pt x="528" y="813"/>
                  <a:pt x="513" y="806"/>
                  <a:pt x="498" y="799"/>
                </a:cubicBezTo>
                <a:lnTo>
                  <a:pt x="498" y="799"/>
                </a:lnTo>
                <a:cubicBezTo>
                  <a:pt x="498" y="799"/>
                  <a:pt x="497" y="799"/>
                  <a:pt x="495" y="798"/>
                </a:cubicBezTo>
                <a:lnTo>
                  <a:pt x="495" y="798"/>
                </a:lnTo>
                <a:cubicBezTo>
                  <a:pt x="487" y="793"/>
                  <a:pt x="477" y="788"/>
                  <a:pt x="467" y="783"/>
                </a:cubicBezTo>
                <a:lnTo>
                  <a:pt x="467" y="783"/>
                </a:lnTo>
                <a:cubicBezTo>
                  <a:pt x="463" y="781"/>
                  <a:pt x="457" y="778"/>
                  <a:pt x="452" y="775"/>
                </a:cubicBezTo>
                <a:lnTo>
                  <a:pt x="452" y="775"/>
                </a:lnTo>
                <a:cubicBezTo>
                  <a:pt x="451" y="774"/>
                  <a:pt x="449" y="773"/>
                  <a:pt x="448" y="773"/>
                </a:cubicBezTo>
                <a:lnTo>
                  <a:pt x="448" y="773"/>
                </a:lnTo>
                <a:cubicBezTo>
                  <a:pt x="447" y="773"/>
                  <a:pt x="447" y="772"/>
                  <a:pt x="446" y="771"/>
                </a:cubicBezTo>
                <a:lnTo>
                  <a:pt x="446" y="771"/>
                </a:lnTo>
                <a:cubicBezTo>
                  <a:pt x="432" y="764"/>
                  <a:pt x="419" y="756"/>
                  <a:pt x="406" y="748"/>
                </a:cubicBezTo>
                <a:lnTo>
                  <a:pt x="406" y="748"/>
                </a:lnTo>
                <a:cubicBezTo>
                  <a:pt x="403" y="747"/>
                  <a:pt x="402" y="745"/>
                  <a:pt x="399" y="744"/>
                </a:cubicBezTo>
                <a:lnTo>
                  <a:pt x="399" y="744"/>
                </a:lnTo>
                <a:cubicBezTo>
                  <a:pt x="388" y="737"/>
                  <a:pt x="377" y="731"/>
                  <a:pt x="367" y="723"/>
                </a:cubicBezTo>
                <a:lnTo>
                  <a:pt x="367" y="723"/>
                </a:lnTo>
                <a:cubicBezTo>
                  <a:pt x="365" y="722"/>
                  <a:pt x="363" y="720"/>
                  <a:pt x="361" y="719"/>
                </a:cubicBezTo>
                <a:lnTo>
                  <a:pt x="361" y="719"/>
                </a:lnTo>
                <a:cubicBezTo>
                  <a:pt x="359" y="718"/>
                  <a:pt x="357" y="716"/>
                  <a:pt x="354" y="715"/>
                </a:cubicBezTo>
                <a:lnTo>
                  <a:pt x="354" y="715"/>
                </a:lnTo>
                <a:cubicBezTo>
                  <a:pt x="342" y="706"/>
                  <a:pt x="329" y="697"/>
                  <a:pt x="318" y="688"/>
                </a:cubicBezTo>
                <a:lnTo>
                  <a:pt x="318" y="688"/>
                </a:lnTo>
                <a:cubicBezTo>
                  <a:pt x="316" y="686"/>
                  <a:pt x="315" y="686"/>
                  <a:pt x="313" y="685"/>
                </a:cubicBezTo>
                <a:lnTo>
                  <a:pt x="313" y="685"/>
                </a:lnTo>
                <a:cubicBezTo>
                  <a:pt x="300" y="675"/>
                  <a:pt x="288" y="665"/>
                  <a:pt x="276" y="655"/>
                </a:cubicBezTo>
                <a:lnTo>
                  <a:pt x="276" y="655"/>
                </a:lnTo>
                <a:cubicBezTo>
                  <a:pt x="268" y="648"/>
                  <a:pt x="260" y="641"/>
                  <a:pt x="252" y="633"/>
                </a:cubicBezTo>
                <a:lnTo>
                  <a:pt x="252" y="633"/>
                </a:lnTo>
                <a:cubicBezTo>
                  <a:pt x="251" y="632"/>
                  <a:pt x="249" y="631"/>
                  <a:pt x="248" y="630"/>
                </a:cubicBezTo>
                <a:lnTo>
                  <a:pt x="248" y="630"/>
                </a:lnTo>
                <a:cubicBezTo>
                  <a:pt x="246" y="627"/>
                  <a:pt x="242" y="625"/>
                  <a:pt x="240" y="622"/>
                </a:cubicBezTo>
                <a:lnTo>
                  <a:pt x="240" y="622"/>
                </a:lnTo>
                <a:cubicBezTo>
                  <a:pt x="236" y="619"/>
                  <a:pt x="233" y="616"/>
                  <a:pt x="229" y="612"/>
                </a:cubicBezTo>
                <a:lnTo>
                  <a:pt x="229" y="612"/>
                </a:lnTo>
                <a:cubicBezTo>
                  <a:pt x="226" y="610"/>
                  <a:pt x="224" y="606"/>
                  <a:pt x="221" y="603"/>
                </a:cubicBezTo>
                <a:lnTo>
                  <a:pt x="221" y="603"/>
                </a:lnTo>
                <a:cubicBezTo>
                  <a:pt x="218" y="601"/>
                  <a:pt x="216" y="598"/>
                  <a:pt x="212" y="595"/>
                </a:cubicBezTo>
                <a:lnTo>
                  <a:pt x="212" y="595"/>
                </a:lnTo>
                <a:cubicBezTo>
                  <a:pt x="211" y="594"/>
                  <a:pt x="209" y="592"/>
                  <a:pt x="208" y="590"/>
                </a:cubicBezTo>
                <a:lnTo>
                  <a:pt x="208" y="590"/>
                </a:lnTo>
                <a:cubicBezTo>
                  <a:pt x="202" y="584"/>
                  <a:pt x="197" y="579"/>
                  <a:pt x="192" y="573"/>
                </a:cubicBezTo>
                <a:lnTo>
                  <a:pt x="192" y="573"/>
                </a:lnTo>
                <a:cubicBezTo>
                  <a:pt x="190" y="572"/>
                  <a:pt x="189" y="570"/>
                  <a:pt x="188" y="569"/>
                </a:cubicBezTo>
                <a:lnTo>
                  <a:pt x="188" y="569"/>
                </a:lnTo>
                <a:cubicBezTo>
                  <a:pt x="187" y="569"/>
                  <a:pt x="187" y="568"/>
                  <a:pt x="187" y="567"/>
                </a:cubicBezTo>
                <a:lnTo>
                  <a:pt x="187" y="567"/>
                </a:lnTo>
                <a:cubicBezTo>
                  <a:pt x="184" y="564"/>
                  <a:pt x="181" y="561"/>
                  <a:pt x="179" y="558"/>
                </a:cubicBezTo>
                <a:lnTo>
                  <a:pt x="179" y="558"/>
                </a:lnTo>
                <a:cubicBezTo>
                  <a:pt x="173" y="552"/>
                  <a:pt x="168" y="546"/>
                  <a:pt x="163" y="540"/>
                </a:cubicBezTo>
                <a:lnTo>
                  <a:pt x="163" y="540"/>
                </a:lnTo>
                <a:cubicBezTo>
                  <a:pt x="162" y="539"/>
                  <a:pt x="162" y="539"/>
                  <a:pt x="161" y="537"/>
                </a:cubicBezTo>
                <a:lnTo>
                  <a:pt x="161" y="537"/>
                </a:lnTo>
                <a:cubicBezTo>
                  <a:pt x="161" y="537"/>
                  <a:pt x="160" y="536"/>
                  <a:pt x="159" y="535"/>
                </a:cubicBezTo>
                <a:lnTo>
                  <a:pt x="159" y="535"/>
                </a:lnTo>
                <a:cubicBezTo>
                  <a:pt x="157" y="532"/>
                  <a:pt x="154" y="529"/>
                  <a:pt x="152" y="525"/>
                </a:cubicBezTo>
                <a:lnTo>
                  <a:pt x="152" y="525"/>
                </a:lnTo>
                <a:cubicBezTo>
                  <a:pt x="146" y="519"/>
                  <a:pt x="142" y="512"/>
                  <a:pt x="137" y="506"/>
                </a:cubicBezTo>
                <a:lnTo>
                  <a:pt x="137" y="506"/>
                </a:lnTo>
                <a:cubicBezTo>
                  <a:pt x="136" y="505"/>
                  <a:pt x="135" y="504"/>
                  <a:pt x="134" y="502"/>
                </a:cubicBezTo>
                <a:lnTo>
                  <a:pt x="134" y="502"/>
                </a:lnTo>
                <a:cubicBezTo>
                  <a:pt x="132" y="500"/>
                  <a:pt x="130" y="496"/>
                  <a:pt x="127" y="493"/>
                </a:cubicBezTo>
                <a:lnTo>
                  <a:pt x="127" y="493"/>
                </a:lnTo>
                <a:cubicBezTo>
                  <a:pt x="123" y="487"/>
                  <a:pt x="119" y="480"/>
                  <a:pt x="115" y="474"/>
                </a:cubicBezTo>
                <a:lnTo>
                  <a:pt x="115" y="474"/>
                </a:lnTo>
                <a:cubicBezTo>
                  <a:pt x="114" y="472"/>
                  <a:pt x="113" y="471"/>
                  <a:pt x="111" y="469"/>
                </a:cubicBezTo>
                <a:lnTo>
                  <a:pt x="111" y="469"/>
                </a:lnTo>
                <a:cubicBezTo>
                  <a:pt x="110" y="466"/>
                  <a:pt x="108" y="463"/>
                  <a:pt x="106" y="460"/>
                </a:cubicBezTo>
                <a:lnTo>
                  <a:pt x="106" y="460"/>
                </a:lnTo>
                <a:cubicBezTo>
                  <a:pt x="102" y="454"/>
                  <a:pt x="98" y="448"/>
                  <a:pt x="94" y="441"/>
                </a:cubicBezTo>
                <a:lnTo>
                  <a:pt x="94" y="441"/>
                </a:lnTo>
                <a:cubicBezTo>
                  <a:pt x="93" y="439"/>
                  <a:pt x="92" y="438"/>
                  <a:pt x="91" y="435"/>
                </a:cubicBezTo>
                <a:lnTo>
                  <a:pt x="91" y="435"/>
                </a:lnTo>
                <a:cubicBezTo>
                  <a:pt x="89" y="432"/>
                  <a:pt x="87" y="428"/>
                  <a:pt x="85" y="424"/>
                </a:cubicBezTo>
                <a:lnTo>
                  <a:pt x="85" y="424"/>
                </a:lnTo>
                <a:cubicBezTo>
                  <a:pt x="83" y="421"/>
                  <a:pt x="82" y="418"/>
                  <a:pt x="80" y="416"/>
                </a:cubicBezTo>
                <a:lnTo>
                  <a:pt x="80" y="416"/>
                </a:lnTo>
                <a:cubicBezTo>
                  <a:pt x="80" y="414"/>
                  <a:pt x="79" y="413"/>
                  <a:pt x="79" y="411"/>
                </a:cubicBezTo>
                <a:lnTo>
                  <a:pt x="79" y="411"/>
                </a:lnTo>
                <a:cubicBezTo>
                  <a:pt x="77" y="410"/>
                  <a:pt x="77" y="409"/>
                  <a:pt x="76" y="407"/>
                </a:cubicBezTo>
                <a:lnTo>
                  <a:pt x="76" y="407"/>
                </a:lnTo>
                <a:cubicBezTo>
                  <a:pt x="74" y="402"/>
                  <a:pt x="71" y="397"/>
                  <a:pt x="69" y="392"/>
                </a:cubicBezTo>
                <a:lnTo>
                  <a:pt x="69" y="392"/>
                </a:lnTo>
                <a:cubicBezTo>
                  <a:pt x="67" y="389"/>
                  <a:pt x="65" y="385"/>
                  <a:pt x="63" y="381"/>
                </a:cubicBezTo>
                <a:lnTo>
                  <a:pt x="63" y="381"/>
                </a:lnTo>
                <a:cubicBezTo>
                  <a:pt x="63" y="380"/>
                  <a:pt x="63" y="380"/>
                  <a:pt x="62" y="378"/>
                </a:cubicBezTo>
                <a:lnTo>
                  <a:pt x="62" y="378"/>
                </a:lnTo>
                <a:cubicBezTo>
                  <a:pt x="59" y="372"/>
                  <a:pt x="56" y="364"/>
                  <a:pt x="53" y="357"/>
                </a:cubicBezTo>
                <a:lnTo>
                  <a:pt x="53" y="357"/>
                </a:lnTo>
                <a:cubicBezTo>
                  <a:pt x="52" y="355"/>
                  <a:pt x="51" y="353"/>
                  <a:pt x="51" y="350"/>
                </a:cubicBezTo>
                <a:lnTo>
                  <a:pt x="51" y="350"/>
                </a:lnTo>
                <a:cubicBezTo>
                  <a:pt x="50" y="350"/>
                  <a:pt x="50" y="350"/>
                  <a:pt x="50" y="350"/>
                </a:cubicBezTo>
                <a:lnTo>
                  <a:pt x="50" y="350"/>
                </a:lnTo>
                <a:cubicBezTo>
                  <a:pt x="46" y="340"/>
                  <a:pt x="42" y="330"/>
                  <a:pt x="39" y="320"/>
                </a:cubicBezTo>
                <a:lnTo>
                  <a:pt x="39" y="320"/>
                </a:lnTo>
                <a:cubicBezTo>
                  <a:pt x="39" y="320"/>
                  <a:pt x="39" y="320"/>
                  <a:pt x="39" y="319"/>
                </a:cubicBezTo>
                <a:lnTo>
                  <a:pt x="39" y="319"/>
                </a:lnTo>
                <a:cubicBezTo>
                  <a:pt x="38" y="317"/>
                  <a:pt x="38" y="315"/>
                  <a:pt x="37" y="313"/>
                </a:cubicBezTo>
                <a:lnTo>
                  <a:pt x="37" y="313"/>
                </a:lnTo>
                <a:cubicBezTo>
                  <a:pt x="35" y="306"/>
                  <a:pt x="33" y="300"/>
                  <a:pt x="30" y="293"/>
                </a:cubicBezTo>
                <a:lnTo>
                  <a:pt x="30" y="293"/>
                </a:lnTo>
                <a:cubicBezTo>
                  <a:pt x="30" y="292"/>
                  <a:pt x="30" y="290"/>
                  <a:pt x="30" y="288"/>
                </a:cubicBezTo>
                <a:lnTo>
                  <a:pt x="30" y="288"/>
                </a:lnTo>
                <a:cubicBezTo>
                  <a:pt x="29" y="287"/>
                  <a:pt x="28" y="287"/>
                  <a:pt x="28" y="285"/>
                </a:cubicBezTo>
                <a:lnTo>
                  <a:pt x="28" y="285"/>
                </a:lnTo>
                <a:cubicBezTo>
                  <a:pt x="28" y="283"/>
                  <a:pt x="27" y="281"/>
                  <a:pt x="27" y="278"/>
                </a:cubicBezTo>
                <a:lnTo>
                  <a:pt x="27" y="278"/>
                </a:lnTo>
                <a:cubicBezTo>
                  <a:pt x="25" y="274"/>
                  <a:pt x="24" y="270"/>
                  <a:pt x="23" y="266"/>
                </a:cubicBezTo>
                <a:lnTo>
                  <a:pt x="23" y="266"/>
                </a:lnTo>
                <a:cubicBezTo>
                  <a:pt x="23" y="263"/>
                  <a:pt x="22" y="260"/>
                  <a:pt x="22" y="258"/>
                </a:cubicBezTo>
                <a:lnTo>
                  <a:pt x="22" y="258"/>
                </a:lnTo>
                <a:cubicBezTo>
                  <a:pt x="20" y="254"/>
                  <a:pt x="20" y="250"/>
                  <a:pt x="19" y="246"/>
                </a:cubicBezTo>
                <a:lnTo>
                  <a:pt x="19" y="246"/>
                </a:lnTo>
                <a:cubicBezTo>
                  <a:pt x="19" y="244"/>
                  <a:pt x="18" y="241"/>
                  <a:pt x="17" y="238"/>
                </a:cubicBezTo>
                <a:lnTo>
                  <a:pt x="17" y="238"/>
                </a:lnTo>
                <a:cubicBezTo>
                  <a:pt x="17" y="234"/>
                  <a:pt x="16" y="230"/>
                  <a:pt x="15" y="226"/>
                </a:cubicBezTo>
                <a:lnTo>
                  <a:pt x="15" y="226"/>
                </a:lnTo>
                <a:cubicBezTo>
                  <a:pt x="14" y="222"/>
                  <a:pt x="14" y="219"/>
                  <a:pt x="14" y="215"/>
                </a:cubicBezTo>
                <a:lnTo>
                  <a:pt x="14" y="215"/>
                </a:lnTo>
                <a:cubicBezTo>
                  <a:pt x="13" y="214"/>
                  <a:pt x="13" y="212"/>
                  <a:pt x="12" y="211"/>
                </a:cubicBezTo>
                <a:lnTo>
                  <a:pt x="12" y="211"/>
                </a:lnTo>
                <a:cubicBezTo>
                  <a:pt x="12" y="206"/>
                  <a:pt x="11" y="201"/>
                  <a:pt x="11" y="196"/>
                </a:cubicBezTo>
                <a:lnTo>
                  <a:pt x="11" y="196"/>
                </a:lnTo>
                <a:cubicBezTo>
                  <a:pt x="10" y="193"/>
                  <a:pt x="10" y="190"/>
                  <a:pt x="9" y="187"/>
                </a:cubicBezTo>
                <a:lnTo>
                  <a:pt x="9" y="187"/>
                </a:lnTo>
                <a:cubicBezTo>
                  <a:pt x="9" y="186"/>
                  <a:pt x="9" y="185"/>
                  <a:pt x="9" y="184"/>
                </a:cubicBezTo>
                <a:lnTo>
                  <a:pt x="9" y="184"/>
                </a:lnTo>
                <a:cubicBezTo>
                  <a:pt x="9" y="183"/>
                  <a:pt x="9" y="182"/>
                  <a:pt x="9" y="181"/>
                </a:cubicBezTo>
                <a:lnTo>
                  <a:pt x="9" y="181"/>
                </a:lnTo>
                <a:cubicBezTo>
                  <a:pt x="9" y="177"/>
                  <a:pt x="8" y="172"/>
                  <a:pt x="8" y="167"/>
                </a:cubicBezTo>
                <a:lnTo>
                  <a:pt x="8" y="167"/>
                </a:lnTo>
                <a:cubicBezTo>
                  <a:pt x="7" y="161"/>
                  <a:pt x="7" y="156"/>
                  <a:pt x="7" y="151"/>
                </a:cubicBezTo>
                <a:lnTo>
                  <a:pt x="0" y="0"/>
                </a:lnTo>
                <a:lnTo>
                  <a:pt x="0" y="0"/>
                </a:lnTo>
                <a:cubicBezTo>
                  <a:pt x="1" y="11"/>
                  <a:pt x="1" y="20"/>
                  <a:pt x="3" y="31"/>
                </a:cubicBezTo>
              </a:path>
            </a:pathLst>
          </a:custGeom>
          <a:solidFill>
            <a:schemeClr val="dk2"/>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920" name="Google Shape;920;p39"/>
          <p:cNvSpPr/>
          <p:nvPr/>
        </p:nvSpPr>
        <p:spPr>
          <a:xfrm>
            <a:off x="1922343" y="2929133"/>
            <a:ext cx="1594741" cy="74155"/>
          </a:xfrm>
          <a:custGeom>
            <a:avLst/>
            <a:gdLst/>
            <a:ahLst/>
            <a:cxnLst/>
            <a:rect l="l" t="t" r="r" b="b"/>
            <a:pathLst>
              <a:path w="3413" h="158" extrusionOk="0">
                <a:moveTo>
                  <a:pt x="6" y="0"/>
                </a:moveTo>
                <a:lnTo>
                  <a:pt x="0" y="157"/>
                </a:lnTo>
                <a:lnTo>
                  <a:pt x="3368" y="157"/>
                </a:lnTo>
                <a:lnTo>
                  <a:pt x="3412" y="0"/>
                </a:lnTo>
                <a:lnTo>
                  <a:pt x="6" y="0"/>
                </a:lnTo>
              </a:path>
            </a:pathLst>
          </a:custGeom>
          <a:solidFill>
            <a:schemeClr val="dk2"/>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921" name="Google Shape;921;p39"/>
          <p:cNvSpPr/>
          <p:nvPr/>
        </p:nvSpPr>
        <p:spPr>
          <a:xfrm>
            <a:off x="3496479" y="2929134"/>
            <a:ext cx="356446" cy="308978"/>
          </a:xfrm>
          <a:custGeom>
            <a:avLst/>
            <a:gdLst/>
            <a:ahLst/>
            <a:cxnLst/>
            <a:rect l="l" t="t" r="r" b="b"/>
            <a:pathLst>
              <a:path w="764" h="661" extrusionOk="0">
                <a:moveTo>
                  <a:pt x="694" y="630"/>
                </a:moveTo>
                <a:lnTo>
                  <a:pt x="694" y="630"/>
                </a:lnTo>
                <a:cubicBezTo>
                  <a:pt x="690" y="623"/>
                  <a:pt x="686" y="615"/>
                  <a:pt x="682" y="608"/>
                </a:cubicBezTo>
                <a:lnTo>
                  <a:pt x="682" y="608"/>
                </a:lnTo>
                <a:cubicBezTo>
                  <a:pt x="682" y="607"/>
                  <a:pt x="682" y="607"/>
                  <a:pt x="682" y="607"/>
                </a:cubicBezTo>
                <a:lnTo>
                  <a:pt x="682" y="607"/>
                </a:lnTo>
                <a:cubicBezTo>
                  <a:pt x="678" y="599"/>
                  <a:pt x="674" y="591"/>
                  <a:pt x="669" y="583"/>
                </a:cubicBezTo>
                <a:lnTo>
                  <a:pt x="669" y="583"/>
                </a:lnTo>
                <a:cubicBezTo>
                  <a:pt x="668" y="581"/>
                  <a:pt x="666" y="579"/>
                  <a:pt x="665" y="576"/>
                </a:cubicBezTo>
                <a:lnTo>
                  <a:pt x="665" y="576"/>
                </a:lnTo>
                <a:cubicBezTo>
                  <a:pt x="662" y="571"/>
                  <a:pt x="658" y="565"/>
                  <a:pt x="655" y="560"/>
                </a:cubicBezTo>
                <a:lnTo>
                  <a:pt x="655" y="560"/>
                </a:lnTo>
                <a:cubicBezTo>
                  <a:pt x="653" y="558"/>
                  <a:pt x="652" y="554"/>
                  <a:pt x="650" y="552"/>
                </a:cubicBezTo>
                <a:lnTo>
                  <a:pt x="650" y="552"/>
                </a:lnTo>
                <a:cubicBezTo>
                  <a:pt x="647" y="547"/>
                  <a:pt x="643" y="542"/>
                  <a:pt x="640" y="536"/>
                </a:cubicBezTo>
                <a:lnTo>
                  <a:pt x="640" y="536"/>
                </a:lnTo>
                <a:cubicBezTo>
                  <a:pt x="638" y="534"/>
                  <a:pt x="636" y="531"/>
                  <a:pt x="634" y="529"/>
                </a:cubicBezTo>
                <a:lnTo>
                  <a:pt x="634" y="529"/>
                </a:lnTo>
                <a:cubicBezTo>
                  <a:pt x="630" y="523"/>
                  <a:pt x="626" y="516"/>
                  <a:pt x="621" y="510"/>
                </a:cubicBezTo>
                <a:lnTo>
                  <a:pt x="621" y="510"/>
                </a:lnTo>
                <a:cubicBezTo>
                  <a:pt x="620" y="508"/>
                  <a:pt x="620" y="507"/>
                  <a:pt x="618" y="507"/>
                </a:cubicBezTo>
                <a:lnTo>
                  <a:pt x="618" y="507"/>
                </a:lnTo>
                <a:cubicBezTo>
                  <a:pt x="613" y="499"/>
                  <a:pt x="607" y="492"/>
                  <a:pt x="602" y="485"/>
                </a:cubicBezTo>
                <a:lnTo>
                  <a:pt x="602" y="485"/>
                </a:lnTo>
                <a:cubicBezTo>
                  <a:pt x="600" y="482"/>
                  <a:pt x="598" y="480"/>
                  <a:pt x="596" y="477"/>
                </a:cubicBezTo>
                <a:lnTo>
                  <a:pt x="596" y="477"/>
                </a:lnTo>
                <a:cubicBezTo>
                  <a:pt x="592" y="472"/>
                  <a:pt x="588" y="467"/>
                  <a:pt x="584" y="463"/>
                </a:cubicBezTo>
                <a:lnTo>
                  <a:pt x="584" y="463"/>
                </a:lnTo>
                <a:cubicBezTo>
                  <a:pt x="582" y="460"/>
                  <a:pt x="579" y="457"/>
                  <a:pt x="577" y="454"/>
                </a:cubicBezTo>
                <a:lnTo>
                  <a:pt x="577" y="454"/>
                </a:lnTo>
                <a:cubicBezTo>
                  <a:pt x="573" y="450"/>
                  <a:pt x="569" y="445"/>
                  <a:pt x="565" y="442"/>
                </a:cubicBezTo>
                <a:lnTo>
                  <a:pt x="565" y="442"/>
                </a:lnTo>
                <a:cubicBezTo>
                  <a:pt x="563" y="439"/>
                  <a:pt x="560" y="436"/>
                  <a:pt x="557" y="433"/>
                </a:cubicBezTo>
                <a:lnTo>
                  <a:pt x="557" y="433"/>
                </a:lnTo>
                <a:cubicBezTo>
                  <a:pt x="554" y="429"/>
                  <a:pt x="550" y="425"/>
                  <a:pt x="546" y="421"/>
                </a:cubicBezTo>
                <a:lnTo>
                  <a:pt x="546" y="421"/>
                </a:lnTo>
                <a:cubicBezTo>
                  <a:pt x="543" y="418"/>
                  <a:pt x="541" y="415"/>
                  <a:pt x="538" y="413"/>
                </a:cubicBezTo>
                <a:lnTo>
                  <a:pt x="538" y="413"/>
                </a:lnTo>
                <a:cubicBezTo>
                  <a:pt x="535" y="409"/>
                  <a:pt x="531" y="405"/>
                  <a:pt x="527" y="402"/>
                </a:cubicBezTo>
                <a:lnTo>
                  <a:pt x="527" y="402"/>
                </a:lnTo>
                <a:cubicBezTo>
                  <a:pt x="523" y="398"/>
                  <a:pt x="519" y="394"/>
                  <a:pt x="516" y="391"/>
                </a:cubicBezTo>
                <a:lnTo>
                  <a:pt x="516" y="391"/>
                </a:lnTo>
                <a:cubicBezTo>
                  <a:pt x="512" y="387"/>
                  <a:pt x="508" y="384"/>
                  <a:pt x="505" y="381"/>
                </a:cubicBezTo>
                <a:lnTo>
                  <a:pt x="505" y="381"/>
                </a:lnTo>
                <a:cubicBezTo>
                  <a:pt x="501" y="377"/>
                  <a:pt x="497" y="374"/>
                  <a:pt x="493" y="370"/>
                </a:cubicBezTo>
                <a:lnTo>
                  <a:pt x="493" y="370"/>
                </a:lnTo>
                <a:cubicBezTo>
                  <a:pt x="490" y="367"/>
                  <a:pt x="486" y="364"/>
                  <a:pt x="482" y="361"/>
                </a:cubicBezTo>
                <a:lnTo>
                  <a:pt x="482" y="361"/>
                </a:lnTo>
                <a:cubicBezTo>
                  <a:pt x="479" y="357"/>
                  <a:pt x="474" y="353"/>
                  <a:pt x="470" y="350"/>
                </a:cubicBezTo>
                <a:lnTo>
                  <a:pt x="470" y="350"/>
                </a:lnTo>
                <a:cubicBezTo>
                  <a:pt x="466" y="347"/>
                  <a:pt x="463" y="344"/>
                  <a:pt x="459" y="341"/>
                </a:cubicBezTo>
                <a:lnTo>
                  <a:pt x="459" y="341"/>
                </a:lnTo>
                <a:cubicBezTo>
                  <a:pt x="455" y="337"/>
                  <a:pt x="451" y="334"/>
                  <a:pt x="447" y="331"/>
                </a:cubicBezTo>
                <a:lnTo>
                  <a:pt x="447" y="331"/>
                </a:lnTo>
                <a:cubicBezTo>
                  <a:pt x="443" y="328"/>
                  <a:pt x="440" y="326"/>
                  <a:pt x="436" y="323"/>
                </a:cubicBezTo>
                <a:lnTo>
                  <a:pt x="436" y="323"/>
                </a:lnTo>
                <a:cubicBezTo>
                  <a:pt x="427" y="315"/>
                  <a:pt x="417" y="308"/>
                  <a:pt x="406" y="301"/>
                </a:cubicBezTo>
                <a:lnTo>
                  <a:pt x="406" y="301"/>
                </a:lnTo>
                <a:lnTo>
                  <a:pt x="406" y="301"/>
                </a:lnTo>
                <a:lnTo>
                  <a:pt x="406" y="301"/>
                </a:lnTo>
                <a:cubicBezTo>
                  <a:pt x="396" y="294"/>
                  <a:pt x="386" y="287"/>
                  <a:pt x="375" y="280"/>
                </a:cubicBezTo>
                <a:lnTo>
                  <a:pt x="375" y="280"/>
                </a:lnTo>
                <a:cubicBezTo>
                  <a:pt x="373" y="278"/>
                  <a:pt x="370" y="277"/>
                  <a:pt x="366" y="275"/>
                </a:cubicBezTo>
                <a:lnTo>
                  <a:pt x="366" y="275"/>
                </a:lnTo>
                <a:cubicBezTo>
                  <a:pt x="358" y="270"/>
                  <a:pt x="349" y="264"/>
                  <a:pt x="340" y="259"/>
                </a:cubicBezTo>
                <a:lnTo>
                  <a:pt x="340" y="259"/>
                </a:lnTo>
                <a:cubicBezTo>
                  <a:pt x="338" y="258"/>
                  <a:pt x="337" y="257"/>
                  <a:pt x="335" y="255"/>
                </a:cubicBezTo>
                <a:lnTo>
                  <a:pt x="335" y="255"/>
                </a:lnTo>
                <a:cubicBezTo>
                  <a:pt x="324" y="249"/>
                  <a:pt x="313" y="244"/>
                  <a:pt x="303" y="238"/>
                </a:cubicBezTo>
                <a:lnTo>
                  <a:pt x="303" y="238"/>
                </a:lnTo>
                <a:cubicBezTo>
                  <a:pt x="300" y="237"/>
                  <a:pt x="297" y="236"/>
                  <a:pt x="295" y="234"/>
                </a:cubicBezTo>
                <a:lnTo>
                  <a:pt x="295" y="234"/>
                </a:lnTo>
                <a:cubicBezTo>
                  <a:pt x="286" y="230"/>
                  <a:pt x="277" y="225"/>
                  <a:pt x="269" y="222"/>
                </a:cubicBezTo>
                <a:lnTo>
                  <a:pt x="269" y="222"/>
                </a:lnTo>
                <a:cubicBezTo>
                  <a:pt x="266" y="220"/>
                  <a:pt x="263" y="219"/>
                  <a:pt x="261" y="218"/>
                </a:cubicBezTo>
                <a:lnTo>
                  <a:pt x="261" y="218"/>
                </a:lnTo>
                <a:cubicBezTo>
                  <a:pt x="250" y="213"/>
                  <a:pt x="239" y="208"/>
                  <a:pt x="228" y="204"/>
                </a:cubicBezTo>
                <a:lnTo>
                  <a:pt x="228" y="204"/>
                </a:lnTo>
                <a:cubicBezTo>
                  <a:pt x="227" y="203"/>
                  <a:pt x="224" y="203"/>
                  <a:pt x="222" y="202"/>
                </a:cubicBezTo>
                <a:lnTo>
                  <a:pt x="222" y="202"/>
                </a:lnTo>
                <a:cubicBezTo>
                  <a:pt x="213" y="198"/>
                  <a:pt x="204" y="195"/>
                  <a:pt x="195" y="192"/>
                </a:cubicBezTo>
                <a:lnTo>
                  <a:pt x="195" y="192"/>
                </a:lnTo>
                <a:cubicBezTo>
                  <a:pt x="192" y="191"/>
                  <a:pt x="188" y="190"/>
                  <a:pt x="186" y="189"/>
                </a:cubicBezTo>
                <a:lnTo>
                  <a:pt x="186" y="189"/>
                </a:lnTo>
                <a:cubicBezTo>
                  <a:pt x="175" y="185"/>
                  <a:pt x="164" y="182"/>
                  <a:pt x="153" y="179"/>
                </a:cubicBezTo>
                <a:lnTo>
                  <a:pt x="153" y="179"/>
                </a:lnTo>
                <a:cubicBezTo>
                  <a:pt x="145" y="176"/>
                  <a:pt x="138" y="175"/>
                  <a:pt x="130" y="173"/>
                </a:cubicBezTo>
                <a:lnTo>
                  <a:pt x="130" y="173"/>
                </a:lnTo>
                <a:cubicBezTo>
                  <a:pt x="129" y="172"/>
                  <a:pt x="127" y="172"/>
                  <a:pt x="125" y="172"/>
                </a:cubicBezTo>
                <a:lnTo>
                  <a:pt x="125" y="172"/>
                </a:lnTo>
                <a:cubicBezTo>
                  <a:pt x="118" y="170"/>
                  <a:pt x="110" y="168"/>
                  <a:pt x="103" y="167"/>
                </a:cubicBezTo>
                <a:lnTo>
                  <a:pt x="103" y="167"/>
                </a:lnTo>
                <a:cubicBezTo>
                  <a:pt x="102" y="167"/>
                  <a:pt x="101" y="167"/>
                  <a:pt x="99" y="166"/>
                </a:cubicBezTo>
                <a:lnTo>
                  <a:pt x="99" y="166"/>
                </a:lnTo>
                <a:cubicBezTo>
                  <a:pt x="91" y="165"/>
                  <a:pt x="84" y="164"/>
                  <a:pt x="77" y="162"/>
                </a:cubicBezTo>
                <a:lnTo>
                  <a:pt x="77" y="162"/>
                </a:lnTo>
                <a:cubicBezTo>
                  <a:pt x="76" y="162"/>
                  <a:pt x="76" y="162"/>
                  <a:pt x="75" y="162"/>
                </a:cubicBezTo>
                <a:lnTo>
                  <a:pt x="75" y="162"/>
                </a:lnTo>
                <a:cubicBezTo>
                  <a:pt x="67" y="161"/>
                  <a:pt x="59" y="160"/>
                  <a:pt x="51" y="159"/>
                </a:cubicBezTo>
                <a:lnTo>
                  <a:pt x="51" y="159"/>
                </a:lnTo>
                <a:cubicBezTo>
                  <a:pt x="50" y="159"/>
                  <a:pt x="50" y="159"/>
                  <a:pt x="49" y="159"/>
                </a:cubicBezTo>
                <a:lnTo>
                  <a:pt x="49" y="159"/>
                </a:lnTo>
                <a:cubicBezTo>
                  <a:pt x="41" y="158"/>
                  <a:pt x="33" y="157"/>
                  <a:pt x="25" y="157"/>
                </a:cubicBezTo>
                <a:lnTo>
                  <a:pt x="25" y="157"/>
                </a:lnTo>
                <a:lnTo>
                  <a:pt x="25" y="157"/>
                </a:lnTo>
                <a:cubicBezTo>
                  <a:pt x="16" y="157"/>
                  <a:pt x="8" y="157"/>
                  <a:pt x="0" y="157"/>
                </a:cubicBezTo>
                <a:lnTo>
                  <a:pt x="44" y="0"/>
                </a:lnTo>
                <a:lnTo>
                  <a:pt x="45" y="0"/>
                </a:lnTo>
                <a:lnTo>
                  <a:pt x="46" y="0"/>
                </a:lnTo>
                <a:lnTo>
                  <a:pt x="46" y="0"/>
                </a:lnTo>
                <a:cubicBezTo>
                  <a:pt x="47" y="0"/>
                  <a:pt x="47" y="0"/>
                  <a:pt x="47" y="0"/>
                </a:cubicBezTo>
                <a:lnTo>
                  <a:pt x="49" y="0"/>
                </a:lnTo>
                <a:lnTo>
                  <a:pt x="49" y="0"/>
                </a:lnTo>
                <a:cubicBezTo>
                  <a:pt x="52" y="0"/>
                  <a:pt x="55" y="0"/>
                  <a:pt x="58" y="0"/>
                </a:cubicBezTo>
                <a:lnTo>
                  <a:pt x="58" y="0"/>
                </a:lnTo>
                <a:cubicBezTo>
                  <a:pt x="61" y="0"/>
                  <a:pt x="65" y="1"/>
                  <a:pt x="68" y="1"/>
                </a:cubicBezTo>
                <a:lnTo>
                  <a:pt x="68" y="1"/>
                </a:lnTo>
                <a:cubicBezTo>
                  <a:pt x="69" y="1"/>
                  <a:pt x="69" y="1"/>
                  <a:pt x="69" y="1"/>
                </a:cubicBezTo>
                <a:lnTo>
                  <a:pt x="69" y="1"/>
                </a:lnTo>
                <a:cubicBezTo>
                  <a:pt x="70" y="1"/>
                  <a:pt x="70" y="1"/>
                  <a:pt x="71" y="1"/>
                </a:cubicBezTo>
                <a:lnTo>
                  <a:pt x="71" y="1"/>
                </a:lnTo>
                <a:cubicBezTo>
                  <a:pt x="73" y="1"/>
                  <a:pt x="76" y="2"/>
                  <a:pt x="78" y="2"/>
                </a:cubicBezTo>
                <a:lnTo>
                  <a:pt x="78" y="2"/>
                </a:lnTo>
                <a:cubicBezTo>
                  <a:pt x="82" y="2"/>
                  <a:pt x="85" y="2"/>
                  <a:pt x="88" y="2"/>
                </a:cubicBezTo>
                <a:lnTo>
                  <a:pt x="88" y="2"/>
                </a:lnTo>
                <a:cubicBezTo>
                  <a:pt x="90" y="2"/>
                  <a:pt x="93" y="3"/>
                  <a:pt x="94" y="3"/>
                </a:cubicBezTo>
                <a:lnTo>
                  <a:pt x="94" y="3"/>
                </a:lnTo>
                <a:cubicBezTo>
                  <a:pt x="95" y="3"/>
                  <a:pt x="96" y="3"/>
                  <a:pt x="97" y="3"/>
                </a:cubicBezTo>
                <a:lnTo>
                  <a:pt x="97" y="3"/>
                </a:lnTo>
                <a:cubicBezTo>
                  <a:pt x="98" y="3"/>
                  <a:pt x="99" y="3"/>
                  <a:pt x="101" y="3"/>
                </a:cubicBezTo>
                <a:lnTo>
                  <a:pt x="101" y="3"/>
                </a:lnTo>
                <a:cubicBezTo>
                  <a:pt x="104" y="4"/>
                  <a:pt x="108" y="4"/>
                  <a:pt x="112" y="5"/>
                </a:cubicBezTo>
                <a:lnTo>
                  <a:pt x="112" y="5"/>
                </a:lnTo>
                <a:cubicBezTo>
                  <a:pt x="115" y="5"/>
                  <a:pt x="118" y="5"/>
                  <a:pt x="121" y="6"/>
                </a:cubicBezTo>
                <a:lnTo>
                  <a:pt x="121" y="6"/>
                </a:lnTo>
                <a:cubicBezTo>
                  <a:pt x="121" y="6"/>
                  <a:pt x="121" y="6"/>
                  <a:pt x="122" y="6"/>
                </a:cubicBezTo>
                <a:lnTo>
                  <a:pt x="122" y="6"/>
                </a:lnTo>
                <a:cubicBezTo>
                  <a:pt x="123" y="7"/>
                  <a:pt x="123" y="7"/>
                  <a:pt x="124" y="7"/>
                </a:cubicBezTo>
                <a:lnTo>
                  <a:pt x="124" y="7"/>
                </a:lnTo>
                <a:cubicBezTo>
                  <a:pt x="128" y="7"/>
                  <a:pt x="132" y="8"/>
                  <a:pt x="135" y="8"/>
                </a:cubicBezTo>
                <a:lnTo>
                  <a:pt x="135" y="8"/>
                </a:lnTo>
                <a:cubicBezTo>
                  <a:pt x="138" y="9"/>
                  <a:pt x="142" y="9"/>
                  <a:pt x="145" y="10"/>
                </a:cubicBezTo>
                <a:lnTo>
                  <a:pt x="145" y="10"/>
                </a:lnTo>
                <a:cubicBezTo>
                  <a:pt x="146" y="10"/>
                  <a:pt x="148" y="10"/>
                  <a:pt x="149" y="11"/>
                </a:cubicBezTo>
                <a:lnTo>
                  <a:pt x="149" y="11"/>
                </a:lnTo>
                <a:lnTo>
                  <a:pt x="151" y="11"/>
                </a:lnTo>
                <a:lnTo>
                  <a:pt x="151" y="11"/>
                </a:lnTo>
                <a:cubicBezTo>
                  <a:pt x="157" y="12"/>
                  <a:pt x="162" y="13"/>
                  <a:pt x="167" y="14"/>
                </a:cubicBezTo>
                <a:lnTo>
                  <a:pt x="167" y="14"/>
                </a:lnTo>
                <a:cubicBezTo>
                  <a:pt x="169" y="14"/>
                  <a:pt x="170" y="15"/>
                  <a:pt x="171" y="15"/>
                </a:cubicBezTo>
                <a:lnTo>
                  <a:pt x="171" y="15"/>
                </a:lnTo>
                <a:cubicBezTo>
                  <a:pt x="173" y="16"/>
                  <a:pt x="175" y="16"/>
                  <a:pt x="176" y="16"/>
                </a:cubicBezTo>
                <a:lnTo>
                  <a:pt x="176" y="16"/>
                </a:lnTo>
                <a:cubicBezTo>
                  <a:pt x="179" y="17"/>
                  <a:pt x="181" y="18"/>
                  <a:pt x="183" y="18"/>
                </a:cubicBezTo>
                <a:lnTo>
                  <a:pt x="183" y="18"/>
                </a:lnTo>
                <a:cubicBezTo>
                  <a:pt x="188" y="19"/>
                  <a:pt x="194" y="20"/>
                  <a:pt x="199" y="22"/>
                </a:cubicBezTo>
                <a:lnTo>
                  <a:pt x="199" y="22"/>
                </a:lnTo>
                <a:lnTo>
                  <a:pt x="199" y="22"/>
                </a:lnTo>
                <a:lnTo>
                  <a:pt x="199" y="22"/>
                </a:lnTo>
                <a:cubicBezTo>
                  <a:pt x="211" y="25"/>
                  <a:pt x="222" y="29"/>
                  <a:pt x="233" y="32"/>
                </a:cubicBezTo>
                <a:lnTo>
                  <a:pt x="233" y="32"/>
                </a:lnTo>
                <a:cubicBezTo>
                  <a:pt x="236" y="33"/>
                  <a:pt x="239" y="34"/>
                  <a:pt x="242" y="35"/>
                </a:cubicBezTo>
                <a:lnTo>
                  <a:pt x="242" y="35"/>
                </a:lnTo>
                <a:cubicBezTo>
                  <a:pt x="245" y="36"/>
                  <a:pt x="249" y="37"/>
                  <a:pt x="252" y="39"/>
                </a:cubicBezTo>
                <a:lnTo>
                  <a:pt x="252" y="39"/>
                </a:lnTo>
                <a:cubicBezTo>
                  <a:pt x="258" y="41"/>
                  <a:pt x="264" y="43"/>
                  <a:pt x="269" y="45"/>
                </a:cubicBezTo>
                <a:lnTo>
                  <a:pt x="269" y="45"/>
                </a:lnTo>
                <a:cubicBezTo>
                  <a:pt x="271" y="46"/>
                  <a:pt x="273" y="46"/>
                  <a:pt x="274" y="47"/>
                </a:cubicBezTo>
                <a:lnTo>
                  <a:pt x="274" y="47"/>
                </a:lnTo>
                <a:cubicBezTo>
                  <a:pt x="275" y="47"/>
                  <a:pt x="275" y="47"/>
                  <a:pt x="276" y="47"/>
                </a:cubicBezTo>
                <a:lnTo>
                  <a:pt x="276" y="47"/>
                </a:lnTo>
                <a:cubicBezTo>
                  <a:pt x="287" y="52"/>
                  <a:pt x="298" y="57"/>
                  <a:pt x="309" y="61"/>
                </a:cubicBezTo>
                <a:lnTo>
                  <a:pt x="309" y="61"/>
                </a:lnTo>
                <a:cubicBezTo>
                  <a:pt x="312" y="63"/>
                  <a:pt x="314" y="64"/>
                  <a:pt x="317" y="65"/>
                </a:cubicBezTo>
                <a:lnTo>
                  <a:pt x="317" y="65"/>
                </a:lnTo>
                <a:cubicBezTo>
                  <a:pt x="325" y="69"/>
                  <a:pt x="335" y="73"/>
                  <a:pt x="343" y="77"/>
                </a:cubicBezTo>
                <a:lnTo>
                  <a:pt x="343" y="77"/>
                </a:lnTo>
                <a:cubicBezTo>
                  <a:pt x="345" y="79"/>
                  <a:pt x="347" y="79"/>
                  <a:pt x="349" y="80"/>
                </a:cubicBezTo>
                <a:lnTo>
                  <a:pt x="349" y="80"/>
                </a:lnTo>
                <a:cubicBezTo>
                  <a:pt x="349" y="81"/>
                  <a:pt x="351" y="81"/>
                  <a:pt x="351" y="82"/>
                </a:cubicBezTo>
                <a:lnTo>
                  <a:pt x="351" y="82"/>
                </a:lnTo>
                <a:cubicBezTo>
                  <a:pt x="362" y="87"/>
                  <a:pt x="373" y="93"/>
                  <a:pt x="384" y="99"/>
                </a:cubicBezTo>
                <a:lnTo>
                  <a:pt x="384" y="99"/>
                </a:lnTo>
                <a:cubicBezTo>
                  <a:pt x="386" y="100"/>
                  <a:pt x="387" y="101"/>
                  <a:pt x="389" y="102"/>
                </a:cubicBezTo>
                <a:lnTo>
                  <a:pt x="389" y="102"/>
                </a:lnTo>
                <a:cubicBezTo>
                  <a:pt x="398" y="107"/>
                  <a:pt x="407" y="112"/>
                  <a:pt x="416" y="118"/>
                </a:cubicBezTo>
                <a:lnTo>
                  <a:pt x="416" y="118"/>
                </a:lnTo>
                <a:cubicBezTo>
                  <a:pt x="418" y="119"/>
                  <a:pt x="420" y="120"/>
                  <a:pt x="421" y="121"/>
                </a:cubicBezTo>
                <a:lnTo>
                  <a:pt x="421" y="121"/>
                </a:lnTo>
                <a:cubicBezTo>
                  <a:pt x="422" y="121"/>
                  <a:pt x="423" y="123"/>
                  <a:pt x="425" y="123"/>
                </a:cubicBezTo>
                <a:lnTo>
                  <a:pt x="425" y="123"/>
                </a:lnTo>
                <a:cubicBezTo>
                  <a:pt x="436" y="130"/>
                  <a:pt x="446" y="137"/>
                  <a:pt x="456" y="144"/>
                </a:cubicBezTo>
                <a:lnTo>
                  <a:pt x="456" y="144"/>
                </a:lnTo>
                <a:lnTo>
                  <a:pt x="456" y="144"/>
                </a:lnTo>
                <a:lnTo>
                  <a:pt x="456" y="144"/>
                </a:lnTo>
                <a:lnTo>
                  <a:pt x="456" y="144"/>
                </a:lnTo>
                <a:lnTo>
                  <a:pt x="456" y="144"/>
                </a:lnTo>
                <a:cubicBezTo>
                  <a:pt x="467" y="151"/>
                  <a:pt x="477" y="159"/>
                  <a:pt x="487" y="166"/>
                </a:cubicBezTo>
                <a:lnTo>
                  <a:pt x="487" y="166"/>
                </a:lnTo>
                <a:cubicBezTo>
                  <a:pt x="488" y="167"/>
                  <a:pt x="490" y="168"/>
                  <a:pt x="491" y="169"/>
                </a:cubicBezTo>
                <a:lnTo>
                  <a:pt x="491" y="169"/>
                </a:lnTo>
                <a:cubicBezTo>
                  <a:pt x="493" y="170"/>
                  <a:pt x="495" y="172"/>
                  <a:pt x="497" y="174"/>
                </a:cubicBezTo>
                <a:lnTo>
                  <a:pt x="497" y="174"/>
                </a:lnTo>
                <a:cubicBezTo>
                  <a:pt x="502" y="177"/>
                  <a:pt x="506" y="181"/>
                  <a:pt x="510" y="184"/>
                </a:cubicBezTo>
                <a:lnTo>
                  <a:pt x="510" y="184"/>
                </a:lnTo>
                <a:cubicBezTo>
                  <a:pt x="512" y="185"/>
                  <a:pt x="514" y="187"/>
                  <a:pt x="515" y="188"/>
                </a:cubicBezTo>
                <a:lnTo>
                  <a:pt x="515" y="188"/>
                </a:lnTo>
                <a:cubicBezTo>
                  <a:pt x="518" y="190"/>
                  <a:pt x="519" y="191"/>
                  <a:pt x="521" y="193"/>
                </a:cubicBezTo>
                <a:lnTo>
                  <a:pt x="521" y="193"/>
                </a:lnTo>
                <a:cubicBezTo>
                  <a:pt x="526" y="197"/>
                  <a:pt x="530" y="200"/>
                  <a:pt x="533" y="203"/>
                </a:cubicBezTo>
                <a:lnTo>
                  <a:pt x="533" y="203"/>
                </a:lnTo>
                <a:cubicBezTo>
                  <a:pt x="536" y="204"/>
                  <a:pt x="538" y="207"/>
                  <a:pt x="540" y="208"/>
                </a:cubicBezTo>
                <a:lnTo>
                  <a:pt x="540" y="208"/>
                </a:lnTo>
                <a:cubicBezTo>
                  <a:pt x="542" y="209"/>
                  <a:pt x="543" y="211"/>
                  <a:pt x="544" y="213"/>
                </a:cubicBezTo>
                <a:lnTo>
                  <a:pt x="544" y="213"/>
                </a:lnTo>
                <a:cubicBezTo>
                  <a:pt x="549" y="216"/>
                  <a:pt x="553" y="220"/>
                  <a:pt x="557" y="224"/>
                </a:cubicBezTo>
                <a:lnTo>
                  <a:pt x="557" y="224"/>
                </a:lnTo>
                <a:cubicBezTo>
                  <a:pt x="559" y="225"/>
                  <a:pt x="561" y="227"/>
                  <a:pt x="563" y="229"/>
                </a:cubicBezTo>
                <a:lnTo>
                  <a:pt x="563" y="229"/>
                </a:lnTo>
                <a:cubicBezTo>
                  <a:pt x="565" y="230"/>
                  <a:pt x="566" y="232"/>
                  <a:pt x="568" y="233"/>
                </a:cubicBezTo>
                <a:lnTo>
                  <a:pt x="568" y="233"/>
                </a:lnTo>
                <a:cubicBezTo>
                  <a:pt x="571" y="237"/>
                  <a:pt x="576" y="241"/>
                  <a:pt x="579" y="244"/>
                </a:cubicBezTo>
                <a:lnTo>
                  <a:pt x="579" y="244"/>
                </a:lnTo>
                <a:cubicBezTo>
                  <a:pt x="581" y="247"/>
                  <a:pt x="584" y="249"/>
                  <a:pt x="585" y="250"/>
                </a:cubicBezTo>
                <a:lnTo>
                  <a:pt x="585" y="250"/>
                </a:lnTo>
                <a:cubicBezTo>
                  <a:pt x="587" y="252"/>
                  <a:pt x="589" y="254"/>
                  <a:pt x="590" y="255"/>
                </a:cubicBezTo>
                <a:lnTo>
                  <a:pt x="590" y="255"/>
                </a:lnTo>
                <a:cubicBezTo>
                  <a:pt x="593" y="258"/>
                  <a:pt x="596" y="261"/>
                  <a:pt x="598" y="263"/>
                </a:cubicBezTo>
                <a:lnTo>
                  <a:pt x="598" y="263"/>
                </a:lnTo>
                <a:cubicBezTo>
                  <a:pt x="600" y="266"/>
                  <a:pt x="603" y="267"/>
                  <a:pt x="605" y="270"/>
                </a:cubicBezTo>
                <a:lnTo>
                  <a:pt x="605" y="270"/>
                </a:lnTo>
                <a:cubicBezTo>
                  <a:pt x="606" y="271"/>
                  <a:pt x="608" y="274"/>
                  <a:pt x="610" y="276"/>
                </a:cubicBezTo>
                <a:lnTo>
                  <a:pt x="610" y="276"/>
                </a:lnTo>
                <a:cubicBezTo>
                  <a:pt x="613" y="278"/>
                  <a:pt x="616" y="282"/>
                  <a:pt x="618" y="284"/>
                </a:cubicBezTo>
                <a:lnTo>
                  <a:pt x="618" y="284"/>
                </a:lnTo>
                <a:cubicBezTo>
                  <a:pt x="620" y="286"/>
                  <a:pt x="621" y="287"/>
                  <a:pt x="623" y="289"/>
                </a:cubicBezTo>
                <a:lnTo>
                  <a:pt x="623" y="289"/>
                </a:lnTo>
                <a:cubicBezTo>
                  <a:pt x="625" y="291"/>
                  <a:pt x="627" y="294"/>
                  <a:pt x="629" y="297"/>
                </a:cubicBezTo>
                <a:lnTo>
                  <a:pt x="629" y="297"/>
                </a:lnTo>
                <a:cubicBezTo>
                  <a:pt x="631" y="299"/>
                  <a:pt x="633" y="301"/>
                  <a:pt x="635" y="302"/>
                </a:cubicBezTo>
                <a:lnTo>
                  <a:pt x="635" y="302"/>
                </a:lnTo>
                <a:cubicBezTo>
                  <a:pt x="636" y="304"/>
                  <a:pt x="636" y="304"/>
                  <a:pt x="637" y="306"/>
                </a:cubicBezTo>
                <a:lnTo>
                  <a:pt x="637" y="306"/>
                </a:lnTo>
                <a:cubicBezTo>
                  <a:pt x="638" y="307"/>
                  <a:pt x="639" y="307"/>
                  <a:pt x="640" y="309"/>
                </a:cubicBezTo>
                <a:lnTo>
                  <a:pt x="640" y="309"/>
                </a:lnTo>
                <a:cubicBezTo>
                  <a:pt x="643" y="312"/>
                  <a:pt x="646" y="316"/>
                  <a:pt x="649" y="319"/>
                </a:cubicBezTo>
                <a:lnTo>
                  <a:pt x="649" y="319"/>
                </a:lnTo>
                <a:cubicBezTo>
                  <a:pt x="652" y="322"/>
                  <a:pt x="653" y="324"/>
                  <a:pt x="655" y="328"/>
                </a:cubicBezTo>
                <a:lnTo>
                  <a:pt x="655" y="328"/>
                </a:lnTo>
                <a:cubicBezTo>
                  <a:pt x="656" y="328"/>
                  <a:pt x="657" y="329"/>
                  <a:pt x="657" y="329"/>
                </a:cubicBezTo>
                <a:lnTo>
                  <a:pt x="657" y="329"/>
                </a:lnTo>
                <a:cubicBezTo>
                  <a:pt x="662" y="335"/>
                  <a:pt x="668" y="342"/>
                  <a:pt x="672" y="348"/>
                </a:cubicBezTo>
                <a:lnTo>
                  <a:pt x="672" y="348"/>
                </a:lnTo>
                <a:lnTo>
                  <a:pt x="672" y="349"/>
                </a:lnTo>
                <a:lnTo>
                  <a:pt x="672" y="349"/>
                </a:lnTo>
                <a:cubicBezTo>
                  <a:pt x="673" y="350"/>
                  <a:pt x="674" y="351"/>
                  <a:pt x="675" y="352"/>
                </a:cubicBezTo>
                <a:lnTo>
                  <a:pt x="675" y="352"/>
                </a:lnTo>
                <a:cubicBezTo>
                  <a:pt x="679" y="357"/>
                  <a:pt x="683" y="362"/>
                  <a:pt x="686" y="368"/>
                </a:cubicBezTo>
                <a:lnTo>
                  <a:pt x="686" y="368"/>
                </a:lnTo>
                <a:cubicBezTo>
                  <a:pt x="687" y="369"/>
                  <a:pt x="688" y="370"/>
                  <a:pt x="689" y="371"/>
                </a:cubicBezTo>
                <a:lnTo>
                  <a:pt x="689" y="371"/>
                </a:lnTo>
                <a:cubicBezTo>
                  <a:pt x="691" y="374"/>
                  <a:pt x="692" y="376"/>
                  <a:pt x="694" y="379"/>
                </a:cubicBezTo>
                <a:lnTo>
                  <a:pt x="694" y="379"/>
                </a:lnTo>
                <a:cubicBezTo>
                  <a:pt x="696" y="382"/>
                  <a:pt x="698" y="385"/>
                  <a:pt x="700" y="388"/>
                </a:cubicBezTo>
                <a:lnTo>
                  <a:pt x="700" y="388"/>
                </a:lnTo>
                <a:cubicBezTo>
                  <a:pt x="702" y="390"/>
                  <a:pt x="703" y="392"/>
                  <a:pt x="704" y="394"/>
                </a:cubicBezTo>
                <a:lnTo>
                  <a:pt x="704" y="394"/>
                </a:lnTo>
                <a:cubicBezTo>
                  <a:pt x="706" y="397"/>
                  <a:pt x="708" y="400"/>
                  <a:pt x="710" y="402"/>
                </a:cubicBezTo>
                <a:lnTo>
                  <a:pt x="710" y="402"/>
                </a:lnTo>
                <a:cubicBezTo>
                  <a:pt x="711" y="404"/>
                  <a:pt x="712" y="406"/>
                  <a:pt x="713" y="408"/>
                </a:cubicBezTo>
                <a:lnTo>
                  <a:pt x="713" y="408"/>
                </a:lnTo>
                <a:cubicBezTo>
                  <a:pt x="716" y="412"/>
                  <a:pt x="718" y="415"/>
                  <a:pt x="720" y="419"/>
                </a:cubicBezTo>
                <a:lnTo>
                  <a:pt x="720" y="419"/>
                </a:lnTo>
                <a:cubicBezTo>
                  <a:pt x="721" y="421"/>
                  <a:pt x="722" y="423"/>
                  <a:pt x="724" y="425"/>
                </a:cubicBezTo>
                <a:lnTo>
                  <a:pt x="724" y="425"/>
                </a:lnTo>
                <a:cubicBezTo>
                  <a:pt x="724" y="427"/>
                  <a:pt x="725" y="427"/>
                  <a:pt x="726" y="428"/>
                </a:cubicBezTo>
                <a:lnTo>
                  <a:pt x="726" y="428"/>
                </a:lnTo>
                <a:cubicBezTo>
                  <a:pt x="730" y="435"/>
                  <a:pt x="733" y="442"/>
                  <a:pt x="737" y="449"/>
                </a:cubicBezTo>
                <a:lnTo>
                  <a:pt x="737" y="449"/>
                </a:lnTo>
                <a:lnTo>
                  <a:pt x="737" y="449"/>
                </a:lnTo>
                <a:cubicBezTo>
                  <a:pt x="737" y="449"/>
                  <a:pt x="737" y="449"/>
                  <a:pt x="738" y="450"/>
                </a:cubicBezTo>
                <a:lnTo>
                  <a:pt x="738" y="450"/>
                </a:lnTo>
                <a:cubicBezTo>
                  <a:pt x="741" y="456"/>
                  <a:pt x="744" y="463"/>
                  <a:pt x="748" y="469"/>
                </a:cubicBezTo>
                <a:lnTo>
                  <a:pt x="748" y="469"/>
                </a:lnTo>
                <a:cubicBezTo>
                  <a:pt x="748" y="471"/>
                  <a:pt x="749" y="471"/>
                  <a:pt x="749" y="472"/>
                </a:cubicBezTo>
                <a:lnTo>
                  <a:pt x="749" y="472"/>
                </a:lnTo>
                <a:cubicBezTo>
                  <a:pt x="750" y="475"/>
                  <a:pt x="752" y="477"/>
                  <a:pt x="753" y="480"/>
                </a:cubicBezTo>
                <a:lnTo>
                  <a:pt x="753" y="480"/>
                </a:lnTo>
                <a:cubicBezTo>
                  <a:pt x="754" y="484"/>
                  <a:pt x="756" y="486"/>
                  <a:pt x="758" y="490"/>
                </a:cubicBezTo>
                <a:lnTo>
                  <a:pt x="758" y="490"/>
                </a:lnTo>
                <a:cubicBezTo>
                  <a:pt x="758" y="491"/>
                  <a:pt x="759" y="492"/>
                  <a:pt x="759" y="493"/>
                </a:cubicBezTo>
                <a:lnTo>
                  <a:pt x="759" y="493"/>
                </a:lnTo>
                <a:cubicBezTo>
                  <a:pt x="759" y="494"/>
                  <a:pt x="760" y="495"/>
                  <a:pt x="760" y="496"/>
                </a:cubicBezTo>
                <a:lnTo>
                  <a:pt x="760" y="496"/>
                </a:lnTo>
                <a:cubicBezTo>
                  <a:pt x="760" y="496"/>
                  <a:pt x="761" y="497"/>
                  <a:pt x="762" y="499"/>
                </a:cubicBezTo>
                <a:lnTo>
                  <a:pt x="762" y="499"/>
                </a:lnTo>
                <a:cubicBezTo>
                  <a:pt x="762" y="499"/>
                  <a:pt x="762" y="501"/>
                  <a:pt x="763" y="501"/>
                </a:cubicBezTo>
                <a:lnTo>
                  <a:pt x="707" y="660"/>
                </a:lnTo>
                <a:lnTo>
                  <a:pt x="707" y="660"/>
                </a:lnTo>
                <a:cubicBezTo>
                  <a:pt x="704" y="652"/>
                  <a:pt x="701" y="645"/>
                  <a:pt x="697" y="638"/>
                </a:cubicBezTo>
                <a:lnTo>
                  <a:pt x="697" y="638"/>
                </a:lnTo>
                <a:cubicBezTo>
                  <a:pt x="696" y="636"/>
                  <a:pt x="695" y="633"/>
                  <a:pt x="694" y="630"/>
                </a:cubicBezTo>
              </a:path>
            </a:pathLst>
          </a:custGeom>
          <a:solidFill>
            <a:schemeClr val="dk2"/>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922" name="Google Shape;922;p39"/>
          <p:cNvSpPr/>
          <p:nvPr/>
        </p:nvSpPr>
        <p:spPr>
          <a:xfrm>
            <a:off x="3826140" y="3163957"/>
            <a:ext cx="890088" cy="1979517"/>
          </a:xfrm>
          <a:custGeom>
            <a:avLst/>
            <a:gdLst/>
            <a:ahLst/>
            <a:cxnLst/>
            <a:rect l="l" t="t" r="r" b="b"/>
            <a:pathLst>
              <a:path w="1906" h="4238" extrusionOk="0">
                <a:moveTo>
                  <a:pt x="0" y="156"/>
                </a:moveTo>
                <a:lnTo>
                  <a:pt x="57" y="0"/>
                </a:lnTo>
                <a:lnTo>
                  <a:pt x="1905" y="4237"/>
                </a:lnTo>
                <a:lnTo>
                  <a:pt x="1733" y="4237"/>
                </a:lnTo>
                <a:lnTo>
                  <a:pt x="0" y="156"/>
                </a:lnTo>
              </a:path>
            </a:pathLst>
          </a:custGeom>
          <a:solidFill>
            <a:schemeClr val="dk2"/>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924" name="Google Shape;924;p39"/>
          <p:cNvSpPr txBox="1"/>
          <p:nvPr/>
        </p:nvSpPr>
        <p:spPr>
          <a:xfrm>
            <a:off x="2128071" y="1838981"/>
            <a:ext cx="4183352" cy="725557"/>
          </a:xfrm>
          <a:prstGeom prst="rect">
            <a:avLst/>
          </a:prstGeom>
          <a:noFill/>
          <a:ln>
            <a:noFill/>
          </a:ln>
        </p:spPr>
        <p:txBody>
          <a:bodyPr spcFirstLastPara="1" wrap="square" lIns="91425" tIns="91425" rIns="91425" bIns="91425" anchor="ctr" anchorCtr="0">
            <a:noAutofit/>
          </a:bodyPr>
          <a:lstStyle/>
          <a:p>
            <a:pPr lvl="0" algn="just"/>
            <a:r>
              <a:rPr lang="en-US" sz="1700" dirty="0">
                <a:solidFill>
                  <a:srgbClr val="006600"/>
                </a:solidFill>
                <a:latin typeface="Fira Sans Extra Condensed Medium"/>
                <a:ea typeface="Fira Sans Extra Condensed Medium"/>
                <a:cs typeface="Fira Sans Extra Condensed Medium"/>
                <a:sym typeface="Fira Sans Extra Condensed Medium"/>
              </a:rPr>
              <a:t>This version of the project provides a system to prioritize street repair and determine the most used </a:t>
            </a:r>
            <a:r>
              <a:rPr lang="en-US" sz="1700" dirty="0" smtClean="0">
                <a:solidFill>
                  <a:srgbClr val="006600"/>
                </a:solidFill>
                <a:latin typeface="Fira Sans Extra Condensed Medium"/>
                <a:ea typeface="Fira Sans Extra Condensed Medium"/>
                <a:cs typeface="Fira Sans Extra Condensed Medium"/>
                <a:sym typeface="Fira Sans Extra Condensed Medium"/>
              </a:rPr>
              <a:t>roads.</a:t>
            </a:r>
            <a:endParaRPr sz="1700" dirty="0">
              <a:solidFill>
                <a:srgbClr val="006600"/>
              </a:solidFill>
              <a:latin typeface="Fira Sans Extra Condensed Medium"/>
              <a:ea typeface="Fira Sans Extra Condensed Medium"/>
              <a:cs typeface="Fira Sans Extra Condensed Medium"/>
              <a:sym typeface="Fira Sans Extra Condensed Medium"/>
            </a:endParaRPr>
          </a:p>
        </p:txBody>
      </p:sp>
      <p:sp>
        <p:nvSpPr>
          <p:cNvPr id="59" name="Google Shape;924;p39"/>
          <p:cNvSpPr txBox="1"/>
          <p:nvPr/>
        </p:nvSpPr>
        <p:spPr>
          <a:xfrm>
            <a:off x="4859407" y="3325237"/>
            <a:ext cx="4183352" cy="725557"/>
          </a:xfrm>
          <a:prstGeom prst="rect">
            <a:avLst/>
          </a:prstGeom>
          <a:noFill/>
          <a:ln>
            <a:noFill/>
          </a:ln>
        </p:spPr>
        <p:txBody>
          <a:bodyPr spcFirstLastPara="1" wrap="square" lIns="91425" tIns="91425" rIns="91425" bIns="91425" anchor="ctr" anchorCtr="0">
            <a:noAutofit/>
          </a:bodyPr>
          <a:lstStyle/>
          <a:p>
            <a:pPr lvl="0" algn="just"/>
            <a:r>
              <a:rPr lang="en-US" sz="1700" dirty="0">
                <a:solidFill>
                  <a:srgbClr val="006600"/>
                </a:solidFill>
                <a:latin typeface="Fira Sans Extra Condensed Medium"/>
                <a:ea typeface="Fira Sans Extra Condensed Medium"/>
                <a:cs typeface="Fira Sans Extra Condensed Medium"/>
                <a:sym typeface="Fira Sans Extra Condensed Medium"/>
              </a:rPr>
              <a:t> support and facilitate communication</a:t>
            </a:r>
          </a:p>
        </p:txBody>
      </p:sp>
      <p:sp>
        <p:nvSpPr>
          <p:cNvPr id="86" name="Google Shape;281;p21"/>
          <p:cNvSpPr/>
          <p:nvPr/>
        </p:nvSpPr>
        <p:spPr>
          <a:xfrm>
            <a:off x="778060" y="98937"/>
            <a:ext cx="7211700" cy="885900"/>
          </a:xfrm>
          <a:prstGeom prst="homePlate">
            <a:avLst>
              <a:gd name="adj" fmla="val 50000"/>
            </a:avLst>
          </a:prstGeom>
          <a:solidFill>
            <a:srgbClr val="BAE4BE"/>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87" name="Google Shape;283;p21"/>
          <p:cNvSpPr/>
          <p:nvPr/>
        </p:nvSpPr>
        <p:spPr>
          <a:xfrm>
            <a:off x="22296" y="84084"/>
            <a:ext cx="1583709" cy="885900"/>
          </a:xfrm>
          <a:prstGeom prst="homePlate">
            <a:avLst>
              <a:gd name="adj" fmla="val 50000"/>
            </a:avLst>
          </a:prstGeom>
          <a:solidFill>
            <a:srgbClr val="5ABE64"/>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88" name="Google Shape;293;p21"/>
          <p:cNvSpPr/>
          <p:nvPr/>
        </p:nvSpPr>
        <p:spPr>
          <a:xfrm>
            <a:off x="5643729"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294;p21"/>
          <p:cNvSpPr/>
          <p:nvPr/>
        </p:nvSpPr>
        <p:spPr>
          <a:xfrm>
            <a:off x="6086951"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295;p21"/>
          <p:cNvSpPr/>
          <p:nvPr/>
        </p:nvSpPr>
        <p:spPr>
          <a:xfrm>
            <a:off x="6530173"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296;p21"/>
          <p:cNvSpPr/>
          <p:nvPr/>
        </p:nvSpPr>
        <p:spPr>
          <a:xfrm>
            <a:off x="6973395" y="475682"/>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295;p21"/>
          <p:cNvSpPr/>
          <p:nvPr/>
        </p:nvSpPr>
        <p:spPr>
          <a:xfrm>
            <a:off x="5117318"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295;p21"/>
          <p:cNvSpPr/>
          <p:nvPr/>
        </p:nvSpPr>
        <p:spPr>
          <a:xfrm>
            <a:off x="4674095"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295;p21"/>
          <p:cNvSpPr/>
          <p:nvPr/>
        </p:nvSpPr>
        <p:spPr>
          <a:xfrm>
            <a:off x="4147684"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295;p21"/>
          <p:cNvSpPr/>
          <p:nvPr/>
        </p:nvSpPr>
        <p:spPr>
          <a:xfrm>
            <a:off x="3587933"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295;p21"/>
          <p:cNvSpPr/>
          <p:nvPr/>
        </p:nvSpPr>
        <p:spPr>
          <a:xfrm>
            <a:off x="3125066"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295;p21"/>
          <p:cNvSpPr/>
          <p:nvPr/>
        </p:nvSpPr>
        <p:spPr>
          <a:xfrm>
            <a:off x="2557061"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295;p21"/>
          <p:cNvSpPr/>
          <p:nvPr/>
        </p:nvSpPr>
        <p:spPr>
          <a:xfrm>
            <a:off x="1952491"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127;p17"/>
          <p:cNvSpPr txBox="1"/>
          <p:nvPr/>
        </p:nvSpPr>
        <p:spPr>
          <a:xfrm>
            <a:off x="14222" y="311119"/>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01</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100" name="Google Shape;283;p21"/>
          <p:cNvSpPr/>
          <p:nvPr/>
        </p:nvSpPr>
        <p:spPr>
          <a:xfrm>
            <a:off x="748489" y="84084"/>
            <a:ext cx="1583709" cy="885900"/>
          </a:xfrm>
          <a:prstGeom prst="homePlate">
            <a:avLst>
              <a:gd name="adj" fmla="val 50000"/>
            </a:avLst>
          </a:prstGeom>
          <a:solidFill>
            <a:srgbClr val="2F7536"/>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01" name="Google Shape;127;p17"/>
          <p:cNvSpPr txBox="1"/>
          <p:nvPr/>
        </p:nvSpPr>
        <p:spPr>
          <a:xfrm>
            <a:off x="682020" y="322221"/>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a:t>
            </a:r>
            <a:r>
              <a:rPr lang="ar-JO" sz="4000" dirty="0" smtClean="0">
                <a:solidFill>
                  <a:schemeClr val="bg1"/>
                </a:solidFill>
                <a:latin typeface="Fira Sans Extra Condensed Medium"/>
                <a:ea typeface="Fira Sans Extra Condensed Medium"/>
                <a:cs typeface="Fira Sans Extra Condensed Medium"/>
                <a:sym typeface="Fira Sans Extra Condensed Medium"/>
              </a:rPr>
              <a:t>2</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102" name="Google Shape;283;p21"/>
          <p:cNvSpPr/>
          <p:nvPr/>
        </p:nvSpPr>
        <p:spPr>
          <a:xfrm>
            <a:off x="1429976" y="91511"/>
            <a:ext cx="1583709" cy="885900"/>
          </a:xfrm>
          <a:prstGeom prst="homePlate">
            <a:avLst>
              <a:gd name="adj" fmla="val 50000"/>
            </a:avLst>
          </a:prstGeom>
          <a:solidFill>
            <a:srgbClr val="6BAD78"/>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03" name="Google Shape;127;p17"/>
          <p:cNvSpPr txBox="1"/>
          <p:nvPr/>
        </p:nvSpPr>
        <p:spPr>
          <a:xfrm>
            <a:off x="1360268" y="313826"/>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03</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104" name="Google Shape;283;p21"/>
          <p:cNvSpPr/>
          <p:nvPr/>
        </p:nvSpPr>
        <p:spPr>
          <a:xfrm>
            <a:off x="2092057" y="77865"/>
            <a:ext cx="1583709" cy="885900"/>
          </a:xfrm>
          <a:prstGeom prst="homePlate">
            <a:avLst>
              <a:gd name="adj" fmla="val 50000"/>
            </a:avLst>
          </a:prstGeom>
          <a:solidFill>
            <a:srgbClr val="339966"/>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05" name="Google Shape;127;p17"/>
          <p:cNvSpPr txBox="1"/>
          <p:nvPr/>
        </p:nvSpPr>
        <p:spPr>
          <a:xfrm>
            <a:off x="2022368" y="300909"/>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04</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106" name="Google Shape;283;p21"/>
          <p:cNvSpPr/>
          <p:nvPr/>
        </p:nvSpPr>
        <p:spPr>
          <a:xfrm>
            <a:off x="2802934" y="91506"/>
            <a:ext cx="1583709" cy="885900"/>
          </a:xfrm>
          <a:prstGeom prst="homePlate">
            <a:avLst>
              <a:gd name="adj" fmla="val 50000"/>
            </a:avLst>
          </a:prstGeom>
          <a:solidFill>
            <a:srgbClr val="6BAD78"/>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07" name="Google Shape;127;p17"/>
          <p:cNvSpPr txBox="1"/>
          <p:nvPr/>
        </p:nvSpPr>
        <p:spPr>
          <a:xfrm>
            <a:off x="2765951" y="331800"/>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a:t>
            </a:r>
            <a:r>
              <a:rPr lang="ar-JO" sz="4000" dirty="0" smtClean="0">
                <a:solidFill>
                  <a:schemeClr val="bg1"/>
                </a:solidFill>
                <a:latin typeface="Fira Sans Extra Condensed Medium"/>
                <a:ea typeface="Fira Sans Extra Condensed Medium"/>
                <a:cs typeface="Fira Sans Extra Condensed Medium"/>
                <a:sym typeface="Fira Sans Extra Condensed Medium"/>
              </a:rPr>
              <a:t>5</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108" name="Google Shape;283;p21"/>
          <p:cNvSpPr/>
          <p:nvPr/>
        </p:nvSpPr>
        <p:spPr>
          <a:xfrm>
            <a:off x="3503679" y="88396"/>
            <a:ext cx="1583709" cy="885900"/>
          </a:xfrm>
          <a:prstGeom prst="homePlate">
            <a:avLst>
              <a:gd name="adj" fmla="val 50000"/>
            </a:avLst>
          </a:prstGeom>
          <a:solidFill>
            <a:srgbClr val="5ABE64"/>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09" name="Google Shape;127;p17"/>
          <p:cNvSpPr txBox="1"/>
          <p:nvPr/>
        </p:nvSpPr>
        <p:spPr>
          <a:xfrm>
            <a:off x="3494068" y="331800"/>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a:t>
            </a:r>
            <a:r>
              <a:rPr lang="en-US" sz="4000" dirty="0">
                <a:solidFill>
                  <a:schemeClr val="bg1"/>
                </a:solidFill>
                <a:latin typeface="Fira Sans Extra Condensed Medium"/>
                <a:ea typeface="Fira Sans Extra Condensed Medium"/>
                <a:cs typeface="Fira Sans Extra Condensed Medium"/>
                <a:sym typeface="Fira Sans Extra Condensed Medium"/>
              </a:rPr>
              <a:t>6</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110" name="Google Shape;283;p21"/>
          <p:cNvSpPr/>
          <p:nvPr/>
        </p:nvSpPr>
        <p:spPr>
          <a:xfrm>
            <a:off x="4219747" y="88396"/>
            <a:ext cx="1583709" cy="885900"/>
          </a:xfrm>
          <a:prstGeom prst="homePlate">
            <a:avLst>
              <a:gd name="adj" fmla="val 50000"/>
            </a:avLst>
          </a:prstGeom>
          <a:solidFill>
            <a:srgbClr val="2F7536"/>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11" name="Google Shape;127;p17"/>
          <p:cNvSpPr txBox="1"/>
          <p:nvPr/>
        </p:nvSpPr>
        <p:spPr>
          <a:xfrm>
            <a:off x="4176693" y="327280"/>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a:t>
            </a:r>
            <a:r>
              <a:rPr lang="en-US" sz="4000" dirty="0" smtClean="0">
                <a:solidFill>
                  <a:schemeClr val="bg1"/>
                </a:solidFill>
                <a:latin typeface="Fira Sans Extra Condensed Medium"/>
                <a:ea typeface="Fira Sans Extra Condensed Medium"/>
                <a:cs typeface="Fira Sans Extra Condensed Medium"/>
                <a:sym typeface="Fira Sans Extra Condensed Medium"/>
              </a:rPr>
              <a:t>7</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112" name="Google Shape;283;p21"/>
          <p:cNvSpPr/>
          <p:nvPr/>
        </p:nvSpPr>
        <p:spPr>
          <a:xfrm>
            <a:off x="4883261" y="97061"/>
            <a:ext cx="1583709" cy="885900"/>
          </a:xfrm>
          <a:prstGeom prst="homePlate">
            <a:avLst>
              <a:gd name="adj" fmla="val 50000"/>
            </a:avLst>
          </a:prstGeom>
          <a:solidFill>
            <a:srgbClr val="339966"/>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13" name="Google Shape;127;p17"/>
          <p:cNvSpPr txBox="1"/>
          <p:nvPr/>
        </p:nvSpPr>
        <p:spPr>
          <a:xfrm>
            <a:off x="4930624" y="346232"/>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a:t>
            </a:r>
            <a:r>
              <a:rPr lang="en-US" sz="4000" dirty="0">
                <a:solidFill>
                  <a:schemeClr val="bg1"/>
                </a:solidFill>
                <a:latin typeface="Fira Sans Extra Condensed Medium"/>
                <a:ea typeface="Fira Sans Extra Condensed Medium"/>
                <a:cs typeface="Fira Sans Extra Condensed Medium"/>
                <a:sym typeface="Fira Sans Extra Condensed Medium"/>
              </a:rPr>
              <a:t>8</a:t>
            </a:r>
            <a:endParaRPr dirty="0">
              <a:solidFill>
                <a:schemeClr val="bg1"/>
              </a:solidFill>
              <a:latin typeface="Fira Sans Extra Condensed Medium"/>
              <a:ea typeface="Fira Sans Extra Condensed Medium"/>
              <a:cs typeface="Fira Sans Extra Condensed Medium"/>
              <a:sym typeface="Fira Sans Extra Condensed Medium"/>
            </a:endParaRPr>
          </a:p>
        </p:txBody>
      </p:sp>
    </p:spTree>
    <p:extLst>
      <p:ext uri="{BB962C8B-B14F-4D97-AF65-F5344CB8AC3E}">
        <p14:creationId xmlns:p14="http://schemas.microsoft.com/office/powerpoint/2010/main" val="5912333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grpSp>
        <p:nvGrpSpPr>
          <p:cNvPr id="57" name="Google Shape;57;p15"/>
          <p:cNvGrpSpPr/>
          <p:nvPr/>
        </p:nvGrpSpPr>
        <p:grpSpPr>
          <a:xfrm>
            <a:off x="4309721" y="-6344"/>
            <a:ext cx="4775744" cy="6136527"/>
            <a:chOff x="2966750" y="1165750"/>
            <a:chExt cx="3166099" cy="3977784"/>
          </a:xfrm>
          <a:solidFill>
            <a:srgbClr val="6CDC91"/>
          </a:solidFill>
        </p:grpSpPr>
        <p:sp>
          <p:nvSpPr>
            <p:cNvPr id="58" name="Google Shape;58;p15"/>
            <p:cNvSpPr/>
            <p:nvPr/>
          </p:nvSpPr>
          <p:spPr>
            <a:xfrm>
              <a:off x="2966750" y="1165750"/>
              <a:ext cx="3166099" cy="3977784"/>
            </a:xfrm>
            <a:custGeom>
              <a:avLst/>
              <a:gdLst/>
              <a:ahLst/>
              <a:cxnLst/>
              <a:rect l="l" t="t" r="r" b="b"/>
              <a:pathLst>
                <a:path w="114527" h="143888" extrusionOk="0">
                  <a:moveTo>
                    <a:pt x="57841" y="0"/>
                  </a:moveTo>
                  <a:lnTo>
                    <a:pt x="48792" y="15895"/>
                  </a:lnTo>
                  <a:lnTo>
                    <a:pt x="51531" y="15895"/>
                  </a:lnTo>
                  <a:lnTo>
                    <a:pt x="51531" y="19181"/>
                  </a:lnTo>
                  <a:lnTo>
                    <a:pt x="51531" y="19979"/>
                  </a:lnTo>
                  <a:lnTo>
                    <a:pt x="51531" y="20086"/>
                  </a:lnTo>
                  <a:lnTo>
                    <a:pt x="51554" y="20217"/>
                  </a:lnTo>
                  <a:lnTo>
                    <a:pt x="51578" y="20515"/>
                  </a:lnTo>
                  <a:lnTo>
                    <a:pt x="51614" y="21098"/>
                  </a:lnTo>
                  <a:cubicBezTo>
                    <a:pt x="51638" y="21491"/>
                    <a:pt x="51650" y="21884"/>
                    <a:pt x="51697" y="22277"/>
                  </a:cubicBezTo>
                  <a:lnTo>
                    <a:pt x="51876" y="23444"/>
                  </a:lnTo>
                  <a:lnTo>
                    <a:pt x="51971" y="24027"/>
                  </a:lnTo>
                  <a:cubicBezTo>
                    <a:pt x="52007" y="24218"/>
                    <a:pt x="52066" y="24408"/>
                    <a:pt x="52102" y="24599"/>
                  </a:cubicBezTo>
                  <a:lnTo>
                    <a:pt x="52412" y="25742"/>
                  </a:lnTo>
                  <a:cubicBezTo>
                    <a:pt x="52507" y="26123"/>
                    <a:pt x="52662" y="26492"/>
                    <a:pt x="52793" y="26861"/>
                  </a:cubicBezTo>
                  <a:cubicBezTo>
                    <a:pt x="52935" y="27230"/>
                    <a:pt x="53055" y="27611"/>
                    <a:pt x="53221" y="27968"/>
                  </a:cubicBezTo>
                  <a:lnTo>
                    <a:pt x="53733" y="29028"/>
                  </a:lnTo>
                  <a:cubicBezTo>
                    <a:pt x="53817" y="29206"/>
                    <a:pt x="53900" y="29385"/>
                    <a:pt x="53995" y="29552"/>
                  </a:cubicBezTo>
                  <a:lnTo>
                    <a:pt x="54305" y="30064"/>
                  </a:lnTo>
                  <a:lnTo>
                    <a:pt x="54912" y="31064"/>
                  </a:lnTo>
                  <a:cubicBezTo>
                    <a:pt x="55138" y="31385"/>
                    <a:pt x="55376" y="31707"/>
                    <a:pt x="55614" y="32016"/>
                  </a:cubicBezTo>
                  <a:cubicBezTo>
                    <a:pt x="56067" y="32659"/>
                    <a:pt x="56615" y="33219"/>
                    <a:pt x="57150" y="33802"/>
                  </a:cubicBezTo>
                  <a:cubicBezTo>
                    <a:pt x="57400" y="34100"/>
                    <a:pt x="57710" y="34350"/>
                    <a:pt x="57996" y="34624"/>
                  </a:cubicBezTo>
                  <a:cubicBezTo>
                    <a:pt x="58293" y="34874"/>
                    <a:pt x="58567" y="35148"/>
                    <a:pt x="58877" y="35398"/>
                  </a:cubicBezTo>
                  <a:lnTo>
                    <a:pt x="59829" y="36100"/>
                  </a:lnTo>
                  <a:cubicBezTo>
                    <a:pt x="59984" y="36219"/>
                    <a:pt x="60139" y="36338"/>
                    <a:pt x="60305" y="36445"/>
                  </a:cubicBezTo>
                  <a:lnTo>
                    <a:pt x="60806" y="36755"/>
                  </a:lnTo>
                  <a:lnTo>
                    <a:pt x="61818" y="37362"/>
                  </a:lnTo>
                  <a:cubicBezTo>
                    <a:pt x="62163" y="37553"/>
                    <a:pt x="62520" y="37719"/>
                    <a:pt x="62877" y="37886"/>
                  </a:cubicBezTo>
                  <a:cubicBezTo>
                    <a:pt x="63568" y="38255"/>
                    <a:pt x="64318" y="38505"/>
                    <a:pt x="65068" y="38767"/>
                  </a:cubicBezTo>
                  <a:cubicBezTo>
                    <a:pt x="65437" y="38910"/>
                    <a:pt x="65818" y="39005"/>
                    <a:pt x="66199" y="39100"/>
                  </a:cubicBezTo>
                  <a:cubicBezTo>
                    <a:pt x="66580" y="39196"/>
                    <a:pt x="66961" y="39303"/>
                    <a:pt x="67342" y="39386"/>
                  </a:cubicBezTo>
                  <a:lnTo>
                    <a:pt x="68509" y="39577"/>
                  </a:lnTo>
                  <a:cubicBezTo>
                    <a:pt x="68902" y="39624"/>
                    <a:pt x="69295" y="39660"/>
                    <a:pt x="69676" y="39672"/>
                  </a:cubicBezTo>
                  <a:cubicBezTo>
                    <a:pt x="70176" y="39704"/>
                    <a:pt x="70946" y="39709"/>
                    <a:pt x="71403" y="39709"/>
                  </a:cubicBezTo>
                  <a:cubicBezTo>
                    <a:pt x="71632" y="39709"/>
                    <a:pt x="71783" y="39708"/>
                    <a:pt x="71783" y="39708"/>
                  </a:cubicBezTo>
                  <a:lnTo>
                    <a:pt x="94298" y="39708"/>
                  </a:lnTo>
                  <a:lnTo>
                    <a:pt x="94691" y="39743"/>
                  </a:lnTo>
                  <a:lnTo>
                    <a:pt x="94905" y="39779"/>
                  </a:lnTo>
                  <a:cubicBezTo>
                    <a:pt x="95048" y="39791"/>
                    <a:pt x="95191" y="39803"/>
                    <a:pt x="95334" y="39803"/>
                  </a:cubicBezTo>
                  <a:cubicBezTo>
                    <a:pt x="95477" y="39803"/>
                    <a:pt x="95619" y="39862"/>
                    <a:pt x="95762" y="39874"/>
                  </a:cubicBezTo>
                  <a:cubicBezTo>
                    <a:pt x="95893" y="39898"/>
                    <a:pt x="96048" y="39898"/>
                    <a:pt x="96179" y="39946"/>
                  </a:cubicBezTo>
                  <a:cubicBezTo>
                    <a:pt x="97286" y="40196"/>
                    <a:pt x="98334" y="40696"/>
                    <a:pt x="99227" y="41422"/>
                  </a:cubicBezTo>
                  <a:cubicBezTo>
                    <a:pt x="100096" y="42160"/>
                    <a:pt x="100799" y="43101"/>
                    <a:pt x="101263" y="44149"/>
                  </a:cubicBezTo>
                  <a:cubicBezTo>
                    <a:pt x="101680" y="45196"/>
                    <a:pt x="101870" y="46339"/>
                    <a:pt x="101787" y="47494"/>
                  </a:cubicBezTo>
                  <a:cubicBezTo>
                    <a:pt x="101727" y="48566"/>
                    <a:pt x="101370" y="49566"/>
                    <a:pt x="100846" y="50483"/>
                  </a:cubicBezTo>
                  <a:cubicBezTo>
                    <a:pt x="100263" y="51447"/>
                    <a:pt x="99251" y="52507"/>
                    <a:pt x="98286" y="53078"/>
                  </a:cubicBezTo>
                  <a:cubicBezTo>
                    <a:pt x="98060" y="53245"/>
                    <a:pt x="97774" y="53328"/>
                    <a:pt x="97536" y="53471"/>
                  </a:cubicBezTo>
                  <a:cubicBezTo>
                    <a:pt x="97405" y="53543"/>
                    <a:pt x="97262" y="53578"/>
                    <a:pt x="97131" y="53626"/>
                  </a:cubicBezTo>
                  <a:cubicBezTo>
                    <a:pt x="97001" y="53674"/>
                    <a:pt x="96870" y="53733"/>
                    <a:pt x="96739" y="53769"/>
                  </a:cubicBezTo>
                  <a:cubicBezTo>
                    <a:pt x="96596" y="53793"/>
                    <a:pt x="95119" y="54102"/>
                    <a:pt x="94572" y="54150"/>
                  </a:cubicBezTo>
                  <a:cubicBezTo>
                    <a:pt x="94504" y="54154"/>
                    <a:pt x="94416" y="54155"/>
                    <a:pt x="94320" y="54155"/>
                  </a:cubicBezTo>
                  <a:cubicBezTo>
                    <a:pt x="94128" y="54155"/>
                    <a:pt x="93909" y="54150"/>
                    <a:pt x="93774" y="54150"/>
                  </a:cubicBezTo>
                  <a:lnTo>
                    <a:pt x="19705" y="54150"/>
                  </a:lnTo>
                  <a:lnTo>
                    <a:pt x="19562" y="54114"/>
                  </a:lnTo>
                  <a:lnTo>
                    <a:pt x="19265" y="54102"/>
                  </a:lnTo>
                  <a:lnTo>
                    <a:pt x="18681" y="54126"/>
                  </a:lnTo>
                  <a:cubicBezTo>
                    <a:pt x="18288" y="54150"/>
                    <a:pt x="17895" y="54150"/>
                    <a:pt x="17514" y="54209"/>
                  </a:cubicBezTo>
                  <a:cubicBezTo>
                    <a:pt x="14383" y="54567"/>
                    <a:pt x="11335" y="55674"/>
                    <a:pt x="8716" y="57424"/>
                  </a:cubicBezTo>
                  <a:cubicBezTo>
                    <a:pt x="6120" y="59186"/>
                    <a:pt x="3953" y="61568"/>
                    <a:pt x="2417" y="64318"/>
                  </a:cubicBezTo>
                  <a:cubicBezTo>
                    <a:pt x="917" y="67080"/>
                    <a:pt x="96" y="70235"/>
                    <a:pt x="24" y="73367"/>
                  </a:cubicBezTo>
                  <a:cubicBezTo>
                    <a:pt x="0" y="73807"/>
                    <a:pt x="12" y="74010"/>
                    <a:pt x="12" y="74295"/>
                  </a:cubicBezTo>
                  <a:cubicBezTo>
                    <a:pt x="12" y="74343"/>
                    <a:pt x="12" y="74474"/>
                    <a:pt x="24" y="74557"/>
                  </a:cubicBezTo>
                  <a:lnTo>
                    <a:pt x="36" y="74855"/>
                  </a:lnTo>
                  <a:lnTo>
                    <a:pt x="60" y="75438"/>
                  </a:lnTo>
                  <a:cubicBezTo>
                    <a:pt x="84" y="75831"/>
                    <a:pt x="84" y="76224"/>
                    <a:pt x="143" y="76617"/>
                  </a:cubicBezTo>
                  <a:lnTo>
                    <a:pt x="322" y="77784"/>
                  </a:lnTo>
                  <a:cubicBezTo>
                    <a:pt x="357" y="77974"/>
                    <a:pt x="381" y="78165"/>
                    <a:pt x="429" y="78355"/>
                  </a:cubicBezTo>
                  <a:lnTo>
                    <a:pt x="560" y="78939"/>
                  </a:lnTo>
                  <a:lnTo>
                    <a:pt x="869" y="80082"/>
                  </a:lnTo>
                  <a:cubicBezTo>
                    <a:pt x="977" y="80451"/>
                    <a:pt x="1119" y="80820"/>
                    <a:pt x="1250" y="81189"/>
                  </a:cubicBezTo>
                  <a:cubicBezTo>
                    <a:pt x="1393" y="81558"/>
                    <a:pt x="1512" y="81939"/>
                    <a:pt x="1691" y="82296"/>
                  </a:cubicBezTo>
                  <a:cubicBezTo>
                    <a:pt x="2977" y="85166"/>
                    <a:pt x="4929" y="87737"/>
                    <a:pt x="7382" y="89702"/>
                  </a:cubicBezTo>
                  <a:cubicBezTo>
                    <a:pt x="9835" y="91655"/>
                    <a:pt x="12764" y="93048"/>
                    <a:pt x="15859" y="93655"/>
                  </a:cubicBezTo>
                  <a:lnTo>
                    <a:pt x="17026" y="93845"/>
                  </a:lnTo>
                  <a:lnTo>
                    <a:pt x="17610" y="93929"/>
                  </a:lnTo>
                  <a:cubicBezTo>
                    <a:pt x="17812" y="93952"/>
                    <a:pt x="18003" y="93952"/>
                    <a:pt x="18193" y="93964"/>
                  </a:cubicBezTo>
                  <a:lnTo>
                    <a:pt x="19372" y="94024"/>
                  </a:lnTo>
                  <a:lnTo>
                    <a:pt x="19669" y="94036"/>
                  </a:lnTo>
                  <a:lnTo>
                    <a:pt x="94643" y="94036"/>
                  </a:lnTo>
                  <a:lnTo>
                    <a:pt x="94869" y="94048"/>
                  </a:lnTo>
                  <a:cubicBezTo>
                    <a:pt x="95024" y="94060"/>
                    <a:pt x="95167" y="94072"/>
                    <a:pt x="95310" y="94072"/>
                  </a:cubicBezTo>
                  <a:cubicBezTo>
                    <a:pt x="95381" y="94072"/>
                    <a:pt x="95453" y="94083"/>
                    <a:pt x="95524" y="94095"/>
                  </a:cubicBezTo>
                  <a:lnTo>
                    <a:pt x="95727" y="94131"/>
                  </a:lnTo>
                  <a:cubicBezTo>
                    <a:pt x="95869" y="94155"/>
                    <a:pt x="96012" y="94167"/>
                    <a:pt x="96155" y="94191"/>
                  </a:cubicBezTo>
                  <a:cubicBezTo>
                    <a:pt x="96703" y="94345"/>
                    <a:pt x="97251" y="94476"/>
                    <a:pt x="97751" y="94750"/>
                  </a:cubicBezTo>
                  <a:cubicBezTo>
                    <a:pt x="98286" y="94976"/>
                    <a:pt x="98739" y="95322"/>
                    <a:pt x="99203" y="95655"/>
                  </a:cubicBezTo>
                  <a:cubicBezTo>
                    <a:pt x="99620" y="96048"/>
                    <a:pt x="100060" y="96429"/>
                    <a:pt x="100382" y="96905"/>
                  </a:cubicBezTo>
                  <a:cubicBezTo>
                    <a:pt x="100751" y="97346"/>
                    <a:pt x="100989" y="97870"/>
                    <a:pt x="101251" y="98382"/>
                  </a:cubicBezTo>
                  <a:cubicBezTo>
                    <a:pt x="101299" y="98513"/>
                    <a:pt x="101334" y="98643"/>
                    <a:pt x="101394" y="98774"/>
                  </a:cubicBezTo>
                  <a:cubicBezTo>
                    <a:pt x="101430" y="98917"/>
                    <a:pt x="101501" y="99036"/>
                    <a:pt x="101525" y="99179"/>
                  </a:cubicBezTo>
                  <a:cubicBezTo>
                    <a:pt x="101584" y="99453"/>
                    <a:pt x="101692" y="99727"/>
                    <a:pt x="101703" y="100013"/>
                  </a:cubicBezTo>
                  <a:cubicBezTo>
                    <a:pt x="101727" y="100156"/>
                    <a:pt x="101751" y="100287"/>
                    <a:pt x="101775" y="100429"/>
                  </a:cubicBezTo>
                  <a:lnTo>
                    <a:pt x="101799" y="100870"/>
                  </a:lnTo>
                  <a:lnTo>
                    <a:pt x="101823" y="101084"/>
                  </a:lnTo>
                  <a:lnTo>
                    <a:pt x="101834" y="101191"/>
                  </a:lnTo>
                  <a:lnTo>
                    <a:pt x="101834" y="101299"/>
                  </a:lnTo>
                  <a:cubicBezTo>
                    <a:pt x="101834" y="101334"/>
                    <a:pt x="101823" y="101358"/>
                    <a:pt x="101823" y="101370"/>
                  </a:cubicBezTo>
                  <a:cubicBezTo>
                    <a:pt x="101811" y="101513"/>
                    <a:pt x="101799" y="101656"/>
                    <a:pt x="101787" y="101799"/>
                  </a:cubicBezTo>
                  <a:cubicBezTo>
                    <a:pt x="101811" y="102096"/>
                    <a:pt x="101715" y="102370"/>
                    <a:pt x="101692" y="102656"/>
                  </a:cubicBezTo>
                  <a:cubicBezTo>
                    <a:pt x="101692" y="102799"/>
                    <a:pt x="101632" y="102930"/>
                    <a:pt x="101596" y="103073"/>
                  </a:cubicBezTo>
                  <a:cubicBezTo>
                    <a:pt x="101561" y="103204"/>
                    <a:pt x="101525" y="103346"/>
                    <a:pt x="101501" y="103477"/>
                  </a:cubicBezTo>
                  <a:cubicBezTo>
                    <a:pt x="101144" y="104561"/>
                    <a:pt x="100537" y="105561"/>
                    <a:pt x="99739" y="106383"/>
                  </a:cubicBezTo>
                  <a:cubicBezTo>
                    <a:pt x="98917" y="107192"/>
                    <a:pt x="97917" y="107799"/>
                    <a:pt x="96846" y="108157"/>
                  </a:cubicBezTo>
                  <a:cubicBezTo>
                    <a:pt x="96715" y="108204"/>
                    <a:pt x="96572" y="108216"/>
                    <a:pt x="96429" y="108264"/>
                  </a:cubicBezTo>
                  <a:cubicBezTo>
                    <a:pt x="96298" y="108288"/>
                    <a:pt x="96167" y="108359"/>
                    <a:pt x="96024" y="108359"/>
                  </a:cubicBezTo>
                  <a:cubicBezTo>
                    <a:pt x="95881" y="108383"/>
                    <a:pt x="95738" y="108395"/>
                    <a:pt x="95596" y="108419"/>
                  </a:cubicBezTo>
                  <a:cubicBezTo>
                    <a:pt x="95524" y="108430"/>
                    <a:pt x="95453" y="108454"/>
                    <a:pt x="95381" y="108454"/>
                  </a:cubicBezTo>
                  <a:lnTo>
                    <a:pt x="95167" y="108466"/>
                  </a:lnTo>
                  <a:cubicBezTo>
                    <a:pt x="95024" y="108466"/>
                    <a:pt x="94881" y="108466"/>
                    <a:pt x="94738" y="108478"/>
                  </a:cubicBezTo>
                  <a:cubicBezTo>
                    <a:pt x="94691" y="108478"/>
                    <a:pt x="94512" y="108466"/>
                    <a:pt x="94393" y="108466"/>
                  </a:cubicBezTo>
                  <a:lnTo>
                    <a:pt x="71283" y="108466"/>
                  </a:lnTo>
                  <a:lnTo>
                    <a:pt x="70985" y="108490"/>
                  </a:lnTo>
                  <a:lnTo>
                    <a:pt x="70402" y="108526"/>
                  </a:lnTo>
                  <a:cubicBezTo>
                    <a:pt x="70009" y="108538"/>
                    <a:pt x="69616" y="108561"/>
                    <a:pt x="69235" y="108597"/>
                  </a:cubicBezTo>
                  <a:lnTo>
                    <a:pt x="68068" y="108764"/>
                  </a:lnTo>
                  <a:cubicBezTo>
                    <a:pt x="67675" y="108835"/>
                    <a:pt x="67283" y="108883"/>
                    <a:pt x="66902" y="108990"/>
                  </a:cubicBezTo>
                  <a:cubicBezTo>
                    <a:pt x="66140" y="109181"/>
                    <a:pt x="65366" y="109359"/>
                    <a:pt x="64639" y="109657"/>
                  </a:cubicBezTo>
                  <a:cubicBezTo>
                    <a:pt x="64270" y="109788"/>
                    <a:pt x="63889" y="109919"/>
                    <a:pt x="63532" y="110073"/>
                  </a:cubicBezTo>
                  <a:lnTo>
                    <a:pt x="62460" y="110585"/>
                  </a:lnTo>
                  <a:lnTo>
                    <a:pt x="61937" y="110847"/>
                  </a:lnTo>
                  <a:cubicBezTo>
                    <a:pt x="61758" y="110931"/>
                    <a:pt x="61591" y="111038"/>
                    <a:pt x="61425" y="111145"/>
                  </a:cubicBezTo>
                  <a:lnTo>
                    <a:pt x="60413" y="111752"/>
                  </a:lnTo>
                  <a:cubicBezTo>
                    <a:pt x="60079" y="111967"/>
                    <a:pt x="59782" y="112217"/>
                    <a:pt x="59460" y="112443"/>
                  </a:cubicBezTo>
                  <a:cubicBezTo>
                    <a:pt x="59151" y="112681"/>
                    <a:pt x="58817" y="112907"/>
                    <a:pt x="58531" y="113169"/>
                  </a:cubicBezTo>
                  <a:cubicBezTo>
                    <a:pt x="58079" y="113586"/>
                    <a:pt x="57603" y="114003"/>
                    <a:pt x="57174" y="114443"/>
                  </a:cubicBezTo>
                  <a:cubicBezTo>
                    <a:pt x="57115" y="114503"/>
                    <a:pt x="57043" y="114586"/>
                    <a:pt x="56960" y="114681"/>
                  </a:cubicBezTo>
                  <a:cubicBezTo>
                    <a:pt x="56912" y="114717"/>
                    <a:pt x="56876" y="114765"/>
                    <a:pt x="56841" y="114800"/>
                  </a:cubicBezTo>
                  <a:cubicBezTo>
                    <a:pt x="56567" y="115110"/>
                    <a:pt x="56234" y="115479"/>
                    <a:pt x="56055" y="115681"/>
                  </a:cubicBezTo>
                  <a:lnTo>
                    <a:pt x="55341" y="116622"/>
                  </a:lnTo>
                  <a:lnTo>
                    <a:pt x="54995" y="117098"/>
                  </a:lnTo>
                  <a:cubicBezTo>
                    <a:pt x="54876" y="117253"/>
                    <a:pt x="54781" y="117432"/>
                    <a:pt x="54674" y="117586"/>
                  </a:cubicBezTo>
                  <a:lnTo>
                    <a:pt x="54067" y="118598"/>
                  </a:lnTo>
                  <a:cubicBezTo>
                    <a:pt x="53864" y="118944"/>
                    <a:pt x="53709" y="119301"/>
                    <a:pt x="53531" y="119658"/>
                  </a:cubicBezTo>
                  <a:cubicBezTo>
                    <a:pt x="53364" y="120015"/>
                    <a:pt x="53174" y="120360"/>
                    <a:pt x="53043" y="120730"/>
                  </a:cubicBezTo>
                  <a:lnTo>
                    <a:pt x="52638" y="121837"/>
                  </a:lnTo>
                  <a:cubicBezTo>
                    <a:pt x="52566" y="122027"/>
                    <a:pt x="52495" y="122206"/>
                    <a:pt x="52447" y="122396"/>
                  </a:cubicBezTo>
                  <a:lnTo>
                    <a:pt x="52293" y="122968"/>
                  </a:lnTo>
                  <a:lnTo>
                    <a:pt x="51995" y="124111"/>
                  </a:lnTo>
                  <a:cubicBezTo>
                    <a:pt x="51923" y="124504"/>
                    <a:pt x="51864" y="124897"/>
                    <a:pt x="51804" y="125278"/>
                  </a:cubicBezTo>
                  <a:cubicBezTo>
                    <a:pt x="51757" y="125671"/>
                    <a:pt x="51673" y="126064"/>
                    <a:pt x="51662" y="126445"/>
                  </a:cubicBezTo>
                  <a:lnTo>
                    <a:pt x="51578" y="127623"/>
                  </a:lnTo>
                  <a:lnTo>
                    <a:pt x="51531" y="128207"/>
                  </a:lnTo>
                  <a:lnTo>
                    <a:pt x="51531" y="128600"/>
                  </a:lnTo>
                  <a:lnTo>
                    <a:pt x="51531" y="129409"/>
                  </a:lnTo>
                  <a:lnTo>
                    <a:pt x="51531" y="131017"/>
                  </a:lnTo>
                  <a:lnTo>
                    <a:pt x="51531" y="143887"/>
                  </a:lnTo>
                  <a:lnTo>
                    <a:pt x="64187" y="143887"/>
                  </a:lnTo>
                  <a:lnTo>
                    <a:pt x="64187" y="131017"/>
                  </a:lnTo>
                  <a:lnTo>
                    <a:pt x="64187" y="129409"/>
                  </a:lnTo>
                  <a:lnTo>
                    <a:pt x="64187" y="128600"/>
                  </a:lnTo>
                  <a:lnTo>
                    <a:pt x="64187" y="128207"/>
                  </a:lnTo>
                  <a:lnTo>
                    <a:pt x="64163" y="127980"/>
                  </a:lnTo>
                  <a:cubicBezTo>
                    <a:pt x="64175" y="127838"/>
                    <a:pt x="64163" y="127695"/>
                    <a:pt x="64163" y="127540"/>
                  </a:cubicBezTo>
                  <a:cubicBezTo>
                    <a:pt x="64163" y="127397"/>
                    <a:pt x="64211" y="127266"/>
                    <a:pt x="64223" y="127123"/>
                  </a:cubicBezTo>
                  <a:cubicBezTo>
                    <a:pt x="64246" y="126980"/>
                    <a:pt x="64246" y="126837"/>
                    <a:pt x="64282" y="126695"/>
                  </a:cubicBezTo>
                  <a:cubicBezTo>
                    <a:pt x="64318" y="126564"/>
                    <a:pt x="64354" y="126421"/>
                    <a:pt x="64389" y="126290"/>
                  </a:cubicBezTo>
                  <a:cubicBezTo>
                    <a:pt x="64663" y="125194"/>
                    <a:pt x="65508" y="123909"/>
                    <a:pt x="66282" y="123063"/>
                  </a:cubicBezTo>
                  <a:cubicBezTo>
                    <a:pt x="66401" y="122956"/>
                    <a:pt x="66532" y="122849"/>
                    <a:pt x="66651" y="122730"/>
                  </a:cubicBezTo>
                  <a:cubicBezTo>
                    <a:pt x="66747" y="122623"/>
                    <a:pt x="66878" y="122563"/>
                    <a:pt x="66985" y="122468"/>
                  </a:cubicBezTo>
                  <a:cubicBezTo>
                    <a:pt x="67104" y="122396"/>
                    <a:pt x="67211" y="122289"/>
                    <a:pt x="67330" y="122218"/>
                  </a:cubicBezTo>
                  <a:cubicBezTo>
                    <a:pt x="67461" y="122146"/>
                    <a:pt x="67580" y="122075"/>
                    <a:pt x="67699" y="122004"/>
                  </a:cubicBezTo>
                  <a:cubicBezTo>
                    <a:pt x="67759" y="121956"/>
                    <a:pt x="67818" y="121920"/>
                    <a:pt x="67878" y="121884"/>
                  </a:cubicBezTo>
                  <a:lnTo>
                    <a:pt x="68080" y="121801"/>
                  </a:lnTo>
                  <a:cubicBezTo>
                    <a:pt x="68211" y="121742"/>
                    <a:pt x="68330" y="121670"/>
                    <a:pt x="68461" y="121611"/>
                  </a:cubicBezTo>
                  <a:lnTo>
                    <a:pt x="68866" y="121468"/>
                  </a:lnTo>
                  <a:cubicBezTo>
                    <a:pt x="69116" y="121349"/>
                    <a:pt x="69402" y="121301"/>
                    <a:pt x="69676" y="121218"/>
                  </a:cubicBezTo>
                  <a:cubicBezTo>
                    <a:pt x="69807" y="121170"/>
                    <a:pt x="69950" y="121170"/>
                    <a:pt x="70092" y="121146"/>
                  </a:cubicBezTo>
                  <a:cubicBezTo>
                    <a:pt x="70235" y="121122"/>
                    <a:pt x="70378" y="121099"/>
                    <a:pt x="70521" y="121075"/>
                  </a:cubicBezTo>
                  <a:cubicBezTo>
                    <a:pt x="70664" y="121075"/>
                    <a:pt x="70807" y="121063"/>
                    <a:pt x="70950" y="121063"/>
                  </a:cubicBezTo>
                  <a:lnTo>
                    <a:pt x="71164" y="121015"/>
                  </a:lnTo>
                  <a:lnTo>
                    <a:pt x="71283" y="120968"/>
                  </a:lnTo>
                  <a:lnTo>
                    <a:pt x="94393" y="120968"/>
                  </a:lnTo>
                  <a:cubicBezTo>
                    <a:pt x="94516" y="120968"/>
                    <a:pt x="94603" y="120994"/>
                    <a:pt x="94760" y="120994"/>
                  </a:cubicBezTo>
                  <a:cubicBezTo>
                    <a:pt x="94787" y="120994"/>
                    <a:pt x="94815" y="120993"/>
                    <a:pt x="94845" y="120991"/>
                  </a:cubicBezTo>
                  <a:lnTo>
                    <a:pt x="96024" y="120956"/>
                  </a:lnTo>
                  <a:lnTo>
                    <a:pt x="96608" y="120932"/>
                  </a:lnTo>
                  <a:cubicBezTo>
                    <a:pt x="96810" y="120908"/>
                    <a:pt x="97001" y="120884"/>
                    <a:pt x="97191" y="120861"/>
                  </a:cubicBezTo>
                  <a:lnTo>
                    <a:pt x="98358" y="120682"/>
                  </a:lnTo>
                  <a:cubicBezTo>
                    <a:pt x="98751" y="120622"/>
                    <a:pt x="99132" y="120503"/>
                    <a:pt x="99513" y="120420"/>
                  </a:cubicBezTo>
                  <a:cubicBezTo>
                    <a:pt x="99894" y="120313"/>
                    <a:pt x="100275" y="120229"/>
                    <a:pt x="100656" y="120099"/>
                  </a:cubicBezTo>
                  <a:cubicBezTo>
                    <a:pt x="103656" y="119134"/>
                    <a:pt x="106406" y="117443"/>
                    <a:pt x="108633" y="115229"/>
                  </a:cubicBezTo>
                  <a:cubicBezTo>
                    <a:pt x="110836" y="112990"/>
                    <a:pt x="112514" y="110228"/>
                    <a:pt x="113467" y="107228"/>
                  </a:cubicBezTo>
                  <a:cubicBezTo>
                    <a:pt x="113574" y="106847"/>
                    <a:pt x="113669" y="106466"/>
                    <a:pt x="113776" y="106085"/>
                  </a:cubicBezTo>
                  <a:cubicBezTo>
                    <a:pt x="113860" y="105692"/>
                    <a:pt x="113979" y="105323"/>
                    <a:pt x="114026" y="104930"/>
                  </a:cubicBezTo>
                  <a:cubicBezTo>
                    <a:pt x="114146" y="104144"/>
                    <a:pt x="114288" y="103370"/>
                    <a:pt x="114300" y="102584"/>
                  </a:cubicBezTo>
                  <a:lnTo>
                    <a:pt x="114348" y="101418"/>
                  </a:lnTo>
                  <a:cubicBezTo>
                    <a:pt x="114348" y="101358"/>
                    <a:pt x="114336" y="101322"/>
                    <a:pt x="114336" y="101287"/>
                  </a:cubicBezTo>
                  <a:lnTo>
                    <a:pt x="114336" y="101191"/>
                  </a:lnTo>
                  <a:lnTo>
                    <a:pt x="114336" y="100906"/>
                  </a:lnTo>
                  <a:lnTo>
                    <a:pt x="114324" y="100310"/>
                  </a:lnTo>
                  <a:cubicBezTo>
                    <a:pt x="114300" y="99929"/>
                    <a:pt x="114288" y="99536"/>
                    <a:pt x="114253" y="99144"/>
                  </a:cubicBezTo>
                  <a:lnTo>
                    <a:pt x="114086" y="97977"/>
                  </a:lnTo>
                  <a:cubicBezTo>
                    <a:pt x="113979" y="97191"/>
                    <a:pt x="113765" y="96429"/>
                    <a:pt x="113562" y="95667"/>
                  </a:cubicBezTo>
                  <a:cubicBezTo>
                    <a:pt x="113479" y="95286"/>
                    <a:pt x="113324" y="94917"/>
                    <a:pt x="113193" y="94548"/>
                  </a:cubicBezTo>
                  <a:cubicBezTo>
                    <a:pt x="113062" y="94179"/>
                    <a:pt x="112931" y="93810"/>
                    <a:pt x="112776" y="93440"/>
                  </a:cubicBezTo>
                  <a:cubicBezTo>
                    <a:pt x="112121" y="92012"/>
                    <a:pt x="111371" y="90619"/>
                    <a:pt x="110407" y="89369"/>
                  </a:cubicBezTo>
                  <a:cubicBezTo>
                    <a:pt x="109478" y="88095"/>
                    <a:pt x="108359" y="86987"/>
                    <a:pt x="107168" y="85963"/>
                  </a:cubicBezTo>
                  <a:cubicBezTo>
                    <a:pt x="105930" y="84999"/>
                    <a:pt x="104621" y="84106"/>
                    <a:pt x="103192" y="83451"/>
                  </a:cubicBezTo>
                  <a:cubicBezTo>
                    <a:pt x="101787" y="82737"/>
                    <a:pt x="100263" y="82272"/>
                    <a:pt x="98727" y="81915"/>
                  </a:cubicBezTo>
                  <a:cubicBezTo>
                    <a:pt x="98346" y="81844"/>
                    <a:pt x="97953" y="81784"/>
                    <a:pt x="97560" y="81725"/>
                  </a:cubicBezTo>
                  <a:lnTo>
                    <a:pt x="96977" y="81641"/>
                  </a:lnTo>
                  <a:cubicBezTo>
                    <a:pt x="96786" y="81606"/>
                    <a:pt x="96596" y="81582"/>
                    <a:pt x="96393" y="81582"/>
                  </a:cubicBezTo>
                  <a:lnTo>
                    <a:pt x="95226" y="81534"/>
                  </a:lnTo>
                  <a:lnTo>
                    <a:pt x="94643" y="81522"/>
                  </a:lnTo>
                  <a:lnTo>
                    <a:pt x="19872" y="81522"/>
                  </a:lnTo>
                  <a:lnTo>
                    <a:pt x="19693" y="81510"/>
                  </a:lnTo>
                  <a:lnTo>
                    <a:pt x="19574" y="81499"/>
                  </a:lnTo>
                  <a:cubicBezTo>
                    <a:pt x="19431" y="81487"/>
                    <a:pt x="19288" y="81475"/>
                    <a:pt x="19146" y="81463"/>
                  </a:cubicBezTo>
                  <a:cubicBezTo>
                    <a:pt x="19074" y="81463"/>
                    <a:pt x="19003" y="81463"/>
                    <a:pt x="18931" y="81451"/>
                  </a:cubicBezTo>
                  <a:lnTo>
                    <a:pt x="18717" y="81415"/>
                  </a:lnTo>
                  <a:cubicBezTo>
                    <a:pt x="18586" y="81391"/>
                    <a:pt x="18443" y="81368"/>
                    <a:pt x="18300" y="81356"/>
                  </a:cubicBezTo>
                  <a:cubicBezTo>
                    <a:pt x="17181" y="81129"/>
                    <a:pt x="16145" y="80629"/>
                    <a:pt x="15240" y="79915"/>
                  </a:cubicBezTo>
                  <a:cubicBezTo>
                    <a:pt x="14335" y="79213"/>
                    <a:pt x="13633" y="78260"/>
                    <a:pt x="13169" y="77224"/>
                  </a:cubicBezTo>
                  <a:cubicBezTo>
                    <a:pt x="13085" y="77105"/>
                    <a:pt x="13061" y="76962"/>
                    <a:pt x="13014" y="76831"/>
                  </a:cubicBezTo>
                  <a:cubicBezTo>
                    <a:pt x="12966" y="76700"/>
                    <a:pt x="12907" y="76569"/>
                    <a:pt x="12859" y="76426"/>
                  </a:cubicBezTo>
                  <a:cubicBezTo>
                    <a:pt x="12835" y="76296"/>
                    <a:pt x="12800" y="76153"/>
                    <a:pt x="12764" y="76022"/>
                  </a:cubicBezTo>
                  <a:lnTo>
                    <a:pt x="12704" y="75819"/>
                  </a:lnTo>
                  <a:cubicBezTo>
                    <a:pt x="12692" y="75748"/>
                    <a:pt x="12680" y="75676"/>
                    <a:pt x="12680" y="75605"/>
                  </a:cubicBezTo>
                  <a:cubicBezTo>
                    <a:pt x="12657" y="75462"/>
                    <a:pt x="12633" y="75319"/>
                    <a:pt x="12609" y="75176"/>
                  </a:cubicBezTo>
                  <a:cubicBezTo>
                    <a:pt x="12573" y="75045"/>
                    <a:pt x="12597" y="74891"/>
                    <a:pt x="12585" y="74748"/>
                  </a:cubicBezTo>
                  <a:lnTo>
                    <a:pt x="12549" y="74295"/>
                  </a:lnTo>
                  <a:cubicBezTo>
                    <a:pt x="12549" y="74033"/>
                    <a:pt x="12549" y="73700"/>
                    <a:pt x="12561" y="73617"/>
                  </a:cubicBezTo>
                  <a:cubicBezTo>
                    <a:pt x="12597" y="72462"/>
                    <a:pt x="12895" y="71343"/>
                    <a:pt x="13431" y="70342"/>
                  </a:cubicBezTo>
                  <a:cubicBezTo>
                    <a:pt x="13990" y="69354"/>
                    <a:pt x="14776" y="68473"/>
                    <a:pt x="15717" y="67830"/>
                  </a:cubicBezTo>
                  <a:cubicBezTo>
                    <a:pt x="16681" y="67199"/>
                    <a:pt x="17764" y="66806"/>
                    <a:pt x="18896" y="66663"/>
                  </a:cubicBezTo>
                  <a:cubicBezTo>
                    <a:pt x="19038" y="66640"/>
                    <a:pt x="19181" y="66651"/>
                    <a:pt x="19324" y="66640"/>
                  </a:cubicBezTo>
                  <a:lnTo>
                    <a:pt x="19538" y="66628"/>
                  </a:lnTo>
                  <a:lnTo>
                    <a:pt x="19646" y="66640"/>
                  </a:lnTo>
                  <a:lnTo>
                    <a:pt x="94572" y="66640"/>
                  </a:lnTo>
                  <a:lnTo>
                    <a:pt x="94679" y="66628"/>
                  </a:lnTo>
                  <a:lnTo>
                    <a:pt x="94822" y="66616"/>
                  </a:lnTo>
                  <a:lnTo>
                    <a:pt x="95119" y="66604"/>
                  </a:lnTo>
                  <a:lnTo>
                    <a:pt x="95703" y="66568"/>
                  </a:lnTo>
                  <a:cubicBezTo>
                    <a:pt x="96096" y="66544"/>
                    <a:pt x="96489" y="66544"/>
                    <a:pt x="96881" y="66485"/>
                  </a:cubicBezTo>
                  <a:lnTo>
                    <a:pt x="98048" y="66306"/>
                  </a:lnTo>
                  <a:lnTo>
                    <a:pt x="98632" y="66211"/>
                  </a:lnTo>
                  <a:lnTo>
                    <a:pt x="99203" y="66080"/>
                  </a:lnTo>
                  <a:lnTo>
                    <a:pt x="100346" y="65782"/>
                  </a:lnTo>
                  <a:cubicBezTo>
                    <a:pt x="100727" y="65675"/>
                    <a:pt x="101096" y="65520"/>
                    <a:pt x="101465" y="65389"/>
                  </a:cubicBezTo>
                  <a:cubicBezTo>
                    <a:pt x="101834" y="65247"/>
                    <a:pt x="102215" y="65127"/>
                    <a:pt x="102561" y="64961"/>
                  </a:cubicBezTo>
                  <a:cubicBezTo>
                    <a:pt x="103275" y="64616"/>
                    <a:pt x="104001" y="64306"/>
                    <a:pt x="104656" y="63877"/>
                  </a:cubicBezTo>
                  <a:cubicBezTo>
                    <a:pt x="107288" y="62318"/>
                    <a:pt x="109693" y="59960"/>
                    <a:pt x="111348" y="57365"/>
                  </a:cubicBezTo>
                  <a:cubicBezTo>
                    <a:pt x="111383" y="57317"/>
                    <a:pt x="111419" y="57257"/>
                    <a:pt x="111455" y="57198"/>
                  </a:cubicBezTo>
                  <a:cubicBezTo>
                    <a:pt x="111467" y="57174"/>
                    <a:pt x="111479" y="57150"/>
                    <a:pt x="111490" y="57138"/>
                  </a:cubicBezTo>
                  <a:lnTo>
                    <a:pt x="111490" y="57126"/>
                  </a:lnTo>
                  <a:cubicBezTo>
                    <a:pt x="113074" y="54519"/>
                    <a:pt x="114074" y="51531"/>
                    <a:pt x="114288" y="48483"/>
                  </a:cubicBezTo>
                  <a:cubicBezTo>
                    <a:pt x="114527" y="45363"/>
                    <a:pt x="114026" y="42172"/>
                    <a:pt x="112812" y="39255"/>
                  </a:cubicBezTo>
                  <a:cubicBezTo>
                    <a:pt x="111562" y="36362"/>
                    <a:pt x="109633" y="33778"/>
                    <a:pt x="107228" y="31766"/>
                  </a:cubicBezTo>
                  <a:cubicBezTo>
                    <a:pt x="104799" y="29766"/>
                    <a:pt x="101894" y="28349"/>
                    <a:pt x="98810" y="27682"/>
                  </a:cubicBezTo>
                  <a:cubicBezTo>
                    <a:pt x="98429" y="27587"/>
                    <a:pt x="98036" y="27540"/>
                    <a:pt x="97643" y="27480"/>
                  </a:cubicBezTo>
                  <a:cubicBezTo>
                    <a:pt x="97251" y="27420"/>
                    <a:pt x="96870" y="27349"/>
                    <a:pt x="96477" y="27325"/>
                  </a:cubicBezTo>
                  <a:lnTo>
                    <a:pt x="95298" y="27266"/>
                  </a:lnTo>
                  <a:lnTo>
                    <a:pt x="94715" y="27218"/>
                  </a:lnTo>
                  <a:lnTo>
                    <a:pt x="94298" y="27206"/>
                  </a:lnTo>
                  <a:lnTo>
                    <a:pt x="71783" y="27206"/>
                  </a:lnTo>
                  <a:cubicBezTo>
                    <a:pt x="71140" y="27206"/>
                    <a:pt x="70676" y="27182"/>
                    <a:pt x="70676" y="27182"/>
                  </a:cubicBezTo>
                  <a:cubicBezTo>
                    <a:pt x="70650" y="27185"/>
                    <a:pt x="70624" y="27186"/>
                    <a:pt x="70598" y="27186"/>
                  </a:cubicBezTo>
                  <a:cubicBezTo>
                    <a:pt x="70484" y="27186"/>
                    <a:pt x="70376" y="27166"/>
                    <a:pt x="70259" y="27147"/>
                  </a:cubicBezTo>
                  <a:cubicBezTo>
                    <a:pt x="70116" y="27123"/>
                    <a:pt x="69973" y="27111"/>
                    <a:pt x="69830" y="27087"/>
                  </a:cubicBezTo>
                  <a:lnTo>
                    <a:pt x="69426" y="26980"/>
                  </a:lnTo>
                  <a:cubicBezTo>
                    <a:pt x="69283" y="26944"/>
                    <a:pt x="69140" y="26932"/>
                    <a:pt x="69009" y="26861"/>
                  </a:cubicBezTo>
                  <a:cubicBezTo>
                    <a:pt x="68747" y="26754"/>
                    <a:pt x="68473" y="26694"/>
                    <a:pt x="68223" y="26551"/>
                  </a:cubicBezTo>
                  <a:lnTo>
                    <a:pt x="67842" y="26361"/>
                  </a:lnTo>
                  <a:cubicBezTo>
                    <a:pt x="67723" y="26289"/>
                    <a:pt x="67604" y="26206"/>
                    <a:pt x="67473" y="26135"/>
                  </a:cubicBezTo>
                  <a:lnTo>
                    <a:pt x="67294" y="26027"/>
                  </a:lnTo>
                  <a:cubicBezTo>
                    <a:pt x="67235" y="25992"/>
                    <a:pt x="67175" y="25944"/>
                    <a:pt x="67116" y="25896"/>
                  </a:cubicBezTo>
                  <a:cubicBezTo>
                    <a:pt x="67009" y="25813"/>
                    <a:pt x="66890" y="25730"/>
                    <a:pt x="66771" y="25646"/>
                  </a:cubicBezTo>
                  <a:cubicBezTo>
                    <a:pt x="66663" y="25563"/>
                    <a:pt x="66568" y="25444"/>
                    <a:pt x="66461" y="25361"/>
                  </a:cubicBezTo>
                  <a:cubicBezTo>
                    <a:pt x="66354" y="25254"/>
                    <a:pt x="66223" y="25182"/>
                    <a:pt x="66140" y="25063"/>
                  </a:cubicBezTo>
                  <a:cubicBezTo>
                    <a:pt x="65961" y="24837"/>
                    <a:pt x="65735" y="24658"/>
                    <a:pt x="65592" y="24408"/>
                  </a:cubicBezTo>
                  <a:cubicBezTo>
                    <a:pt x="64889" y="23503"/>
                    <a:pt x="64401" y="22444"/>
                    <a:pt x="64235" y="21313"/>
                  </a:cubicBezTo>
                  <a:cubicBezTo>
                    <a:pt x="64211" y="21170"/>
                    <a:pt x="64175" y="20110"/>
                    <a:pt x="64175" y="20074"/>
                  </a:cubicBezTo>
                  <a:lnTo>
                    <a:pt x="64175" y="19979"/>
                  </a:lnTo>
                  <a:lnTo>
                    <a:pt x="64175" y="19169"/>
                  </a:lnTo>
                  <a:lnTo>
                    <a:pt x="64175" y="15895"/>
                  </a:lnTo>
                  <a:lnTo>
                    <a:pt x="66890" y="15895"/>
                  </a:lnTo>
                  <a:lnTo>
                    <a:pt x="57841"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5"/>
            <p:cNvSpPr/>
            <p:nvPr/>
          </p:nvSpPr>
          <p:spPr>
            <a:xfrm>
              <a:off x="3124740" y="1467244"/>
              <a:ext cx="2847490" cy="3675956"/>
            </a:xfrm>
            <a:custGeom>
              <a:avLst/>
              <a:gdLst/>
              <a:ahLst/>
              <a:cxnLst/>
              <a:rect l="l" t="t" r="r" b="b"/>
              <a:pathLst>
                <a:path w="103002" h="132970" extrusionOk="0">
                  <a:moveTo>
                    <a:pt x="51507" y="1"/>
                  </a:moveTo>
                  <a:lnTo>
                    <a:pt x="51507" y="3727"/>
                  </a:lnTo>
                  <a:lnTo>
                    <a:pt x="52757" y="3727"/>
                  </a:lnTo>
                  <a:lnTo>
                    <a:pt x="52757" y="1"/>
                  </a:lnTo>
                  <a:close/>
                  <a:moveTo>
                    <a:pt x="51507" y="7442"/>
                  </a:moveTo>
                  <a:lnTo>
                    <a:pt x="51507" y="9180"/>
                  </a:lnTo>
                  <a:cubicBezTo>
                    <a:pt x="51507" y="9883"/>
                    <a:pt x="51566" y="10573"/>
                    <a:pt x="51662" y="11252"/>
                  </a:cubicBezTo>
                  <a:lnTo>
                    <a:pt x="52888" y="11073"/>
                  </a:lnTo>
                  <a:cubicBezTo>
                    <a:pt x="52793" y="10454"/>
                    <a:pt x="52757" y="9823"/>
                    <a:pt x="52757" y="9180"/>
                  </a:cubicBezTo>
                  <a:lnTo>
                    <a:pt x="52757" y="7442"/>
                  </a:lnTo>
                  <a:close/>
                  <a:moveTo>
                    <a:pt x="53888" y="14467"/>
                  </a:moveTo>
                  <a:lnTo>
                    <a:pt x="52757" y="14979"/>
                  </a:lnTo>
                  <a:cubicBezTo>
                    <a:pt x="53293" y="16157"/>
                    <a:pt x="53995" y="17265"/>
                    <a:pt x="54840" y="18265"/>
                  </a:cubicBezTo>
                  <a:lnTo>
                    <a:pt x="55781" y="17455"/>
                  </a:lnTo>
                  <a:cubicBezTo>
                    <a:pt x="55019" y="16550"/>
                    <a:pt x="54376" y="15550"/>
                    <a:pt x="53888" y="14467"/>
                  </a:cubicBezTo>
                  <a:close/>
                  <a:moveTo>
                    <a:pt x="58424" y="19812"/>
                  </a:moveTo>
                  <a:lnTo>
                    <a:pt x="57734" y="20848"/>
                  </a:lnTo>
                  <a:cubicBezTo>
                    <a:pt x="58817" y="21575"/>
                    <a:pt x="59984" y="22146"/>
                    <a:pt x="61222" y="22551"/>
                  </a:cubicBezTo>
                  <a:lnTo>
                    <a:pt x="61603" y="21360"/>
                  </a:lnTo>
                  <a:cubicBezTo>
                    <a:pt x="60484" y="21003"/>
                    <a:pt x="59412" y="20479"/>
                    <a:pt x="58424" y="19812"/>
                  </a:cubicBezTo>
                  <a:close/>
                  <a:moveTo>
                    <a:pt x="65092" y="21979"/>
                  </a:moveTo>
                  <a:lnTo>
                    <a:pt x="65056" y="23218"/>
                  </a:lnTo>
                  <a:cubicBezTo>
                    <a:pt x="65211" y="23218"/>
                    <a:pt x="65378" y="23230"/>
                    <a:pt x="65544" y="23230"/>
                  </a:cubicBezTo>
                  <a:lnTo>
                    <a:pt x="68795" y="23230"/>
                  </a:lnTo>
                  <a:lnTo>
                    <a:pt x="68795" y="21979"/>
                  </a:lnTo>
                  <a:close/>
                  <a:moveTo>
                    <a:pt x="72521" y="21979"/>
                  </a:moveTo>
                  <a:lnTo>
                    <a:pt x="72521" y="23230"/>
                  </a:lnTo>
                  <a:lnTo>
                    <a:pt x="76248" y="23230"/>
                  </a:lnTo>
                  <a:lnTo>
                    <a:pt x="76248" y="21979"/>
                  </a:lnTo>
                  <a:close/>
                  <a:moveTo>
                    <a:pt x="79975" y="21979"/>
                  </a:moveTo>
                  <a:lnTo>
                    <a:pt x="79975" y="23230"/>
                  </a:lnTo>
                  <a:lnTo>
                    <a:pt x="83689" y="23230"/>
                  </a:lnTo>
                  <a:lnTo>
                    <a:pt x="83689" y="21979"/>
                  </a:lnTo>
                  <a:close/>
                  <a:moveTo>
                    <a:pt x="87416" y="21979"/>
                  </a:moveTo>
                  <a:lnTo>
                    <a:pt x="87416" y="23230"/>
                  </a:lnTo>
                  <a:lnTo>
                    <a:pt x="88952" y="23230"/>
                  </a:lnTo>
                  <a:cubicBezTo>
                    <a:pt x="89654" y="23230"/>
                    <a:pt x="90357" y="23277"/>
                    <a:pt x="91035" y="23396"/>
                  </a:cubicBezTo>
                  <a:lnTo>
                    <a:pt x="91238" y="22170"/>
                  </a:lnTo>
                  <a:cubicBezTo>
                    <a:pt x="90488" y="22039"/>
                    <a:pt x="89726" y="21979"/>
                    <a:pt x="88952" y="21979"/>
                  </a:cubicBezTo>
                  <a:close/>
                  <a:moveTo>
                    <a:pt x="94941" y="23313"/>
                  </a:moveTo>
                  <a:lnTo>
                    <a:pt x="94417" y="24444"/>
                  </a:lnTo>
                  <a:cubicBezTo>
                    <a:pt x="95488" y="24944"/>
                    <a:pt x="96477" y="25599"/>
                    <a:pt x="97370" y="26385"/>
                  </a:cubicBezTo>
                  <a:lnTo>
                    <a:pt x="98191" y="25444"/>
                  </a:lnTo>
                  <a:cubicBezTo>
                    <a:pt x="97215" y="24587"/>
                    <a:pt x="96119" y="23873"/>
                    <a:pt x="94941" y="23313"/>
                  </a:cubicBezTo>
                  <a:close/>
                  <a:moveTo>
                    <a:pt x="100739" y="28373"/>
                  </a:moveTo>
                  <a:lnTo>
                    <a:pt x="99691" y="29052"/>
                  </a:lnTo>
                  <a:cubicBezTo>
                    <a:pt x="100346" y="30052"/>
                    <a:pt x="100846" y="31135"/>
                    <a:pt x="101192" y="32266"/>
                  </a:cubicBezTo>
                  <a:lnTo>
                    <a:pt x="102382" y="31897"/>
                  </a:lnTo>
                  <a:cubicBezTo>
                    <a:pt x="102001" y="30659"/>
                    <a:pt x="101442" y="29468"/>
                    <a:pt x="100739" y="28373"/>
                  </a:cubicBezTo>
                  <a:close/>
                  <a:moveTo>
                    <a:pt x="102989" y="35731"/>
                  </a:moveTo>
                  <a:lnTo>
                    <a:pt x="101751" y="35755"/>
                  </a:lnTo>
                  <a:cubicBezTo>
                    <a:pt x="101751" y="35850"/>
                    <a:pt x="101751" y="35934"/>
                    <a:pt x="101751" y="36017"/>
                  </a:cubicBezTo>
                  <a:cubicBezTo>
                    <a:pt x="101751" y="37124"/>
                    <a:pt x="101608" y="38220"/>
                    <a:pt x="101334" y="39267"/>
                  </a:cubicBezTo>
                  <a:lnTo>
                    <a:pt x="102537" y="39589"/>
                  </a:lnTo>
                  <a:cubicBezTo>
                    <a:pt x="102846" y="38434"/>
                    <a:pt x="103001" y="37231"/>
                    <a:pt x="103001" y="36017"/>
                  </a:cubicBezTo>
                  <a:cubicBezTo>
                    <a:pt x="103001" y="35922"/>
                    <a:pt x="102989" y="35826"/>
                    <a:pt x="102989" y="35731"/>
                  </a:cubicBezTo>
                  <a:close/>
                  <a:moveTo>
                    <a:pt x="99977" y="42541"/>
                  </a:moveTo>
                  <a:cubicBezTo>
                    <a:pt x="99370" y="43553"/>
                    <a:pt x="98620" y="44482"/>
                    <a:pt x="97763" y="45304"/>
                  </a:cubicBezTo>
                  <a:lnTo>
                    <a:pt x="98620" y="46209"/>
                  </a:lnTo>
                  <a:cubicBezTo>
                    <a:pt x="99560" y="45316"/>
                    <a:pt x="100382" y="44292"/>
                    <a:pt x="101037" y="43172"/>
                  </a:cubicBezTo>
                  <a:lnTo>
                    <a:pt x="99977" y="42541"/>
                  </a:lnTo>
                  <a:close/>
                  <a:moveTo>
                    <a:pt x="94881" y="47363"/>
                  </a:moveTo>
                  <a:cubicBezTo>
                    <a:pt x="93833" y="47911"/>
                    <a:pt x="92714" y="48316"/>
                    <a:pt x="91547" y="48554"/>
                  </a:cubicBezTo>
                  <a:lnTo>
                    <a:pt x="91797" y="49769"/>
                  </a:lnTo>
                  <a:cubicBezTo>
                    <a:pt x="93071" y="49507"/>
                    <a:pt x="94310" y="49066"/>
                    <a:pt x="95465" y="48471"/>
                  </a:cubicBezTo>
                  <a:lnTo>
                    <a:pt x="94881" y="47363"/>
                  </a:lnTo>
                  <a:close/>
                  <a:moveTo>
                    <a:pt x="17205" y="48816"/>
                  </a:moveTo>
                  <a:lnTo>
                    <a:pt x="17205" y="50054"/>
                  </a:lnTo>
                  <a:lnTo>
                    <a:pt x="20931" y="50054"/>
                  </a:lnTo>
                  <a:lnTo>
                    <a:pt x="20931" y="48816"/>
                  </a:lnTo>
                  <a:close/>
                  <a:moveTo>
                    <a:pt x="24658" y="48816"/>
                  </a:moveTo>
                  <a:lnTo>
                    <a:pt x="24658" y="50054"/>
                  </a:lnTo>
                  <a:lnTo>
                    <a:pt x="28373" y="50054"/>
                  </a:lnTo>
                  <a:lnTo>
                    <a:pt x="28373" y="48816"/>
                  </a:lnTo>
                  <a:close/>
                  <a:moveTo>
                    <a:pt x="32100" y="48816"/>
                  </a:moveTo>
                  <a:lnTo>
                    <a:pt x="32100" y="50054"/>
                  </a:lnTo>
                  <a:lnTo>
                    <a:pt x="35826" y="50054"/>
                  </a:lnTo>
                  <a:lnTo>
                    <a:pt x="35826" y="48816"/>
                  </a:lnTo>
                  <a:close/>
                  <a:moveTo>
                    <a:pt x="39553" y="48816"/>
                  </a:moveTo>
                  <a:lnTo>
                    <a:pt x="39553" y="50054"/>
                  </a:lnTo>
                  <a:lnTo>
                    <a:pt x="43280" y="50054"/>
                  </a:lnTo>
                  <a:lnTo>
                    <a:pt x="43280" y="48816"/>
                  </a:lnTo>
                  <a:close/>
                  <a:moveTo>
                    <a:pt x="47006" y="48816"/>
                  </a:moveTo>
                  <a:lnTo>
                    <a:pt x="47006" y="50054"/>
                  </a:lnTo>
                  <a:lnTo>
                    <a:pt x="50721" y="50054"/>
                  </a:lnTo>
                  <a:lnTo>
                    <a:pt x="50721" y="48816"/>
                  </a:lnTo>
                  <a:close/>
                  <a:moveTo>
                    <a:pt x="54448" y="48816"/>
                  </a:moveTo>
                  <a:lnTo>
                    <a:pt x="54448" y="50054"/>
                  </a:lnTo>
                  <a:lnTo>
                    <a:pt x="58174" y="50054"/>
                  </a:lnTo>
                  <a:lnTo>
                    <a:pt x="58174" y="48816"/>
                  </a:lnTo>
                  <a:close/>
                  <a:moveTo>
                    <a:pt x="61901" y="48816"/>
                  </a:moveTo>
                  <a:lnTo>
                    <a:pt x="61901" y="50054"/>
                  </a:lnTo>
                  <a:lnTo>
                    <a:pt x="65628" y="50054"/>
                  </a:lnTo>
                  <a:lnTo>
                    <a:pt x="65628" y="48816"/>
                  </a:lnTo>
                  <a:close/>
                  <a:moveTo>
                    <a:pt x="69342" y="48816"/>
                  </a:moveTo>
                  <a:lnTo>
                    <a:pt x="69342" y="50054"/>
                  </a:lnTo>
                  <a:lnTo>
                    <a:pt x="73069" y="50054"/>
                  </a:lnTo>
                  <a:lnTo>
                    <a:pt x="73069" y="48816"/>
                  </a:lnTo>
                  <a:close/>
                  <a:moveTo>
                    <a:pt x="76796" y="48816"/>
                  </a:moveTo>
                  <a:lnTo>
                    <a:pt x="76796" y="50054"/>
                  </a:lnTo>
                  <a:lnTo>
                    <a:pt x="80522" y="50054"/>
                  </a:lnTo>
                  <a:lnTo>
                    <a:pt x="80522" y="48816"/>
                  </a:lnTo>
                  <a:close/>
                  <a:moveTo>
                    <a:pt x="84249" y="48816"/>
                  </a:moveTo>
                  <a:lnTo>
                    <a:pt x="84249" y="50054"/>
                  </a:lnTo>
                  <a:lnTo>
                    <a:pt x="87976" y="50054"/>
                  </a:lnTo>
                  <a:lnTo>
                    <a:pt x="87976" y="48816"/>
                  </a:lnTo>
                  <a:close/>
                  <a:moveTo>
                    <a:pt x="13454" y="48828"/>
                  </a:moveTo>
                  <a:cubicBezTo>
                    <a:pt x="12157" y="48876"/>
                    <a:pt x="10871" y="49102"/>
                    <a:pt x="9632" y="49507"/>
                  </a:cubicBezTo>
                  <a:lnTo>
                    <a:pt x="10013" y="50685"/>
                  </a:lnTo>
                  <a:cubicBezTo>
                    <a:pt x="11145" y="50316"/>
                    <a:pt x="12311" y="50114"/>
                    <a:pt x="13502" y="50066"/>
                  </a:cubicBezTo>
                  <a:lnTo>
                    <a:pt x="13454" y="48828"/>
                  </a:lnTo>
                  <a:close/>
                  <a:moveTo>
                    <a:pt x="6144" y="51209"/>
                  </a:moveTo>
                  <a:cubicBezTo>
                    <a:pt x="5072" y="51935"/>
                    <a:pt x="4096" y="52805"/>
                    <a:pt x="3251" y="53805"/>
                  </a:cubicBezTo>
                  <a:lnTo>
                    <a:pt x="4203" y="54602"/>
                  </a:lnTo>
                  <a:cubicBezTo>
                    <a:pt x="4965" y="53698"/>
                    <a:pt x="5858" y="52900"/>
                    <a:pt x="6834" y="52233"/>
                  </a:cubicBezTo>
                  <a:lnTo>
                    <a:pt x="6144" y="51209"/>
                  </a:lnTo>
                  <a:close/>
                  <a:moveTo>
                    <a:pt x="1179" y="57091"/>
                  </a:moveTo>
                  <a:cubicBezTo>
                    <a:pt x="643" y="58270"/>
                    <a:pt x="286" y="59532"/>
                    <a:pt x="96" y="60818"/>
                  </a:cubicBezTo>
                  <a:lnTo>
                    <a:pt x="1322" y="60996"/>
                  </a:lnTo>
                  <a:cubicBezTo>
                    <a:pt x="1489" y="59817"/>
                    <a:pt x="1822" y="58674"/>
                    <a:pt x="2310" y="57603"/>
                  </a:cubicBezTo>
                  <a:lnTo>
                    <a:pt x="1179" y="57091"/>
                  </a:lnTo>
                  <a:close/>
                  <a:moveTo>
                    <a:pt x="1239" y="64568"/>
                  </a:moveTo>
                  <a:lnTo>
                    <a:pt x="0" y="64675"/>
                  </a:lnTo>
                  <a:cubicBezTo>
                    <a:pt x="107" y="65973"/>
                    <a:pt x="405" y="67247"/>
                    <a:pt x="869" y="68461"/>
                  </a:cubicBezTo>
                  <a:lnTo>
                    <a:pt x="2024" y="68021"/>
                  </a:lnTo>
                  <a:cubicBezTo>
                    <a:pt x="1608" y="66914"/>
                    <a:pt x="1346" y="65747"/>
                    <a:pt x="1239" y="64568"/>
                  </a:cubicBezTo>
                  <a:close/>
                  <a:moveTo>
                    <a:pt x="3739" y="71116"/>
                  </a:moveTo>
                  <a:lnTo>
                    <a:pt x="2751" y="71855"/>
                  </a:lnTo>
                  <a:cubicBezTo>
                    <a:pt x="3525" y="72902"/>
                    <a:pt x="4453" y="73831"/>
                    <a:pt x="5477" y="74617"/>
                  </a:cubicBezTo>
                  <a:lnTo>
                    <a:pt x="6239" y="73629"/>
                  </a:lnTo>
                  <a:cubicBezTo>
                    <a:pt x="5287" y="72902"/>
                    <a:pt x="4453" y="72057"/>
                    <a:pt x="3739" y="71116"/>
                  </a:cubicBezTo>
                  <a:close/>
                  <a:moveTo>
                    <a:pt x="9323" y="75367"/>
                  </a:moveTo>
                  <a:lnTo>
                    <a:pt x="8870" y="76522"/>
                  </a:lnTo>
                  <a:cubicBezTo>
                    <a:pt x="10073" y="76998"/>
                    <a:pt x="11347" y="77296"/>
                    <a:pt x="12645" y="77415"/>
                  </a:cubicBezTo>
                  <a:lnTo>
                    <a:pt x="12764" y="76177"/>
                  </a:lnTo>
                  <a:cubicBezTo>
                    <a:pt x="11585" y="76069"/>
                    <a:pt x="10418" y="75796"/>
                    <a:pt x="9323" y="75367"/>
                  </a:cubicBezTo>
                  <a:close/>
                  <a:moveTo>
                    <a:pt x="16431" y="76236"/>
                  </a:moveTo>
                  <a:lnTo>
                    <a:pt x="16431" y="77486"/>
                  </a:lnTo>
                  <a:lnTo>
                    <a:pt x="20158" y="77486"/>
                  </a:lnTo>
                  <a:lnTo>
                    <a:pt x="20158" y="76236"/>
                  </a:lnTo>
                  <a:close/>
                  <a:moveTo>
                    <a:pt x="23872" y="76236"/>
                  </a:moveTo>
                  <a:lnTo>
                    <a:pt x="23872" y="77486"/>
                  </a:lnTo>
                  <a:lnTo>
                    <a:pt x="27599" y="77486"/>
                  </a:lnTo>
                  <a:lnTo>
                    <a:pt x="27599" y="76236"/>
                  </a:lnTo>
                  <a:close/>
                  <a:moveTo>
                    <a:pt x="31326" y="76236"/>
                  </a:moveTo>
                  <a:lnTo>
                    <a:pt x="31326" y="77486"/>
                  </a:lnTo>
                  <a:lnTo>
                    <a:pt x="35052" y="77486"/>
                  </a:lnTo>
                  <a:lnTo>
                    <a:pt x="35052" y="76236"/>
                  </a:lnTo>
                  <a:close/>
                  <a:moveTo>
                    <a:pt x="38779" y="76236"/>
                  </a:moveTo>
                  <a:lnTo>
                    <a:pt x="38779" y="77486"/>
                  </a:lnTo>
                  <a:lnTo>
                    <a:pt x="42494" y="77486"/>
                  </a:lnTo>
                  <a:lnTo>
                    <a:pt x="42494" y="76236"/>
                  </a:lnTo>
                  <a:close/>
                  <a:moveTo>
                    <a:pt x="46220" y="76236"/>
                  </a:moveTo>
                  <a:lnTo>
                    <a:pt x="46220" y="77486"/>
                  </a:lnTo>
                  <a:lnTo>
                    <a:pt x="49947" y="77486"/>
                  </a:lnTo>
                  <a:lnTo>
                    <a:pt x="49947" y="76236"/>
                  </a:lnTo>
                  <a:close/>
                  <a:moveTo>
                    <a:pt x="53674" y="76236"/>
                  </a:moveTo>
                  <a:lnTo>
                    <a:pt x="53674" y="77486"/>
                  </a:lnTo>
                  <a:lnTo>
                    <a:pt x="57400" y="77486"/>
                  </a:lnTo>
                  <a:lnTo>
                    <a:pt x="57400" y="76236"/>
                  </a:lnTo>
                  <a:close/>
                  <a:moveTo>
                    <a:pt x="61127" y="76236"/>
                  </a:moveTo>
                  <a:lnTo>
                    <a:pt x="61127" y="77486"/>
                  </a:lnTo>
                  <a:lnTo>
                    <a:pt x="64842" y="77486"/>
                  </a:lnTo>
                  <a:lnTo>
                    <a:pt x="64842" y="76236"/>
                  </a:lnTo>
                  <a:close/>
                  <a:moveTo>
                    <a:pt x="68568" y="76236"/>
                  </a:moveTo>
                  <a:lnTo>
                    <a:pt x="68568" y="77486"/>
                  </a:lnTo>
                  <a:lnTo>
                    <a:pt x="72295" y="77486"/>
                  </a:lnTo>
                  <a:lnTo>
                    <a:pt x="72295" y="76236"/>
                  </a:lnTo>
                  <a:close/>
                  <a:moveTo>
                    <a:pt x="76022" y="76236"/>
                  </a:moveTo>
                  <a:lnTo>
                    <a:pt x="76022" y="77486"/>
                  </a:lnTo>
                  <a:lnTo>
                    <a:pt x="79748" y="77486"/>
                  </a:lnTo>
                  <a:lnTo>
                    <a:pt x="79748" y="76236"/>
                  </a:lnTo>
                  <a:close/>
                  <a:moveTo>
                    <a:pt x="83475" y="76236"/>
                  </a:moveTo>
                  <a:lnTo>
                    <a:pt x="83475" y="77486"/>
                  </a:lnTo>
                  <a:lnTo>
                    <a:pt x="87190" y="77486"/>
                  </a:lnTo>
                  <a:lnTo>
                    <a:pt x="87190" y="76236"/>
                  </a:lnTo>
                  <a:close/>
                  <a:moveTo>
                    <a:pt x="91000" y="76391"/>
                  </a:moveTo>
                  <a:lnTo>
                    <a:pt x="90821" y="77617"/>
                  </a:lnTo>
                  <a:cubicBezTo>
                    <a:pt x="92000" y="77784"/>
                    <a:pt x="93143" y="78117"/>
                    <a:pt x="94214" y="78605"/>
                  </a:cubicBezTo>
                  <a:lnTo>
                    <a:pt x="94726" y="77474"/>
                  </a:lnTo>
                  <a:cubicBezTo>
                    <a:pt x="93548" y="76939"/>
                    <a:pt x="92286" y="76569"/>
                    <a:pt x="91000" y="76391"/>
                  </a:cubicBezTo>
                  <a:close/>
                  <a:moveTo>
                    <a:pt x="98013" y="79546"/>
                  </a:moveTo>
                  <a:lnTo>
                    <a:pt x="97215" y="80499"/>
                  </a:lnTo>
                  <a:cubicBezTo>
                    <a:pt x="98120" y="81261"/>
                    <a:pt x="98917" y="82153"/>
                    <a:pt x="99572" y="83130"/>
                  </a:cubicBezTo>
                  <a:lnTo>
                    <a:pt x="100608" y="82439"/>
                  </a:lnTo>
                  <a:cubicBezTo>
                    <a:pt x="99882" y="81356"/>
                    <a:pt x="99001" y="80391"/>
                    <a:pt x="98013" y="79546"/>
                  </a:cubicBezTo>
                  <a:close/>
                  <a:moveTo>
                    <a:pt x="102311" y="85928"/>
                  </a:moveTo>
                  <a:lnTo>
                    <a:pt x="101132" y="86309"/>
                  </a:lnTo>
                  <a:cubicBezTo>
                    <a:pt x="101489" y="87440"/>
                    <a:pt x="101703" y="88607"/>
                    <a:pt x="101751" y="89797"/>
                  </a:cubicBezTo>
                  <a:lnTo>
                    <a:pt x="102989" y="89750"/>
                  </a:lnTo>
                  <a:cubicBezTo>
                    <a:pt x="102942" y="88452"/>
                    <a:pt x="102716" y="87166"/>
                    <a:pt x="102311" y="85928"/>
                  </a:cubicBezTo>
                  <a:close/>
                  <a:moveTo>
                    <a:pt x="101430" y="93333"/>
                  </a:moveTo>
                  <a:cubicBezTo>
                    <a:pt x="101156" y="94488"/>
                    <a:pt x="100727" y="95596"/>
                    <a:pt x="100156" y="96631"/>
                  </a:cubicBezTo>
                  <a:lnTo>
                    <a:pt x="101239" y="97239"/>
                  </a:lnTo>
                  <a:cubicBezTo>
                    <a:pt x="101870" y="96096"/>
                    <a:pt x="102346" y="94881"/>
                    <a:pt x="102632" y="93619"/>
                  </a:cubicBezTo>
                  <a:lnTo>
                    <a:pt x="101430" y="93333"/>
                  </a:lnTo>
                  <a:close/>
                  <a:moveTo>
                    <a:pt x="98024" y="99465"/>
                  </a:moveTo>
                  <a:cubicBezTo>
                    <a:pt x="97191" y="100310"/>
                    <a:pt x="96239" y="101025"/>
                    <a:pt x="95215" y="101608"/>
                  </a:cubicBezTo>
                  <a:lnTo>
                    <a:pt x="95822" y="102692"/>
                  </a:lnTo>
                  <a:cubicBezTo>
                    <a:pt x="96953" y="102061"/>
                    <a:pt x="97989" y="101263"/>
                    <a:pt x="98906" y="100346"/>
                  </a:cubicBezTo>
                  <a:lnTo>
                    <a:pt x="98024" y="99465"/>
                  </a:lnTo>
                  <a:close/>
                  <a:moveTo>
                    <a:pt x="66009" y="103239"/>
                  </a:moveTo>
                  <a:lnTo>
                    <a:pt x="66009" y="104478"/>
                  </a:lnTo>
                  <a:lnTo>
                    <a:pt x="69735" y="104478"/>
                  </a:lnTo>
                  <a:lnTo>
                    <a:pt x="69735" y="103239"/>
                  </a:lnTo>
                  <a:close/>
                  <a:moveTo>
                    <a:pt x="73462" y="103239"/>
                  </a:moveTo>
                  <a:lnTo>
                    <a:pt x="73462" y="104478"/>
                  </a:lnTo>
                  <a:lnTo>
                    <a:pt x="77189" y="104478"/>
                  </a:lnTo>
                  <a:lnTo>
                    <a:pt x="77189" y="103239"/>
                  </a:lnTo>
                  <a:close/>
                  <a:moveTo>
                    <a:pt x="80915" y="103239"/>
                  </a:moveTo>
                  <a:lnTo>
                    <a:pt x="80915" y="104478"/>
                  </a:lnTo>
                  <a:lnTo>
                    <a:pt x="84630" y="104478"/>
                  </a:lnTo>
                  <a:lnTo>
                    <a:pt x="84630" y="103239"/>
                  </a:lnTo>
                  <a:close/>
                  <a:moveTo>
                    <a:pt x="91917" y="102894"/>
                  </a:moveTo>
                  <a:cubicBezTo>
                    <a:pt x="90952" y="103120"/>
                    <a:pt x="89952" y="103239"/>
                    <a:pt x="88952" y="103239"/>
                  </a:cubicBezTo>
                  <a:lnTo>
                    <a:pt x="88357" y="103239"/>
                  </a:lnTo>
                  <a:lnTo>
                    <a:pt x="88357" y="104478"/>
                  </a:lnTo>
                  <a:lnTo>
                    <a:pt x="88952" y="104478"/>
                  </a:lnTo>
                  <a:cubicBezTo>
                    <a:pt x="90047" y="104478"/>
                    <a:pt x="91143" y="104359"/>
                    <a:pt x="92202" y="104109"/>
                  </a:cubicBezTo>
                  <a:lnTo>
                    <a:pt x="91917" y="102894"/>
                  </a:lnTo>
                  <a:close/>
                  <a:moveTo>
                    <a:pt x="62175" y="103644"/>
                  </a:moveTo>
                  <a:cubicBezTo>
                    <a:pt x="60913" y="103954"/>
                    <a:pt x="59698" y="104442"/>
                    <a:pt x="58567" y="105097"/>
                  </a:cubicBezTo>
                  <a:lnTo>
                    <a:pt x="59186" y="106168"/>
                  </a:lnTo>
                  <a:cubicBezTo>
                    <a:pt x="60210" y="105585"/>
                    <a:pt x="61317" y="105132"/>
                    <a:pt x="62472" y="104847"/>
                  </a:cubicBezTo>
                  <a:lnTo>
                    <a:pt x="62175" y="103644"/>
                  </a:lnTo>
                  <a:close/>
                  <a:moveTo>
                    <a:pt x="55495" y="107478"/>
                  </a:moveTo>
                  <a:cubicBezTo>
                    <a:pt x="54590" y="108407"/>
                    <a:pt x="53817" y="109454"/>
                    <a:pt x="53197" y="110597"/>
                  </a:cubicBezTo>
                  <a:lnTo>
                    <a:pt x="54293" y="111193"/>
                  </a:lnTo>
                  <a:cubicBezTo>
                    <a:pt x="54852" y="110145"/>
                    <a:pt x="55555" y="109193"/>
                    <a:pt x="56388" y="108335"/>
                  </a:cubicBezTo>
                  <a:lnTo>
                    <a:pt x="55495" y="107478"/>
                  </a:lnTo>
                  <a:close/>
                  <a:moveTo>
                    <a:pt x="51840" y="114241"/>
                  </a:moveTo>
                  <a:cubicBezTo>
                    <a:pt x="51626" y="115229"/>
                    <a:pt x="51507" y="116253"/>
                    <a:pt x="51507" y="117277"/>
                  </a:cubicBezTo>
                  <a:lnTo>
                    <a:pt x="51507" y="118075"/>
                  </a:lnTo>
                  <a:lnTo>
                    <a:pt x="52745" y="118075"/>
                  </a:lnTo>
                  <a:lnTo>
                    <a:pt x="52745" y="117277"/>
                  </a:lnTo>
                  <a:cubicBezTo>
                    <a:pt x="52745" y="116348"/>
                    <a:pt x="52852" y="115408"/>
                    <a:pt x="53055" y="114503"/>
                  </a:cubicBezTo>
                  <a:lnTo>
                    <a:pt x="51840" y="114241"/>
                  </a:lnTo>
                  <a:close/>
                  <a:moveTo>
                    <a:pt x="51507" y="121801"/>
                  </a:moveTo>
                  <a:lnTo>
                    <a:pt x="51507" y="125528"/>
                  </a:lnTo>
                  <a:lnTo>
                    <a:pt x="52757" y="125528"/>
                  </a:lnTo>
                  <a:lnTo>
                    <a:pt x="52757" y="121801"/>
                  </a:lnTo>
                  <a:close/>
                  <a:moveTo>
                    <a:pt x="51507" y="129243"/>
                  </a:moveTo>
                  <a:lnTo>
                    <a:pt x="51507" y="132969"/>
                  </a:lnTo>
                  <a:lnTo>
                    <a:pt x="52757" y="132969"/>
                  </a:lnTo>
                  <a:lnTo>
                    <a:pt x="52757" y="129243"/>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 name="Google Shape;60;p15"/>
          <p:cNvGrpSpPr/>
          <p:nvPr/>
        </p:nvGrpSpPr>
        <p:grpSpPr>
          <a:xfrm>
            <a:off x="4068727" y="0"/>
            <a:ext cx="4775744" cy="6136527"/>
            <a:chOff x="2966771" y="1169862"/>
            <a:chExt cx="3166099" cy="3977784"/>
          </a:xfrm>
        </p:grpSpPr>
        <p:sp>
          <p:nvSpPr>
            <p:cNvPr id="61" name="Google Shape;61;p15"/>
            <p:cNvSpPr/>
            <p:nvPr/>
          </p:nvSpPr>
          <p:spPr>
            <a:xfrm>
              <a:off x="2966771" y="1169862"/>
              <a:ext cx="3166099" cy="3977784"/>
            </a:xfrm>
            <a:custGeom>
              <a:avLst/>
              <a:gdLst/>
              <a:ahLst/>
              <a:cxnLst/>
              <a:rect l="l" t="t" r="r" b="b"/>
              <a:pathLst>
                <a:path w="114527" h="143888" extrusionOk="0">
                  <a:moveTo>
                    <a:pt x="57841" y="0"/>
                  </a:moveTo>
                  <a:lnTo>
                    <a:pt x="48792" y="15895"/>
                  </a:lnTo>
                  <a:lnTo>
                    <a:pt x="51531" y="15895"/>
                  </a:lnTo>
                  <a:lnTo>
                    <a:pt x="51531" y="19181"/>
                  </a:lnTo>
                  <a:lnTo>
                    <a:pt x="51531" y="19979"/>
                  </a:lnTo>
                  <a:lnTo>
                    <a:pt x="51531" y="20086"/>
                  </a:lnTo>
                  <a:lnTo>
                    <a:pt x="51554" y="20217"/>
                  </a:lnTo>
                  <a:lnTo>
                    <a:pt x="51578" y="20515"/>
                  </a:lnTo>
                  <a:lnTo>
                    <a:pt x="51614" y="21098"/>
                  </a:lnTo>
                  <a:cubicBezTo>
                    <a:pt x="51638" y="21491"/>
                    <a:pt x="51650" y="21884"/>
                    <a:pt x="51697" y="22277"/>
                  </a:cubicBezTo>
                  <a:lnTo>
                    <a:pt x="51876" y="23444"/>
                  </a:lnTo>
                  <a:lnTo>
                    <a:pt x="51971" y="24027"/>
                  </a:lnTo>
                  <a:cubicBezTo>
                    <a:pt x="52007" y="24218"/>
                    <a:pt x="52066" y="24408"/>
                    <a:pt x="52102" y="24599"/>
                  </a:cubicBezTo>
                  <a:lnTo>
                    <a:pt x="52412" y="25742"/>
                  </a:lnTo>
                  <a:cubicBezTo>
                    <a:pt x="52507" y="26123"/>
                    <a:pt x="52662" y="26492"/>
                    <a:pt x="52793" y="26861"/>
                  </a:cubicBezTo>
                  <a:cubicBezTo>
                    <a:pt x="52935" y="27230"/>
                    <a:pt x="53055" y="27611"/>
                    <a:pt x="53221" y="27968"/>
                  </a:cubicBezTo>
                  <a:lnTo>
                    <a:pt x="53733" y="29028"/>
                  </a:lnTo>
                  <a:cubicBezTo>
                    <a:pt x="53817" y="29206"/>
                    <a:pt x="53900" y="29385"/>
                    <a:pt x="53995" y="29552"/>
                  </a:cubicBezTo>
                  <a:lnTo>
                    <a:pt x="54305" y="30064"/>
                  </a:lnTo>
                  <a:lnTo>
                    <a:pt x="54912" y="31064"/>
                  </a:lnTo>
                  <a:cubicBezTo>
                    <a:pt x="55138" y="31385"/>
                    <a:pt x="55376" y="31707"/>
                    <a:pt x="55614" y="32016"/>
                  </a:cubicBezTo>
                  <a:cubicBezTo>
                    <a:pt x="56067" y="32659"/>
                    <a:pt x="56615" y="33219"/>
                    <a:pt x="57150" y="33802"/>
                  </a:cubicBezTo>
                  <a:cubicBezTo>
                    <a:pt x="57400" y="34100"/>
                    <a:pt x="57710" y="34350"/>
                    <a:pt x="57996" y="34624"/>
                  </a:cubicBezTo>
                  <a:cubicBezTo>
                    <a:pt x="58293" y="34874"/>
                    <a:pt x="58567" y="35148"/>
                    <a:pt x="58877" y="35398"/>
                  </a:cubicBezTo>
                  <a:lnTo>
                    <a:pt x="59829" y="36100"/>
                  </a:lnTo>
                  <a:cubicBezTo>
                    <a:pt x="59984" y="36219"/>
                    <a:pt x="60139" y="36338"/>
                    <a:pt x="60305" y="36445"/>
                  </a:cubicBezTo>
                  <a:lnTo>
                    <a:pt x="60806" y="36755"/>
                  </a:lnTo>
                  <a:lnTo>
                    <a:pt x="61818" y="37362"/>
                  </a:lnTo>
                  <a:cubicBezTo>
                    <a:pt x="62163" y="37553"/>
                    <a:pt x="62520" y="37719"/>
                    <a:pt x="62877" y="37886"/>
                  </a:cubicBezTo>
                  <a:cubicBezTo>
                    <a:pt x="63568" y="38255"/>
                    <a:pt x="64318" y="38505"/>
                    <a:pt x="65068" y="38767"/>
                  </a:cubicBezTo>
                  <a:cubicBezTo>
                    <a:pt x="65437" y="38910"/>
                    <a:pt x="65818" y="39005"/>
                    <a:pt x="66199" y="39100"/>
                  </a:cubicBezTo>
                  <a:cubicBezTo>
                    <a:pt x="66580" y="39196"/>
                    <a:pt x="66961" y="39303"/>
                    <a:pt x="67342" y="39386"/>
                  </a:cubicBezTo>
                  <a:lnTo>
                    <a:pt x="68509" y="39577"/>
                  </a:lnTo>
                  <a:cubicBezTo>
                    <a:pt x="68902" y="39624"/>
                    <a:pt x="69295" y="39660"/>
                    <a:pt x="69676" y="39672"/>
                  </a:cubicBezTo>
                  <a:cubicBezTo>
                    <a:pt x="70176" y="39704"/>
                    <a:pt x="70946" y="39709"/>
                    <a:pt x="71403" y="39709"/>
                  </a:cubicBezTo>
                  <a:cubicBezTo>
                    <a:pt x="71632" y="39709"/>
                    <a:pt x="71783" y="39708"/>
                    <a:pt x="71783" y="39708"/>
                  </a:cubicBezTo>
                  <a:lnTo>
                    <a:pt x="94298" y="39708"/>
                  </a:lnTo>
                  <a:lnTo>
                    <a:pt x="94691" y="39743"/>
                  </a:lnTo>
                  <a:lnTo>
                    <a:pt x="94905" y="39779"/>
                  </a:lnTo>
                  <a:cubicBezTo>
                    <a:pt x="95048" y="39791"/>
                    <a:pt x="95191" y="39803"/>
                    <a:pt x="95334" y="39803"/>
                  </a:cubicBezTo>
                  <a:cubicBezTo>
                    <a:pt x="95477" y="39803"/>
                    <a:pt x="95619" y="39862"/>
                    <a:pt x="95762" y="39874"/>
                  </a:cubicBezTo>
                  <a:cubicBezTo>
                    <a:pt x="95893" y="39898"/>
                    <a:pt x="96048" y="39898"/>
                    <a:pt x="96179" y="39946"/>
                  </a:cubicBezTo>
                  <a:cubicBezTo>
                    <a:pt x="97286" y="40196"/>
                    <a:pt x="98334" y="40696"/>
                    <a:pt x="99227" y="41422"/>
                  </a:cubicBezTo>
                  <a:cubicBezTo>
                    <a:pt x="100096" y="42160"/>
                    <a:pt x="100799" y="43101"/>
                    <a:pt x="101263" y="44149"/>
                  </a:cubicBezTo>
                  <a:cubicBezTo>
                    <a:pt x="101680" y="45196"/>
                    <a:pt x="101870" y="46339"/>
                    <a:pt x="101787" y="47494"/>
                  </a:cubicBezTo>
                  <a:cubicBezTo>
                    <a:pt x="101727" y="48566"/>
                    <a:pt x="101370" y="49566"/>
                    <a:pt x="100846" y="50483"/>
                  </a:cubicBezTo>
                  <a:cubicBezTo>
                    <a:pt x="100263" y="51447"/>
                    <a:pt x="99251" y="52507"/>
                    <a:pt x="98286" y="53078"/>
                  </a:cubicBezTo>
                  <a:cubicBezTo>
                    <a:pt x="98060" y="53245"/>
                    <a:pt x="97774" y="53328"/>
                    <a:pt x="97536" y="53471"/>
                  </a:cubicBezTo>
                  <a:cubicBezTo>
                    <a:pt x="97405" y="53543"/>
                    <a:pt x="97262" y="53578"/>
                    <a:pt x="97131" y="53626"/>
                  </a:cubicBezTo>
                  <a:cubicBezTo>
                    <a:pt x="97001" y="53674"/>
                    <a:pt x="96870" y="53733"/>
                    <a:pt x="96739" y="53769"/>
                  </a:cubicBezTo>
                  <a:cubicBezTo>
                    <a:pt x="96596" y="53793"/>
                    <a:pt x="95119" y="54102"/>
                    <a:pt x="94572" y="54150"/>
                  </a:cubicBezTo>
                  <a:cubicBezTo>
                    <a:pt x="94504" y="54154"/>
                    <a:pt x="94416" y="54155"/>
                    <a:pt x="94320" y="54155"/>
                  </a:cubicBezTo>
                  <a:cubicBezTo>
                    <a:pt x="94128" y="54155"/>
                    <a:pt x="93909" y="54150"/>
                    <a:pt x="93774" y="54150"/>
                  </a:cubicBezTo>
                  <a:lnTo>
                    <a:pt x="19705" y="54150"/>
                  </a:lnTo>
                  <a:lnTo>
                    <a:pt x="19562" y="54114"/>
                  </a:lnTo>
                  <a:lnTo>
                    <a:pt x="19265" y="54102"/>
                  </a:lnTo>
                  <a:lnTo>
                    <a:pt x="18681" y="54126"/>
                  </a:lnTo>
                  <a:cubicBezTo>
                    <a:pt x="18288" y="54150"/>
                    <a:pt x="17895" y="54150"/>
                    <a:pt x="17514" y="54209"/>
                  </a:cubicBezTo>
                  <a:cubicBezTo>
                    <a:pt x="14383" y="54567"/>
                    <a:pt x="11335" y="55674"/>
                    <a:pt x="8716" y="57424"/>
                  </a:cubicBezTo>
                  <a:cubicBezTo>
                    <a:pt x="6120" y="59186"/>
                    <a:pt x="3953" y="61568"/>
                    <a:pt x="2417" y="64318"/>
                  </a:cubicBezTo>
                  <a:cubicBezTo>
                    <a:pt x="917" y="67080"/>
                    <a:pt x="96" y="70235"/>
                    <a:pt x="24" y="73367"/>
                  </a:cubicBezTo>
                  <a:cubicBezTo>
                    <a:pt x="0" y="73807"/>
                    <a:pt x="12" y="74010"/>
                    <a:pt x="12" y="74295"/>
                  </a:cubicBezTo>
                  <a:cubicBezTo>
                    <a:pt x="12" y="74343"/>
                    <a:pt x="12" y="74474"/>
                    <a:pt x="24" y="74557"/>
                  </a:cubicBezTo>
                  <a:lnTo>
                    <a:pt x="36" y="74855"/>
                  </a:lnTo>
                  <a:lnTo>
                    <a:pt x="60" y="75438"/>
                  </a:lnTo>
                  <a:cubicBezTo>
                    <a:pt x="84" y="75831"/>
                    <a:pt x="84" y="76224"/>
                    <a:pt x="143" y="76617"/>
                  </a:cubicBezTo>
                  <a:lnTo>
                    <a:pt x="322" y="77784"/>
                  </a:lnTo>
                  <a:cubicBezTo>
                    <a:pt x="357" y="77974"/>
                    <a:pt x="381" y="78165"/>
                    <a:pt x="429" y="78355"/>
                  </a:cubicBezTo>
                  <a:lnTo>
                    <a:pt x="560" y="78939"/>
                  </a:lnTo>
                  <a:lnTo>
                    <a:pt x="869" y="80082"/>
                  </a:lnTo>
                  <a:cubicBezTo>
                    <a:pt x="977" y="80451"/>
                    <a:pt x="1119" y="80820"/>
                    <a:pt x="1250" y="81189"/>
                  </a:cubicBezTo>
                  <a:cubicBezTo>
                    <a:pt x="1393" y="81558"/>
                    <a:pt x="1512" y="81939"/>
                    <a:pt x="1691" y="82296"/>
                  </a:cubicBezTo>
                  <a:cubicBezTo>
                    <a:pt x="2977" y="85166"/>
                    <a:pt x="4929" y="87737"/>
                    <a:pt x="7382" y="89702"/>
                  </a:cubicBezTo>
                  <a:cubicBezTo>
                    <a:pt x="9835" y="91655"/>
                    <a:pt x="12764" y="93048"/>
                    <a:pt x="15859" y="93655"/>
                  </a:cubicBezTo>
                  <a:lnTo>
                    <a:pt x="17026" y="93845"/>
                  </a:lnTo>
                  <a:lnTo>
                    <a:pt x="17610" y="93929"/>
                  </a:lnTo>
                  <a:cubicBezTo>
                    <a:pt x="17812" y="93952"/>
                    <a:pt x="18003" y="93952"/>
                    <a:pt x="18193" y="93964"/>
                  </a:cubicBezTo>
                  <a:lnTo>
                    <a:pt x="19372" y="94024"/>
                  </a:lnTo>
                  <a:lnTo>
                    <a:pt x="19669" y="94036"/>
                  </a:lnTo>
                  <a:lnTo>
                    <a:pt x="94643" y="94036"/>
                  </a:lnTo>
                  <a:lnTo>
                    <a:pt x="94869" y="94048"/>
                  </a:lnTo>
                  <a:cubicBezTo>
                    <a:pt x="95024" y="94060"/>
                    <a:pt x="95167" y="94072"/>
                    <a:pt x="95310" y="94072"/>
                  </a:cubicBezTo>
                  <a:cubicBezTo>
                    <a:pt x="95381" y="94072"/>
                    <a:pt x="95453" y="94083"/>
                    <a:pt x="95524" y="94095"/>
                  </a:cubicBezTo>
                  <a:lnTo>
                    <a:pt x="95727" y="94131"/>
                  </a:lnTo>
                  <a:cubicBezTo>
                    <a:pt x="95869" y="94155"/>
                    <a:pt x="96012" y="94167"/>
                    <a:pt x="96155" y="94191"/>
                  </a:cubicBezTo>
                  <a:cubicBezTo>
                    <a:pt x="96703" y="94345"/>
                    <a:pt x="97251" y="94476"/>
                    <a:pt x="97751" y="94750"/>
                  </a:cubicBezTo>
                  <a:cubicBezTo>
                    <a:pt x="98286" y="94976"/>
                    <a:pt x="98739" y="95322"/>
                    <a:pt x="99203" y="95655"/>
                  </a:cubicBezTo>
                  <a:cubicBezTo>
                    <a:pt x="99620" y="96048"/>
                    <a:pt x="100060" y="96429"/>
                    <a:pt x="100382" y="96905"/>
                  </a:cubicBezTo>
                  <a:cubicBezTo>
                    <a:pt x="100751" y="97346"/>
                    <a:pt x="100989" y="97870"/>
                    <a:pt x="101251" y="98382"/>
                  </a:cubicBezTo>
                  <a:cubicBezTo>
                    <a:pt x="101299" y="98513"/>
                    <a:pt x="101334" y="98643"/>
                    <a:pt x="101394" y="98774"/>
                  </a:cubicBezTo>
                  <a:cubicBezTo>
                    <a:pt x="101430" y="98917"/>
                    <a:pt x="101501" y="99036"/>
                    <a:pt x="101525" y="99179"/>
                  </a:cubicBezTo>
                  <a:cubicBezTo>
                    <a:pt x="101584" y="99453"/>
                    <a:pt x="101692" y="99727"/>
                    <a:pt x="101703" y="100013"/>
                  </a:cubicBezTo>
                  <a:cubicBezTo>
                    <a:pt x="101727" y="100156"/>
                    <a:pt x="101751" y="100287"/>
                    <a:pt x="101775" y="100429"/>
                  </a:cubicBezTo>
                  <a:lnTo>
                    <a:pt x="101799" y="100870"/>
                  </a:lnTo>
                  <a:lnTo>
                    <a:pt x="101823" y="101084"/>
                  </a:lnTo>
                  <a:lnTo>
                    <a:pt x="101834" y="101191"/>
                  </a:lnTo>
                  <a:lnTo>
                    <a:pt x="101834" y="101299"/>
                  </a:lnTo>
                  <a:cubicBezTo>
                    <a:pt x="101834" y="101334"/>
                    <a:pt x="101823" y="101358"/>
                    <a:pt x="101823" y="101370"/>
                  </a:cubicBezTo>
                  <a:cubicBezTo>
                    <a:pt x="101811" y="101513"/>
                    <a:pt x="101799" y="101656"/>
                    <a:pt x="101787" y="101799"/>
                  </a:cubicBezTo>
                  <a:cubicBezTo>
                    <a:pt x="101811" y="102096"/>
                    <a:pt x="101715" y="102370"/>
                    <a:pt x="101692" y="102656"/>
                  </a:cubicBezTo>
                  <a:cubicBezTo>
                    <a:pt x="101692" y="102799"/>
                    <a:pt x="101632" y="102930"/>
                    <a:pt x="101596" y="103073"/>
                  </a:cubicBezTo>
                  <a:cubicBezTo>
                    <a:pt x="101561" y="103204"/>
                    <a:pt x="101525" y="103346"/>
                    <a:pt x="101501" y="103477"/>
                  </a:cubicBezTo>
                  <a:cubicBezTo>
                    <a:pt x="101144" y="104561"/>
                    <a:pt x="100537" y="105561"/>
                    <a:pt x="99739" y="106383"/>
                  </a:cubicBezTo>
                  <a:cubicBezTo>
                    <a:pt x="98917" y="107192"/>
                    <a:pt x="97917" y="107799"/>
                    <a:pt x="96846" y="108157"/>
                  </a:cubicBezTo>
                  <a:cubicBezTo>
                    <a:pt x="96715" y="108204"/>
                    <a:pt x="96572" y="108216"/>
                    <a:pt x="96429" y="108264"/>
                  </a:cubicBezTo>
                  <a:cubicBezTo>
                    <a:pt x="96298" y="108288"/>
                    <a:pt x="96167" y="108359"/>
                    <a:pt x="96024" y="108359"/>
                  </a:cubicBezTo>
                  <a:cubicBezTo>
                    <a:pt x="95881" y="108383"/>
                    <a:pt x="95738" y="108395"/>
                    <a:pt x="95596" y="108419"/>
                  </a:cubicBezTo>
                  <a:cubicBezTo>
                    <a:pt x="95524" y="108430"/>
                    <a:pt x="95453" y="108454"/>
                    <a:pt x="95381" y="108454"/>
                  </a:cubicBezTo>
                  <a:lnTo>
                    <a:pt x="95167" y="108466"/>
                  </a:lnTo>
                  <a:cubicBezTo>
                    <a:pt x="95024" y="108466"/>
                    <a:pt x="94881" y="108466"/>
                    <a:pt x="94738" y="108478"/>
                  </a:cubicBezTo>
                  <a:cubicBezTo>
                    <a:pt x="94691" y="108478"/>
                    <a:pt x="94512" y="108466"/>
                    <a:pt x="94393" y="108466"/>
                  </a:cubicBezTo>
                  <a:lnTo>
                    <a:pt x="71283" y="108466"/>
                  </a:lnTo>
                  <a:lnTo>
                    <a:pt x="70985" y="108490"/>
                  </a:lnTo>
                  <a:lnTo>
                    <a:pt x="70402" y="108526"/>
                  </a:lnTo>
                  <a:cubicBezTo>
                    <a:pt x="70009" y="108538"/>
                    <a:pt x="69616" y="108561"/>
                    <a:pt x="69235" y="108597"/>
                  </a:cubicBezTo>
                  <a:lnTo>
                    <a:pt x="68068" y="108764"/>
                  </a:lnTo>
                  <a:cubicBezTo>
                    <a:pt x="67675" y="108835"/>
                    <a:pt x="67283" y="108883"/>
                    <a:pt x="66902" y="108990"/>
                  </a:cubicBezTo>
                  <a:cubicBezTo>
                    <a:pt x="66140" y="109181"/>
                    <a:pt x="65366" y="109359"/>
                    <a:pt x="64639" y="109657"/>
                  </a:cubicBezTo>
                  <a:cubicBezTo>
                    <a:pt x="64270" y="109788"/>
                    <a:pt x="63889" y="109919"/>
                    <a:pt x="63532" y="110073"/>
                  </a:cubicBezTo>
                  <a:lnTo>
                    <a:pt x="62460" y="110585"/>
                  </a:lnTo>
                  <a:lnTo>
                    <a:pt x="61937" y="110847"/>
                  </a:lnTo>
                  <a:cubicBezTo>
                    <a:pt x="61758" y="110931"/>
                    <a:pt x="61591" y="111038"/>
                    <a:pt x="61425" y="111145"/>
                  </a:cubicBezTo>
                  <a:lnTo>
                    <a:pt x="60413" y="111752"/>
                  </a:lnTo>
                  <a:cubicBezTo>
                    <a:pt x="60079" y="111967"/>
                    <a:pt x="59782" y="112217"/>
                    <a:pt x="59460" y="112443"/>
                  </a:cubicBezTo>
                  <a:cubicBezTo>
                    <a:pt x="59151" y="112681"/>
                    <a:pt x="58817" y="112907"/>
                    <a:pt x="58531" y="113169"/>
                  </a:cubicBezTo>
                  <a:cubicBezTo>
                    <a:pt x="58079" y="113586"/>
                    <a:pt x="57603" y="114003"/>
                    <a:pt x="57174" y="114443"/>
                  </a:cubicBezTo>
                  <a:cubicBezTo>
                    <a:pt x="57115" y="114503"/>
                    <a:pt x="57043" y="114586"/>
                    <a:pt x="56960" y="114681"/>
                  </a:cubicBezTo>
                  <a:cubicBezTo>
                    <a:pt x="56912" y="114717"/>
                    <a:pt x="56876" y="114765"/>
                    <a:pt x="56841" y="114800"/>
                  </a:cubicBezTo>
                  <a:cubicBezTo>
                    <a:pt x="56567" y="115110"/>
                    <a:pt x="56234" y="115479"/>
                    <a:pt x="56055" y="115681"/>
                  </a:cubicBezTo>
                  <a:lnTo>
                    <a:pt x="55341" y="116622"/>
                  </a:lnTo>
                  <a:lnTo>
                    <a:pt x="54995" y="117098"/>
                  </a:lnTo>
                  <a:cubicBezTo>
                    <a:pt x="54876" y="117253"/>
                    <a:pt x="54781" y="117432"/>
                    <a:pt x="54674" y="117586"/>
                  </a:cubicBezTo>
                  <a:lnTo>
                    <a:pt x="54067" y="118598"/>
                  </a:lnTo>
                  <a:cubicBezTo>
                    <a:pt x="53864" y="118944"/>
                    <a:pt x="53709" y="119301"/>
                    <a:pt x="53531" y="119658"/>
                  </a:cubicBezTo>
                  <a:cubicBezTo>
                    <a:pt x="53364" y="120015"/>
                    <a:pt x="53174" y="120360"/>
                    <a:pt x="53043" y="120730"/>
                  </a:cubicBezTo>
                  <a:lnTo>
                    <a:pt x="52638" y="121837"/>
                  </a:lnTo>
                  <a:cubicBezTo>
                    <a:pt x="52566" y="122027"/>
                    <a:pt x="52495" y="122206"/>
                    <a:pt x="52447" y="122396"/>
                  </a:cubicBezTo>
                  <a:lnTo>
                    <a:pt x="52293" y="122968"/>
                  </a:lnTo>
                  <a:lnTo>
                    <a:pt x="51995" y="124111"/>
                  </a:lnTo>
                  <a:cubicBezTo>
                    <a:pt x="51923" y="124504"/>
                    <a:pt x="51864" y="124897"/>
                    <a:pt x="51804" y="125278"/>
                  </a:cubicBezTo>
                  <a:cubicBezTo>
                    <a:pt x="51757" y="125671"/>
                    <a:pt x="51673" y="126064"/>
                    <a:pt x="51662" y="126445"/>
                  </a:cubicBezTo>
                  <a:lnTo>
                    <a:pt x="51578" y="127623"/>
                  </a:lnTo>
                  <a:lnTo>
                    <a:pt x="51531" y="128207"/>
                  </a:lnTo>
                  <a:lnTo>
                    <a:pt x="51531" y="128600"/>
                  </a:lnTo>
                  <a:lnTo>
                    <a:pt x="51531" y="129409"/>
                  </a:lnTo>
                  <a:lnTo>
                    <a:pt x="51531" y="131017"/>
                  </a:lnTo>
                  <a:lnTo>
                    <a:pt x="51531" y="143887"/>
                  </a:lnTo>
                  <a:lnTo>
                    <a:pt x="64187" y="143887"/>
                  </a:lnTo>
                  <a:lnTo>
                    <a:pt x="64187" y="131017"/>
                  </a:lnTo>
                  <a:lnTo>
                    <a:pt x="64187" y="129409"/>
                  </a:lnTo>
                  <a:lnTo>
                    <a:pt x="64187" y="128600"/>
                  </a:lnTo>
                  <a:lnTo>
                    <a:pt x="64187" y="128207"/>
                  </a:lnTo>
                  <a:lnTo>
                    <a:pt x="64163" y="127980"/>
                  </a:lnTo>
                  <a:cubicBezTo>
                    <a:pt x="64175" y="127838"/>
                    <a:pt x="64163" y="127695"/>
                    <a:pt x="64163" y="127540"/>
                  </a:cubicBezTo>
                  <a:cubicBezTo>
                    <a:pt x="64163" y="127397"/>
                    <a:pt x="64211" y="127266"/>
                    <a:pt x="64223" y="127123"/>
                  </a:cubicBezTo>
                  <a:cubicBezTo>
                    <a:pt x="64246" y="126980"/>
                    <a:pt x="64246" y="126837"/>
                    <a:pt x="64282" y="126695"/>
                  </a:cubicBezTo>
                  <a:cubicBezTo>
                    <a:pt x="64318" y="126564"/>
                    <a:pt x="64354" y="126421"/>
                    <a:pt x="64389" y="126290"/>
                  </a:cubicBezTo>
                  <a:cubicBezTo>
                    <a:pt x="64663" y="125194"/>
                    <a:pt x="65508" y="123909"/>
                    <a:pt x="66282" y="123063"/>
                  </a:cubicBezTo>
                  <a:cubicBezTo>
                    <a:pt x="66401" y="122956"/>
                    <a:pt x="66532" y="122849"/>
                    <a:pt x="66651" y="122730"/>
                  </a:cubicBezTo>
                  <a:cubicBezTo>
                    <a:pt x="66747" y="122623"/>
                    <a:pt x="66878" y="122563"/>
                    <a:pt x="66985" y="122468"/>
                  </a:cubicBezTo>
                  <a:cubicBezTo>
                    <a:pt x="67104" y="122396"/>
                    <a:pt x="67211" y="122289"/>
                    <a:pt x="67330" y="122218"/>
                  </a:cubicBezTo>
                  <a:cubicBezTo>
                    <a:pt x="67461" y="122146"/>
                    <a:pt x="67580" y="122075"/>
                    <a:pt x="67699" y="122004"/>
                  </a:cubicBezTo>
                  <a:cubicBezTo>
                    <a:pt x="67759" y="121956"/>
                    <a:pt x="67818" y="121920"/>
                    <a:pt x="67878" y="121884"/>
                  </a:cubicBezTo>
                  <a:lnTo>
                    <a:pt x="68080" y="121801"/>
                  </a:lnTo>
                  <a:cubicBezTo>
                    <a:pt x="68211" y="121742"/>
                    <a:pt x="68330" y="121670"/>
                    <a:pt x="68461" y="121611"/>
                  </a:cubicBezTo>
                  <a:lnTo>
                    <a:pt x="68866" y="121468"/>
                  </a:lnTo>
                  <a:cubicBezTo>
                    <a:pt x="69116" y="121349"/>
                    <a:pt x="69402" y="121301"/>
                    <a:pt x="69676" y="121218"/>
                  </a:cubicBezTo>
                  <a:cubicBezTo>
                    <a:pt x="69807" y="121170"/>
                    <a:pt x="69950" y="121170"/>
                    <a:pt x="70092" y="121146"/>
                  </a:cubicBezTo>
                  <a:cubicBezTo>
                    <a:pt x="70235" y="121122"/>
                    <a:pt x="70378" y="121099"/>
                    <a:pt x="70521" y="121075"/>
                  </a:cubicBezTo>
                  <a:cubicBezTo>
                    <a:pt x="70664" y="121075"/>
                    <a:pt x="70807" y="121063"/>
                    <a:pt x="70950" y="121063"/>
                  </a:cubicBezTo>
                  <a:lnTo>
                    <a:pt x="71164" y="121015"/>
                  </a:lnTo>
                  <a:lnTo>
                    <a:pt x="71283" y="120968"/>
                  </a:lnTo>
                  <a:lnTo>
                    <a:pt x="94393" y="120968"/>
                  </a:lnTo>
                  <a:cubicBezTo>
                    <a:pt x="94516" y="120968"/>
                    <a:pt x="94603" y="120994"/>
                    <a:pt x="94760" y="120994"/>
                  </a:cubicBezTo>
                  <a:cubicBezTo>
                    <a:pt x="94787" y="120994"/>
                    <a:pt x="94815" y="120993"/>
                    <a:pt x="94845" y="120991"/>
                  </a:cubicBezTo>
                  <a:lnTo>
                    <a:pt x="96024" y="120956"/>
                  </a:lnTo>
                  <a:lnTo>
                    <a:pt x="96608" y="120932"/>
                  </a:lnTo>
                  <a:cubicBezTo>
                    <a:pt x="96810" y="120908"/>
                    <a:pt x="97001" y="120884"/>
                    <a:pt x="97191" y="120861"/>
                  </a:cubicBezTo>
                  <a:lnTo>
                    <a:pt x="98358" y="120682"/>
                  </a:lnTo>
                  <a:cubicBezTo>
                    <a:pt x="98751" y="120622"/>
                    <a:pt x="99132" y="120503"/>
                    <a:pt x="99513" y="120420"/>
                  </a:cubicBezTo>
                  <a:cubicBezTo>
                    <a:pt x="99894" y="120313"/>
                    <a:pt x="100275" y="120229"/>
                    <a:pt x="100656" y="120099"/>
                  </a:cubicBezTo>
                  <a:cubicBezTo>
                    <a:pt x="103656" y="119134"/>
                    <a:pt x="106406" y="117443"/>
                    <a:pt x="108633" y="115229"/>
                  </a:cubicBezTo>
                  <a:cubicBezTo>
                    <a:pt x="110836" y="112990"/>
                    <a:pt x="112514" y="110228"/>
                    <a:pt x="113467" y="107228"/>
                  </a:cubicBezTo>
                  <a:cubicBezTo>
                    <a:pt x="113574" y="106847"/>
                    <a:pt x="113669" y="106466"/>
                    <a:pt x="113776" y="106085"/>
                  </a:cubicBezTo>
                  <a:cubicBezTo>
                    <a:pt x="113860" y="105692"/>
                    <a:pt x="113979" y="105323"/>
                    <a:pt x="114026" y="104930"/>
                  </a:cubicBezTo>
                  <a:cubicBezTo>
                    <a:pt x="114146" y="104144"/>
                    <a:pt x="114288" y="103370"/>
                    <a:pt x="114300" y="102584"/>
                  </a:cubicBezTo>
                  <a:lnTo>
                    <a:pt x="114348" y="101418"/>
                  </a:lnTo>
                  <a:cubicBezTo>
                    <a:pt x="114348" y="101358"/>
                    <a:pt x="114336" y="101322"/>
                    <a:pt x="114336" y="101287"/>
                  </a:cubicBezTo>
                  <a:lnTo>
                    <a:pt x="114336" y="101191"/>
                  </a:lnTo>
                  <a:lnTo>
                    <a:pt x="114336" y="100906"/>
                  </a:lnTo>
                  <a:lnTo>
                    <a:pt x="114324" y="100310"/>
                  </a:lnTo>
                  <a:cubicBezTo>
                    <a:pt x="114300" y="99929"/>
                    <a:pt x="114288" y="99536"/>
                    <a:pt x="114253" y="99144"/>
                  </a:cubicBezTo>
                  <a:lnTo>
                    <a:pt x="114086" y="97977"/>
                  </a:lnTo>
                  <a:cubicBezTo>
                    <a:pt x="113979" y="97191"/>
                    <a:pt x="113765" y="96429"/>
                    <a:pt x="113562" y="95667"/>
                  </a:cubicBezTo>
                  <a:cubicBezTo>
                    <a:pt x="113479" y="95286"/>
                    <a:pt x="113324" y="94917"/>
                    <a:pt x="113193" y="94548"/>
                  </a:cubicBezTo>
                  <a:cubicBezTo>
                    <a:pt x="113062" y="94179"/>
                    <a:pt x="112931" y="93810"/>
                    <a:pt x="112776" y="93440"/>
                  </a:cubicBezTo>
                  <a:cubicBezTo>
                    <a:pt x="112121" y="92012"/>
                    <a:pt x="111371" y="90619"/>
                    <a:pt x="110407" y="89369"/>
                  </a:cubicBezTo>
                  <a:cubicBezTo>
                    <a:pt x="109478" y="88095"/>
                    <a:pt x="108359" y="86987"/>
                    <a:pt x="107168" y="85963"/>
                  </a:cubicBezTo>
                  <a:cubicBezTo>
                    <a:pt x="105930" y="84999"/>
                    <a:pt x="104621" y="84106"/>
                    <a:pt x="103192" y="83451"/>
                  </a:cubicBezTo>
                  <a:cubicBezTo>
                    <a:pt x="101787" y="82737"/>
                    <a:pt x="100263" y="82272"/>
                    <a:pt x="98727" y="81915"/>
                  </a:cubicBezTo>
                  <a:cubicBezTo>
                    <a:pt x="98346" y="81844"/>
                    <a:pt x="97953" y="81784"/>
                    <a:pt x="97560" y="81725"/>
                  </a:cubicBezTo>
                  <a:lnTo>
                    <a:pt x="96977" y="81641"/>
                  </a:lnTo>
                  <a:cubicBezTo>
                    <a:pt x="96786" y="81606"/>
                    <a:pt x="96596" y="81582"/>
                    <a:pt x="96393" y="81582"/>
                  </a:cubicBezTo>
                  <a:lnTo>
                    <a:pt x="95226" y="81534"/>
                  </a:lnTo>
                  <a:lnTo>
                    <a:pt x="94643" y="81522"/>
                  </a:lnTo>
                  <a:lnTo>
                    <a:pt x="19872" y="81522"/>
                  </a:lnTo>
                  <a:lnTo>
                    <a:pt x="19693" y="81510"/>
                  </a:lnTo>
                  <a:lnTo>
                    <a:pt x="19574" y="81499"/>
                  </a:lnTo>
                  <a:cubicBezTo>
                    <a:pt x="19431" y="81487"/>
                    <a:pt x="19288" y="81475"/>
                    <a:pt x="19146" y="81463"/>
                  </a:cubicBezTo>
                  <a:cubicBezTo>
                    <a:pt x="19074" y="81463"/>
                    <a:pt x="19003" y="81463"/>
                    <a:pt x="18931" y="81451"/>
                  </a:cubicBezTo>
                  <a:lnTo>
                    <a:pt x="18717" y="81415"/>
                  </a:lnTo>
                  <a:cubicBezTo>
                    <a:pt x="18586" y="81391"/>
                    <a:pt x="18443" y="81368"/>
                    <a:pt x="18300" y="81356"/>
                  </a:cubicBezTo>
                  <a:cubicBezTo>
                    <a:pt x="17181" y="81129"/>
                    <a:pt x="16145" y="80629"/>
                    <a:pt x="15240" y="79915"/>
                  </a:cubicBezTo>
                  <a:cubicBezTo>
                    <a:pt x="14335" y="79213"/>
                    <a:pt x="13633" y="78260"/>
                    <a:pt x="13169" y="77224"/>
                  </a:cubicBezTo>
                  <a:cubicBezTo>
                    <a:pt x="13085" y="77105"/>
                    <a:pt x="13061" y="76962"/>
                    <a:pt x="13014" y="76831"/>
                  </a:cubicBezTo>
                  <a:cubicBezTo>
                    <a:pt x="12966" y="76700"/>
                    <a:pt x="12907" y="76569"/>
                    <a:pt x="12859" y="76426"/>
                  </a:cubicBezTo>
                  <a:cubicBezTo>
                    <a:pt x="12835" y="76296"/>
                    <a:pt x="12800" y="76153"/>
                    <a:pt x="12764" y="76022"/>
                  </a:cubicBezTo>
                  <a:lnTo>
                    <a:pt x="12704" y="75819"/>
                  </a:lnTo>
                  <a:cubicBezTo>
                    <a:pt x="12692" y="75748"/>
                    <a:pt x="12680" y="75676"/>
                    <a:pt x="12680" y="75605"/>
                  </a:cubicBezTo>
                  <a:cubicBezTo>
                    <a:pt x="12657" y="75462"/>
                    <a:pt x="12633" y="75319"/>
                    <a:pt x="12609" y="75176"/>
                  </a:cubicBezTo>
                  <a:cubicBezTo>
                    <a:pt x="12573" y="75045"/>
                    <a:pt x="12597" y="74891"/>
                    <a:pt x="12585" y="74748"/>
                  </a:cubicBezTo>
                  <a:lnTo>
                    <a:pt x="12549" y="74295"/>
                  </a:lnTo>
                  <a:cubicBezTo>
                    <a:pt x="12549" y="74033"/>
                    <a:pt x="12549" y="73700"/>
                    <a:pt x="12561" y="73617"/>
                  </a:cubicBezTo>
                  <a:cubicBezTo>
                    <a:pt x="12597" y="72462"/>
                    <a:pt x="12895" y="71343"/>
                    <a:pt x="13431" y="70342"/>
                  </a:cubicBezTo>
                  <a:cubicBezTo>
                    <a:pt x="13990" y="69354"/>
                    <a:pt x="14776" y="68473"/>
                    <a:pt x="15717" y="67830"/>
                  </a:cubicBezTo>
                  <a:cubicBezTo>
                    <a:pt x="16681" y="67199"/>
                    <a:pt x="17764" y="66806"/>
                    <a:pt x="18896" y="66663"/>
                  </a:cubicBezTo>
                  <a:cubicBezTo>
                    <a:pt x="19038" y="66640"/>
                    <a:pt x="19181" y="66651"/>
                    <a:pt x="19324" y="66640"/>
                  </a:cubicBezTo>
                  <a:lnTo>
                    <a:pt x="19538" y="66628"/>
                  </a:lnTo>
                  <a:lnTo>
                    <a:pt x="19646" y="66640"/>
                  </a:lnTo>
                  <a:lnTo>
                    <a:pt x="94572" y="66640"/>
                  </a:lnTo>
                  <a:lnTo>
                    <a:pt x="94679" y="66628"/>
                  </a:lnTo>
                  <a:lnTo>
                    <a:pt x="94822" y="66616"/>
                  </a:lnTo>
                  <a:lnTo>
                    <a:pt x="95119" y="66604"/>
                  </a:lnTo>
                  <a:lnTo>
                    <a:pt x="95703" y="66568"/>
                  </a:lnTo>
                  <a:cubicBezTo>
                    <a:pt x="96096" y="66544"/>
                    <a:pt x="96489" y="66544"/>
                    <a:pt x="96881" y="66485"/>
                  </a:cubicBezTo>
                  <a:lnTo>
                    <a:pt x="98048" y="66306"/>
                  </a:lnTo>
                  <a:lnTo>
                    <a:pt x="98632" y="66211"/>
                  </a:lnTo>
                  <a:lnTo>
                    <a:pt x="99203" y="66080"/>
                  </a:lnTo>
                  <a:lnTo>
                    <a:pt x="100346" y="65782"/>
                  </a:lnTo>
                  <a:cubicBezTo>
                    <a:pt x="100727" y="65675"/>
                    <a:pt x="101096" y="65520"/>
                    <a:pt x="101465" y="65389"/>
                  </a:cubicBezTo>
                  <a:cubicBezTo>
                    <a:pt x="101834" y="65247"/>
                    <a:pt x="102215" y="65127"/>
                    <a:pt x="102561" y="64961"/>
                  </a:cubicBezTo>
                  <a:cubicBezTo>
                    <a:pt x="103275" y="64616"/>
                    <a:pt x="104001" y="64306"/>
                    <a:pt x="104656" y="63877"/>
                  </a:cubicBezTo>
                  <a:cubicBezTo>
                    <a:pt x="107288" y="62318"/>
                    <a:pt x="109693" y="59960"/>
                    <a:pt x="111348" y="57365"/>
                  </a:cubicBezTo>
                  <a:cubicBezTo>
                    <a:pt x="111383" y="57317"/>
                    <a:pt x="111419" y="57257"/>
                    <a:pt x="111455" y="57198"/>
                  </a:cubicBezTo>
                  <a:cubicBezTo>
                    <a:pt x="111467" y="57174"/>
                    <a:pt x="111479" y="57150"/>
                    <a:pt x="111490" y="57138"/>
                  </a:cubicBezTo>
                  <a:lnTo>
                    <a:pt x="111490" y="57126"/>
                  </a:lnTo>
                  <a:cubicBezTo>
                    <a:pt x="113074" y="54519"/>
                    <a:pt x="114074" y="51531"/>
                    <a:pt x="114288" y="48483"/>
                  </a:cubicBezTo>
                  <a:cubicBezTo>
                    <a:pt x="114527" y="45363"/>
                    <a:pt x="114026" y="42172"/>
                    <a:pt x="112812" y="39255"/>
                  </a:cubicBezTo>
                  <a:cubicBezTo>
                    <a:pt x="111562" y="36362"/>
                    <a:pt x="109633" y="33778"/>
                    <a:pt x="107228" y="31766"/>
                  </a:cubicBezTo>
                  <a:cubicBezTo>
                    <a:pt x="104799" y="29766"/>
                    <a:pt x="101894" y="28349"/>
                    <a:pt x="98810" y="27682"/>
                  </a:cubicBezTo>
                  <a:cubicBezTo>
                    <a:pt x="98429" y="27587"/>
                    <a:pt x="98036" y="27540"/>
                    <a:pt x="97643" y="27480"/>
                  </a:cubicBezTo>
                  <a:cubicBezTo>
                    <a:pt x="97251" y="27420"/>
                    <a:pt x="96870" y="27349"/>
                    <a:pt x="96477" y="27325"/>
                  </a:cubicBezTo>
                  <a:lnTo>
                    <a:pt x="95298" y="27266"/>
                  </a:lnTo>
                  <a:lnTo>
                    <a:pt x="94715" y="27218"/>
                  </a:lnTo>
                  <a:lnTo>
                    <a:pt x="94298" y="27206"/>
                  </a:lnTo>
                  <a:lnTo>
                    <a:pt x="71783" y="27206"/>
                  </a:lnTo>
                  <a:cubicBezTo>
                    <a:pt x="71140" y="27206"/>
                    <a:pt x="70676" y="27182"/>
                    <a:pt x="70676" y="27182"/>
                  </a:cubicBezTo>
                  <a:cubicBezTo>
                    <a:pt x="70650" y="27185"/>
                    <a:pt x="70624" y="27186"/>
                    <a:pt x="70598" y="27186"/>
                  </a:cubicBezTo>
                  <a:cubicBezTo>
                    <a:pt x="70484" y="27186"/>
                    <a:pt x="70376" y="27166"/>
                    <a:pt x="70259" y="27147"/>
                  </a:cubicBezTo>
                  <a:cubicBezTo>
                    <a:pt x="70116" y="27123"/>
                    <a:pt x="69973" y="27111"/>
                    <a:pt x="69830" y="27087"/>
                  </a:cubicBezTo>
                  <a:lnTo>
                    <a:pt x="69426" y="26980"/>
                  </a:lnTo>
                  <a:cubicBezTo>
                    <a:pt x="69283" y="26944"/>
                    <a:pt x="69140" y="26932"/>
                    <a:pt x="69009" y="26861"/>
                  </a:cubicBezTo>
                  <a:cubicBezTo>
                    <a:pt x="68747" y="26754"/>
                    <a:pt x="68473" y="26694"/>
                    <a:pt x="68223" y="26551"/>
                  </a:cubicBezTo>
                  <a:lnTo>
                    <a:pt x="67842" y="26361"/>
                  </a:lnTo>
                  <a:cubicBezTo>
                    <a:pt x="67723" y="26289"/>
                    <a:pt x="67604" y="26206"/>
                    <a:pt x="67473" y="26135"/>
                  </a:cubicBezTo>
                  <a:lnTo>
                    <a:pt x="67294" y="26027"/>
                  </a:lnTo>
                  <a:cubicBezTo>
                    <a:pt x="67235" y="25992"/>
                    <a:pt x="67175" y="25944"/>
                    <a:pt x="67116" y="25896"/>
                  </a:cubicBezTo>
                  <a:cubicBezTo>
                    <a:pt x="67009" y="25813"/>
                    <a:pt x="66890" y="25730"/>
                    <a:pt x="66771" y="25646"/>
                  </a:cubicBezTo>
                  <a:cubicBezTo>
                    <a:pt x="66663" y="25563"/>
                    <a:pt x="66568" y="25444"/>
                    <a:pt x="66461" y="25361"/>
                  </a:cubicBezTo>
                  <a:cubicBezTo>
                    <a:pt x="66354" y="25254"/>
                    <a:pt x="66223" y="25182"/>
                    <a:pt x="66140" y="25063"/>
                  </a:cubicBezTo>
                  <a:cubicBezTo>
                    <a:pt x="65961" y="24837"/>
                    <a:pt x="65735" y="24658"/>
                    <a:pt x="65592" y="24408"/>
                  </a:cubicBezTo>
                  <a:cubicBezTo>
                    <a:pt x="64889" y="23503"/>
                    <a:pt x="64401" y="22444"/>
                    <a:pt x="64235" y="21313"/>
                  </a:cubicBezTo>
                  <a:cubicBezTo>
                    <a:pt x="64211" y="21170"/>
                    <a:pt x="64175" y="20110"/>
                    <a:pt x="64175" y="20074"/>
                  </a:cubicBezTo>
                  <a:lnTo>
                    <a:pt x="64175" y="19979"/>
                  </a:lnTo>
                  <a:lnTo>
                    <a:pt x="64175" y="19169"/>
                  </a:lnTo>
                  <a:lnTo>
                    <a:pt x="64175" y="15895"/>
                  </a:lnTo>
                  <a:lnTo>
                    <a:pt x="66890" y="15895"/>
                  </a:lnTo>
                  <a:lnTo>
                    <a:pt x="57841" y="0"/>
                  </a:lnTo>
                  <a:close/>
                </a:path>
              </a:pathLst>
            </a:custGeom>
            <a:solidFill>
              <a:srgbClr val="BAE4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5"/>
            <p:cNvSpPr/>
            <p:nvPr/>
          </p:nvSpPr>
          <p:spPr>
            <a:xfrm>
              <a:off x="3124740" y="1467244"/>
              <a:ext cx="2847490" cy="3675956"/>
            </a:xfrm>
            <a:custGeom>
              <a:avLst/>
              <a:gdLst/>
              <a:ahLst/>
              <a:cxnLst/>
              <a:rect l="l" t="t" r="r" b="b"/>
              <a:pathLst>
                <a:path w="103002" h="132970" extrusionOk="0">
                  <a:moveTo>
                    <a:pt x="51507" y="1"/>
                  </a:moveTo>
                  <a:lnTo>
                    <a:pt x="51507" y="3727"/>
                  </a:lnTo>
                  <a:lnTo>
                    <a:pt x="52757" y="3727"/>
                  </a:lnTo>
                  <a:lnTo>
                    <a:pt x="52757" y="1"/>
                  </a:lnTo>
                  <a:close/>
                  <a:moveTo>
                    <a:pt x="51507" y="7442"/>
                  </a:moveTo>
                  <a:lnTo>
                    <a:pt x="51507" y="9180"/>
                  </a:lnTo>
                  <a:cubicBezTo>
                    <a:pt x="51507" y="9883"/>
                    <a:pt x="51566" y="10573"/>
                    <a:pt x="51662" y="11252"/>
                  </a:cubicBezTo>
                  <a:lnTo>
                    <a:pt x="52888" y="11073"/>
                  </a:lnTo>
                  <a:cubicBezTo>
                    <a:pt x="52793" y="10454"/>
                    <a:pt x="52757" y="9823"/>
                    <a:pt x="52757" y="9180"/>
                  </a:cubicBezTo>
                  <a:lnTo>
                    <a:pt x="52757" y="7442"/>
                  </a:lnTo>
                  <a:close/>
                  <a:moveTo>
                    <a:pt x="53888" y="14467"/>
                  </a:moveTo>
                  <a:lnTo>
                    <a:pt x="52757" y="14979"/>
                  </a:lnTo>
                  <a:cubicBezTo>
                    <a:pt x="53293" y="16157"/>
                    <a:pt x="53995" y="17265"/>
                    <a:pt x="54840" y="18265"/>
                  </a:cubicBezTo>
                  <a:lnTo>
                    <a:pt x="55781" y="17455"/>
                  </a:lnTo>
                  <a:cubicBezTo>
                    <a:pt x="55019" y="16550"/>
                    <a:pt x="54376" y="15550"/>
                    <a:pt x="53888" y="14467"/>
                  </a:cubicBezTo>
                  <a:close/>
                  <a:moveTo>
                    <a:pt x="58424" y="19812"/>
                  </a:moveTo>
                  <a:lnTo>
                    <a:pt x="57734" y="20848"/>
                  </a:lnTo>
                  <a:cubicBezTo>
                    <a:pt x="58817" y="21575"/>
                    <a:pt x="59984" y="22146"/>
                    <a:pt x="61222" y="22551"/>
                  </a:cubicBezTo>
                  <a:lnTo>
                    <a:pt x="61603" y="21360"/>
                  </a:lnTo>
                  <a:cubicBezTo>
                    <a:pt x="60484" y="21003"/>
                    <a:pt x="59412" y="20479"/>
                    <a:pt x="58424" y="19812"/>
                  </a:cubicBezTo>
                  <a:close/>
                  <a:moveTo>
                    <a:pt x="65092" y="21979"/>
                  </a:moveTo>
                  <a:lnTo>
                    <a:pt x="65056" y="23218"/>
                  </a:lnTo>
                  <a:cubicBezTo>
                    <a:pt x="65211" y="23218"/>
                    <a:pt x="65378" y="23230"/>
                    <a:pt x="65544" y="23230"/>
                  </a:cubicBezTo>
                  <a:lnTo>
                    <a:pt x="68795" y="23230"/>
                  </a:lnTo>
                  <a:lnTo>
                    <a:pt x="68795" y="21979"/>
                  </a:lnTo>
                  <a:close/>
                  <a:moveTo>
                    <a:pt x="72521" y="21979"/>
                  </a:moveTo>
                  <a:lnTo>
                    <a:pt x="72521" y="23230"/>
                  </a:lnTo>
                  <a:lnTo>
                    <a:pt x="76248" y="23230"/>
                  </a:lnTo>
                  <a:lnTo>
                    <a:pt x="76248" y="21979"/>
                  </a:lnTo>
                  <a:close/>
                  <a:moveTo>
                    <a:pt x="79975" y="21979"/>
                  </a:moveTo>
                  <a:lnTo>
                    <a:pt x="79975" y="23230"/>
                  </a:lnTo>
                  <a:lnTo>
                    <a:pt x="83689" y="23230"/>
                  </a:lnTo>
                  <a:lnTo>
                    <a:pt x="83689" y="21979"/>
                  </a:lnTo>
                  <a:close/>
                  <a:moveTo>
                    <a:pt x="87416" y="21979"/>
                  </a:moveTo>
                  <a:lnTo>
                    <a:pt x="87416" y="23230"/>
                  </a:lnTo>
                  <a:lnTo>
                    <a:pt x="88952" y="23230"/>
                  </a:lnTo>
                  <a:cubicBezTo>
                    <a:pt x="89654" y="23230"/>
                    <a:pt x="90357" y="23277"/>
                    <a:pt x="91035" y="23396"/>
                  </a:cubicBezTo>
                  <a:lnTo>
                    <a:pt x="91238" y="22170"/>
                  </a:lnTo>
                  <a:cubicBezTo>
                    <a:pt x="90488" y="22039"/>
                    <a:pt x="89726" y="21979"/>
                    <a:pt x="88952" y="21979"/>
                  </a:cubicBezTo>
                  <a:close/>
                  <a:moveTo>
                    <a:pt x="94941" y="23313"/>
                  </a:moveTo>
                  <a:lnTo>
                    <a:pt x="94417" y="24444"/>
                  </a:lnTo>
                  <a:cubicBezTo>
                    <a:pt x="95488" y="24944"/>
                    <a:pt x="96477" y="25599"/>
                    <a:pt x="97370" y="26385"/>
                  </a:cubicBezTo>
                  <a:lnTo>
                    <a:pt x="98191" y="25444"/>
                  </a:lnTo>
                  <a:cubicBezTo>
                    <a:pt x="97215" y="24587"/>
                    <a:pt x="96119" y="23873"/>
                    <a:pt x="94941" y="23313"/>
                  </a:cubicBezTo>
                  <a:close/>
                  <a:moveTo>
                    <a:pt x="100739" y="28373"/>
                  </a:moveTo>
                  <a:lnTo>
                    <a:pt x="99691" y="29052"/>
                  </a:lnTo>
                  <a:cubicBezTo>
                    <a:pt x="100346" y="30052"/>
                    <a:pt x="100846" y="31135"/>
                    <a:pt x="101192" y="32266"/>
                  </a:cubicBezTo>
                  <a:lnTo>
                    <a:pt x="102382" y="31897"/>
                  </a:lnTo>
                  <a:cubicBezTo>
                    <a:pt x="102001" y="30659"/>
                    <a:pt x="101442" y="29468"/>
                    <a:pt x="100739" y="28373"/>
                  </a:cubicBezTo>
                  <a:close/>
                  <a:moveTo>
                    <a:pt x="102989" y="35731"/>
                  </a:moveTo>
                  <a:lnTo>
                    <a:pt x="101751" y="35755"/>
                  </a:lnTo>
                  <a:cubicBezTo>
                    <a:pt x="101751" y="35850"/>
                    <a:pt x="101751" y="35934"/>
                    <a:pt x="101751" y="36017"/>
                  </a:cubicBezTo>
                  <a:cubicBezTo>
                    <a:pt x="101751" y="37124"/>
                    <a:pt x="101608" y="38220"/>
                    <a:pt x="101334" y="39267"/>
                  </a:cubicBezTo>
                  <a:lnTo>
                    <a:pt x="102537" y="39589"/>
                  </a:lnTo>
                  <a:cubicBezTo>
                    <a:pt x="102846" y="38434"/>
                    <a:pt x="103001" y="37231"/>
                    <a:pt x="103001" y="36017"/>
                  </a:cubicBezTo>
                  <a:cubicBezTo>
                    <a:pt x="103001" y="35922"/>
                    <a:pt x="102989" y="35826"/>
                    <a:pt x="102989" y="35731"/>
                  </a:cubicBezTo>
                  <a:close/>
                  <a:moveTo>
                    <a:pt x="99977" y="42541"/>
                  </a:moveTo>
                  <a:cubicBezTo>
                    <a:pt x="99370" y="43553"/>
                    <a:pt x="98620" y="44482"/>
                    <a:pt x="97763" y="45304"/>
                  </a:cubicBezTo>
                  <a:lnTo>
                    <a:pt x="98620" y="46209"/>
                  </a:lnTo>
                  <a:cubicBezTo>
                    <a:pt x="99560" y="45316"/>
                    <a:pt x="100382" y="44292"/>
                    <a:pt x="101037" y="43172"/>
                  </a:cubicBezTo>
                  <a:lnTo>
                    <a:pt x="99977" y="42541"/>
                  </a:lnTo>
                  <a:close/>
                  <a:moveTo>
                    <a:pt x="94881" y="47363"/>
                  </a:moveTo>
                  <a:cubicBezTo>
                    <a:pt x="93833" y="47911"/>
                    <a:pt x="92714" y="48316"/>
                    <a:pt x="91547" y="48554"/>
                  </a:cubicBezTo>
                  <a:lnTo>
                    <a:pt x="91797" y="49769"/>
                  </a:lnTo>
                  <a:cubicBezTo>
                    <a:pt x="93071" y="49507"/>
                    <a:pt x="94310" y="49066"/>
                    <a:pt x="95465" y="48471"/>
                  </a:cubicBezTo>
                  <a:lnTo>
                    <a:pt x="94881" y="47363"/>
                  </a:lnTo>
                  <a:close/>
                  <a:moveTo>
                    <a:pt x="17205" y="48816"/>
                  </a:moveTo>
                  <a:lnTo>
                    <a:pt x="17205" y="50054"/>
                  </a:lnTo>
                  <a:lnTo>
                    <a:pt x="20931" y="50054"/>
                  </a:lnTo>
                  <a:lnTo>
                    <a:pt x="20931" y="48816"/>
                  </a:lnTo>
                  <a:close/>
                  <a:moveTo>
                    <a:pt x="24658" y="48816"/>
                  </a:moveTo>
                  <a:lnTo>
                    <a:pt x="24658" y="50054"/>
                  </a:lnTo>
                  <a:lnTo>
                    <a:pt x="28373" y="50054"/>
                  </a:lnTo>
                  <a:lnTo>
                    <a:pt x="28373" y="48816"/>
                  </a:lnTo>
                  <a:close/>
                  <a:moveTo>
                    <a:pt x="32100" y="48816"/>
                  </a:moveTo>
                  <a:lnTo>
                    <a:pt x="32100" y="50054"/>
                  </a:lnTo>
                  <a:lnTo>
                    <a:pt x="35826" y="50054"/>
                  </a:lnTo>
                  <a:lnTo>
                    <a:pt x="35826" y="48816"/>
                  </a:lnTo>
                  <a:close/>
                  <a:moveTo>
                    <a:pt x="39553" y="48816"/>
                  </a:moveTo>
                  <a:lnTo>
                    <a:pt x="39553" y="50054"/>
                  </a:lnTo>
                  <a:lnTo>
                    <a:pt x="43280" y="50054"/>
                  </a:lnTo>
                  <a:lnTo>
                    <a:pt x="43280" y="48816"/>
                  </a:lnTo>
                  <a:close/>
                  <a:moveTo>
                    <a:pt x="47006" y="48816"/>
                  </a:moveTo>
                  <a:lnTo>
                    <a:pt x="47006" y="50054"/>
                  </a:lnTo>
                  <a:lnTo>
                    <a:pt x="50721" y="50054"/>
                  </a:lnTo>
                  <a:lnTo>
                    <a:pt x="50721" y="48816"/>
                  </a:lnTo>
                  <a:close/>
                  <a:moveTo>
                    <a:pt x="54448" y="48816"/>
                  </a:moveTo>
                  <a:lnTo>
                    <a:pt x="54448" y="50054"/>
                  </a:lnTo>
                  <a:lnTo>
                    <a:pt x="58174" y="50054"/>
                  </a:lnTo>
                  <a:lnTo>
                    <a:pt x="58174" y="48816"/>
                  </a:lnTo>
                  <a:close/>
                  <a:moveTo>
                    <a:pt x="61901" y="48816"/>
                  </a:moveTo>
                  <a:lnTo>
                    <a:pt x="61901" y="50054"/>
                  </a:lnTo>
                  <a:lnTo>
                    <a:pt x="65628" y="50054"/>
                  </a:lnTo>
                  <a:lnTo>
                    <a:pt x="65628" y="48816"/>
                  </a:lnTo>
                  <a:close/>
                  <a:moveTo>
                    <a:pt x="69342" y="48816"/>
                  </a:moveTo>
                  <a:lnTo>
                    <a:pt x="69342" y="50054"/>
                  </a:lnTo>
                  <a:lnTo>
                    <a:pt x="73069" y="50054"/>
                  </a:lnTo>
                  <a:lnTo>
                    <a:pt x="73069" y="48816"/>
                  </a:lnTo>
                  <a:close/>
                  <a:moveTo>
                    <a:pt x="76796" y="48816"/>
                  </a:moveTo>
                  <a:lnTo>
                    <a:pt x="76796" y="50054"/>
                  </a:lnTo>
                  <a:lnTo>
                    <a:pt x="80522" y="50054"/>
                  </a:lnTo>
                  <a:lnTo>
                    <a:pt x="80522" y="48816"/>
                  </a:lnTo>
                  <a:close/>
                  <a:moveTo>
                    <a:pt x="84249" y="48816"/>
                  </a:moveTo>
                  <a:lnTo>
                    <a:pt x="84249" y="50054"/>
                  </a:lnTo>
                  <a:lnTo>
                    <a:pt x="87976" y="50054"/>
                  </a:lnTo>
                  <a:lnTo>
                    <a:pt x="87976" y="48816"/>
                  </a:lnTo>
                  <a:close/>
                  <a:moveTo>
                    <a:pt x="13454" y="48828"/>
                  </a:moveTo>
                  <a:cubicBezTo>
                    <a:pt x="12157" y="48876"/>
                    <a:pt x="10871" y="49102"/>
                    <a:pt x="9632" y="49507"/>
                  </a:cubicBezTo>
                  <a:lnTo>
                    <a:pt x="10013" y="50685"/>
                  </a:lnTo>
                  <a:cubicBezTo>
                    <a:pt x="11145" y="50316"/>
                    <a:pt x="12311" y="50114"/>
                    <a:pt x="13502" y="50066"/>
                  </a:cubicBezTo>
                  <a:lnTo>
                    <a:pt x="13454" y="48828"/>
                  </a:lnTo>
                  <a:close/>
                  <a:moveTo>
                    <a:pt x="6144" y="51209"/>
                  </a:moveTo>
                  <a:cubicBezTo>
                    <a:pt x="5072" y="51935"/>
                    <a:pt x="4096" y="52805"/>
                    <a:pt x="3251" y="53805"/>
                  </a:cubicBezTo>
                  <a:lnTo>
                    <a:pt x="4203" y="54602"/>
                  </a:lnTo>
                  <a:cubicBezTo>
                    <a:pt x="4965" y="53698"/>
                    <a:pt x="5858" y="52900"/>
                    <a:pt x="6834" y="52233"/>
                  </a:cubicBezTo>
                  <a:lnTo>
                    <a:pt x="6144" y="51209"/>
                  </a:lnTo>
                  <a:close/>
                  <a:moveTo>
                    <a:pt x="1179" y="57091"/>
                  </a:moveTo>
                  <a:cubicBezTo>
                    <a:pt x="643" y="58270"/>
                    <a:pt x="286" y="59532"/>
                    <a:pt x="96" y="60818"/>
                  </a:cubicBezTo>
                  <a:lnTo>
                    <a:pt x="1322" y="60996"/>
                  </a:lnTo>
                  <a:cubicBezTo>
                    <a:pt x="1489" y="59817"/>
                    <a:pt x="1822" y="58674"/>
                    <a:pt x="2310" y="57603"/>
                  </a:cubicBezTo>
                  <a:lnTo>
                    <a:pt x="1179" y="57091"/>
                  </a:lnTo>
                  <a:close/>
                  <a:moveTo>
                    <a:pt x="1239" y="64568"/>
                  </a:moveTo>
                  <a:lnTo>
                    <a:pt x="0" y="64675"/>
                  </a:lnTo>
                  <a:cubicBezTo>
                    <a:pt x="107" y="65973"/>
                    <a:pt x="405" y="67247"/>
                    <a:pt x="869" y="68461"/>
                  </a:cubicBezTo>
                  <a:lnTo>
                    <a:pt x="2024" y="68021"/>
                  </a:lnTo>
                  <a:cubicBezTo>
                    <a:pt x="1608" y="66914"/>
                    <a:pt x="1346" y="65747"/>
                    <a:pt x="1239" y="64568"/>
                  </a:cubicBezTo>
                  <a:close/>
                  <a:moveTo>
                    <a:pt x="3739" y="71116"/>
                  </a:moveTo>
                  <a:lnTo>
                    <a:pt x="2751" y="71855"/>
                  </a:lnTo>
                  <a:cubicBezTo>
                    <a:pt x="3525" y="72902"/>
                    <a:pt x="4453" y="73831"/>
                    <a:pt x="5477" y="74617"/>
                  </a:cubicBezTo>
                  <a:lnTo>
                    <a:pt x="6239" y="73629"/>
                  </a:lnTo>
                  <a:cubicBezTo>
                    <a:pt x="5287" y="72902"/>
                    <a:pt x="4453" y="72057"/>
                    <a:pt x="3739" y="71116"/>
                  </a:cubicBezTo>
                  <a:close/>
                  <a:moveTo>
                    <a:pt x="9323" y="75367"/>
                  </a:moveTo>
                  <a:lnTo>
                    <a:pt x="8870" y="76522"/>
                  </a:lnTo>
                  <a:cubicBezTo>
                    <a:pt x="10073" y="76998"/>
                    <a:pt x="11347" y="77296"/>
                    <a:pt x="12645" y="77415"/>
                  </a:cubicBezTo>
                  <a:lnTo>
                    <a:pt x="12764" y="76177"/>
                  </a:lnTo>
                  <a:cubicBezTo>
                    <a:pt x="11585" y="76069"/>
                    <a:pt x="10418" y="75796"/>
                    <a:pt x="9323" y="75367"/>
                  </a:cubicBezTo>
                  <a:close/>
                  <a:moveTo>
                    <a:pt x="16431" y="76236"/>
                  </a:moveTo>
                  <a:lnTo>
                    <a:pt x="16431" y="77486"/>
                  </a:lnTo>
                  <a:lnTo>
                    <a:pt x="20158" y="77486"/>
                  </a:lnTo>
                  <a:lnTo>
                    <a:pt x="20158" y="76236"/>
                  </a:lnTo>
                  <a:close/>
                  <a:moveTo>
                    <a:pt x="23872" y="76236"/>
                  </a:moveTo>
                  <a:lnTo>
                    <a:pt x="23872" y="77486"/>
                  </a:lnTo>
                  <a:lnTo>
                    <a:pt x="27599" y="77486"/>
                  </a:lnTo>
                  <a:lnTo>
                    <a:pt x="27599" y="76236"/>
                  </a:lnTo>
                  <a:close/>
                  <a:moveTo>
                    <a:pt x="31326" y="76236"/>
                  </a:moveTo>
                  <a:lnTo>
                    <a:pt x="31326" y="77486"/>
                  </a:lnTo>
                  <a:lnTo>
                    <a:pt x="35052" y="77486"/>
                  </a:lnTo>
                  <a:lnTo>
                    <a:pt x="35052" y="76236"/>
                  </a:lnTo>
                  <a:close/>
                  <a:moveTo>
                    <a:pt x="38779" y="76236"/>
                  </a:moveTo>
                  <a:lnTo>
                    <a:pt x="38779" y="77486"/>
                  </a:lnTo>
                  <a:lnTo>
                    <a:pt x="42494" y="77486"/>
                  </a:lnTo>
                  <a:lnTo>
                    <a:pt x="42494" y="76236"/>
                  </a:lnTo>
                  <a:close/>
                  <a:moveTo>
                    <a:pt x="46220" y="76236"/>
                  </a:moveTo>
                  <a:lnTo>
                    <a:pt x="46220" y="77486"/>
                  </a:lnTo>
                  <a:lnTo>
                    <a:pt x="49947" y="77486"/>
                  </a:lnTo>
                  <a:lnTo>
                    <a:pt x="49947" y="76236"/>
                  </a:lnTo>
                  <a:close/>
                  <a:moveTo>
                    <a:pt x="53674" y="76236"/>
                  </a:moveTo>
                  <a:lnTo>
                    <a:pt x="53674" y="77486"/>
                  </a:lnTo>
                  <a:lnTo>
                    <a:pt x="57400" y="77486"/>
                  </a:lnTo>
                  <a:lnTo>
                    <a:pt x="57400" y="76236"/>
                  </a:lnTo>
                  <a:close/>
                  <a:moveTo>
                    <a:pt x="61127" y="76236"/>
                  </a:moveTo>
                  <a:lnTo>
                    <a:pt x="61127" y="77486"/>
                  </a:lnTo>
                  <a:lnTo>
                    <a:pt x="64842" y="77486"/>
                  </a:lnTo>
                  <a:lnTo>
                    <a:pt x="64842" y="76236"/>
                  </a:lnTo>
                  <a:close/>
                  <a:moveTo>
                    <a:pt x="68568" y="76236"/>
                  </a:moveTo>
                  <a:lnTo>
                    <a:pt x="68568" y="77486"/>
                  </a:lnTo>
                  <a:lnTo>
                    <a:pt x="72295" y="77486"/>
                  </a:lnTo>
                  <a:lnTo>
                    <a:pt x="72295" y="76236"/>
                  </a:lnTo>
                  <a:close/>
                  <a:moveTo>
                    <a:pt x="76022" y="76236"/>
                  </a:moveTo>
                  <a:lnTo>
                    <a:pt x="76022" y="77486"/>
                  </a:lnTo>
                  <a:lnTo>
                    <a:pt x="79748" y="77486"/>
                  </a:lnTo>
                  <a:lnTo>
                    <a:pt x="79748" y="76236"/>
                  </a:lnTo>
                  <a:close/>
                  <a:moveTo>
                    <a:pt x="83475" y="76236"/>
                  </a:moveTo>
                  <a:lnTo>
                    <a:pt x="83475" y="77486"/>
                  </a:lnTo>
                  <a:lnTo>
                    <a:pt x="87190" y="77486"/>
                  </a:lnTo>
                  <a:lnTo>
                    <a:pt x="87190" y="76236"/>
                  </a:lnTo>
                  <a:close/>
                  <a:moveTo>
                    <a:pt x="91000" y="76391"/>
                  </a:moveTo>
                  <a:lnTo>
                    <a:pt x="90821" y="77617"/>
                  </a:lnTo>
                  <a:cubicBezTo>
                    <a:pt x="92000" y="77784"/>
                    <a:pt x="93143" y="78117"/>
                    <a:pt x="94214" y="78605"/>
                  </a:cubicBezTo>
                  <a:lnTo>
                    <a:pt x="94726" y="77474"/>
                  </a:lnTo>
                  <a:cubicBezTo>
                    <a:pt x="93548" y="76939"/>
                    <a:pt x="92286" y="76569"/>
                    <a:pt x="91000" y="76391"/>
                  </a:cubicBezTo>
                  <a:close/>
                  <a:moveTo>
                    <a:pt x="98013" y="79546"/>
                  </a:moveTo>
                  <a:lnTo>
                    <a:pt x="97215" y="80499"/>
                  </a:lnTo>
                  <a:cubicBezTo>
                    <a:pt x="98120" y="81261"/>
                    <a:pt x="98917" y="82153"/>
                    <a:pt x="99572" y="83130"/>
                  </a:cubicBezTo>
                  <a:lnTo>
                    <a:pt x="100608" y="82439"/>
                  </a:lnTo>
                  <a:cubicBezTo>
                    <a:pt x="99882" y="81356"/>
                    <a:pt x="99001" y="80391"/>
                    <a:pt x="98013" y="79546"/>
                  </a:cubicBezTo>
                  <a:close/>
                  <a:moveTo>
                    <a:pt x="102311" y="85928"/>
                  </a:moveTo>
                  <a:lnTo>
                    <a:pt x="101132" y="86309"/>
                  </a:lnTo>
                  <a:cubicBezTo>
                    <a:pt x="101489" y="87440"/>
                    <a:pt x="101703" y="88607"/>
                    <a:pt x="101751" y="89797"/>
                  </a:cubicBezTo>
                  <a:lnTo>
                    <a:pt x="102989" y="89750"/>
                  </a:lnTo>
                  <a:cubicBezTo>
                    <a:pt x="102942" y="88452"/>
                    <a:pt x="102716" y="87166"/>
                    <a:pt x="102311" y="85928"/>
                  </a:cubicBezTo>
                  <a:close/>
                  <a:moveTo>
                    <a:pt x="101430" y="93333"/>
                  </a:moveTo>
                  <a:cubicBezTo>
                    <a:pt x="101156" y="94488"/>
                    <a:pt x="100727" y="95596"/>
                    <a:pt x="100156" y="96631"/>
                  </a:cubicBezTo>
                  <a:lnTo>
                    <a:pt x="101239" y="97239"/>
                  </a:lnTo>
                  <a:cubicBezTo>
                    <a:pt x="101870" y="96096"/>
                    <a:pt x="102346" y="94881"/>
                    <a:pt x="102632" y="93619"/>
                  </a:cubicBezTo>
                  <a:lnTo>
                    <a:pt x="101430" y="93333"/>
                  </a:lnTo>
                  <a:close/>
                  <a:moveTo>
                    <a:pt x="98024" y="99465"/>
                  </a:moveTo>
                  <a:cubicBezTo>
                    <a:pt x="97191" y="100310"/>
                    <a:pt x="96239" y="101025"/>
                    <a:pt x="95215" y="101608"/>
                  </a:cubicBezTo>
                  <a:lnTo>
                    <a:pt x="95822" y="102692"/>
                  </a:lnTo>
                  <a:cubicBezTo>
                    <a:pt x="96953" y="102061"/>
                    <a:pt x="97989" y="101263"/>
                    <a:pt x="98906" y="100346"/>
                  </a:cubicBezTo>
                  <a:lnTo>
                    <a:pt x="98024" y="99465"/>
                  </a:lnTo>
                  <a:close/>
                  <a:moveTo>
                    <a:pt x="66009" y="103239"/>
                  </a:moveTo>
                  <a:lnTo>
                    <a:pt x="66009" y="104478"/>
                  </a:lnTo>
                  <a:lnTo>
                    <a:pt x="69735" y="104478"/>
                  </a:lnTo>
                  <a:lnTo>
                    <a:pt x="69735" y="103239"/>
                  </a:lnTo>
                  <a:close/>
                  <a:moveTo>
                    <a:pt x="73462" y="103239"/>
                  </a:moveTo>
                  <a:lnTo>
                    <a:pt x="73462" y="104478"/>
                  </a:lnTo>
                  <a:lnTo>
                    <a:pt x="77189" y="104478"/>
                  </a:lnTo>
                  <a:lnTo>
                    <a:pt x="77189" y="103239"/>
                  </a:lnTo>
                  <a:close/>
                  <a:moveTo>
                    <a:pt x="80915" y="103239"/>
                  </a:moveTo>
                  <a:lnTo>
                    <a:pt x="80915" y="104478"/>
                  </a:lnTo>
                  <a:lnTo>
                    <a:pt x="84630" y="104478"/>
                  </a:lnTo>
                  <a:lnTo>
                    <a:pt x="84630" y="103239"/>
                  </a:lnTo>
                  <a:close/>
                  <a:moveTo>
                    <a:pt x="91917" y="102894"/>
                  </a:moveTo>
                  <a:cubicBezTo>
                    <a:pt x="90952" y="103120"/>
                    <a:pt x="89952" y="103239"/>
                    <a:pt x="88952" y="103239"/>
                  </a:cubicBezTo>
                  <a:lnTo>
                    <a:pt x="88357" y="103239"/>
                  </a:lnTo>
                  <a:lnTo>
                    <a:pt x="88357" y="104478"/>
                  </a:lnTo>
                  <a:lnTo>
                    <a:pt x="88952" y="104478"/>
                  </a:lnTo>
                  <a:cubicBezTo>
                    <a:pt x="90047" y="104478"/>
                    <a:pt x="91143" y="104359"/>
                    <a:pt x="92202" y="104109"/>
                  </a:cubicBezTo>
                  <a:lnTo>
                    <a:pt x="91917" y="102894"/>
                  </a:lnTo>
                  <a:close/>
                  <a:moveTo>
                    <a:pt x="62175" y="103644"/>
                  </a:moveTo>
                  <a:cubicBezTo>
                    <a:pt x="60913" y="103954"/>
                    <a:pt x="59698" y="104442"/>
                    <a:pt x="58567" y="105097"/>
                  </a:cubicBezTo>
                  <a:lnTo>
                    <a:pt x="59186" y="106168"/>
                  </a:lnTo>
                  <a:cubicBezTo>
                    <a:pt x="60210" y="105585"/>
                    <a:pt x="61317" y="105132"/>
                    <a:pt x="62472" y="104847"/>
                  </a:cubicBezTo>
                  <a:lnTo>
                    <a:pt x="62175" y="103644"/>
                  </a:lnTo>
                  <a:close/>
                  <a:moveTo>
                    <a:pt x="55495" y="107478"/>
                  </a:moveTo>
                  <a:cubicBezTo>
                    <a:pt x="54590" y="108407"/>
                    <a:pt x="53817" y="109454"/>
                    <a:pt x="53197" y="110597"/>
                  </a:cubicBezTo>
                  <a:lnTo>
                    <a:pt x="54293" y="111193"/>
                  </a:lnTo>
                  <a:cubicBezTo>
                    <a:pt x="54852" y="110145"/>
                    <a:pt x="55555" y="109193"/>
                    <a:pt x="56388" y="108335"/>
                  </a:cubicBezTo>
                  <a:lnTo>
                    <a:pt x="55495" y="107478"/>
                  </a:lnTo>
                  <a:close/>
                  <a:moveTo>
                    <a:pt x="51840" y="114241"/>
                  </a:moveTo>
                  <a:cubicBezTo>
                    <a:pt x="51626" y="115229"/>
                    <a:pt x="51507" y="116253"/>
                    <a:pt x="51507" y="117277"/>
                  </a:cubicBezTo>
                  <a:lnTo>
                    <a:pt x="51507" y="118075"/>
                  </a:lnTo>
                  <a:lnTo>
                    <a:pt x="52745" y="118075"/>
                  </a:lnTo>
                  <a:lnTo>
                    <a:pt x="52745" y="117277"/>
                  </a:lnTo>
                  <a:cubicBezTo>
                    <a:pt x="52745" y="116348"/>
                    <a:pt x="52852" y="115408"/>
                    <a:pt x="53055" y="114503"/>
                  </a:cubicBezTo>
                  <a:lnTo>
                    <a:pt x="51840" y="114241"/>
                  </a:lnTo>
                  <a:close/>
                  <a:moveTo>
                    <a:pt x="51507" y="121801"/>
                  </a:moveTo>
                  <a:lnTo>
                    <a:pt x="51507" y="125528"/>
                  </a:lnTo>
                  <a:lnTo>
                    <a:pt x="52757" y="125528"/>
                  </a:lnTo>
                  <a:lnTo>
                    <a:pt x="52757" y="121801"/>
                  </a:lnTo>
                  <a:close/>
                  <a:moveTo>
                    <a:pt x="51507" y="129243"/>
                  </a:moveTo>
                  <a:lnTo>
                    <a:pt x="51507" y="132969"/>
                  </a:lnTo>
                  <a:lnTo>
                    <a:pt x="52757" y="132969"/>
                  </a:lnTo>
                  <a:lnTo>
                    <a:pt x="52757" y="129243"/>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 name="TextBox 4"/>
          <p:cNvSpPr txBox="1"/>
          <p:nvPr/>
        </p:nvSpPr>
        <p:spPr>
          <a:xfrm>
            <a:off x="1120962" y="1478270"/>
            <a:ext cx="4015110" cy="2123658"/>
          </a:xfrm>
          <a:prstGeom prst="rect">
            <a:avLst/>
          </a:prstGeom>
          <a:noFill/>
        </p:spPr>
        <p:txBody>
          <a:bodyPr wrap="square" rtlCol="0">
            <a:spAutoFit/>
          </a:bodyPr>
          <a:lstStyle/>
          <a:p>
            <a:r>
              <a:rPr lang="en-US" sz="6600" dirty="0" smtClean="0">
                <a:solidFill>
                  <a:srgbClr val="339966"/>
                </a:solidFill>
                <a:latin typeface="Fira Sans Extra Condensed Medium"/>
                <a:ea typeface="Fira Sans Extra Condensed Medium"/>
                <a:cs typeface="Fira Sans Extra Condensed Medium"/>
              </a:rPr>
              <a:t>09</a:t>
            </a:r>
          </a:p>
          <a:p>
            <a:endParaRPr lang="en-US" sz="6600" dirty="0">
              <a:solidFill>
                <a:srgbClr val="2F7536"/>
              </a:solidFill>
              <a:latin typeface="Fira Sans Extra Condensed Medium"/>
              <a:ea typeface="Fira Sans Extra Condensed Medium"/>
              <a:cs typeface="Fira Sans Extra Condensed Medium"/>
            </a:endParaRPr>
          </a:p>
        </p:txBody>
      </p:sp>
      <p:cxnSp>
        <p:nvCxnSpPr>
          <p:cNvPr id="12" name="Google Shape;87;p13"/>
          <p:cNvCxnSpPr/>
          <p:nvPr/>
        </p:nvCxnSpPr>
        <p:spPr>
          <a:xfrm>
            <a:off x="412393" y="2436972"/>
            <a:ext cx="2833002" cy="0"/>
          </a:xfrm>
          <a:prstGeom prst="straightConnector1">
            <a:avLst/>
          </a:prstGeom>
          <a:noFill/>
          <a:ln w="9525" cap="flat" cmpd="sng">
            <a:solidFill>
              <a:srgbClr val="2F7536"/>
            </a:solidFill>
            <a:prstDash val="solid"/>
            <a:round/>
            <a:headEnd type="none" w="med" len="med"/>
            <a:tailEnd type="none" w="med" len="med"/>
          </a:ln>
        </p:spPr>
      </p:cxnSp>
      <p:sp>
        <p:nvSpPr>
          <p:cNvPr id="7" name="TextBox 6"/>
          <p:cNvSpPr txBox="1"/>
          <p:nvPr/>
        </p:nvSpPr>
        <p:spPr>
          <a:xfrm>
            <a:off x="495320" y="2712237"/>
            <a:ext cx="3135086" cy="1446550"/>
          </a:xfrm>
          <a:prstGeom prst="rect">
            <a:avLst/>
          </a:prstGeom>
          <a:noFill/>
        </p:spPr>
        <p:txBody>
          <a:bodyPr wrap="square" rtlCol="0">
            <a:spAutoFit/>
          </a:bodyPr>
          <a:lstStyle/>
          <a:p>
            <a:pPr lvl="0"/>
            <a:r>
              <a:rPr lang="en-US" sz="4400" dirty="0" smtClean="0">
                <a:solidFill>
                  <a:srgbClr val="339966"/>
                </a:solidFill>
                <a:latin typeface="Fira Sans Extra Condensed Medium"/>
                <a:ea typeface="Fira Sans Extra Condensed Medium"/>
                <a:cs typeface="Fira Sans Extra Condensed Medium"/>
                <a:sym typeface="Fira Sans Extra Condensed Medium"/>
              </a:rPr>
              <a:t>Future Work</a:t>
            </a:r>
            <a:endParaRPr lang="en-US" sz="4400" dirty="0">
              <a:solidFill>
                <a:srgbClr val="339966"/>
              </a:solidFill>
              <a:latin typeface="Fira Sans Extra Condensed Medium"/>
              <a:ea typeface="Fira Sans Extra Condensed Medium"/>
              <a:cs typeface="Fira Sans Extra Condensed Medium"/>
              <a:sym typeface="Fira Sans Extra Condensed Medium"/>
            </a:endParaRPr>
          </a:p>
          <a:p>
            <a:endParaRPr lang="en-US" sz="4400" dirty="0">
              <a:solidFill>
                <a:srgbClr val="339966"/>
              </a:solidFill>
            </a:endParaRPr>
          </a:p>
        </p:txBody>
      </p:sp>
    </p:spTree>
    <p:extLst>
      <p:ext uri="{BB962C8B-B14F-4D97-AF65-F5344CB8AC3E}">
        <p14:creationId xmlns:p14="http://schemas.microsoft.com/office/powerpoint/2010/main" val="7990073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1" name="Google Shape;71;p16"/>
          <p:cNvSpPr/>
          <p:nvPr/>
        </p:nvSpPr>
        <p:spPr>
          <a:xfrm>
            <a:off x="895591" y="2274636"/>
            <a:ext cx="1264705" cy="1843601"/>
          </a:xfrm>
          <a:prstGeom prst="rect">
            <a:avLst/>
          </a:prstGeom>
          <a:solidFill>
            <a:srgbClr val="EFEFEF"/>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a:solidFill>
                <a:srgbClr val="FFFFFF"/>
              </a:solidFill>
              <a:latin typeface="Lato Light"/>
              <a:ea typeface="Lato Light"/>
              <a:cs typeface="Lato Light"/>
              <a:sym typeface="Lato Light"/>
            </a:endParaRPr>
          </a:p>
        </p:txBody>
      </p:sp>
      <p:grpSp>
        <p:nvGrpSpPr>
          <p:cNvPr id="72" name="Google Shape;72;p16"/>
          <p:cNvGrpSpPr/>
          <p:nvPr/>
        </p:nvGrpSpPr>
        <p:grpSpPr>
          <a:xfrm>
            <a:off x="1122747" y="1816318"/>
            <a:ext cx="724500" cy="724500"/>
            <a:chOff x="2195831" y="2105679"/>
            <a:chExt cx="2033400" cy="2033400"/>
          </a:xfrm>
          <a:solidFill>
            <a:srgbClr val="339966"/>
          </a:solidFill>
        </p:grpSpPr>
        <p:sp>
          <p:nvSpPr>
            <p:cNvPr id="73" name="Google Shape;73;p16"/>
            <p:cNvSpPr/>
            <p:nvPr/>
          </p:nvSpPr>
          <p:spPr>
            <a:xfrm>
              <a:off x="2195831" y="2105679"/>
              <a:ext cx="2033400" cy="2033400"/>
            </a:xfrm>
            <a:prstGeom prst="ellipse">
              <a:avLst/>
            </a:prstGeom>
            <a:grp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a:solidFill>
                  <a:srgbClr val="FFFFFF"/>
                </a:solidFill>
                <a:latin typeface="Lato Light"/>
                <a:ea typeface="Lato Light"/>
                <a:cs typeface="Lato Light"/>
                <a:sym typeface="Lato Light"/>
              </a:endParaRPr>
            </a:p>
          </p:txBody>
        </p:sp>
        <p:sp>
          <p:nvSpPr>
            <p:cNvPr id="74" name="Google Shape;74;p16"/>
            <p:cNvSpPr/>
            <p:nvPr/>
          </p:nvSpPr>
          <p:spPr>
            <a:xfrm>
              <a:off x="2341693" y="2251541"/>
              <a:ext cx="1741500" cy="1741500"/>
            </a:xfrm>
            <a:prstGeom prst="ellipse">
              <a:avLst/>
            </a:prstGeom>
            <a:grp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a:solidFill>
                  <a:srgbClr val="FFFFFF"/>
                </a:solidFill>
                <a:latin typeface="Lato Light"/>
                <a:ea typeface="Lato Light"/>
                <a:cs typeface="Lato Light"/>
                <a:sym typeface="Lato Light"/>
              </a:endParaRPr>
            </a:p>
          </p:txBody>
        </p:sp>
      </p:grpSp>
      <p:sp>
        <p:nvSpPr>
          <p:cNvPr id="75" name="Google Shape;75;p16"/>
          <p:cNvSpPr txBox="1"/>
          <p:nvPr/>
        </p:nvSpPr>
        <p:spPr>
          <a:xfrm>
            <a:off x="1042933" y="2772586"/>
            <a:ext cx="983152" cy="912871"/>
          </a:xfrm>
          <a:prstGeom prst="rect">
            <a:avLst/>
          </a:prstGeom>
          <a:noFill/>
          <a:ln>
            <a:noFill/>
          </a:ln>
        </p:spPr>
        <p:txBody>
          <a:bodyPr spcFirstLastPara="1" wrap="square" lIns="34300" tIns="17150" rIns="34300" bIns="17150" anchor="b" anchorCtr="0">
            <a:noAutofit/>
          </a:bodyPr>
          <a:lstStyle/>
          <a:p>
            <a:pPr lvl="0" algn="ctr"/>
            <a:r>
              <a:rPr lang="en-US" sz="1800" dirty="0">
                <a:solidFill>
                  <a:srgbClr val="339966"/>
                </a:solidFill>
                <a:latin typeface="Fira Sans Extra Condensed Medium"/>
                <a:ea typeface="Fira Sans Extra Condensed Medium"/>
                <a:cs typeface="Fira Sans Extra Condensed Medium"/>
                <a:sym typeface="Fira Sans Extra Condensed Medium"/>
              </a:rPr>
              <a:t>Building The IOS Version</a:t>
            </a:r>
            <a:endParaRPr sz="1000" dirty="0">
              <a:solidFill>
                <a:srgbClr val="339966"/>
              </a:solidFill>
              <a:latin typeface="Fira Sans Extra Condensed Medium"/>
              <a:ea typeface="Fira Sans Extra Condensed Medium"/>
              <a:cs typeface="Fira Sans Extra Condensed Medium"/>
              <a:sym typeface="Fira Sans Extra Condensed Medium"/>
            </a:endParaRPr>
          </a:p>
        </p:txBody>
      </p:sp>
      <p:sp>
        <p:nvSpPr>
          <p:cNvPr id="77" name="Google Shape;77;p16"/>
          <p:cNvSpPr txBox="1"/>
          <p:nvPr/>
        </p:nvSpPr>
        <p:spPr>
          <a:xfrm>
            <a:off x="1266855" y="1990835"/>
            <a:ext cx="423600" cy="38400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US" sz="1800" dirty="0" smtClean="0">
                <a:solidFill>
                  <a:srgbClr val="FFFFFF"/>
                </a:solidFill>
                <a:latin typeface="Fira Sans Extra Condensed Medium"/>
                <a:ea typeface="Fira Sans Extra Condensed Medium"/>
                <a:cs typeface="Fira Sans Extra Condensed Medium"/>
                <a:sym typeface="Fira Sans Extra Condensed Medium"/>
              </a:rPr>
              <a:t>A</a:t>
            </a:r>
            <a:endParaRPr sz="800" dirty="0">
              <a:latin typeface="Fira Sans Extra Condensed Medium"/>
              <a:ea typeface="Fira Sans Extra Condensed Medium"/>
              <a:cs typeface="Fira Sans Extra Condensed Medium"/>
              <a:sym typeface="Fira Sans Extra Condensed Medium"/>
            </a:endParaRPr>
          </a:p>
        </p:txBody>
      </p:sp>
      <p:sp>
        <p:nvSpPr>
          <p:cNvPr id="63" name="Google Shape;283;p21"/>
          <p:cNvSpPr/>
          <p:nvPr/>
        </p:nvSpPr>
        <p:spPr>
          <a:xfrm>
            <a:off x="2092057" y="77865"/>
            <a:ext cx="1583709" cy="885900"/>
          </a:xfrm>
          <a:prstGeom prst="homePlate">
            <a:avLst>
              <a:gd name="adj" fmla="val 50000"/>
            </a:avLst>
          </a:prstGeom>
          <a:solidFill>
            <a:srgbClr val="339966"/>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16" name="Google Shape;71;p16"/>
          <p:cNvSpPr/>
          <p:nvPr/>
        </p:nvSpPr>
        <p:spPr>
          <a:xfrm>
            <a:off x="2759814" y="2274636"/>
            <a:ext cx="1264705" cy="1843601"/>
          </a:xfrm>
          <a:prstGeom prst="rect">
            <a:avLst/>
          </a:prstGeom>
          <a:solidFill>
            <a:srgbClr val="EFEFEF"/>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a:solidFill>
                <a:srgbClr val="FFFFFF"/>
              </a:solidFill>
              <a:latin typeface="Lato Light"/>
              <a:ea typeface="Lato Light"/>
              <a:cs typeface="Lato Light"/>
              <a:sym typeface="Lato Light"/>
            </a:endParaRPr>
          </a:p>
        </p:txBody>
      </p:sp>
      <p:grpSp>
        <p:nvGrpSpPr>
          <p:cNvPr id="117" name="Google Shape;72;p16"/>
          <p:cNvGrpSpPr/>
          <p:nvPr/>
        </p:nvGrpSpPr>
        <p:grpSpPr>
          <a:xfrm>
            <a:off x="2986970" y="1816318"/>
            <a:ext cx="724500" cy="724500"/>
            <a:chOff x="2195831" y="2105679"/>
            <a:chExt cx="2033400" cy="2033400"/>
          </a:xfrm>
          <a:solidFill>
            <a:srgbClr val="2F7536"/>
          </a:solidFill>
        </p:grpSpPr>
        <p:sp>
          <p:nvSpPr>
            <p:cNvPr id="118" name="Google Shape;73;p16"/>
            <p:cNvSpPr/>
            <p:nvPr/>
          </p:nvSpPr>
          <p:spPr>
            <a:xfrm>
              <a:off x="2195831" y="2105679"/>
              <a:ext cx="2033400" cy="2033400"/>
            </a:xfrm>
            <a:prstGeom prst="ellipse">
              <a:avLst/>
            </a:prstGeom>
            <a:grp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a:solidFill>
                  <a:srgbClr val="FFFFFF"/>
                </a:solidFill>
                <a:latin typeface="Lato Light"/>
                <a:ea typeface="Lato Light"/>
                <a:cs typeface="Lato Light"/>
                <a:sym typeface="Lato Light"/>
              </a:endParaRPr>
            </a:p>
          </p:txBody>
        </p:sp>
        <p:sp>
          <p:nvSpPr>
            <p:cNvPr id="119" name="Google Shape;74;p16"/>
            <p:cNvSpPr/>
            <p:nvPr/>
          </p:nvSpPr>
          <p:spPr>
            <a:xfrm>
              <a:off x="2341693" y="2251541"/>
              <a:ext cx="1741500" cy="1741500"/>
            </a:xfrm>
            <a:prstGeom prst="ellipse">
              <a:avLst/>
            </a:prstGeom>
            <a:grp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a:solidFill>
                  <a:srgbClr val="FFFFFF"/>
                </a:solidFill>
                <a:latin typeface="Lato Light"/>
                <a:ea typeface="Lato Light"/>
                <a:cs typeface="Lato Light"/>
                <a:sym typeface="Lato Light"/>
              </a:endParaRPr>
            </a:p>
          </p:txBody>
        </p:sp>
      </p:grpSp>
      <p:sp>
        <p:nvSpPr>
          <p:cNvPr id="120" name="Google Shape;75;p16"/>
          <p:cNvSpPr txBox="1"/>
          <p:nvPr/>
        </p:nvSpPr>
        <p:spPr>
          <a:xfrm>
            <a:off x="2759813" y="2658636"/>
            <a:ext cx="1264706" cy="1404600"/>
          </a:xfrm>
          <a:prstGeom prst="rect">
            <a:avLst/>
          </a:prstGeom>
          <a:noFill/>
          <a:ln>
            <a:noFill/>
          </a:ln>
        </p:spPr>
        <p:txBody>
          <a:bodyPr spcFirstLastPara="1" wrap="square" lIns="34300" tIns="17150" rIns="34300" bIns="17150" anchor="b" anchorCtr="0">
            <a:noAutofit/>
          </a:bodyPr>
          <a:lstStyle/>
          <a:p>
            <a:pPr lvl="0" algn="ctr"/>
            <a:r>
              <a:rPr lang="en-US" sz="1800" dirty="0">
                <a:solidFill>
                  <a:srgbClr val="2F7536"/>
                </a:solidFill>
                <a:latin typeface="Fira Sans Extra Condensed Medium"/>
                <a:ea typeface="Fira Sans Extra Condensed Medium"/>
                <a:cs typeface="Fira Sans Extra Condensed Medium"/>
                <a:sym typeface="Fira Sans Extra Condensed Medium"/>
              </a:rPr>
              <a:t>inclusion AI and development of the algorithm</a:t>
            </a:r>
            <a:endParaRPr sz="1000" dirty="0">
              <a:solidFill>
                <a:srgbClr val="2F7536"/>
              </a:solidFill>
              <a:latin typeface="Fira Sans Extra Condensed Medium"/>
              <a:ea typeface="Fira Sans Extra Condensed Medium"/>
              <a:cs typeface="Fira Sans Extra Condensed Medium"/>
              <a:sym typeface="Fira Sans Extra Condensed Medium"/>
            </a:endParaRPr>
          </a:p>
        </p:txBody>
      </p:sp>
      <p:sp>
        <p:nvSpPr>
          <p:cNvPr id="121" name="Google Shape;77;p16"/>
          <p:cNvSpPr txBox="1"/>
          <p:nvPr/>
        </p:nvSpPr>
        <p:spPr>
          <a:xfrm>
            <a:off x="3131078" y="1990835"/>
            <a:ext cx="423600" cy="38400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US" sz="1800" dirty="0">
                <a:solidFill>
                  <a:srgbClr val="FFFFFF"/>
                </a:solidFill>
                <a:latin typeface="Fira Sans Extra Condensed Medium"/>
                <a:ea typeface="Fira Sans Extra Condensed Medium"/>
                <a:cs typeface="Fira Sans Extra Condensed Medium"/>
                <a:sym typeface="Fira Sans Extra Condensed Medium"/>
              </a:rPr>
              <a:t>B</a:t>
            </a:r>
            <a:endParaRPr sz="800" dirty="0">
              <a:latin typeface="Fira Sans Extra Condensed Medium"/>
              <a:ea typeface="Fira Sans Extra Condensed Medium"/>
              <a:cs typeface="Fira Sans Extra Condensed Medium"/>
              <a:sym typeface="Fira Sans Extra Condensed Medium"/>
            </a:endParaRPr>
          </a:p>
        </p:txBody>
      </p:sp>
      <p:sp>
        <p:nvSpPr>
          <p:cNvPr id="122" name="Google Shape;71;p16"/>
          <p:cNvSpPr/>
          <p:nvPr/>
        </p:nvSpPr>
        <p:spPr>
          <a:xfrm>
            <a:off x="4764364" y="2284305"/>
            <a:ext cx="1339086" cy="1843601"/>
          </a:xfrm>
          <a:prstGeom prst="rect">
            <a:avLst/>
          </a:prstGeom>
          <a:solidFill>
            <a:srgbClr val="EFEFEF"/>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a:solidFill>
                <a:srgbClr val="FFFFFF"/>
              </a:solidFill>
              <a:latin typeface="Lato Light"/>
              <a:ea typeface="Lato Light"/>
              <a:cs typeface="Lato Light"/>
              <a:sym typeface="Lato Light"/>
            </a:endParaRPr>
          </a:p>
        </p:txBody>
      </p:sp>
      <p:grpSp>
        <p:nvGrpSpPr>
          <p:cNvPr id="123" name="Google Shape;72;p16"/>
          <p:cNvGrpSpPr/>
          <p:nvPr/>
        </p:nvGrpSpPr>
        <p:grpSpPr>
          <a:xfrm>
            <a:off x="4991519" y="1825987"/>
            <a:ext cx="724500" cy="724500"/>
            <a:chOff x="2195831" y="2105679"/>
            <a:chExt cx="2033400" cy="2033400"/>
          </a:xfrm>
          <a:solidFill>
            <a:srgbClr val="6BAD78"/>
          </a:solidFill>
        </p:grpSpPr>
        <p:sp>
          <p:nvSpPr>
            <p:cNvPr id="124" name="Google Shape;73;p16"/>
            <p:cNvSpPr/>
            <p:nvPr/>
          </p:nvSpPr>
          <p:spPr>
            <a:xfrm>
              <a:off x="2195831" y="2105679"/>
              <a:ext cx="2033400" cy="2033400"/>
            </a:xfrm>
            <a:prstGeom prst="ellipse">
              <a:avLst/>
            </a:prstGeom>
            <a:grp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a:solidFill>
                  <a:srgbClr val="FFFFFF"/>
                </a:solidFill>
                <a:latin typeface="Lato Light"/>
                <a:ea typeface="Lato Light"/>
                <a:cs typeface="Lato Light"/>
                <a:sym typeface="Lato Light"/>
              </a:endParaRPr>
            </a:p>
          </p:txBody>
        </p:sp>
        <p:sp>
          <p:nvSpPr>
            <p:cNvPr id="125" name="Google Shape;74;p16"/>
            <p:cNvSpPr/>
            <p:nvPr/>
          </p:nvSpPr>
          <p:spPr>
            <a:xfrm>
              <a:off x="2341693" y="2251541"/>
              <a:ext cx="1741500" cy="1741500"/>
            </a:xfrm>
            <a:prstGeom prst="ellipse">
              <a:avLst/>
            </a:prstGeom>
            <a:grp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a:solidFill>
                  <a:srgbClr val="FFFFFF"/>
                </a:solidFill>
                <a:latin typeface="Lato Light"/>
                <a:ea typeface="Lato Light"/>
                <a:cs typeface="Lato Light"/>
                <a:sym typeface="Lato Light"/>
              </a:endParaRPr>
            </a:p>
          </p:txBody>
        </p:sp>
      </p:grpSp>
      <p:sp>
        <p:nvSpPr>
          <p:cNvPr id="126" name="Google Shape;75;p16"/>
          <p:cNvSpPr txBox="1"/>
          <p:nvPr/>
        </p:nvSpPr>
        <p:spPr>
          <a:xfrm>
            <a:off x="4773116" y="2668881"/>
            <a:ext cx="1330333" cy="1187366"/>
          </a:xfrm>
          <a:prstGeom prst="rect">
            <a:avLst/>
          </a:prstGeom>
          <a:noFill/>
          <a:ln>
            <a:noFill/>
          </a:ln>
        </p:spPr>
        <p:txBody>
          <a:bodyPr spcFirstLastPara="1" wrap="square" lIns="34300" tIns="17150" rIns="34300" bIns="17150" anchor="b" anchorCtr="0">
            <a:noAutofit/>
          </a:bodyPr>
          <a:lstStyle/>
          <a:p>
            <a:pPr lvl="0" algn="ctr"/>
            <a:r>
              <a:rPr lang="en-US" sz="1800" dirty="0">
                <a:solidFill>
                  <a:srgbClr val="6BAD78"/>
                </a:solidFill>
                <a:latin typeface="Fira Sans Extra Condensed Medium"/>
                <a:ea typeface="Fira Sans Extra Condensed Medium"/>
                <a:cs typeface="Fira Sans Extra Condensed Medium"/>
                <a:sym typeface="Fira Sans Extra Condensed Medium"/>
              </a:rPr>
              <a:t>Dissemination of the project to other municipalities</a:t>
            </a:r>
            <a:endParaRPr sz="1000" dirty="0">
              <a:solidFill>
                <a:srgbClr val="6BAD78"/>
              </a:solidFill>
              <a:latin typeface="Fira Sans Extra Condensed Medium"/>
              <a:ea typeface="Fira Sans Extra Condensed Medium"/>
              <a:cs typeface="Fira Sans Extra Condensed Medium"/>
              <a:sym typeface="Fira Sans Extra Condensed Medium"/>
            </a:endParaRPr>
          </a:p>
        </p:txBody>
      </p:sp>
      <p:sp>
        <p:nvSpPr>
          <p:cNvPr id="127" name="Google Shape;77;p16"/>
          <p:cNvSpPr txBox="1"/>
          <p:nvPr/>
        </p:nvSpPr>
        <p:spPr>
          <a:xfrm>
            <a:off x="5135627" y="2000504"/>
            <a:ext cx="423600" cy="38400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US" sz="1800" dirty="0">
                <a:solidFill>
                  <a:srgbClr val="FFFFFF"/>
                </a:solidFill>
                <a:latin typeface="Fira Sans Extra Condensed Medium"/>
                <a:ea typeface="Fira Sans Extra Condensed Medium"/>
                <a:cs typeface="Fira Sans Extra Condensed Medium"/>
                <a:sym typeface="Fira Sans Extra Condensed Medium"/>
              </a:rPr>
              <a:t>C</a:t>
            </a:r>
            <a:endParaRPr sz="800" dirty="0">
              <a:latin typeface="Fira Sans Extra Condensed Medium"/>
              <a:ea typeface="Fira Sans Extra Condensed Medium"/>
              <a:cs typeface="Fira Sans Extra Condensed Medium"/>
              <a:sym typeface="Fira Sans Extra Condensed Medium"/>
            </a:endParaRPr>
          </a:p>
        </p:txBody>
      </p:sp>
      <p:sp>
        <p:nvSpPr>
          <p:cNvPr id="128" name="Google Shape;71;p16"/>
          <p:cNvSpPr/>
          <p:nvPr/>
        </p:nvSpPr>
        <p:spPr>
          <a:xfrm>
            <a:off x="6695132" y="2274636"/>
            <a:ext cx="1339086" cy="1843601"/>
          </a:xfrm>
          <a:prstGeom prst="rect">
            <a:avLst/>
          </a:prstGeom>
          <a:solidFill>
            <a:srgbClr val="EFEFEF"/>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a:solidFill>
                <a:srgbClr val="FFFFFF"/>
              </a:solidFill>
              <a:latin typeface="Lato Light"/>
              <a:ea typeface="Lato Light"/>
              <a:cs typeface="Lato Light"/>
              <a:sym typeface="Lato Light"/>
            </a:endParaRPr>
          </a:p>
        </p:txBody>
      </p:sp>
      <p:grpSp>
        <p:nvGrpSpPr>
          <p:cNvPr id="129" name="Google Shape;72;p16"/>
          <p:cNvGrpSpPr/>
          <p:nvPr/>
        </p:nvGrpSpPr>
        <p:grpSpPr>
          <a:xfrm>
            <a:off x="6922287" y="1816318"/>
            <a:ext cx="724500" cy="724500"/>
            <a:chOff x="2195831" y="2105679"/>
            <a:chExt cx="2033400" cy="2033400"/>
          </a:xfrm>
          <a:solidFill>
            <a:srgbClr val="5ABE64"/>
          </a:solidFill>
        </p:grpSpPr>
        <p:sp>
          <p:nvSpPr>
            <p:cNvPr id="130" name="Google Shape;73;p16"/>
            <p:cNvSpPr/>
            <p:nvPr/>
          </p:nvSpPr>
          <p:spPr>
            <a:xfrm>
              <a:off x="2195831" y="2105679"/>
              <a:ext cx="2033400" cy="2033400"/>
            </a:xfrm>
            <a:prstGeom prst="ellipse">
              <a:avLst/>
            </a:prstGeom>
            <a:grp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a:solidFill>
                  <a:srgbClr val="FFFFFF"/>
                </a:solidFill>
                <a:latin typeface="Lato Light"/>
                <a:ea typeface="Lato Light"/>
                <a:cs typeface="Lato Light"/>
                <a:sym typeface="Lato Light"/>
              </a:endParaRPr>
            </a:p>
          </p:txBody>
        </p:sp>
        <p:sp>
          <p:nvSpPr>
            <p:cNvPr id="131" name="Google Shape;74;p16"/>
            <p:cNvSpPr/>
            <p:nvPr/>
          </p:nvSpPr>
          <p:spPr>
            <a:xfrm>
              <a:off x="2341693" y="2251541"/>
              <a:ext cx="1741500" cy="1741500"/>
            </a:xfrm>
            <a:prstGeom prst="ellipse">
              <a:avLst/>
            </a:prstGeom>
            <a:grp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a:solidFill>
                  <a:srgbClr val="FFFFFF"/>
                </a:solidFill>
                <a:latin typeface="Lato Light"/>
                <a:ea typeface="Lato Light"/>
                <a:cs typeface="Lato Light"/>
                <a:sym typeface="Lato Light"/>
              </a:endParaRPr>
            </a:p>
          </p:txBody>
        </p:sp>
      </p:grpSp>
      <p:sp>
        <p:nvSpPr>
          <p:cNvPr id="132" name="Google Shape;75;p16"/>
          <p:cNvSpPr txBox="1"/>
          <p:nvPr/>
        </p:nvSpPr>
        <p:spPr>
          <a:xfrm>
            <a:off x="6703884" y="2659212"/>
            <a:ext cx="1330334" cy="1355898"/>
          </a:xfrm>
          <a:prstGeom prst="rect">
            <a:avLst/>
          </a:prstGeom>
          <a:noFill/>
          <a:ln>
            <a:noFill/>
          </a:ln>
        </p:spPr>
        <p:txBody>
          <a:bodyPr spcFirstLastPara="1" wrap="square" lIns="34300" tIns="17150" rIns="34300" bIns="17150" anchor="b" anchorCtr="0">
            <a:noAutofit/>
          </a:bodyPr>
          <a:lstStyle/>
          <a:p>
            <a:pPr lvl="0" algn="ctr"/>
            <a:r>
              <a:rPr lang="en-US" sz="1800" dirty="0">
                <a:solidFill>
                  <a:srgbClr val="5ABE64"/>
                </a:solidFill>
                <a:latin typeface="Fira Sans Extra Condensed Medium"/>
                <a:ea typeface="Fira Sans Extra Condensed Medium"/>
                <a:cs typeface="Fira Sans Extra Condensed Medium"/>
                <a:sym typeface="Fira Sans Extra Condensed Medium"/>
              </a:rPr>
              <a:t>Taking into account the feedback coming from users </a:t>
            </a:r>
            <a:endParaRPr sz="1000" dirty="0">
              <a:solidFill>
                <a:srgbClr val="5ABE64"/>
              </a:solidFill>
              <a:latin typeface="Fira Sans Extra Condensed Medium"/>
              <a:ea typeface="Fira Sans Extra Condensed Medium"/>
              <a:cs typeface="Fira Sans Extra Condensed Medium"/>
              <a:sym typeface="Fira Sans Extra Condensed Medium"/>
            </a:endParaRPr>
          </a:p>
        </p:txBody>
      </p:sp>
      <p:sp>
        <p:nvSpPr>
          <p:cNvPr id="133" name="Google Shape;77;p16"/>
          <p:cNvSpPr txBox="1"/>
          <p:nvPr/>
        </p:nvSpPr>
        <p:spPr>
          <a:xfrm>
            <a:off x="7066395" y="1990835"/>
            <a:ext cx="423600" cy="38400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US" sz="1800" dirty="0" smtClean="0">
                <a:solidFill>
                  <a:srgbClr val="FFFFFF"/>
                </a:solidFill>
                <a:latin typeface="Fira Sans Extra Condensed Medium"/>
                <a:ea typeface="Fira Sans Extra Condensed Medium"/>
                <a:cs typeface="Fira Sans Extra Condensed Medium"/>
                <a:sym typeface="Fira Sans Extra Condensed Medium"/>
              </a:rPr>
              <a:t>D</a:t>
            </a:r>
            <a:endParaRPr sz="800" dirty="0">
              <a:latin typeface="Fira Sans Extra Condensed Medium"/>
              <a:ea typeface="Fira Sans Extra Condensed Medium"/>
              <a:cs typeface="Fira Sans Extra Condensed Medium"/>
              <a:sym typeface="Fira Sans Extra Condensed Medium"/>
            </a:endParaRPr>
          </a:p>
        </p:txBody>
      </p:sp>
      <p:sp>
        <p:nvSpPr>
          <p:cNvPr id="134" name="Google Shape;281;p21"/>
          <p:cNvSpPr/>
          <p:nvPr/>
        </p:nvSpPr>
        <p:spPr>
          <a:xfrm>
            <a:off x="778060" y="98937"/>
            <a:ext cx="7211700" cy="885900"/>
          </a:xfrm>
          <a:prstGeom prst="homePlate">
            <a:avLst>
              <a:gd name="adj" fmla="val 50000"/>
            </a:avLst>
          </a:prstGeom>
          <a:solidFill>
            <a:srgbClr val="BAE4BE"/>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35" name="Google Shape;283;p21"/>
          <p:cNvSpPr/>
          <p:nvPr/>
        </p:nvSpPr>
        <p:spPr>
          <a:xfrm>
            <a:off x="22296" y="84084"/>
            <a:ext cx="1583709" cy="885900"/>
          </a:xfrm>
          <a:prstGeom prst="homePlate">
            <a:avLst>
              <a:gd name="adj" fmla="val 50000"/>
            </a:avLst>
          </a:prstGeom>
          <a:solidFill>
            <a:srgbClr val="5ABE64"/>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36" name="Google Shape;293;p21"/>
          <p:cNvSpPr/>
          <p:nvPr/>
        </p:nvSpPr>
        <p:spPr>
          <a:xfrm>
            <a:off x="5643729"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294;p21"/>
          <p:cNvSpPr/>
          <p:nvPr/>
        </p:nvSpPr>
        <p:spPr>
          <a:xfrm>
            <a:off x="6086951"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295;p21"/>
          <p:cNvSpPr/>
          <p:nvPr/>
        </p:nvSpPr>
        <p:spPr>
          <a:xfrm>
            <a:off x="6530173"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296;p21"/>
          <p:cNvSpPr/>
          <p:nvPr/>
        </p:nvSpPr>
        <p:spPr>
          <a:xfrm>
            <a:off x="6973395" y="475682"/>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295;p21"/>
          <p:cNvSpPr/>
          <p:nvPr/>
        </p:nvSpPr>
        <p:spPr>
          <a:xfrm>
            <a:off x="5117318"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295;p21"/>
          <p:cNvSpPr/>
          <p:nvPr/>
        </p:nvSpPr>
        <p:spPr>
          <a:xfrm>
            <a:off x="4674095"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295;p21"/>
          <p:cNvSpPr/>
          <p:nvPr/>
        </p:nvSpPr>
        <p:spPr>
          <a:xfrm>
            <a:off x="4147684"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295;p21"/>
          <p:cNvSpPr/>
          <p:nvPr/>
        </p:nvSpPr>
        <p:spPr>
          <a:xfrm>
            <a:off x="3587933"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295;p21"/>
          <p:cNvSpPr/>
          <p:nvPr/>
        </p:nvSpPr>
        <p:spPr>
          <a:xfrm>
            <a:off x="3125066"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295;p21"/>
          <p:cNvSpPr/>
          <p:nvPr/>
        </p:nvSpPr>
        <p:spPr>
          <a:xfrm>
            <a:off x="2557061"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295;p21"/>
          <p:cNvSpPr/>
          <p:nvPr/>
        </p:nvSpPr>
        <p:spPr>
          <a:xfrm>
            <a:off x="1952491"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27;p17"/>
          <p:cNvSpPr txBox="1"/>
          <p:nvPr/>
        </p:nvSpPr>
        <p:spPr>
          <a:xfrm>
            <a:off x="14222" y="311119"/>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01</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148" name="Google Shape;283;p21"/>
          <p:cNvSpPr/>
          <p:nvPr/>
        </p:nvSpPr>
        <p:spPr>
          <a:xfrm>
            <a:off x="748489" y="84084"/>
            <a:ext cx="1583709" cy="885900"/>
          </a:xfrm>
          <a:prstGeom prst="homePlate">
            <a:avLst>
              <a:gd name="adj" fmla="val 50000"/>
            </a:avLst>
          </a:prstGeom>
          <a:solidFill>
            <a:srgbClr val="2F7536"/>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49" name="Google Shape;127;p17"/>
          <p:cNvSpPr txBox="1"/>
          <p:nvPr/>
        </p:nvSpPr>
        <p:spPr>
          <a:xfrm>
            <a:off x="682020" y="322221"/>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a:t>
            </a:r>
            <a:r>
              <a:rPr lang="ar-JO" sz="4000" dirty="0" smtClean="0">
                <a:solidFill>
                  <a:schemeClr val="bg1"/>
                </a:solidFill>
                <a:latin typeface="Fira Sans Extra Condensed Medium"/>
                <a:ea typeface="Fira Sans Extra Condensed Medium"/>
                <a:cs typeface="Fira Sans Extra Condensed Medium"/>
                <a:sym typeface="Fira Sans Extra Condensed Medium"/>
              </a:rPr>
              <a:t>2</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150" name="Google Shape;283;p21"/>
          <p:cNvSpPr/>
          <p:nvPr/>
        </p:nvSpPr>
        <p:spPr>
          <a:xfrm>
            <a:off x="1429976" y="91511"/>
            <a:ext cx="1583709" cy="885900"/>
          </a:xfrm>
          <a:prstGeom prst="homePlate">
            <a:avLst>
              <a:gd name="adj" fmla="val 50000"/>
            </a:avLst>
          </a:prstGeom>
          <a:solidFill>
            <a:srgbClr val="6BAD78"/>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51" name="Google Shape;127;p17"/>
          <p:cNvSpPr txBox="1"/>
          <p:nvPr/>
        </p:nvSpPr>
        <p:spPr>
          <a:xfrm>
            <a:off x="1360268" y="313826"/>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03</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152" name="Google Shape;283;p21"/>
          <p:cNvSpPr/>
          <p:nvPr/>
        </p:nvSpPr>
        <p:spPr>
          <a:xfrm>
            <a:off x="2092057" y="77865"/>
            <a:ext cx="1583709" cy="885900"/>
          </a:xfrm>
          <a:prstGeom prst="homePlate">
            <a:avLst>
              <a:gd name="adj" fmla="val 50000"/>
            </a:avLst>
          </a:prstGeom>
          <a:solidFill>
            <a:srgbClr val="339966"/>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53" name="Google Shape;127;p17"/>
          <p:cNvSpPr txBox="1"/>
          <p:nvPr/>
        </p:nvSpPr>
        <p:spPr>
          <a:xfrm>
            <a:off x="2022368" y="300909"/>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04</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154" name="Google Shape;283;p21"/>
          <p:cNvSpPr/>
          <p:nvPr/>
        </p:nvSpPr>
        <p:spPr>
          <a:xfrm>
            <a:off x="2802934" y="91506"/>
            <a:ext cx="1583709" cy="885900"/>
          </a:xfrm>
          <a:prstGeom prst="homePlate">
            <a:avLst>
              <a:gd name="adj" fmla="val 50000"/>
            </a:avLst>
          </a:prstGeom>
          <a:solidFill>
            <a:srgbClr val="6BAD78"/>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55" name="Google Shape;127;p17"/>
          <p:cNvSpPr txBox="1"/>
          <p:nvPr/>
        </p:nvSpPr>
        <p:spPr>
          <a:xfrm>
            <a:off x="2765951" y="331800"/>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a:t>
            </a:r>
            <a:r>
              <a:rPr lang="ar-JO" sz="4000" dirty="0" smtClean="0">
                <a:solidFill>
                  <a:schemeClr val="bg1"/>
                </a:solidFill>
                <a:latin typeface="Fira Sans Extra Condensed Medium"/>
                <a:ea typeface="Fira Sans Extra Condensed Medium"/>
                <a:cs typeface="Fira Sans Extra Condensed Medium"/>
                <a:sym typeface="Fira Sans Extra Condensed Medium"/>
              </a:rPr>
              <a:t>5</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156" name="Google Shape;283;p21"/>
          <p:cNvSpPr/>
          <p:nvPr/>
        </p:nvSpPr>
        <p:spPr>
          <a:xfrm>
            <a:off x="3503679" y="88396"/>
            <a:ext cx="1583709" cy="885900"/>
          </a:xfrm>
          <a:prstGeom prst="homePlate">
            <a:avLst>
              <a:gd name="adj" fmla="val 50000"/>
            </a:avLst>
          </a:prstGeom>
          <a:solidFill>
            <a:srgbClr val="5ABE64"/>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57" name="Google Shape;127;p17"/>
          <p:cNvSpPr txBox="1"/>
          <p:nvPr/>
        </p:nvSpPr>
        <p:spPr>
          <a:xfrm>
            <a:off x="3494068" y="331800"/>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a:t>
            </a:r>
            <a:r>
              <a:rPr lang="en-US" sz="4000" dirty="0">
                <a:solidFill>
                  <a:schemeClr val="bg1"/>
                </a:solidFill>
                <a:latin typeface="Fira Sans Extra Condensed Medium"/>
                <a:ea typeface="Fira Sans Extra Condensed Medium"/>
                <a:cs typeface="Fira Sans Extra Condensed Medium"/>
                <a:sym typeface="Fira Sans Extra Condensed Medium"/>
              </a:rPr>
              <a:t>6</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158" name="Google Shape;283;p21"/>
          <p:cNvSpPr/>
          <p:nvPr/>
        </p:nvSpPr>
        <p:spPr>
          <a:xfrm>
            <a:off x="4219747" y="88396"/>
            <a:ext cx="1583709" cy="885900"/>
          </a:xfrm>
          <a:prstGeom prst="homePlate">
            <a:avLst>
              <a:gd name="adj" fmla="val 50000"/>
            </a:avLst>
          </a:prstGeom>
          <a:solidFill>
            <a:srgbClr val="2F7536"/>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59" name="Google Shape;127;p17"/>
          <p:cNvSpPr txBox="1"/>
          <p:nvPr/>
        </p:nvSpPr>
        <p:spPr>
          <a:xfrm>
            <a:off x="4176693" y="327280"/>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a:t>
            </a:r>
            <a:r>
              <a:rPr lang="en-US" sz="4000" dirty="0" smtClean="0">
                <a:solidFill>
                  <a:schemeClr val="bg1"/>
                </a:solidFill>
                <a:latin typeface="Fira Sans Extra Condensed Medium"/>
                <a:ea typeface="Fira Sans Extra Condensed Medium"/>
                <a:cs typeface="Fira Sans Extra Condensed Medium"/>
                <a:sym typeface="Fira Sans Extra Condensed Medium"/>
              </a:rPr>
              <a:t>7</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160" name="Google Shape;283;p21"/>
          <p:cNvSpPr/>
          <p:nvPr/>
        </p:nvSpPr>
        <p:spPr>
          <a:xfrm>
            <a:off x="4883261" y="97061"/>
            <a:ext cx="1583709" cy="885900"/>
          </a:xfrm>
          <a:prstGeom prst="homePlate">
            <a:avLst>
              <a:gd name="adj" fmla="val 50000"/>
            </a:avLst>
          </a:prstGeom>
          <a:solidFill>
            <a:srgbClr val="339966"/>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61" name="Google Shape;127;p17"/>
          <p:cNvSpPr txBox="1"/>
          <p:nvPr/>
        </p:nvSpPr>
        <p:spPr>
          <a:xfrm>
            <a:off x="4801841" y="348153"/>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a:t>
            </a:r>
            <a:r>
              <a:rPr lang="en-US" sz="4000" dirty="0">
                <a:solidFill>
                  <a:schemeClr val="bg1"/>
                </a:solidFill>
                <a:latin typeface="Fira Sans Extra Condensed Medium"/>
                <a:ea typeface="Fira Sans Extra Condensed Medium"/>
                <a:cs typeface="Fira Sans Extra Condensed Medium"/>
                <a:sym typeface="Fira Sans Extra Condensed Medium"/>
              </a:rPr>
              <a:t>8</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162" name="Google Shape;283;p21"/>
          <p:cNvSpPr/>
          <p:nvPr/>
        </p:nvSpPr>
        <p:spPr>
          <a:xfrm>
            <a:off x="5555357" y="98937"/>
            <a:ext cx="1369542" cy="885900"/>
          </a:xfrm>
          <a:prstGeom prst="homePlate">
            <a:avLst>
              <a:gd name="adj" fmla="val 50000"/>
            </a:avLst>
          </a:prstGeom>
          <a:solidFill>
            <a:srgbClr val="5ABE64"/>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63" name="Google Shape;127;p17"/>
          <p:cNvSpPr txBox="1"/>
          <p:nvPr/>
        </p:nvSpPr>
        <p:spPr>
          <a:xfrm>
            <a:off x="5490577" y="337612"/>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a:t>
            </a:r>
            <a:r>
              <a:rPr lang="en-US" sz="4000" dirty="0" smtClean="0">
                <a:solidFill>
                  <a:schemeClr val="bg1"/>
                </a:solidFill>
                <a:latin typeface="Fira Sans Extra Condensed Medium"/>
                <a:ea typeface="Fira Sans Extra Condensed Medium"/>
                <a:cs typeface="Fira Sans Extra Condensed Medium"/>
                <a:sym typeface="Fira Sans Extra Condensed Medium"/>
              </a:rPr>
              <a:t>9</a:t>
            </a:r>
            <a:endParaRPr dirty="0">
              <a:solidFill>
                <a:schemeClr val="bg1"/>
              </a:solidFill>
              <a:latin typeface="Fira Sans Extra Condensed Medium"/>
              <a:ea typeface="Fira Sans Extra Condensed Medium"/>
              <a:cs typeface="Fira Sans Extra Condensed Medium"/>
              <a:sym typeface="Fira Sans Extra Condensed Medium"/>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grpSp>
        <p:nvGrpSpPr>
          <p:cNvPr id="57" name="Google Shape;57;p15"/>
          <p:cNvGrpSpPr/>
          <p:nvPr/>
        </p:nvGrpSpPr>
        <p:grpSpPr>
          <a:xfrm>
            <a:off x="818031" y="0"/>
            <a:ext cx="4775744" cy="6136527"/>
            <a:chOff x="2966750" y="1165750"/>
            <a:chExt cx="3166099" cy="3977784"/>
          </a:xfrm>
          <a:solidFill>
            <a:srgbClr val="6CDC91"/>
          </a:solidFill>
        </p:grpSpPr>
        <p:sp>
          <p:nvSpPr>
            <p:cNvPr id="58" name="Google Shape;58;p15"/>
            <p:cNvSpPr/>
            <p:nvPr/>
          </p:nvSpPr>
          <p:spPr>
            <a:xfrm>
              <a:off x="2966750" y="1165750"/>
              <a:ext cx="3166099" cy="3977784"/>
            </a:xfrm>
            <a:custGeom>
              <a:avLst/>
              <a:gdLst/>
              <a:ahLst/>
              <a:cxnLst/>
              <a:rect l="l" t="t" r="r" b="b"/>
              <a:pathLst>
                <a:path w="114527" h="143888" extrusionOk="0">
                  <a:moveTo>
                    <a:pt x="57841" y="0"/>
                  </a:moveTo>
                  <a:lnTo>
                    <a:pt x="48792" y="15895"/>
                  </a:lnTo>
                  <a:lnTo>
                    <a:pt x="51531" y="15895"/>
                  </a:lnTo>
                  <a:lnTo>
                    <a:pt x="51531" y="19181"/>
                  </a:lnTo>
                  <a:lnTo>
                    <a:pt x="51531" y="19979"/>
                  </a:lnTo>
                  <a:lnTo>
                    <a:pt x="51531" y="20086"/>
                  </a:lnTo>
                  <a:lnTo>
                    <a:pt x="51554" y="20217"/>
                  </a:lnTo>
                  <a:lnTo>
                    <a:pt x="51578" y="20515"/>
                  </a:lnTo>
                  <a:lnTo>
                    <a:pt x="51614" y="21098"/>
                  </a:lnTo>
                  <a:cubicBezTo>
                    <a:pt x="51638" y="21491"/>
                    <a:pt x="51650" y="21884"/>
                    <a:pt x="51697" y="22277"/>
                  </a:cubicBezTo>
                  <a:lnTo>
                    <a:pt x="51876" y="23444"/>
                  </a:lnTo>
                  <a:lnTo>
                    <a:pt x="51971" y="24027"/>
                  </a:lnTo>
                  <a:cubicBezTo>
                    <a:pt x="52007" y="24218"/>
                    <a:pt x="52066" y="24408"/>
                    <a:pt x="52102" y="24599"/>
                  </a:cubicBezTo>
                  <a:lnTo>
                    <a:pt x="52412" y="25742"/>
                  </a:lnTo>
                  <a:cubicBezTo>
                    <a:pt x="52507" y="26123"/>
                    <a:pt x="52662" y="26492"/>
                    <a:pt x="52793" y="26861"/>
                  </a:cubicBezTo>
                  <a:cubicBezTo>
                    <a:pt x="52935" y="27230"/>
                    <a:pt x="53055" y="27611"/>
                    <a:pt x="53221" y="27968"/>
                  </a:cubicBezTo>
                  <a:lnTo>
                    <a:pt x="53733" y="29028"/>
                  </a:lnTo>
                  <a:cubicBezTo>
                    <a:pt x="53817" y="29206"/>
                    <a:pt x="53900" y="29385"/>
                    <a:pt x="53995" y="29552"/>
                  </a:cubicBezTo>
                  <a:lnTo>
                    <a:pt x="54305" y="30064"/>
                  </a:lnTo>
                  <a:lnTo>
                    <a:pt x="54912" y="31064"/>
                  </a:lnTo>
                  <a:cubicBezTo>
                    <a:pt x="55138" y="31385"/>
                    <a:pt x="55376" y="31707"/>
                    <a:pt x="55614" y="32016"/>
                  </a:cubicBezTo>
                  <a:cubicBezTo>
                    <a:pt x="56067" y="32659"/>
                    <a:pt x="56615" y="33219"/>
                    <a:pt x="57150" y="33802"/>
                  </a:cubicBezTo>
                  <a:cubicBezTo>
                    <a:pt x="57400" y="34100"/>
                    <a:pt x="57710" y="34350"/>
                    <a:pt x="57996" y="34624"/>
                  </a:cubicBezTo>
                  <a:cubicBezTo>
                    <a:pt x="58293" y="34874"/>
                    <a:pt x="58567" y="35148"/>
                    <a:pt x="58877" y="35398"/>
                  </a:cubicBezTo>
                  <a:lnTo>
                    <a:pt x="59829" y="36100"/>
                  </a:lnTo>
                  <a:cubicBezTo>
                    <a:pt x="59984" y="36219"/>
                    <a:pt x="60139" y="36338"/>
                    <a:pt x="60305" y="36445"/>
                  </a:cubicBezTo>
                  <a:lnTo>
                    <a:pt x="60806" y="36755"/>
                  </a:lnTo>
                  <a:lnTo>
                    <a:pt x="61818" y="37362"/>
                  </a:lnTo>
                  <a:cubicBezTo>
                    <a:pt x="62163" y="37553"/>
                    <a:pt x="62520" y="37719"/>
                    <a:pt x="62877" y="37886"/>
                  </a:cubicBezTo>
                  <a:cubicBezTo>
                    <a:pt x="63568" y="38255"/>
                    <a:pt x="64318" y="38505"/>
                    <a:pt x="65068" y="38767"/>
                  </a:cubicBezTo>
                  <a:cubicBezTo>
                    <a:pt x="65437" y="38910"/>
                    <a:pt x="65818" y="39005"/>
                    <a:pt x="66199" y="39100"/>
                  </a:cubicBezTo>
                  <a:cubicBezTo>
                    <a:pt x="66580" y="39196"/>
                    <a:pt x="66961" y="39303"/>
                    <a:pt x="67342" y="39386"/>
                  </a:cubicBezTo>
                  <a:lnTo>
                    <a:pt x="68509" y="39577"/>
                  </a:lnTo>
                  <a:cubicBezTo>
                    <a:pt x="68902" y="39624"/>
                    <a:pt x="69295" y="39660"/>
                    <a:pt x="69676" y="39672"/>
                  </a:cubicBezTo>
                  <a:cubicBezTo>
                    <a:pt x="70176" y="39704"/>
                    <a:pt x="70946" y="39709"/>
                    <a:pt x="71403" y="39709"/>
                  </a:cubicBezTo>
                  <a:cubicBezTo>
                    <a:pt x="71632" y="39709"/>
                    <a:pt x="71783" y="39708"/>
                    <a:pt x="71783" y="39708"/>
                  </a:cubicBezTo>
                  <a:lnTo>
                    <a:pt x="94298" y="39708"/>
                  </a:lnTo>
                  <a:lnTo>
                    <a:pt x="94691" y="39743"/>
                  </a:lnTo>
                  <a:lnTo>
                    <a:pt x="94905" y="39779"/>
                  </a:lnTo>
                  <a:cubicBezTo>
                    <a:pt x="95048" y="39791"/>
                    <a:pt x="95191" y="39803"/>
                    <a:pt x="95334" y="39803"/>
                  </a:cubicBezTo>
                  <a:cubicBezTo>
                    <a:pt x="95477" y="39803"/>
                    <a:pt x="95619" y="39862"/>
                    <a:pt x="95762" y="39874"/>
                  </a:cubicBezTo>
                  <a:cubicBezTo>
                    <a:pt x="95893" y="39898"/>
                    <a:pt x="96048" y="39898"/>
                    <a:pt x="96179" y="39946"/>
                  </a:cubicBezTo>
                  <a:cubicBezTo>
                    <a:pt x="97286" y="40196"/>
                    <a:pt x="98334" y="40696"/>
                    <a:pt x="99227" y="41422"/>
                  </a:cubicBezTo>
                  <a:cubicBezTo>
                    <a:pt x="100096" y="42160"/>
                    <a:pt x="100799" y="43101"/>
                    <a:pt x="101263" y="44149"/>
                  </a:cubicBezTo>
                  <a:cubicBezTo>
                    <a:pt x="101680" y="45196"/>
                    <a:pt x="101870" y="46339"/>
                    <a:pt x="101787" y="47494"/>
                  </a:cubicBezTo>
                  <a:cubicBezTo>
                    <a:pt x="101727" y="48566"/>
                    <a:pt x="101370" y="49566"/>
                    <a:pt x="100846" y="50483"/>
                  </a:cubicBezTo>
                  <a:cubicBezTo>
                    <a:pt x="100263" y="51447"/>
                    <a:pt x="99251" y="52507"/>
                    <a:pt x="98286" y="53078"/>
                  </a:cubicBezTo>
                  <a:cubicBezTo>
                    <a:pt x="98060" y="53245"/>
                    <a:pt x="97774" y="53328"/>
                    <a:pt x="97536" y="53471"/>
                  </a:cubicBezTo>
                  <a:cubicBezTo>
                    <a:pt x="97405" y="53543"/>
                    <a:pt x="97262" y="53578"/>
                    <a:pt x="97131" y="53626"/>
                  </a:cubicBezTo>
                  <a:cubicBezTo>
                    <a:pt x="97001" y="53674"/>
                    <a:pt x="96870" y="53733"/>
                    <a:pt x="96739" y="53769"/>
                  </a:cubicBezTo>
                  <a:cubicBezTo>
                    <a:pt x="96596" y="53793"/>
                    <a:pt x="95119" y="54102"/>
                    <a:pt x="94572" y="54150"/>
                  </a:cubicBezTo>
                  <a:cubicBezTo>
                    <a:pt x="94504" y="54154"/>
                    <a:pt x="94416" y="54155"/>
                    <a:pt x="94320" y="54155"/>
                  </a:cubicBezTo>
                  <a:cubicBezTo>
                    <a:pt x="94128" y="54155"/>
                    <a:pt x="93909" y="54150"/>
                    <a:pt x="93774" y="54150"/>
                  </a:cubicBezTo>
                  <a:lnTo>
                    <a:pt x="19705" y="54150"/>
                  </a:lnTo>
                  <a:lnTo>
                    <a:pt x="19562" y="54114"/>
                  </a:lnTo>
                  <a:lnTo>
                    <a:pt x="19265" y="54102"/>
                  </a:lnTo>
                  <a:lnTo>
                    <a:pt x="18681" y="54126"/>
                  </a:lnTo>
                  <a:cubicBezTo>
                    <a:pt x="18288" y="54150"/>
                    <a:pt x="17895" y="54150"/>
                    <a:pt x="17514" y="54209"/>
                  </a:cubicBezTo>
                  <a:cubicBezTo>
                    <a:pt x="14383" y="54567"/>
                    <a:pt x="11335" y="55674"/>
                    <a:pt x="8716" y="57424"/>
                  </a:cubicBezTo>
                  <a:cubicBezTo>
                    <a:pt x="6120" y="59186"/>
                    <a:pt x="3953" y="61568"/>
                    <a:pt x="2417" y="64318"/>
                  </a:cubicBezTo>
                  <a:cubicBezTo>
                    <a:pt x="917" y="67080"/>
                    <a:pt x="96" y="70235"/>
                    <a:pt x="24" y="73367"/>
                  </a:cubicBezTo>
                  <a:cubicBezTo>
                    <a:pt x="0" y="73807"/>
                    <a:pt x="12" y="74010"/>
                    <a:pt x="12" y="74295"/>
                  </a:cubicBezTo>
                  <a:cubicBezTo>
                    <a:pt x="12" y="74343"/>
                    <a:pt x="12" y="74474"/>
                    <a:pt x="24" y="74557"/>
                  </a:cubicBezTo>
                  <a:lnTo>
                    <a:pt x="36" y="74855"/>
                  </a:lnTo>
                  <a:lnTo>
                    <a:pt x="60" y="75438"/>
                  </a:lnTo>
                  <a:cubicBezTo>
                    <a:pt x="84" y="75831"/>
                    <a:pt x="84" y="76224"/>
                    <a:pt x="143" y="76617"/>
                  </a:cubicBezTo>
                  <a:lnTo>
                    <a:pt x="322" y="77784"/>
                  </a:lnTo>
                  <a:cubicBezTo>
                    <a:pt x="357" y="77974"/>
                    <a:pt x="381" y="78165"/>
                    <a:pt x="429" y="78355"/>
                  </a:cubicBezTo>
                  <a:lnTo>
                    <a:pt x="560" y="78939"/>
                  </a:lnTo>
                  <a:lnTo>
                    <a:pt x="869" y="80082"/>
                  </a:lnTo>
                  <a:cubicBezTo>
                    <a:pt x="977" y="80451"/>
                    <a:pt x="1119" y="80820"/>
                    <a:pt x="1250" y="81189"/>
                  </a:cubicBezTo>
                  <a:cubicBezTo>
                    <a:pt x="1393" y="81558"/>
                    <a:pt x="1512" y="81939"/>
                    <a:pt x="1691" y="82296"/>
                  </a:cubicBezTo>
                  <a:cubicBezTo>
                    <a:pt x="2977" y="85166"/>
                    <a:pt x="4929" y="87737"/>
                    <a:pt x="7382" y="89702"/>
                  </a:cubicBezTo>
                  <a:cubicBezTo>
                    <a:pt x="9835" y="91655"/>
                    <a:pt x="12764" y="93048"/>
                    <a:pt x="15859" y="93655"/>
                  </a:cubicBezTo>
                  <a:lnTo>
                    <a:pt x="17026" y="93845"/>
                  </a:lnTo>
                  <a:lnTo>
                    <a:pt x="17610" y="93929"/>
                  </a:lnTo>
                  <a:cubicBezTo>
                    <a:pt x="17812" y="93952"/>
                    <a:pt x="18003" y="93952"/>
                    <a:pt x="18193" y="93964"/>
                  </a:cubicBezTo>
                  <a:lnTo>
                    <a:pt x="19372" y="94024"/>
                  </a:lnTo>
                  <a:lnTo>
                    <a:pt x="19669" y="94036"/>
                  </a:lnTo>
                  <a:lnTo>
                    <a:pt x="94643" y="94036"/>
                  </a:lnTo>
                  <a:lnTo>
                    <a:pt x="94869" y="94048"/>
                  </a:lnTo>
                  <a:cubicBezTo>
                    <a:pt x="95024" y="94060"/>
                    <a:pt x="95167" y="94072"/>
                    <a:pt x="95310" y="94072"/>
                  </a:cubicBezTo>
                  <a:cubicBezTo>
                    <a:pt x="95381" y="94072"/>
                    <a:pt x="95453" y="94083"/>
                    <a:pt x="95524" y="94095"/>
                  </a:cubicBezTo>
                  <a:lnTo>
                    <a:pt x="95727" y="94131"/>
                  </a:lnTo>
                  <a:cubicBezTo>
                    <a:pt x="95869" y="94155"/>
                    <a:pt x="96012" y="94167"/>
                    <a:pt x="96155" y="94191"/>
                  </a:cubicBezTo>
                  <a:cubicBezTo>
                    <a:pt x="96703" y="94345"/>
                    <a:pt x="97251" y="94476"/>
                    <a:pt x="97751" y="94750"/>
                  </a:cubicBezTo>
                  <a:cubicBezTo>
                    <a:pt x="98286" y="94976"/>
                    <a:pt x="98739" y="95322"/>
                    <a:pt x="99203" y="95655"/>
                  </a:cubicBezTo>
                  <a:cubicBezTo>
                    <a:pt x="99620" y="96048"/>
                    <a:pt x="100060" y="96429"/>
                    <a:pt x="100382" y="96905"/>
                  </a:cubicBezTo>
                  <a:cubicBezTo>
                    <a:pt x="100751" y="97346"/>
                    <a:pt x="100989" y="97870"/>
                    <a:pt x="101251" y="98382"/>
                  </a:cubicBezTo>
                  <a:cubicBezTo>
                    <a:pt x="101299" y="98513"/>
                    <a:pt x="101334" y="98643"/>
                    <a:pt x="101394" y="98774"/>
                  </a:cubicBezTo>
                  <a:cubicBezTo>
                    <a:pt x="101430" y="98917"/>
                    <a:pt x="101501" y="99036"/>
                    <a:pt x="101525" y="99179"/>
                  </a:cubicBezTo>
                  <a:cubicBezTo>
                    <a:pt x="101584" y="99453"/>
                    <a:pt x="101692" y="99727"/>
                    <a:pt x="101703" y="100013"/>
                  </a:cubicBezTo>
                  <a:cubicBezTo>
                    <a:pt x="101727" y="100156"/>
                    <a:pt x="101751" y="100287"/>
                    <a:pt x="101775" y="100429"/>
                  </a:cubicBezTo>
                  <a:lnTo>
                    <a:pt x="101799" y="100870"/>
                  </a:lnTo>
                  <a:lnTo>
                    <a:pt x="101823" y="101084"/>
                  </a:lnTo>
                  <a:lnTo>
                    <a:pt x="101834" y="101191"/>
                  </a:lnTo>
                  <a:lnTo>
                    <a:pt x="101834" y="101299"/>
                  </a:lnTo>
                  <a:cubicBezTo>
                    <a:pt x="101834" y="101334"/>
                    <a:pt x="101823" y="101358"/>
                    <a:pt x="101823" y="101370"/>
                  </a:cubicBezTo>
                  <a:cubicBezTo>
                    <a:pt x="101811" y="101513"/>
                    <a:pt x="101799" y="101656"/>
                    <a:pt x="101787" y="101799"/>
                  </a:cubicBezTo>
                  <a:cubicBezTo>
                    <a:pt x="101811" y="102096"/>
                    <a:pt x="101715" y="102370"/>
                    <a:pt x="101692" y="102656"/>
                  </a:cubicBezTo>
                  <a:cubicBezTo>
                    <a:pt x="101692" y="102799"/>
                    <a:pt x="101632" y="102930"/>
                    <a:pt x="101596" y="103073"/>
                  </a:cubicBezTo>
                  <a:cubicBezTo>
                    <a:pt x="101561" y="103204"/>
                    <a:pt x="101525" y="103346"/>
                    <a:pt x="101501" y="103477"/>
                  </a:cubicBezTo>
                  <a:cubicBezTo>
                    <a:pt x="101144" y="104561"/>
                    <a:pt x="100537" y="105561"/>
                    <a:pt x="99739" y="106383"/>
                  </a:cubicBezTo>
                  <a:cubicBezTo>
                    <a:pt x="98917" y="107192"/>
                    <a:pt x="97917" y="107799"/>
                    <a:pt x="96846" y="108157"/>
                  </a:cubicBezTo>
                  <a:cubicBezTo>
                    <a:pt x="96715" y="108204"/>
                    <a:pt x="96572" y="108216"/>
                    <a:pt x="96429" y="108264"/>
                  </a:cubicBezTo>
                  <a:cubicBezTo>
                    <a:pt x="96298" y="108288"/>
                    <a:pt x="96167" y="108359"/>
                    <a:pt x="96024" y="108359"/>
                  </a:cubicBezTo>
                  <a:cubicBezTo>
                    <a:pt x="95881" y="108383"/>
                    <a:pt x="95738" y="108395"/>
                    <a:pt x="95596" y="108419"/>
                  </a:cubicBezTo>
                  <a:cubicBezTo>
                    <a:pt x="95524" y="108430"/>
                    <a:pt x="95453" y="108454"/>
                    <a:pt x="95381" y="108454"/>
                  </a:cubicBezTo>
                  <a:lnTo>
                    <a:pt x="95167" y="108466"/>
                  </a:lnTo>
                  <a:cubicBezTo>
                    <a:pt x="95024" y="108466"/>
                    <a:pt x="94881" y="108466"/>
                    <a:pt x="94738" y="108478"/>
                  </a:cubicBezTo>
                  <a:cubicBezTo>
                    <a:pt x="94691" y="108478"/>
                    <a:pt x="94512" y="108466"/>
                    <a:pt x="94393" y="108466"/>
                  </a:cubicBezTo>
                  <a:lnTo>
                    <a:pt x="71283" y="108466"/>
                  </a:lnTo>
                  <a:lnTo>
                    <a:pt x="70985" y="108490"/>
                  </a:lnTo>
                  <a:lnTo>
                    <a:pt x="70402" y="108526"/>
                  </a:lnTo>
                  <a:cubicBezTo>
                    <a:pt x="70009" y="108538"/>
                    <a:pt x="69616" y="108561"/>
                    <a:pt x="69235" y="108597"/>
                  </a:cubicBezTo>
                  <a:lnTo>
                    <a:pt x="68068" y="108764"/>
                  </a:lnTo>
                  <a:cubicBezTo>
                    <a:pt x="67675" y="108835"/>
                    <a:pt x="67283" y="108883"/>
                    <a:pt x="66902" y="108990"/>
                  </a:cubicBezTo>
                  <a:cubicBezTo>
                    <a:pt x="66140" y="109181"/>
                    <a:pt x="65366" y="109359"/>
                    <a:pt x="64639" y="109657"/>
                  </a:cubicBezTo>
                  <a:cubicBezTo>
                    <a:pt x="64270" y="109788"/>
                    <a:pt x="63889" y="109919"/>
                    <a:pt x="63532" y="110073"/>
                  </a:cubicBezTo>
                  <a:lnTo>
                    <a:pt x="62460" y="110585"/>
                  </a:lnTo>
                  <a:lnTo>
                    <a:pt x="61937" y="110847"/>
                  </a:lnTo>
                  <a:cubicBezTo>
                    <a:pt x="61758" y="110931"/>
                    <a:pt x="61591" y="111038"/>
                    <a:pt x="61425" y="111145"/>
                  </a:cubicBezTo>
                  <a:lnTo>
                    <a:pt x="60413" y="111752"/>
                  </a:lnTo>
                  <a:cubicBezTo>
                    <a:pt x="60079" y="111967"/>
                    <a:pt x="59782" y="112217"/>
                    <a:pt x="59460" y="112443"/>
                  </a:cubicBezTo>
                  <a:cubicBezTo>
                    <a:pt x="59151" y="112681"/>
                    <a:pt x="58817" y="112907"/>
                    <a:pt x="58531" y="113169"/>
                  </a:cubicBezTo>
                  <a:cubicBezTo>
                    <a:pt x="58079" y="113586"/>
                    <a:pt x="57603" y="114003"/>
                    <a:pt x="57174" y="114443"/>
                  </a:cubicBezTo>
                  <a:cubicBezTo>
                    <a:pt x="57115" y="114503"/>
                    <a:pt x="57043" y="114586"/>
                    <a:pt x="56960" y="114681"/>
                  </a:cubicBezTo>
                  <a:cubicBezTo>
                    <a:pt x="56912" y="114717"/>
                    <a:pt x="56876" y="114765"/>
                    <a:pt x="56841" y="114800"/>
                  </a:cubicBezTo>
                  <a:cubicBezTo>
                    <a:pt x="56567" y="115110"/>
                    <a:pt x="56234" y="115479"/>
                    <a:pt x="56055" y="115681"/>
                  </a:cubicBezTo>
                  <a:lnTo>
                    <a:pt x="55341" y="116622"/>
                  </a:lnTo>
                  <a:lnTo>
                    <a:pt x="54995" y="117098"/>
                  </a:lnTo>
                  <a:cubicBezTo>
                    <a:pt x="54876" y="117253"/>
                    <a:pt x="54781" y="117432"/>
                    <a:pt x="54674" y="117586"/>
                  </a:cubicBezTo>
                  <a:lnTo>
                    <a:pt x="54067" y="118598"/>
                  </a:lnTo>
                  <a:cubicBezTo>
                    <a:pt x="53864" y="118944"/>
                    <a:pt x="53709" y="119301"/>
                    <a:pt x="53531" y="119658"/>
                  </a:cubicBezTo>
                  <a:cubicBezTo>
                    <a:pt x="53364" y="120015"/>
                    <a:pt x="53174" y="120360"/>
                    <a:pt x="53043" y="120730"/>
                  </a:cubicBezTo>
                  <a:lnTo>
                    <a:pt x="52638" y="121837"/>
                  </a:lnTo>
                  <a:cubicBezTo>
                    <a:pt x="52566" y="122027"/>
                    <a:pt x="52495" y="122206"/>
                    <a:pt x="52447" y="122396"/>
                  </a:cubicBezTo>
                  <a:lnTo>
                    <a:pt x="52293" y="122968"/>
                  </a:lnTo>
                  <a:lnTo>
                    <a:pt x="51995" y="124111"/>
                  </a:lnTo>
                  <a:cubicBezTo>
                    <a:pt x="51923" y="124504"/>
                    <a:pt x="51864" y="124897"/>
                    <a:pt x="51804" y="125278"/>
                  </a:cubicBezTo>
                  <a:cubicBezTo>
                    <a:pt x="51757" y="125671"/>
                    <a:pt x="51673" y="126064"/>
                    <a:pt x="51662" y="126445"/>
                  </a:cubicBezTo>
                  <a:lnTo>
                    <a:pt x="51578" y="127623"/>
                  </a:lnTo>
                  <a:lnTo>
                    <a:pt x="51531" y="128207"/>
                  </a:lnTo>
                  <a:lnTo>
                    <a:pt x="51531" y="128600"/>
                  </a:lnTo>
                  <a:lnTo>
                    <a:pt x="51531" y="129409"/>
                  </a:lnTo>
                  <a:lnTo>
                    <a:pt x="51531" y="131017"/>
                  </a:lnTo>
                  <a:lnTo>
                    <a:pt x="51531" y="143887"/>
                  </a:lnTo>
                  <a:lnTo>
                    <a:pt x="64187" y="143887"/>
                  </a:lnTo>
                  <a:lnTo>
                    <a:pt x="64187" y="131017"/>
                  </a:lnTo>
                  <a:lnTo>
                    <a:pt x="64187" y="129409"/>
                  </a:lnTo>
                  <a:lnTo>
                    <a:pt x="64187" y="128600"/>
                  </a:lnTo>
                  <a:lnTo>
                    <a:pt x="64187" y="128207"/>
                  </a:lnTo>
                  <a:lnTo>
                    <a:pt x="64163" y="127980"/>
                  </a:lnTo>
                  <a:cubicBezTo>
                    <a:pt x="64175" y="127838"/>
                    <a:pt x="64163" y="127695"/>
                    <a:pt x="64163" y="127540"/>
                  </a:cubicBezTo>
                  <a:cubicBezTo>
                    <a:pt x="64163" y="127397"/>
                    <a:pt x="64211" y="127266"/>
                    <a:pt x="64223" y="127123"/>
                  </a:cubicBezTo>
                  <a:cubicBezTo>
                    <a:pt x="64246" y="126980"/>
                    <a:pt x="64246" y="126837"/>
                    <a:pt x="64282" y="126695"/>
                  </a:cubicBezTo>
                  <a:cubicBezTo>
                    <a:pt x="64318" y="126564"/>
                    <a:pt x="64354" y="126421"/>
                    <a:pt x="64389" y="126290"/>
                  </a:cubicBezTo>
                  <a:cubicBezTo>
                    <a:pt x="64663" y="125194"/>
                    <a:pt x="65508" y="123909"/>
                    <a:pt x="66282" y="123063"/>
                  </a:cubicBezTo>
                  <a:cubicBezTo>
                    <a:pt x="66401" y="122956"/>
                    <a:pt x="66532" y="122849"/>
                    <a:pt x="66651" y="122730"/>
                  </a:cubicBezTo>
                  <a:cubicBezTo>
                    <a:pt x="66747" y="122623"/>
                    <a:pt x="66878" y="122563"/>
                    <a:pt x="66985" y="122468"/>
                  </a:cubicBezTo>
                  <a:cubicBezTo>
                    <a:pt x="67104" y="122396"/>
                    <a:pt x="67211" y="122289"/>
                    <a:pt x="67330" y="122218"/>
                  </a:cubicBezTo>
                  <a:cubicBezTo>
                    <a:pt x="67461" y="122146"/>
                    <a:pt x="67580" y="122075"/>
                    <a:pt x="67699" y="122004"/>
                  </a:cubicBezTo>
                  <a:cubicBezTo>
                    <a:pt x="67759" y="121956"/>
                    <a:pt x="67818" y="121920"/>
                    <a:pt x="67878" y="121884"/>
                  </a:cubicBezTo>
                  <a:lnTo>
                    <a:pt x="68080" y="121801"/>
                  </a:lnTo>
                  <a:cubicBezTo>
                    <a:pt x="68211" y="121742"/>
                    <a:pt x="68330" y="121670"/>
                    <a:pt x="68461" y="121611"/>
                  </a:cubicBezTo>
                  <a:lnTo>
                    <a:pt x="68866" y="121468"/>
                  </a:lnTo>
                  <a:cubicBezTo>
                    <a:pt x="69116" y="121349"/>
                    <a:pt x="69402" y="121301"/>
                    <a:pt x="69676" y="121218"/>
                  </a:cubicBezTo>
                  <a:cubicBezTo>
                    <a:pt x="69807" y="121170"/>
                    <a:pt x="69950" y="121170"/>
                    <a:pt x="70092" y="121146"/>
                  </a:cubicBezTo>
                  <a:cubicBezTo>
                    <a:pt x="70235" y="121122"/>
                    <a:pt x="70378" y="121099"/>
                    <a:pt x="70521" y="121075"/>
                  </a:cubicBezTo>
                  <a:cubicBezTo>
                    <a:pt x="70664" y="121075"/>
                    <a:pt x="70807" y="121063"/>
                    <a:pt x="70950" y="121063"/>
                  </a:cubicBezTo>
                  <a:lnTo>
                    <a:pt x="71164" y="121015"/>
                  </a:lnTo>
                  <a:lnTo>
                    <a:pt x="71283" y="120968"/>
                  </a:lnTo>
                  <a:lnTo>
                    <a:pt x="94393" y="120968"/>
                  </a:lnTo>
                  <a:cubicBezTo>
                    <a:pt x="94516" y="120968"/>
                    <a:pt x="94603" y="120994"/>
                    <a:pt x="94760" y="120994"/>
                  </a:cubicBezTo>
                  <a:cubicBezTo>
                    <a:pt x="94787" y="120994"/>
                    <a:pt x="94815" y="120993"/>
                    <a:pt x="94845" y="120991"/>
                  </a:cubicBezTo>
                  <a:lnTo>
                    <a:pt x="96024" y="120956"/>
                  </a:lnTo>
                  <a:lnTo>
                    <a:pt x="96608" y="120932"/>
                  </a:lnTo>
                  <a:cubicBezTo>
                    <a:pt x="96810" y="120908"/>
                    <a:pt x="97001" y="120884"/>
                    <a:pt x="97191" y="120861"/>
                  </a:cubicBezTo>
                  <a:lnTo>
                    <a:pt x="98358" y="120682"/>
                  </a:lnTo>
                  <a:cubicBezTo>
                    <a:pt x="98751" y="120622"/>
                    <a:pt x="99132" y="120503"/>
                    <a:pt x="99513" y="120420"/>
                  </a:cubicBezTo>
                  <a:cubicBezTo>
                    <a:pt x="99894" y="120313"/>
                    <a:pt x="100275" y="120229"/>
                    <a:pt x="100656" y="120099"/>
                  </a:cubicBezTo>
                  <a:cubicBezTo>
                    <a:pt x="103656" y="119134"/>
                    <a:pt x="106406" y="117443"/>
                    <a:pt x="108633" y="115229"/>
                  </a:cubicBezTo>
                  <a:cubicBezTo>
                    <a:pt x="110836" y="112990"/>
                    <a:pt x="112514" y="110228"/>
                    <a:pt x="113467" y="107228"/>
                  </a:cubicBezTo>
                  <a:cubicBezTo>
                    <a:pt x="113574" y="106847"/>
                    <a:pt x="113669" y="106466"/>
                    <a:pt x="113776" y="106085"/>
                  </a:cubicBezTo>
                  <a:cubicBezTo>
                    <a:pt x="113860" y="105692"/>
                    <a:pt x="113979" y="105323"/>
                    <a:pt x="114026" y="104930"/>
                  </a:cubicBezTo>
                  <a:cubicBezTo>
                    <a:pt x="114146" y="104144"/>
                    <a:pt x="114288" y="103370"/>
                    <a:pt x="114300" y="102584"/>
                  </a:cubicBezTo>
                  <a:lnTo>
                    <a:pt x="114348" y="101418"/>
                  </a:lnTo>
                  <a:cubicBezTo>
                    <a:pt x="114348" y="101358"/>
                    <a:pt x="114336" y="101322"/>
                    <a:pt x="114336" y="101287"/>
                  </a:cubicBezTo>
                  <a:lnTo>
                    <a:pt x="114336" y="101191"/>
                  </a:lnTo>
                  <a:lnTo>
                    <a:pt x="114336" y="100906"/>
                  </a:lnTo>
                  <a:lnTo>
                    <a:pt x="114324" y="100310"/>
                  </a:lnTo>
                  <a:cubicBezTo>
                    <a:pt x="114300" y="99929"/>
                    <a:pt x="114288" y="99536"/>
                    <a:pt x="114253" y="99144"/>
                  </a:cubicBezTo>
                  <a:lnTo>
                    <a:pt x="114086" y="97977"/>
                  </a:lnTo>
                  <a:cubicBezTo>
                    <a:pt x="113979" y="97191"/>
                    <a:pt x="113765" y="96429"/>
                    <a:pt x="113562" y="95667"/>
                  </a:cubicBezTo>
                  <a:cubicBezTo>
                    <a:pt x="113479" y="95286"/>
                    <a:pt x="113324" y="94917"/>
                    <a:pt x="113193" y="94548"/>
                  </a:cubicBezTo>
                  <a:cubicBezTo>
                    <a:pt x="113062" y="94179"/>
                    <a:pt x="112931" y="93810"/>
                    <a:pt x="112776" y="93440"/>
                  </a:cubicBezTo>
                  <a:cubicBezTo>
                    <a:pt x="112121" y="92012"/>
                    <a:pt x="111371" y="90619"/>
                    <a:pt x="110407" y="89369"/>
                  </a:cubicBezTo>
                  <a:cubicBezTo>
                    <a:pt x="109478" y="88095"/>
                    <a:pt x="108359" y="86987"/>
                    <a:pt x="107168" y="85963"/>
                  </a:cubicBezTo>
                  <a:cubicBezTo>
                    <a:pt x="105930" y="84999"/>
                    <a:pt x="104621" y="84106"/>
                    <a:pt x="103192" y="83451"/>
                  </a:cubicBezTo>
                  <a:cubicBezTo>
                    <a:pt x="101787" y="82737"/>
                    <a:pt x="100263" y="82272"/>
                    <a:pt x="98727" y="81915"/>
                  </a:cubicBezTo>
                  <a:cubicBezTo>
                    <a:pt x="98346" y="81844"/>
                    <a:pt x="97953" y="81784"/>
                    <a:pt x="97560" y="81725"/>
                  </a:cubicBezTo>
                  <a:lnTo>
                    <a:pt x="96977" y="81641"/>
                  </a:lnTo>
                  <a:cubicBezTo>
                    <a:pt x="96786" y="81606"/>
                    <a:pt x="96596" y="81582"/>
                    <a:pt x="96393" y="81582"/>
                  </a:cubicBezTo>
                  <a:lnTo>
                    <a:pt x="95226" y="81534"/>
                  </a:lnTo>
                  <a:lnTo>
                    <a:pt x="94643" y="81522"/>
                  </a:lnTo>
                  <a:lnTo>
                    <a:pt x="19872" y="81522"/>
                  </a:lnTo>
                  <a:lnTo>
                    <a:pt x="19693" y="81510"/>
                  </a:lnTo>
                  <a:lnTo>
                    <a:pt x="19574" y="81499"/>
                  </a:lnTo>
                  <a:cubicBezTo>
                    <a:pt x="19431" y="81487"/>
                    <a:pt x="19288" y="81475"/>
                    <a:pt x="19146" y="81463"/>
                  </a:cubicBezTo>
                  <a:cubicBezTo>
                    <a:pt x="19074" y="81463"/>
                    <a:pt x="19003" y="81463"/>
                    <a:pt x="18931" y="81451"/>
                  </a:cubicBezTo>
                  <a:lnTo>
                    <a:pt x="18717" y="81415"/>
                  </a:lnTo>
                  <a:cubicBezTo>
                    <a:pt x="18586" y="81391"/>
                    <a:pt x="18443" y="81368"/>
                    <a:pt x="18300" y="81356"/>
                  </a:cubicBezTo>
                  <a:cubicBezTo>
                    <a:pt x="17181" y="81129"/>
                    <a:pt x="16145" y="80629"/>
                    <a:pt x="15240" y="79915"/>
                  </a:cubicBezTo>
                  <a:cubicBezTo>
                    <a:pt x="14335" y="79213"/>
                    <a:pt x="13633" y="78260"/>
                    <a:pt x="13169" y="77224"/>
                  </a:cubicBezTo>
                  <a:cubicBezTo>
                    <a:pt x="13085" y="77105"/>
                    <a:pt x="13061" y="76962"/>
                    <a:pt x="13014" y="76831"/>
                  </a:cubicBezTo>
                  <a:cubicBezTo>
                    <a:pt x="12966" y="76700"/>
                    <a:pt x="12907" y="76569"/>
                    <a:pt x="12859" y="76426"/>
                  </a:cubicBezTo>
                  <a:cubicBezTo>
                    <a:pt x="12835" y="76296"/>
                    <a:pt x="12800" y="76153"/>
                    <a:pt x="12764" y="76022"/>
                  </a:cubicBezTo>
                  <a:lnTo>
                    <a:pt x="12704" y="75819"/>
                  </a:lnTo>
                  <a:cubicBezTo>
                    <a:pt x="12692" y="75748"/>
                    <a:pt x="12680" y="75676"/>
                    <a:pt x="12680" y="75605"/>
                  </a:cubicBezTo>
                  <a:cubicBezTo>
                    <a:pt x="12657" y="75462"/>
                    <a:pt x="12633" y="75319"/>
                    <a:pt x="12609" y="75176"/>
                  </a:cubicBezTo>
                  <a:cubicBezTo>
                    <a:pt x="12573" y="75045"/>
                    <a:pt x="12597" y="74891"/>
                    <a:pt x="12585" y="74748"/>
                  </a:cubicBezTo>
                  <a:lnTo>
                    <a:pt x="12549" y="74295"/>
                  </a:lnTo>
                  <a:cubicBezTo>
                    <a:pt x="12549" y="74033"/>
                    <a:pt x="12549" y="73700"/>
                    <a:pt x="12561" y="73617"/>
                  </a:cubicBezTo>
                  <a:cubicBezTo>
                    <a:pt x="12597" y="72462"/>
                    <a:pt x="12895" y="71343"/>
                    <a:pt x="13431" y="70342"/>
                  </a:cubicBezTo>
                  <a:cubicBezTo>
                    <a:pt x="13990" y="69354"/>
                    <a:pt x="14776" y="68473"/>
                    <a:pt x="15717" y="67830"/>
                  </a:cubicBezTo>
                  <a:cubicBezTo>
                    <a:pt x="16681" y="67199"/>
                    <a:pt x="17764" y="66806"/>
                    <a:pt x="18896" y="66663"/>
                  </a:cubicBezTo>
                  <a:cubicBezTo>
                    <a:pt x="19038" y="66640"/>
                    <a:pt x="19181" y="66651"/>
                    <a:pt x="19324" y="66640"/>
                  </a:cubicBezTo>
                  <a:lnTo>
                    <a:pt x="19538" y="66628"/>
                  </a:lnTo>
                  <a:lnTo>
                    <a:pt x="19646" y="66640"/>
                  </a:lnTo>
                  <a:lnTo>
                    <a:pt x="94572" y="66640"/>
                  </a:lnTo>
                  <a:lnTo>
                    <a:pt x="94679" y="66628"/>
                  </a:lnTo>
                  <a:lnTo>
                    <a:pt x="94822" y="66616"/>
                  </a:lnTo>
                  <a:lnTo>
                    <a:pt x="95119" y="66604"/>
                  </a:lnTo>
                  <a:lnTo>
                    <a:pt x="95703" y="66568"/>
                  </a:lnTo>
                  <a:cubicBezTo>
                    <a:pt x="96096" y="66544"/>
                    <a:pt x="96489" y="66544"/>
                    <a:pt x="96881" y="66485"/>
                  </a:cubicBezTo>
                  <a:lnTo>
                    <a:pt x="98048" y="66306"/>
                  </a:lnTo>
                  <a:lnTo>
                    <a:pt x="98632" y="66211"/>
                  </a:lnTo>
                  <a:lnTo>
                    <a:pt x="99203" y="66080"/>
                  </a:lnTo>
                  <a:lnTo>
                    <a:pt x="100346" y="65782"/>
                  </a:lnTo>
                  <a:cubicBezTo>
                    <a:pt x="100727" y="65675"/>
                    <a:pt x="101096" y="65520"/>
                    <a:pt x="101465" y="65389"/>
                  </a:cubicBezTo>
                  <a:cubicBezTo>
                    <a:pt x="101834" y="65247"/>
                    <a:pt x="102215" y="65127"/>
                    <a:pt x="102561" y="64961"/>
                  </a:cubicBezTo>
                  <a:cubicBezTo>
                    <a:pt x="103275" y="64616"/>
                    <a:pt x="104001" y="64306"/>
                    <a:pt x="104656" y="63877"/>
                  </a:cubicBezTo>
                  <a:cubicBezTo>
                    <a:pt x="107288" y="62318"/>
                    <a:pt x="109693" y="59960"/>
                    <a:pt x="111348" y="57365"/>
                  </a:cubicBezTo>
                  <a:cubicBezTo>
                    <a:pt x="111383" y="57317"/>
                    <a:pt x="111419" y="57257"/>
                    <a:pt x="111455" y="57198"/>
                  </a:cubicBezTo>
                  <a:cubicBezTo>
                    <a:pt x="111467" y="57174"/>
                    <a:pt x="111479" y="57150"/>
                    <a:pt x="111490" y="57138"/>
                  </a:cubicBezTo>
                  <a:lnTo>
                    <a:pt x="111490" y="57126"/>
                  </a:lnTo>
                  <a:cubicBezTo>
                    <a:pt x="113074" y="54519"/>
                    <a:pt x="114074" y="51531"/>
                    <a:pt x="114288" y="48483"/>
                  </a:cubicBezTo>
                  <a:cubicBezTo>
                    <a:pt x="114527" y="45363"/>
                    <a:pt x="114026" y="42172"/>
                    <a:pt x="112812" y="39255"/>
                  </a:cubicBezTo>
                  <a:cubicBezTo>
                    <a:pt x="111562" y="36362"/>
                    <a:pt x="109633" y="33778"/>
                    <a:pt x="107228" y="31766"/>
                  </a:cubicBezTo>
                  <a:cubicBezTo>
                    <a:pt x="104799" y="29766"/>
                    <a:pt x="101894" y="28349"/>
                    <a:pt x="98810" y="27682"/>
                  </a:cubicBezTo>
                  <a:cubicBezTo>
                    <a:pt x="98429" y="27587"/>
                    <a:pt x="98036" y="27540"/>
                    <a:pt x="97643" y="27480"/>
                  </a:cubicBezTo>
                  <a:cubicBezTo>
                    <a:pt x="97251" y="27420"/>
                    <a:pt x="96870" y="27349"/>
                    <a:pt x="96477" y="27325"/>
                  </a:cubicBezTo>
                  <a:lnTo>
                    <a:pt x="95298" y="27266"/>
                  </a:lnTo>
                  <a:lnTo>
                    <a:pt x="94715" y="27218"/>
                  </a:lnTo>
                  <a:lnTo>
                    <a:pt x="94298" y="27206"/>
                  </a:lnTo>
                  <a:lnTo>
                    <a:pt x="71783" y="27206"/>
                  </a:lnTo>
                  <a:cubicBezTo>
                    <a:pt x="71140" y="27206"/>
                    <a:pt x="70676" y="27182"/>
                    <a:pt x="70676" y="27182"/>
                  </a:cubicBezTo>
                  <a:cubicBezTo>
                    <a:pt x="70650" y="27185"/>
                    <a:pt x="70624" y="27186"/>
                    <a:pt x="70598" y="27186"/>
                  </a:cubicBezTo>
                  <a:cubicBezTo>
                    <a:pt x="70484" y="27186"/>
                    <a:pt x="70376" y="27166"/>
                    <a:pt x="70259" y="27147"/>
                  </a:cubicBezTo>
                  <a:cubicBezTo>
                    <a:pt x="70116" y="27123"/>
                    <a:pt x="69973" y="27111"/>
                    <a:pt x="69830" y="27087"/>
                  </a:cubicBezTo>
                  <a:lnTo>
                    <a:pt x="69426" y="26980"/>
                  </a:lnTo>
                  <a:cubicBezTo>
                    <a:pt x="69283" y="26944"/>
                    <a:pt x="69140" y="26932"/>
                    <a:pt x="69009" y="26861"/>
                  </a:cubicBezTo>
                  <a:cubicBezTo>
                    <a:pt x="68747" y="26754"/>
                    <a:pt x="68473" y="26694"/>
                    <a:pt x="68223" y="26551"/>
                  </a:cubicBezTo>
                  <a:lnTo>
                    <a:pt x="67842" y="26361"/>
                  </a:lnTo>
                  <a:cubicBezTo>
                    <a:pt x="67723" y="26289"/>
                    <a:pt x="67604" y="26206"/>
                    <a:pt x="67473" y="26135"/>
                  </a:cubicBezTo>
                  <a:lnTo>
                    <a:pt x="67294" y="26027"/>
                  </a:lnTo>
                  <a:cubicBezTo>
                    <a:pt x="67235" y="25992"/>
                    <a:pt x="67175" y="25944"/>
                    <a:pt x="67116" y="25896"/>
                  </a:cubicBezTo>
                  <a:cubicBezTo>
                    <a:pt x="67009" y="25813"/>
                    <a:pt x="66890" y="25730"/>
                    <a:pt x="66771" y="25646"/>
                  </a:cubicBezTo>
                  <a:cubicBezTo>
                    <a:pt x="66663" y="25563"/>
                    <a:pt x="66568" y="25444"/>
                    <a:pt x="66461" y="25361"/>
                  </a:cubicBezTo>
                  <a:cubicBezTo>
                    <a:pt x="66354" y="25254"/>
                    <a:pt x="66223" y="25182"/>
                    <a:pt x="66140" y="25063"/>
                  </a:cubicBezTo>
                  <a:cubicBezTo>
                    <a:pt x="65961" y="24837"/>
                    <a:pt x="65735" y="24658"/>
                    <a:pt x="65592" y="24408"/>
                  </a:cubicBezTo>
                  <a:cubicBezTo>
                    <a:pt x="64889" y="23503"/>
                    <a:pt x="64401" y="22444"/>
                    <a:pt x="64235" y="21313"/>
                  </a:cubicBezTo>
                  <a:cubicBezTo>
                    <a:pt x="64211" y="21170"/>
                    <a:pt x="64175" y="20110"/>
                    <a:pt x="64175" y="20074"/>
                  </a:cubicBezTo>
                  <a:lnTo>
                    <a:pt x="64175" y="19979"/>
                  </a:lnTo>
                  <a:lnTo>
                    <a:pt x="64175" y="19169"/>
                  </a:lnTo>
                  <a:lnTo>
                    <a:pt x="64175" y="15895"/>
                  </a:lnTo>
                  <a:lnTo>
                    <a:pt x="66890" y="15895"/>
                  </a:lnTo>
                  <a:lnTo>
                    <a:pt x="57841"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5"/>
            <p:cNvSpPr/>
            <p:nvPr/>
          </p:nvSpPr>
          <p:spPr>
            <a:xfrm>
              <a:off x="3124740" y="1467244"/>
              <a:ext cx="2847490" cy="3675956"/>
            </a:xfrm>
            <a:custGeom>
              <a:avLst/>
              <a:gdLst/>
              <a:ahLst/>
              <a:cxnLst/>
              <a:rect l="l" t="t" r="r" b="b"/>
              <a:pathLst>
                <a:path w="103002" h="132970" extrusionOk="0">
                  <a:moveTo>
                    <a:pt x="51507" y="1"/>
                  </a:moveTo>
                  <a:lnTo>
                    <a:pt x="51507" y="3727"/>
                  </a:lnTo>
                  <a:lnTo>
                    <a:pt x="52757" y="3727"/>
                  </a:lnTo>
                  <a:lnTo>
                    <a:pt x="52757" y="1"/>
                  </a:lnTo>
                  <a:close/>
                  <a:moveTo>
                    <a:pt x="51507" y="7442"/>
                  </a:moveTo>
                  <a:lnTo>
                    <a:pt x="51507" y="9180"/>
                  </a:lnTo>
                  <a:cubicBezTo>
                    <a:pt x="51507" y="9883"/>
                    <a:pt x="51566" y="10573"/>
                    <a:pt x="51662" y="11252"/>
                  </a:cubicBezTo>
                  <a:lnTo>
                    <a:pt x="52888" y="11073"/>
                  </a:lnTo>
                  <a:cubicBezTo>
                    <a:pt x="52793" y="10454"/>
                    <a:pt x="52757" y="9823"/>
                    <a:pt x="52757" y="9180"/>
                  </a:cubicBezTo>
                  <a:lnTo>
                    <a:pt x="52757" y="7442"/>
                  </a:lnTo>
                  <a:close/>
                  <a:moveTo>
                    <a:pt x="53888" y="14467"/>
                  </a:moveTo>
                  <a:lnTo>
                    <a:pt x="52757" y="14979"/>
                  </a:lnTo>
                  <a:cubicBezTo>
                    <a:pt x="53293" y="16157"/>
                    <a:pt x="53995" y="17265"/>
                    <a:pt x="54840" y="18265"/>
                  </a:cubicBezTo>
                  <a:lnTo>
                    <a:pt x="55781" y="17455"/>
                  </a:lnTo>
                  <a:cubicBezTo>
                    <a:pt x="55019" y="16550"/>
                    <a:pt x="54376" y="15550"/>
                    <a:pt x="53888" y="14467"/>
                  </a:cubicBezTo>
                  <a:close/>
                  <a:moveTo>
                    <a:pt x="58424" y="19812"/>
                  </a:moveTo>
                  <a:lnTo>
                    <a:pt x="57734" y="20848"/>
                  </a:lnTo>
                  <a:cubicBezTo>
                    <a:pt x="58817" y="21575"/>
                    <a:pt x="59984" y="22146"/>
                    <a:pt x="61222" y="22551"/>
                  </a:cubicBezTo>
                  <a:lnTo>
                    <a:pt x="61603" y="21360"/>
                  </a:lnTo>
                  <a:cubicBezTo>
                    <a:pt x="60484" y="21003"/>
                    <a:pt x="59412" y="20479"/>
                    <a:pt x="58424" y="19812"/>
                  </a:cubicBezTo>
                  <a:close/>
                  <a:moveTo>
                    <a:pt x="65092" y="21979"/>
                  </a:moveTo>
                  <a:lnTo>
                    <a:pt x="65056" y="23218"/>
                  </a:lnTo>
                  <a:cubicBezTo>
                    <a:pt x="65211" y="23218"/>
                    <a:pt x="65378" y="23230"/>
                    <a:pt x="65544" y="23230"/>
                  </a:cubicBezTo>
                  <a:lnTo>
                    <a:pt x="68795" y="23230"/>
                  </a:lnTo>
                  <a:lnTo>
                    <a:pt x="68795" y="21979"/>
                  </a:lnTo>
                  <a:close/>
                  <a:moveTo>
                    <a:pt x="72521" y="21979"/>
                  </a:moveTo>
                  <a:lnTo>
                    <a:pt x="72521" y="23230"/>
                  </a:lnTo>
                  <a:lnTo>
                    <a:pt x="76248" y="23230"/>
                  </a:lnTo>
                  <a:lnTo>
                    <a:pt x="76248" y="21979"/>
                  </a:lnTo>
                  <a:close/>
                  <a:moveTo>
                    <a:pt x="79975" y="21979"/>
                  </a:moveTo>
                  <a:lnTo>
                    <a:pt x="79975" y="23230"/>
                  </a:lnTo>
                  <a:lnTo>
                    <a:pt x="83689" y="23230"/>
                  </a:lnTo>
                  <a:lnTo>
                    <a:pt x="83689" y="21979"/>
                  </a:lnTo>
                  <a:close/>
                  <a:moveTo>
                    <a:pt x="87416" y="21979"/>
                  </a:moveTo>
                  <a:lnTo>
                    <a:pt x="87416" y="23230"/>
                  </a:lnTo>
                  <a:lnTo>
                    <a:pt x="88952" y="23230"/>
                  </a:lnTo>
                  <a:cubicBezTo>
                    <a:pt x="89654" y="23230"/>
                    <a:pt x="90357" y="23277"/>
                    <a:pt x="91035" y="23396"/>
                  </a:cubicBezTo>
                  <a:lnTo>
                    <a:pt x="91238" y="22170"/>
                  </a:lnTo>
                  <a:cubicBezTo>
                    <a:pt x="90488" y="22039"/>
                    <a:pt x="89726" y="21979"/>
                    <a:pt x="88952" y="21979"/>
                  </a:cubicBezTo>
                  <a:close/>
                  <a:moveTo>
                    <a:pt x="94941" y="23313"/>
                  </a:moveTo>
                  <a:lnTo>
                    <a:pt x="94417" y="24444"/>
                  </a:lnTo>
                  <a:cubicBezTo>
                    <a:pt x="95488" y="24944"/>
                    <a:pt x="96477" y="25599"/>
                    <a:pt x="97370" y="26385"/>
                  </a:cubicBezTo>
                  <a:lnTo>
                    <a:pt x="98191" y="25444"/>
                  </a:lnTo>
                  <a:cubicBezTo>
                    <a:pt x="97215" y="24587"/>
                    <a:pt x="96119" y="23873"/>
                    <a:pt x="94941" y="23313"/>
                  </a:cubicBezTo>
                  <a:close/>
                  <a:moveTo>
                    <a:pt x="100739" y="28373"/>
                  </a:moveTo>
                  <a:lnTo>
                    <a:pt x="99691" y="29052"/>
                  </a:lnTo>
                  <a:cubicBezTo>
                    <a:pt x="100346" y="30052"/>
                    <a:pt x="100846" y="31135"/>
                    <a:pt x="101192" y="32266"/>
                  </a:cubicBezTo>
                  <a:lnTo>
                    <a:pt x="102382" y="31897"/>
                  </a:lnTo>
                  <a:cubicBezTo>
                    <a:pt x="102001" y="30659"/>
                    <a:pt x="101442" y="29468"/>
                    <a:pt x="100739" y="28373"/>
                  </a:cubicBezTo>
                  <a:close/>
                  <a:moveTo>
                    <a:pt x="102989" y="35731"/>
                  </a:moveTo>
                  <a:lnTo>
                    <a:pt x="101751" y="35755"/>
                  </a:lnTo>
                  <a:cubicBezTo>
                    <a:pt x="101751" y="35850"/>
                    <a:pt x="101751" y="35934"/>
                    <a:pt x="101751" y="36017"/>
                  </a:cubicBezTo>
                  <a:cubicBezTo>
                    <a:pt x="101751" y="37124"/>
                    <a:pt x="101608" y="38220"/>
                    <a:pt x="101334" y="39267"/>
                  </a:cubicBezTo>
                  <a:lnTo>
                    <a:pt x="102537" y="39589"/>
                  </a:lnTo>
                  <a:cubicBezTo>
                    <a:pt x="102846" y="38434"/>
                    <a:pt x="103001" y="37231"/>
                    <a:pt x="103001" y="36017"/>
                  </a:cubicBezTo>
                  <a:cubicBezTo>
                    <a:pt x="103001" y="35922"/>
                    <a:pt x="102989" y="35826"/>
                    <a:pt x="102989" y="35731"/>
                  </a:cubicBezTo>
                  <a:close/>
                  <a:moveTo>
                    <a:pt x="99977" y="42541"/>
                  </a:moveTo>
                  <a:cubicBezTo>
                    <a:pt x="99370" y="43553"/>
                    <a:pt x="98620" y="44482"/>
                    <a:pt x="97763" y="45304"/>
                  </a:cubicBezTo>
                  <a:lnTo>
                    <a:pt x="98620" y="46209"/>
                  </a:lnTo>
                  <a:cubicBezTo>
                    <a:pt x="99560" y="45316"/>
                    <a:pt x="100382" y="44292"/>
                    <a:pt x="101037" y="43172"/>
                  </a:cubicBezTo>
                  <a:lnTo>
                    <a:pt x="99977" y="42541"/>
                  </a:lnTo>
                  <a:close/>
                  <a:moveTo>
                    <a:pt x="94881" y="47363"/>
                  </a:moveTo>
                  <a:cubicBezTo>
                    <a:pt x="93833" y="47911"/>
                    <a:pt x="92714" y="48316"/>
                    <a:pt x="91547" y="48554"/>
                  </a:cubicBezTo>
                  <a:lnTo>
                    <a:pt x="91797" y="49769"/>
                  </a:lnTo>
                  <a:cubicBezTo>
                    <a:pt x="93071" y="49507"/>
                    <a:pt x="94310" y="49066"/>
                    <a:pt x="95465" y="48471"/>
                  </a:cubicBezTo>
                  <a:lnTo>
                    <a:pt x="94881" y="47363"/>
                  </a:lnTo>
                  <a:close/>
                  <a:moveTo>
                    <a:pt x="17205" y="48816"/>
                  </a:moveTo>
                  <a:lnTo>
                    <a:pt x="17205" y="50054"/>
                  </a:lnTo>
                  <a:lnTo>
                    <a:pt x="20931" y="50054"/>
                  </a:lnTo>
                  <a:lnTo>
                    <a:pt x="20931" y="48816"/>
                  </a:lnTo>
                  <a:close/>
                  <a:moveTo>
                    <a:pt x="24658" y="48816"/>
                  </a:moveTo>
                  <a:lnTo>
                    <a:pt x="24658" y="50054"/>
                  </a:lnTo>
                  <a:lnTo>
                    <a:pt x="28373" y="50054"/>
                  </a:lnTo>
                  <a:lnTo>
                    <a:pt x="28373" y="48816"/>
                  </a:lnTo>
                  <a:close/>
                  <a:moveTo>
                    <a:pt x="32100" y="48816"/>
                  </a:moveTo>
                  <a:lnTo>
                    <a:pt x="32100" y="50054"/>
                  </a:lnTo>
                  <a:lnTo>
                    <a:pt x="35826" y="50054"/>
                  </a:lnTo>
                  <a:lnTo>
                    <a:pt x="35826" y="48816"/>
                  </a:lnTo>
                  <a:close/>
                  <a:moveTo>
                    <a:pt x="39553" y="48816"/>
                  </a:moveTo>
                  <a:lnTo>
                    <a:pt x="39553" y="50054"/>
                  </a:lnTo>
                  <a:lnTo>
                    <a:pt x="43280" y="50054"/>
                  </a:lnTo>
                  <a:lnTo>
                    <a:pt x="43280" y="48816"/>
                  </a:lnTo>
                  <a:close/>
                  <a:moveTo>
                    <a:pt x="47006" y="48816"/>
                  </a:moveTo>
                  <a:lnTo>
                    <a:pt x="47006" y="50054"/>
                  </a:lnTo>
                  <a:lnTo>
                    <a:pt x="50721" y="50054"/>
                  </a:lnTo>
                  <a:lnTo>
                    <a:pt x="50721" y="48816"/>
                  </a:lnTo>
                  <a:close/>
                  <a:moveTo>
                    <a:pt x="54448" y="48816"/>
                  </a:moveTo>
                  <a:lnTo>
                    <a:pt x="54448" y="50054"/>
                  </a:lnTo>
                  <a:lnTo>
                    <a:pt x="58174" y="50054"/>
                  </a:lnTo>
                  <a:lnTo>
                    <a:pt x="58174" y="48816"/>
                  </a:lnTo>
                  <a:close/>
                  <a:moveTo>
                    <a:pt x="61901" y="48816"/>
                  </a:moveTo>
                  <a:lnTo>
                    <a:pt x="61901" y="50054"/>
                  </a:lnTo>
                  <a:lnTo>
                    <a:pt x="65628" y="50054"/>
                  </a:lnTo>
                  <a:lnTo>
                    <a:pt x="65628" y="48816"/>
                  </a:lnTo>
                  <a:close/>
                  <a:moveTo>
                    <a:pt x="69342" y="48816"/>
                  </a:moveTo>
                  <a:lnTo>
                    <a:pt x="69342" y="50054"/>
                  </a:lnTo>
                  <a:lnTo>
                    <a:pt x="73069" y="50054"/>
                  </a:lnTo>
                  <a:lnTo>
                    <a:pt x="73069" y="48816"/>
                  </a:lnTo>
                  <a:close/>
                  <a:moveTo>
                    <a:pt x="76796" y="48816"/>
                  </a:moveTo>
                  <a:lnTo>
                    <a:pt x="76796" y="50054"/>
                  </a:lnTo>
                  <a:lnTo>
                    <a:pt x="80522" y="50054"/>
                  </a:lnTo>
                  <a:lnTo>
                    <a:pt x="80522" y="48816"/>
                  </a:lnTo>
                  <a:close/>
                  <a:moveTo>
                    <a:pt x="84249" y="48816"/>
                  </a:moveTo>
                  <a:lnTo>
                    <a:pt x="84249" y="50054"/>
                  </a:lnTo>
                  <a:lnTo>
                    <a:pt x="87976" y="50054"/>
                  </a:lnTo>
                  <a:lnTo>
                    <a:pt x="87976" y="48816"/>
                  </a:lnTo>
                  <a:close/>
                  <a:moveTo>
                    <a:pt x="13454" y="48828"/>
                  </a:moveTo>
                  <a:cubicBezTo>
                    <a:pt x="12157" y="48876"/>
                    <a:pt x="10871" y="49102"/>
                    <a:pt x="9632" y="49507"/>
                  </a:cubicBezTo>
                  <a:lnTo>
                    <a:pt x="10013" y="50685"/>
                  </a:lnTo>
                  <a:cubicBezTo>
                    <a:pt x="11145" y="50316"/>
                    <a:pt x="12311" y="50114"/>
                    <a:pt x="13502" y="50066"/>
                  </a:cubicBezTo>
                  <a:lnTo>
                    <a:pt x="13454" y="48828"/>
                  </a:lnTo>
                  <a:close/>
                  <a:moveTo>
                    <a:pt x="6144" y="51209"/>
                  </a:moveTo>
                  <a:cubicBezTo>
                    <a:pt x="5072" y="51935"/>
                    <a:pt x="4096" y="52805"/>
                    <a:pt x="3251" y="53805"/>
                  </a:cubicBezTo>
                  <a:lnTo>
                    <a:pt x="4203" y="54602"/>
                  </a:lnTo>
                  <a:cubicBezTo>
                    <a:pt x="4965" y="53698"/>
                    <a:pt x="5858" y="52900"/>
                    <a:pt x="6834" y="52233"/>
                  </a:cubicBezTo>
                  <a:lnTo>
                    <a:pt x="6144" y="51209"/>
                  </a:lnTo>
                  <a:close/>
                  <a:moveTo>
                    <a:pt x="1179" y="57091"/>
                  </a:moveTo>
                  <a:cubicBezTo>
                    <a:pt x="643" y="58270"/>
                    <a:pt x="286" y="59532"/>
                    <a:pt x="96" y="60818"/>
                  </a:cubicBezTo>
                  <a:lnTo>
                    <a:pt x="1322" y="60996"/>
                  </a:lnTo>
                  <a:cubicBezTo>
                    <a:pt x="1489" y="59817"/>
                    <a:pt x="1822" y="58674"/>
                    <a:pt x="2310" y="57603"/>
                  </a:cubicBezTo>
                  <a:lnTo>
                    <a:pt x="1179" y="57091"/>
                  </a:lnTo>
                  <a:close/>
                  <a:moveTo>
                    <a:pt x="1239" y="64568"/>
                  </a:moveTo>
                  <a:lnTo>
                    <a:pt x="0" y="64675"/>
                  </a:lnTo>
                  <a:cubicBezTo>
                    <a:pt x="107" y="65973"/>
                    <a:pt x="405" y="67247"/>
                    <a:pt x="869" y="68461"/>
                  </a:cubicBezTo>
                  <a:lnTo>
                    <a:pt x="2024" y="68021"/>
                  </a:lnTo>
                  <a:cubicBezTo>
                    <a:pt x="1608" y="66914"/>
                    <a:pt x="1346" y="65747"/>
                    <a:pt x="1239" y="64568"/>
                  </a:cubicBezTo>
                  <a:close/>
                  <a:moveTo>
                    <a:pt x="3739" y="71116"/>
                  </a:moveTo>
                  <a:lnTo>
                    <a:pt x="2751" y="71855"/>
                  </a:lnTo>
                  <a:cubicBezTo>
                    <a:pt x="3525" y="72902"/>
                    <a:pt x="4453" y="73831"/>
                    <a:pt x="5477" y="74617"/>
                  </a:cubicBezTo>
                  <a:lnTo>
                    <a:pt x="6239" y="73629"/>
                  </a:lnTo>
                  <a:cubicBezTo>
                    <a:pt x="5287" y="72902"/>
                    <a:pt x="4453" y="72057"/>
                    <a:pt x="3739" y="71116"/>
                  </a:cubicBezTo>
                  <a:close/>
                  <a:moveTo>
                    <a:pt x="9323" y="75367"/>
                  </a:moveTo>
                  <a:lnTo>
                    <a:pt x="8870" y="76522"/>
                  </a:lnTo>
                  <a:cubicBezTo>
                    <a:pt x="10073" y="76998"/>
                    <a:pt x="11347" y="77296"/>
                    <a:pt x="12645" y="77415"/>
                  </a:cubicBezTo>
                  <a:lnTo>
                    <a:pt x="12764" y="76177"/>
                  </a:lnTo>
                  <a:cubicBezTo>
                    <a:pt x="11585" y="76069"/>
                    <a:pt x="10418" y="75796"/>
                    <a:pt x="9323" y="75367"/>
                  </a:cubicBezTo>
                  <a:close/>
                  <a:moveTo>
                    <a:pt x="16431" y="76236"/>
                  </a:moveTo>
                  <a:lnTo>
                    <a:pt x="16431" y="77486"/>
                  </a:lnTo>
                  <a:lnTo>
                    <a:pt x="20158" y="77486"/>
                  </a:lnTo>
                  <a:lnTo>
                    <a:pt x="20158" y="76236"/>
                  </a:lnTo>
                  <a:close/>
                  <a:moveTo>
                    <a:pt x="23872" y="76236"/>
                  </a:moveTo>
                  <a:lnTo>
                    <a:pt x="23872" y="77486"/>
                  </a:lnTo>
                  <a:lnTo>
                    <a:pt x="27599" y="77486"/>
                  </a:lnTo>
                  <a:lnTo>
                    <a:pt x="27599" y="76236"/>
                  </a:lnTo>
                  <a:close/>
                  <a:moveTo>
                    <a:pt x="31326" y="76236"/>
                  </a:moveTo>
                  <a:lnTo>
                    <a:pt x="31326" y="77486"/>
                  </a:lnTo>
                  <a:lnTo>
                    <a:pt x="35052" y="77486"/>
                  </a:lnTo>
                  <a:lnTo>
                    <a:pt x="35052" y="76236"/>
                  </a:lnTo>
                  <a:close/>
                  <a:moveTo>
                    <a:pt x="38779" y="76236"/>
                  </a:moveTo>
                  <a:lnTo>
                    <a:pt x="38779" y="77486"/>
                  </a:lnTo>
                  <a:lnTo>
                    <a:pt x="42494" y="77486"/>
                  </a:lnTo>
                  <a:lnTo>
                    <a:pt x="42494" y="76236"/>
                  </a:lnTo>
                  <a:close/>
                  <a:moveTo>
                    <a:pt x="46220" y="76236"/>
                  </a:moveTo>
                  <a:lnTo>
                    <a:pt x="46220" y="77486"/>
                  </a:lnTo>
                  <a:lnTo>
                    <a:pt x="49947" y="77486"/>
                  </a:lnTo>
                  <a:lnTo>
                    <a:pt x="49947" y="76236"/>
                  </a:lnTo>
                  <a:close/>
                  <a:moveTo>
                    <a:pt x="53674" y="76236"/>
                  </a:moveTo>
                  <a:lnTo>
                    <a:pt x="53674" y="77486"/>
                  </a:lnTo>
                  <a:lnTo>
                    <a:pt x="57400" y="77486"/>
                  </a:lnTo>
                  <a:lnTo>
                    <a:pt x="57400" y="76236"/>
                  </a:lnTo>
                  <a:close/>
                  <a:moveTo>
                    <a:pt x="61127" y="76236"/>
                  </a:moveTo>
                  <a:lnTo>
                    <a:pt x="61127" y="77486"/>
                  </a:lnTo>
                  <a:lnTo>
                    <a:pt x="64842" y="77486"/>
                  </a:lnTo>
                  <a:lnTo>
                    <a:pt x="64842" y="76236"/>
                  </a:lnTo>
                  <a:close/>
                  <a:moveTo>
                    <a:pt x="68568" y="76236"/>
                  </a:moveTo>
                  <a:lnTo>
                    <a:pt x="68568" y="77486"/>
                  </a:lnTo>
                  <a:lnTo>
                    <a:pt x="72295" y="77486"/>
                  </a:lnTo>
                  <a:lnTo>
                    <a:pt x="72295" y="76236"/>
                  </a:lnTo>
                  <a:close/>
                  <a:moveTo>
                    <a:pt x="76022" y="76236"/>
                  </a:moveTo>
                  <a:lnTo>
                    <a:pt x="76022" y="77486"/>
                  </a:lnTo>
                  <a:lnTo>
                    <a:pt x="79748" y="77486"/>
                  </a:lnTo>
                  <a:lnTo>
                    <a:pt x="79748" y="76236"/>
                  </a:lnTo>
                  <a:close/>
                  <a:moveTo>
                    <a:pt x="83475" y="76236"/>
                  </a:moveTo>
                  <a:lnTo>
                    <a:pt x="83475" y="77486"/>
                  </a:lnTo>
                  <a:lnTo>
                    <a:pt x="87190" y="77486"/>
                  </a:lnTo>
                  <a:lnTo>
                    <a:pt x="87190" y="76236"/>
                  </a:lnTo>
                  <a:close/>
                  <a:moveTo>
                    <a:pt x="91000" y="76391"/>
                  </a:moveTo>
                  <a:lnTo>
                    <a:pt x="90821" y="77617"/>
                  </a:lnTo>
                  <a:cubicBezTo>
                    <a:pt x="92000" y="77784"/>
                    <a:pt x="93143" y="78117"/>
                    <a:pt x="94214" y="78605"/>
                  </a:cubicBezTo>
                  <a:lnTo>
                    <a:pt x="94726" y="77474"/>
                  </a:lnTo>
                  <a:cubicBezTo>
                    <a:pt x="93548" y="76939"/>
                    <a:pt x="92286" y="76569"/>
                    <a:pt x="91000" y="76391"/>
                  </a:cubicBezTo>
                  <a:close/>
                  <a:moveTo>
                    <a:pt x="98013" y="79546"/>
                  </a:moveTo>
                  <a:lnTo>
                    <a:pt x="97215" y="80499"/>
                  </a:lnTo>
                  <a:cubicBezTo>
                    <a:pt x="98120" y="81261"/>
                    <a:pt x="98917" y="82153"/>
                    <a:pt x="99572" y="83130"/>
                  </a:cubicBezTo>
                  <a:lnTo>
                    <a:pt x="100608" y="82439"/>
                  </a:lnTo>
                  <a:cubicBezTo>
                    <a:pt x="99882" y="81356"/>
                    <a:pt x="99001" y="80391"/>
                    <a:pt x="98013" y="79546"/>
                  </a:cubicBezTo>
                  <a:close/>
                  <a:moveTo>
                    <a:pt x="102311" y="85928"/>
                  </a:moveTo>
                  <a:lnTo>
                    <a:pt x="101132" y="86309"/>
                  </a:lnTo>
                  <a:cubicBezTo>
                    <a:pt x="101489" y="87440"/>
                    <a:pt x="101703" y="88607"/>
                    <a:pt x="101751" y="89797"/>
                  </a:cubicBezTo>
                  <a:lnTo>
                    <a:pt x="102989" y="89750"/>
                  </a:lnTo>
                  <a:cubicBezTo>
                    <a:pt x="102942" y="88452"/>
                    <a:pt x="102716" y="87166"/>
                    <a:pt x="102311" y="85928"/>
                  </a:cubicBezTo>
                  <a:close/>
                  <a:moveTo>
                    <a:pt x="101430" y="93333"/>
                  </a:moveTo>
                  <a:cubicBezTo>
                    <a:pt x="101156" y="94488"/>
                    <a:pt x="100727" y="95596"/>
                    <a:pt x="100156" y="96631"/>
                  </a:cubicBezTo>
                  <a:lnTo>
                    <a:pt x="101239" y="97239"/>
                  </a:lnTo>
                  <a:cubicBezTo>
                    <a:pt x="101870" y="96096"/>
                    <a:pt x="102346" y="94881"/>
                    <a:pt x="102632" y="93619"/>
                  </a:cubicBezTo>
                  <a:lnTo>
                    <a:pt x="101430" y="93333"/>
                  </a:lnTo>
                  <a:close/>
                  <a:moveTo>
                    <a:pt x="98024" y="99465"/>
                  </a:moveTo>
                  <a:cubicBezTo>
                    <a:pt x="97191" y="100310"/>
                    <a:pt x="96239" y="101025"/>
                    <a:pt x="95215" y="101608"/>
                  </a:cubicBezTo>
                  <a:lnTo>
                    <a:pt x="95822" y="102692"/>
                  </a:lnTo>
                  <a:cubicBezTo>
                    <a:pt x="96953" y="102061"/>
                    <a:pt x="97989" y="101263"/>
                    <a:pt x="98906" y="100346"/>
                  </a:cubicBezTo>
                  <a:lnTo>
                    <a:pt x="98024" y="99465"/>
                  </a:lnTo>
                  <a:close/>
                  <a:moveTo>
                    <a:pt x="66009" y="103239"/>
                  </a:moveTo>
                  <a:lnTo>
                    <a:pt x="66009" y="104478"/>
                  </a:lnTo>
                  <a:lnTo>
                    <a:pt x="69735" y="104478"/>
                  </a:lnTo>
                  <a:lnTo>
                    <a:pt x="69735" y="103239"/>
                  </a:lnTo>
                  <a:close/>
                  <a:moveTo>
                    <a:pt x="73462" y="103239"/>
                  </a:moveTo>
                  <a:lnTo>
                    <a:pt x="73462" y="104478"/>
                  </a:lnTo>
                  <a:lnTo>
                    <a:pt x="77189" y="104478"/>
                  </a:lnTo>
                  <a:lnTo>
                    <a:pt x="77189" y="103239"/>
                  </a:lnTo>
                  <a:close/>
                  <a:moveTo>
                    <a:pt x="80915" y="103239"/>
                  </a:moveTo>
                  <a:lnTo>
                    <a:pt x="80915" y="104478"/>
                  </a:lnTo>
                  <a:lnTo>
                    <a:pt x="84630" y="104478"/>
                  </a:lnTo>
                  <a:lnTo>
                    <a:pt x="84630" y="103239"/>
                  </a:lnTo>
                  <a:close/>
                  <a:moveTo>
                    <a:pt x="91917" y="102894"/>
                  </a:moveTo>
                  <a:cubicBezTo>
                    <a:pt x="90952" y="103120"/>
                    <a:pt x="89952" y="103239"/>
                    <a:pt x="88952" y="103239"/>
                  </a:cubicBezTo>
                  <a:lnTo>
                    <a:pt x="88357" y="103239"/>
                  </a:lnTo>
                  <a:lnTo>
                    <a:pt x="88357" y="104478"/>
                  </a:lnTo>
                  <a:lnTo>
                    <a:pt x="88952" y="104478"/>
                  </a:lnTo>
                  <a:cubicBezTo>
                    <a:pt x="90047" y="104478"/>
                    <a:pt x="91143" y="104359"/>
                    <a:pt x="92202" y="104109"/>
                  </a:cubicBezTo>
                  <a:lnTo>
                    <a:pt x="91917" y="102894"/>
                  </a:lnTo>
                  <a:close/>
                  <a:moveTo>
                    <a:pt x="62175" y="103644"/>
                  </a:moveTo>
                  <a:cubicBezTo>
                    <a:pt x="60913" y="103954"/>
                    <a:pt x="59698" y="104442"/>
                    <a:pt x="58567" y="105097"/>
                  </a:cubicBezTo>
                  <a:lnTo>
                    <a:pt x="59186" y="106168"/>
                  </a:lnTo>
                  <a:cubicBezTo>
                    <a:pt x="60210" y="105585"/>
                    <a:pt x="61317" y="105132"/>
                    <a:pt x="62472" y="104847"/>
                  </a:cubicBezTo>
                  <a:lnTo>
                    <a:pt x="62175" y="103644"/>
                  </a:lnTo>
                  <a:close/>
                  <a:moveTo>
                    <a:pt x="55495" y="107478"/>
                  </a:moveTo>
                  <a:cubicBezTo>
                    <a:pt x="54590" y="108407"/>
                    <a:pt x="53817" y="109454"/>
                    <a:pt x="53197" y="110597"/>
                  </a:cubicBezTo>
                  <a:lnTo>
                    <a:pt x="54293" y="111193"/>
                  </a:lnTo>
                  <a:cubicBezTo>
                    <a:pt x="54852" y="110145"/>
                    <a:pt x="55555" y="109193"/>
                    <a:pt x="56388" y="108335"/>
                  </a:cubicBezTo>
                  <a:lnTo>
                    <a:pt x="55495" y="107478"/>
                  </a:lnTo>
                  <a:close/>
                  <a:moveTo>
                    <a:pt x="51840" y="114241"/>
                  </a:moveTo>
                  <a:cubicBezTo>
                    <a:pt x="51626" y="115229"/>
                    <a:pt x="51507" y="116253"/>
                    <a:pt x="51507" y="117277"/>
                  </a:cubicBezTo>
                  <a:lnTo>
                    <a:pt x="51507" y="118075"/>
                  </a:lnTo>
                  <a:lnTo>
                    <a:pt x="52745" y="118075"/>
                  </a:lnTo>
                  <a:lnTo>
                    <a:pt x="52745" y="117277"/>
                  </a:lnTo>
                  <a:cubicBezTo>
                    <a:pt x="52745" y="116348"/>
                    <a:pt x="52852" y="115408"/>
                    <a:pt x="53055" y="114503"/>
                  </a:cubicBezTo>
                  <a:lnTo>
                    <a:pt x="51840" y="114241"/>
                  </a:lnTo>
                  <a:close/>
                  <a:moveTo>
                    <a:pt x="51507" y="121801"/>
                  </a:moveTo>
                  <a:lnTo>
                    <a:pt x="51507" y="125528"/>
                  </a:lnTo>
                  <a:lnTo>
                    <a:pt x="52757" y="125528"/>
                  </a:lnTo>
                  <a:lnTo>
                    <a:pt x="52757" y="121801"/>
                  </a:lnTo>
                  <a:close/>
                  <a:moveTo>
                    <a:pt x="51507" y="129243"/>
                  </a:moveTo>
                  <a:lnTo>
                    <a:pt x="51507" y="132969"/>
                  </a:lnTo>
                  <a:lnTo>
                    <a:pt x="52757" y="132969"/>
                  </a:lnTo>
                  <a:lnTo>
                    <a:pt x="52757" y="129243"/>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 name="Google Shape;60;p15"/>
          <p:cNvGrpSpPr/>
          <p:nvPr/>
        </p:nvGrpSpPr>
        <p:grpSpPr>
          <a:xfrm>
            <a:off x="577037" y="6344"/>
            <a:ext cx="4775744" cy="6136527"/>
            <a:chOff x="2966771" y="1169862"/>
            <a:chExt cx="3166099" cy="3977784"/>
          </a:xfrm>
        </p:grpSpPr>
        <p:sp>
          <p:nvSpPr>
            <p:cNvPr id="61" name="Google Shape;61;p15"/>
            <p:cNvSpPr/>
            <p:nvPr/>
          </p:nvSpPr>
          <p:spPr>
            <a:xfrm>
              <a:off x="2966771" y="1169862"/>
              <a:ext cx="3166099" cy="3977784"/>
            </a:xfrm>
            <a:custGeom>
              <a:avLst/>
              <a:gdLst/>
              <a:ahLst/>
              <a:cxnLst/>
              <a:rect l="l" t="t" r="r" b="b"/>
              <a:pathLst>
                <a:path w="114527" h="143888" extrusionOk="0">
                  <a:moveTo>
                    <a:pt x="57841" y="0"/>
                  </a:moveTo>
                  <a:lnTo>
                    <a:pt x="48792" y="15895"/>
                  </a:lnTo>
                  <a:lnTo>
                    <a:pt x="51531" y="15895"/>
                  </a:lnTo>
                  <a:lnTo>
                    <a:pt x="51531" y="19181"/>
                  </a:lnTo>
                  <a:lnTo>
                    <a:pt x="51531" y="19979"/>
                  </a:lnTo>
                  <a:lnTo>
                    <a:pt x="51531" y="20086"/>
                  </a:lnTo>
                  <a:lnTo>
                    <a:pt x="51554" y="20217"/>
                  </a:lnTo>
                  <a:lnTo>
                    <a:pt x="51578" y="20515"/>
                  </a:lnTo>
                  <a:lnTo>
                    <a:pt x="51614" y="21098"/>
                  </a:lnTo>
                  <a:cubicBezTo>
                    <a:pt x="51638" y="21491"/>
                    <a:pt x="51650" y="21884"/>
                    <a:pt x="51697" y="22277"/>
                  </a:cubicBezTo>
                  <a:lnTo>
                    <a:pt x="51876" y="23444"/>
                  </a:lnTo>
                  <a:lnTo>
                    <a:pt x="51971" y="24027"/>
                  </a:lnTo>
                  <a:cubicBezTo>
                    <a:pt x="52007" y="24218"/>
                    <a:pt x="52066" y="24408"/>
                    <a:pt x="52102" y="24599"/>
                  </a:cubicBezTo>
                  <a:lnTo>
                    <a:pt x="52412" y="25742"/>
                  </a:lnTo>
                  <a:cubicBezTo>
                    <a:pt x="52507" y="26123"/>
                    <a:pt x="52662" y="26492"/>
                    <a:pt x="52793" y="26861"/>
                  </a:cubicBezTo>
                  <a:cubicBezTo>
                    <a:pt x="52935" y="27230"/>
                    <a:pt x="53055" y="27611"/>
                    <a:pt x="53221" y="27968"/>
                  </a:cubicBezTo>
                  <a:lnTo>
                    <a:pt x="53733" y="29028"/>
                  </a:lnTo>
                  <a:cubicBezTo>
                    <a:pt x="53817" y="29206"/>
                    <a:pt x="53900" y="29385"/>
                    <a:pt x="53995" y="29552"/>
                  </a:cubicBezTo>
                  <a:lnTo>
                    <a:pt x="54305" y="30064"/>
                  </a:lnTo>
                  <a:lnTo>
                    <a:pt x="54912" y="31064"/>
                  </a:lnTo>
                  <a:cubicBezTo>
                    <a:pt x="55138" y="31385"/>
                    <a:pt x="55376" y="31707"/>
                    <a:pt x="55614" y="32016"/>
                  </a:cubicBezTo>
                  <a:cubicBezTo>
                    <a:pt x="56067" y="32659"/>
                    <a:pt x="56615" y="33219"/>
                    <a:pt x="57150" y="33802"/>
                  </a:cubicBezTo>
                  <a:cubicBezTo>
                    <a:pt x="57400" y="34100"/>
                    <a:pt x="57710" y="34350"/>
                    <a:pt x="57996" y="34624"/>
                  </a:cubicBezTo>
                  <a:cubicBezTo>
                    <a:pt x="58293" y="34874"/>
                    <a:pt x="58567" y="35148"/>
                    <a:pt x="58877" y="35398"/>
                  </a:cubicBezTo>
                  <a:lnTo>
                    <a:pt x="59829" y="36100"/>
                  </a:lnTo>
                  <a:cubicBezTo>
                    <a:pt x="59984" y="36219"/>
                    <a:pt x="60139" y="36338"/>
                    <a:pt x="60305" y="36445"/>
                  </a:cubicBezTo>
                  <a:lnTo>
                    <a:pt x="60806" y="36755"/>
                  </a:lnTo>
                  <a:lnTo>
                    <a:pt x="61818" y="37362"/>
                  </a:lnTo>
                  <a:cubicBezTo>
                    <a:pt x="62163" y="37553"/>
                    <a:pt x="62520" y="37719"/>
                    <a:pt x="62877" y="37886"/>
                  </a:cubicBezTo>
                  <a:cubicBezTo>
                    <a:pt x="63568" y="38255"/>
                    <a:pt x="64318" y="38505"/>
                    <a:pt x="65068" y="38767"/>
                  </a:cubicBezTo>
                  <a:cubicBezTo>
                    <a:pt x="65437" y="38910"/>
                    <a:pt x="65818" y="39005"/>
                    <a:pt x="66199" y="39100"/>
                  </a:cubicBezTo>
                  <a:cubicBezTo>
                    <a:pt x="66580" y="39196"/>
                    <a:pt x="66961" y="39303"/>
                    <a:pt x="67342" y="39386"/>
                  </a:cubicBezTo>
                  <a:lnTo>
                    <a:pt x="68509" y="39577"/>
                  </a:lnTo>
                  <a:cubicBezTo>
                    <a:pt x="68902" y="39624"/>
                    <a:pt x="69295" y="39660"/>
                    <a:pt x="69676" y="39672"/>
                  </a:cubicBezTo>
                  <a:cubicBezTo>
                    <a:pt x="70176" y="39704"/>
                    <a:pt x="70946" y="39709"/>
                    <a:pt x="71403" y="39709"/>
                  </a:cubicBezTo>
                  <a:cubicBezTo>
                    <a:pt x="71632" y="39709"/>
                    <a:pt x="71783" y="39708"/>
                    <a:pt x="71783" y="39708"/>
                  </a:cubicBezTo>
                  <a:lnTo>
                    <a:pt x="94298" y="39708"/>
                  </a:lnTo>
                  <a:lnTo>
                    <a:pt x="94691" y="39743"/>
                  </a:lnTo>
                  <a:lnTo>
                    <a:pt x="94905" y="39779"/>
                  </a:lnTo>
                  <a:cubicBezTo>
                    <a:pt x="95048" y="39791"/>
                    <a:pt x="95191" y="39803"/>
                    <a:pt x="95334" y="39803"/>
                  </a:cubicBezTo>
                  <a:cubicBezTo>
                    <a:pt x="95477" y="39803"/>
                    <a:pt x="95619" y="39862"/>
                    <a:pt x="95762" y="39874"/>
                  </a:cubicBezTo>
                  <a:cubicBezTo>
                    <a:pt x="95893" y="39898"/>
                    <a:pt x="96048" y="39898"/>
                    <a:pt x="96179" y="39946"/>
                  </a:cubicBezTo>
                  <a:cubicBezTo>
                    <a:pt x="97286" y="40196"/>
                    <a:pt x="98334" y="40696"/>
                    <a:pt x="99227" y="41422"/>
                  </a:cubicBezTo>
                  <a:cubicBezTo>
                    <a:pt x="100096" y="42160"/>
                    <a:pt x="100799" y="43101"/>
                    <a:pt x="101263" y="44149"/>
                  </a:cubicBezTo>
                  <a:cubicBezTo>
                    <a:pt x="101680" y="45196"/>
                    <a:pt x="101870" y="46339"/>
                    <a:pt x="101787" y="47494"/>
                  </a:cubicBezTo>
                  <a:cubicBezTo>
                    <a:pt x="101727" y="48566"/>
                    <a:pt x="101370" y="49566"/>
                    <a:pt x="100846" y="50483"/>
                  </a:cubicBezTo>
                  <a:cubicBezTo>
                    <a:pt x="100263" y="51447"/>
                    <a:pt x="99251" y="52507"/>
                    <a:pt x="98286" y="53078"/>
                  </a:cubicBezTo>
                  <a:cubicBezTo>
                    <a:pt x="98060" y="53245"/>
                    <a:pt x="97774" y="53328"/>
                    <a:pt x="97536" y="53471"/>
                  </a:cubicBezTo>
                  <a:cubicBezTo>
                    <a:pt x="97405" y="53543"/>
                    <a:pt x="97262" y="53578"/>
                    <a:pt x="97131" y="53626"/>
                  </a:cubicBezTo>
                  <a:cubicBezTo>
                    <a:pt x="97001" y="53674"/>
                    <a:pt x="96870" y="53733"/>
                    <a:pt x="96739" y="53769"/>
                  </a:cubicBezTo>
                  <a:cubicBezTo>
                    <a:pt x="96596" y="53793"/>
                    <a:pt x="95119" y="54102"/>
                    <a:pt x="94572" y="54150"/>
                  </a:cubicBezTo>
                  <a:cubicBezTo>
                    <a:pt x="94504" y="54154"/>
                    <a:pt x="94416" y="54155"/>
                    <a:pt x="94320" y="54155"/>
                  </a:cubicBezTo>
                  <a:cubicBezTo>
                    <a:pt x="94128" y="54155"/>
                    <a:pt x="93909" y="54150"/>
                    <a:pt x="93774" y="54150"/>
                  </a:cubicBezTo>
                  <a:lnTo>
                    <a:pt x="19705" y="54150"/>
                  </a:lnTo>
                  <a:lnTo>
                    <a:pt x="19562" y="54114"/>
                  </a:lnTo>
                  <a:lnTo>
                    <a:pt x="19265" y="54102"/>
                  </a:lnTo>
                  <a:lnTo>
                    <a:pt x="18681" y="54126"/>
                  </a:lnTo>
                  <a:cubicBezTo>
                    <a:pt x="18288" y="54150"/>
                    <a:pt x="17895" y="54150"/>
                    <a:pt x="17514" y="54209"/>
                  </a:cubicBezTo>
                  <a:cubicBezTo>
                    <a:pt x="14383" y="54567"/>
                    <a:pt x="11335" y="55674"/>
                    <a:pt x="8716" y="57424"/>
                  </a:cubicBezTo>
                  <a:cubicBezTo>
                    <a:pt x="6120" y="59186"/>
                    <a:pt x="3953" y="61568"/>
                    <a:pt x="2417" y="64318"/>
                  </a:cubicBezTo>
                  <a:cubicBezTo>
                    <a:pt x="917" y="67080"/>
                    <a:pt x="96" y="70235"/>
                    <a:pt x="24" y="73367"/>
                  </a:cubicBezTo>
                  <a:cubicBezTo>
                    <a:pt x="0" y="73807"/>
                    <a:pt x="12" y="74010"/>
                    <a:pt x="12" y="74295"/>
                  </a:cubicBezTo>
                  <a:cubicBezTo>
                    <a:pt x="12" y="74343"/>
                    <a:pt x="12" y="74474"/>
                    <a:pt x="24" y="74557"/>
                  </a:cubicBezTo>
                  <a:lnTo>
                    <a:pt x="36" y="74855"/>
                  </a:lnTo>
                  <a:lnTo>
                    <a:pt x="60" y="75438"/>
                  </a:lnTo>
                  <a:cubicBezTo>
                    <a:pt x="84" y="75831"/>
                    <a:pt x="84" y="76224"/>
                    <a:pt x="143" y="76617"/>
                  </a:cubicBezTo>
                  <a:lnTo>
                    <a:pt x="322" y="77784"/>
                  </a:lnTo>
                  <a:cubicBezTo>
                    <a:pt x="357" y="77974"/>
                    <a:pt x="381" y="78165"/>
                    <a:pt x="429" y="78355"/>
                  </a:cubicBezTo>
                  <a:lnTo>
                    <a:pt x="560" y="78939"/>
                  </a:lnTo>
                  <a:lnTo>
                    <a:pt x="869" y="80082"/>
                  </a:lnTo>
                  <a:cubicBezTo>
                    <a:pt x="977" y="80451"/>
                    <a:pt x="1119" y="80820"/>
                    <a:pt x="1250" y="81189"/>
                  </a:cubicBezTo>
                  <a:cubicBezTo>
                    <a:pt x="1393" y="81558"/>
                    <a:pt x="1512" y="81939"/>
                    <a:pt x="1691" y="82296"/>
                  </a:cubicBezTo>
                  <a:cubicBezTo>
                    <a:pt x="2977" y="85166"/>
                    <a:pt x="4929" y="87737"/>
                    <a:pt x="7382" y="89702"/>
                  </a:cubicBezTo>
                  <a:cubicBezTo>
                    <a:pt x="9835" y="91655"/>
                    <a:pt x="12764" y="93048"/>
                    <a:pt x="15859" y="93655"/>
                  </a:cubicBezTo>
                  <a:lnTo>
                    <a:pt x="17026" y="93845"/>
                  </a:lnTo>
                  <a:lnTo>
                    <a:pt x="17610" y="93929"/>
                  </a:lnTo>
                  <a:cubicBezTo>
                    <a:pt x="17812" y="93952"/>
                    <a:pt x="18003" y="93952"/>
                    <a:pt x="18193" y="93964"/>
                  </a:cubicBezTo>
                  <a:lnTo>
                    <a:pt x="19372" y="94024"/>
                  </a:lnTo>
                  <a:lnTo>
                    <a:pt x="19669" y="94036"/>
                  </a:lnTo>
                  <a:lnTo>
                    <a:pt x="94643" y="94036"/>
                  </a:lnTo>
                  <a:lnTo>
                    <a:pt x="94869" y="94048"/>
                  </a:lnTo>
                  <a:cubicBezTo>
                    <a:pt x="95024" y="94060"/>
                    <a:pt x="95167" y="94072"/>
                    <a:pt x="95310" y="94072"/>
                  </a:cubicBezTo>
                  <a:cubicBezTo>
                    <a:pt x="95381" y="94072"/>
                    <a:pt x="95453" y="94083"/>
                    <a:pt x="95524" y="94095"/>
                  </a:cubicBezTo>
                  <a:lnTo>
                    <a:pt x="95727" y="94131"/>
                  </a:lnTo>
                  <a:cubicBezTo>
                    <a:pt x="95869" y="94155"/>
                    <a:pt x="96012" y="94167"/>
                    <a:pt x="96155" y="94191"/>
                  </a:cubicBezTo>
                  <a:cubicBezTo>
                    <a:pt x="96703" y="94345"/>
                    <a:pt x="97251" y="94476"/>
                    <a:pt x="97751" y="94750"/>
                  </a:cubicBezTo>
                  <a:cubicBezTo>
                    <a:pt x="98286" y="94976"/>
                    <a:pt x="98739" y="95322"/>
                    <a:pt x="99203" y="95655"/>
                  </a:cubicBezTo>
                  <a:cubicBezTo>
                    <a:pt x="99620" y="96048"/>
                    <a:pt x="100060" y="96429"/>
                    <a:pt x="100382" y="96905"/>
                  </a:cubicBezTo>
                  <a:cubicBezTo>
                    <a:pt x="100751" y="97346"/>
                    <a:pt x="100989" y="97870"/>
                    <a:pt x="101251" y="98382"/>
                  </a:cubicBezTo>
                  <a:cubicBezTo>
                    <a:pt x="101299" y="98513"/>
                    <a:pt x="101334" y="98643"/>
                    <a:pt x="101394" y="98774"/>
                  </a:cubicBezTo>
                  <a:cubicBezTo>
                    <a:pt x="101430" y="98917"/>
                    <a:pt x="101501" y="99036"/>
                    <a:pt x="101525" y="99179"/>
                  </a:cubicBezTo>
                  <a:cubicBezTo>
                    <a:pt x="101584" y="99453"/>
                    <a:pt x="101692" y="99727"/>
                    <a:pt x="101703" y="100013"/>
                  </a:cubicBezTo>
                  <a:cubicBezTo>
                    <a:pt x="101727" y="100156"/>
                    <a:pt x="101751" y="100287"/>
                    <a:pt x="101775" y="100429"/>
                  </a:cubicBezTo>
                  <a:lnTo>
                    <a:pt x="101799" y="100870"/>
                  </a:lnTo>
                  <a:lnTo>
                    <a:pt x="101823" y="101084"/>
                  </a:lnTo>
                  <a:lnTo>
                    <a:pt x="101834" y="101191"/>
                  </a:lnTo>
                  <a:lnTo>
                    <a:pt x="101834" y="101299"/>
                  </a:lnTo>
                  <a:cubicBezTo>
                    <a:pt x="101834" y="101334"/>
                    <a:pt x="101823" y="101358"/>
                    <a:pt x="101823" y="101370"/>
                  </a:cubicBezTo>
                  <a:cubicBezTo>
                    <a:pt x="101811" y="101513"/>
                    <a:pt x="101799" y="101656"/>
                    <a:pt x="101787" y="101799"/>
                  </a:cubicBezTo>
                  <a:cubicBezTo>
                    <a:pt x="101811" y="102096"/>
                    <a:pt x="101715" y="102370"/>
                    <a:pt x="101692" y="102656"/>
                  </a:cubicBezTo>
                  <a:cubicBezTo>
                    <a:pt x="101692" y="102799"/>
                    <a:pt x="101632" y="102930"/>
                    <a:pt x="101596" y="103073"/>
                  </a:cubicBezTo>
                  <a:cubicBezTo>
                    <a:pt x="101561" y="103204"/>
                    <a:pt x="101525" y="103346"/>
                    <a:pt x="101501" y="103477"/>
                  </a:cubicBezTo>
                  <a:cubicBezTo>
                    <a:pt x="101144" y="104561"/>
                    <a:pt x="100537" y="105561"/>
                    <a:pt x="99739" y="106383"/>
                  </a:cubicBezTo>
                  <a:cubicBezTo>
                    <a:pt x="98917" y="107192"/>
                    <a:pt x="97917" y="107799"/>
                    <a:pt x="96846" y="108157"/>
                  </a:cubicBezTo>
                  <a:cubicBezTo>
                    <a:pt x="96715" y="108204"/>
                    <a:pt x="96572" y="108216"/>
                    <a:pt x="96429" y="108264"/>
                  </a:cubicBezTo>
                  <a:cubicBezTo>
                    <a:pt x="96298" y="108288"/>
                    <a:pt x="96167" y="108359"/>
                    <a:pt x="96024" y="108359"/>
                  </a:cubicBezTo>
                  <a:cubicBezTo>
                    <a:pt x="95881" y="108383"/>
                    <a:pt x="95738" y="108395"/>
                    <a:pt x="95596" y="108419"/>
                  </a:cubicBezTo>
                  <a:cubicBezTo>
                    <a:pt x="95524" y="108430"/>
                    <a:pt x="95453" y="108454"/>
                    <a:pt x="95381" y="108454"/>
                  </a:cubicBezTo>
                  <a:lnTo>
                    <a:pt x="95167" y="108466"/>
                  </a:lnTo>
                  <a:cubicBezTo>
                    <a:pt x="95024" y="108466"/>
                    <a:pt x="94881" y="108466"/>
                    <a:pt x="94738" y="108478"/>
                  </a:cubicBezTo>
                  <a:cubicBezTo>
                    <a:pt x="94691" y="108478"/>
                    <a:pt x="94512" y="108466"/>
                    <a:pt x="94393" y="108466"/>
                  </a:cubicBezTo>
                  <a:lnTo>
                    <a:pt x="71283" y="108466"/>
                  </a:lnTo>
                  <a:lnTo>
                    <a:pt x="70985" y="108490"/>
                  </a:lnTo>
                  <a:lnTo>
                    <a:pt x="70402" y="108526"/>
                  </a:lnTo>
                  <a:cubicBezTo>
                    <a:pt x="70009" y="108538"/>
                    <a:pt x="69616" y="108561"/>
                    <a:pt x="69235" y="108597"/>
                  </a:cubicBezTo>
                  <a:lnTo>
                    <a:pt x="68068" y="108764"/>
                  </a:lnTo>
                  <a:cubicBezTo>
                    <a:pt x="67675" y="108835"/>
                    <a:pt x="67283" y="108883"/>
                    <a:pt x="66902" y="108990"/>
                  </a:cubicBezTo>
                  <a:cubicBezTo>
                    <a:pt x="66140" y="109181"/>
                    <a:pt x="65366" y="109359"/>
                    <a:pt x="64639" y="109657"/>
                  </a:cubicBezTo>
                  <a:cubicBezTo>
                    <a:pt x="64270" y="109788"/>
                    <a:pt x="63889" y="109919"/>
                    <a:pt x="63532" y="110073"/>
                  </a:cubicBezTo>
                  <a:lnTo>
                    <a:pt x="62460" y="110585"/>
                  </a:lnTo>
                  <a:lnTo>
                    <a:pt x="61937" y="110847"/>
                  </a:lnTo>
                  <a:cubicBezTo>
                    <a:pt x="61758" y="110931"/>
                    <a:pt x="61591" y="111038"/>
                    <a:pt x="61425" y="111145"/>
                  </a:cubicBezTo>
                  <a:lnTo>
                    <a:pt x="60413" y="111752"/>
                  </a:lnTo>
                  <a:cubicBezTo>
                    <a:pt x="60079" y="111967"/>
                    <a:pt x="59782" y="112217"/>
                    <a:pt x="59460" y="112443"/>
                  </a:cubicBezTo>
                  <a:cubicBezTo>
                    <a:pt x="59151" y="112681"/>
                    <a:pt x="58817" y="112907"/>
                    <a:pt x="58531" y="113169"/>
                  </a:cubicBezTo>
                  <a:cubicBezTo>
                    <a:pt x="58079" y="113586"/>
                    <a:pt x="57603" y="114003"/>
                    <a:pt x="57174" y="114443"/>
                  </a:cubicBezTo>
                  <a:cubicBezTo>
                    <a:pt x="57115" y="114503"/>
                    <a:pt x="57043" y="114586"/>
                    <a:pt x="56960" y="114681"/>
                  </a:cubicBezTo>
                  <a:cubicBezTo>
                    <a:pt x="56912" y="114717"/>
                    <a:pt x="56876" y="114765"/>
                    <a:pt x="56841" y="114800"/>
                  </a:cubicBezTo>
                  <a:cubicBezTo>
                    <a:pt x="56567" y="115110"/>
                    <a:pt x="56234" y="115479"/>
                    <a:pt x="56055" y="115681"/>
                  </a:cubicBezTo>
                  <a:lnTo>
                    <a:pt x="55341" y="116622"/>
                  </a:lnTo>
                  <a:lnTo>
                    <a:pt x="54995" y="117098"/>
                  </a:lnTo>
                  <a:cubicBezTo>
                    <a:pt x="54876" y="117253"/>
                    <a:pt x="54781" y="117432"/>
                    <a:pt x="54674" y="117586"/>
                  </a:cubicBezTo>
                  <a:lnTo>
                    <a:pt x="54067" y="118598"/>
                  </a:lnTo>
                  <a:cubicBezTo>
                    <a:pt x="53864" y="118944"/>
                    <a:pt x="53709" y="119301"/>
                    <a:pt x="53531" y="119658"/>
                  </a:cubicBezTo>
                  <a:cubicBezTo>
                    <a:pt x="53364" y="120015"/>
                    <a:pt x="53174" y="120360"/>
                    <a:pt x="53043" y="120730"/>
                  </a:cubicBezTo>
                  <a:lnTo>
                    <a:pt x="52638" y="121837"/>
                  </a:lnTo>
                  <a:cubicBezTo>
                    <a:pt x="52566" y="122027"/>
                    <a:pt x="52495" y="122206"/>
                    <a:pt x="52447" y="122396"/>
                  </a:cubicBezTo>
                  <a:lnTo>
                    <a:pt x="52293" y="122968"/>
                  </a:lnTo>
                  <a:lnTo>
                    <a:pt x="51995" y="124111"/>
                  </a:lnTo>
                  <a:cubicBezTo>
                    <a:pt x="51923" y="124504"/>
                    <a:pt x="51864" y="124897"/>
                    <a:pt x="51804" y="125278"/>
                  </a:cubicBezTo>
                  <a:cubicBezTo>
                    <a:pt x="51757" y="125671"/>
                    <a:pt x="51673" y="126064"/>
                    <a:pt x="51662" y="126445"/>
                  </a:cubicBezTo>
                  <a:lnTo>
                    <a:pt x="51578" y="127623"/>
                  </a:lnTo>
                  <a:lnTo>
                    <a:pt x="51531" y="128207"/>
                  </a:lnTo>
                  <a:lnTo>
                    <a:pt x="51531" y="128600"/>
                  </a:lnTo>
                  <a:lnTo>
                    <a:pt x="51531" y="129409"/>
                  </a:lnTo>
                  <a:lnTo>
                    <a:pt x="51531" y="131017"/>
                  </a:lnTo>
                  <a:lnTo>
                    <a:pt x="51531" y="143887"/>
                  </a:lnTo>
                  <a:lnTo>
                    <a:pt x="64187" y="143887"/>
                  </a:lnTo>
                  <a:lnTo>
                    <a:pt x="64187" y="131017"/>
                  </a:lnTo>
                  <a:lnTo>
                    <a:pt x="64187" y="129409"/>
                  </a:lnTo>
                  <a:lnTo>
                    <a:pt x="64187" y="128600"/>
                  </a:lnTo>
                  <a:lnTo>
                    <a:pt x="64187" y="128207"/>
                  </a:lnTo>
                  <a:lnTo>
                    <a:pt x="64163" y="127980"/>
                  </a:lnTo>
                  <a:cubicBezTo>
                    <a:pt x="64175" y="127838"/>
                    <a:pt x="64163" y="127695"/>
                    <a:pt x="64163" y="127540"/>
                  </a:cubicBezTo>
                  <a:cubicBezTo>
                    <a:pt x="64163" y="127397"/>
                    <a:pt x="64211" y="127266"/>
                    <a:pt x="64223" y="127123"/>
                  </a:cubicBezTo>
                  <a:cubicBezTo>
                    <a:pt x="64246" y="126980"/>
                    <a:pt x="64246" y="126837"/>
                    <a:pt x="64282" y="126695"/>
                  </a:cubicBezTo>
                  <a:cubicBezTo>
                    <a:pt x="64318" y="126564"/>
                    <a:pt x="64354" y="126421"/>
                    <a:pt x="64389" y="126290"/>
                  </a:cubicBezTo>
                  <a:cubicBezTo>
                    <a:pt x="64663" y="125194"/>
                    <a:pt x="65508" y="123909"/>
                    <a:pt x="66282" y="123063"/>
                  </a:cubicBezTo>
                  <a:cubicBezTo>
                    <a:pt x="66401" y="122956"/>
                    <a:pt x="66532" y="122849"/>
                    <a:pt x="66651" y="122730"/>
                  </a:cubicBezTo>
                  <a:cubicBezTo>
                    <a:pt x="66747" y="122623"/>
                    <a:pt x="66878" y="122563"/>
                    <a:pt x="66985" y="122468"/>
                  </a:cubicBezTo>
                  <a:cubicBezTo>
                    <a:pt x="67104" y="122396"/>
                    <a:pt x="67211" y="122289"/>
                    <a:pt x="67330" y="122218"/>
                  </a:cubicBezTo>
                  <a:cubicBezTo>
                    <a:pt x="67461" y="122146"/>
                    <a:pt x="67580" y="122075"/>
                    <a:pt x="67699" y="122004"/>
                  </a:cubicBezTo>
                  <a:cubicBezTo>
                    <a:pt x="67759" y="121956"/>
                    <a:pt x="67818" y="121920"/>
                    <a:pt x="67878" y="121884"/>
                  </a:cubicBezTo>
                  <a:lnTo>
                    <a:pt x="68080" y="121801"/>
                  </a:lnTo>
                  <a:cubicBezTo>
                    <a:pt x="68211" y="121742"/>
                    <a:pt x="68330" y="121670"/>
                    <a:pt x="68461" y="121611"/>
                  </a:cubicBezTo>
                  <a:lnTo>
                    <a:pt x="68866" y="121468"/>
                  </a:lnTo>
                  <a:cubicBezTo>
                    <a:pt x="69116" y="121349"/>
                    <a:pt x="69402" y="121301"/>
                    <a:pt x="69676" y="121218"/>
                  </a:cubicBezTo>
                  <a:cubicBezTo>
                    <a:pt x="69807" y="121170"/>
                    <a:pt x="69950" y="121170"/>
                    <a:pt x="70092" y="121146"/>
                  </a:cubicBezTo>
                  <a:cubicBezTo>
                    <a:pt x="70235" y="121122"/>
                    <a:pt x="70378" y="121099"/>
                    <a:pt x="70521" y="121075"/>
                  </a:cubicBezTo>
                  <a:cubicBezTo>
                    <a:pt x="70664" y="121075"/>
                    <a:pt x="70807" y="121063"/>
                    <a:pt x="70950" y="121063"/>
                  </a:cubicBezTo>
                  <a:lnTo>
                    <a:pt x="71164" y="121015"/>
                  </a:lnTo>
                  <a:lnTo>
                    <a:pt x="71283" y="120968"/>
                  </a:lnTo>
                  <a:lnTo>
                    <a:pt x="94393" y="120968"/>
                  </a:lnTo>
                  <a:cubicBezTo>
                    <a:pt x="94516" y="120968"/>
                    <a:pt x="94603" y="120994"/>
                    <a:pt x="94760" y="120994"/>
                  </a:cubicBezTo>
                  <a:cubicBezTo>
                    <a:pt x="94787" y="120994"/>
                    <a:pt x="94815" y="120993"/>
                    <a:pt x="94845" y="120991"/>
                  </a:cubicBezTo>
                  <a:lnTo>
                    <a:pt x="96024" y="120956"/>
                  </a:lnTo>
                  <a:lnTo>
                    <a:pt x="96608" y="120932"/>
                  </a:lnTo>
                  <a:cubicBezTo>
                    <a:pt x="96810" y="120908"/>
                    <a:pt x="97001" y="120884"/>
                    <a:pt x="97191" y="120861"/>
                  </a:cubicBezTo>
                  <a:lnTo>
                    <a:pt x="98358" y="120682"/>
                  </a:lnTo>
                  <a:cubicBezTo>
                    <a:pt x="98751" y="120622"/>
                    <a:pt x="99132" y="120503"/>
                    <a:pt x="99513" y="120420"/>
                  </a:cubicBezTo>
                  <a:cubicBezTo>
                    <a:pt x="99894" y="120313"/>
                    <a:pt x="100275" y="120229"/>
                    <a:pt x="100656" y="120099"/>
                  </a:cubicBezTo>
                  <a:cubicBezTo>
                    <a:pt x="103656" y="119134"/>
                    <a:pt x="106406" y="117443"/>
                    <a:pt x="108633" y="115229"/>
                  </a:cubicBezTo>
                  <a:cubicBezTo>
                    <a:pt x="110836" y="112990"/>
                    <a:pt x="112514" y="110228"/>
                    <a:pt x="113467" y="107228"/>
                  </a:cubicBezTo>
                  <a:cubicBezTo>
                    <a:pt x="113574" y="106847"/>
                    <a:pt x="113669" y="106466"/>
                    <a:pt x="113776" y="106085"/>
                  </a:cubicBezTo>
                  <a:cubicBezTo>
                    <a:pt x="113860" y="105692"/>
                    <a:pt x="113979" y="105323"/>
                    <a:pt x="114026" y="104930"/>
                  </a:cubicBezTo>
                  <a:cubicBezTo>
                    <a:pt x="114146" y="104144"/>
                    <a:pt x="114288" y="103370"/>
                    <a:pt x="114300" y="102584"/>
                  </a:cubicBezTo>
                  <a:lnTo>
                    <a:pt x="114348" y="101418"/>
                  </a:lnTo>
                  <a:cubicBezTo>
                    <a:pt x="114348" y="101358"/>
                    <a:pt x="114336" y="101322"/>
                    <a:pt x="114336" y="101287"/>
                  </a:cubicBezTo>
                  <a:lnTo>
                    <a:pt x="114336" y="101191"/>
                  </a:lnTo>
                  <a:lnTo>
                    <a:pt x="114336" y="100906"/>
                  </a:lnTo>
                  <a:lnTo>
                    <a:pt x="114324" y="100310"/>
                  </a:lnTo>
                  <a:cubicBezTo>
                    <a:pt x="114300" y="99929"/>
                    <a:pt x="114288" y="99536"/>
                    <a:pt x="114253" y="99144"/>
                  </a:cubicBezTo>
                  <a:lnTo>
                    <a:pt x="114086" y="97977"/>
                  </a:lnTo>
                  <a:cubicBezTo>
                    <a:pt x="113979" y="97191"/>
                    <a:pt x="113765" y="96429"/>
                    <a:pt x="113562" y="95667"/>
                  </a:cubicBezTo>
                  <a:cubicBezTo>
                    <a:pt x="113479" y="95286"/>
                    <a:pt x="113324" y="94917"/>
                    <a:pt x="113193" y="94548"/>
                  </a:cubicBezTo>
                  <a:cubicBezTo>
                    <a:pt x="113062" y="94179"/>
                    <a:pt x="112931" y="93810"/>
                    <a:pt x="112776" y="93440"/>
                  </a:cubicBezTo>
                  <a:cubicBezTo>
                    <a:pt x="112121" y="92012"/>
                    <a:pt x="111371" y="90619"/>
                    <a:pt x="110407" y="89369"/>
                  </a:cubicBezTo>
                  <a:cubicBezTo>
                    <a:pt x="109478" y="88095"/>
                    <a:pt x="108359" y="86987"/>
                    <a:pt x="107168" y="85963"/>
                  </a:cubicBezTo>
                  <a:cubicBezTo>
                    <a:pt x="105930" y="84999"/>
                    <a:pt x="104621" y="84106"/>
                    <a:pt x="103192" y="83451"/>
                  </a:cubicBezTo>
                  <a:cubicBezTo>
                    <a:pt x="101787" y="82737"/>
                    <a:pt x="100263" y="82272"/>
                    <a:pt x="98727" y="81915"/>
                  </a:cubicBezTo>
                  <a:cubicBezTo>
                    <a:pt x="98346" y="81844"/>
                    <a:pt x="97953" y="81784"/>
                    <a:pt x="97560" y="81725"/>
                  </a:cubicBezTo>
                  <a:lnTo>
                    <a:pt x="96977" y="81641"/>
                  </a:lnTo>
                  <a:cubicBezTo>
                    <a:pt x="96786" y="81606"/>
                    <a:pt x="96596" y="81582"/>
                    <a:pt x="96393" y="81582"/>
                  </a:cubicBezTo>
                  <a:lnTo>
                    <a:pt x="95226" y="81534"/>
                  </a:lnTo>
                  <a:lnTo>
                    <a:pt x="94643" y="81522"/>
                  </a:lnTo>
                  <a:lnTo>
                    <a:pt x="19872" y="81522"/>
                  </a:lnTo>
                  <a:lnTo>
                    <a:pt x="19693" y="81510"/>
                  </a:lnTo>
                  <a:lnTo>
                    <a:pt x="19574" y="81499"/>
                  </a:lnTo>
                  <a:cubicBezTo>
                    <a:pt x="19431" y="81487"/>
                    <a:pt x="19288" y="81475"/>
                    <a:pt x="19146" y="81463"/>
                  </a:cubicBezTo>
                  <a:cubicBezTo>
                    <a:pt x="19074" y="81463"/>
                    <a:pt x="19003" y="81463"/>
                    <a:pt x="18931" y="81451"/>
                  </a:cubicBezTo>
                  <a:lnTo>
                    <a:pt x="18717" y="81415"/>
                  </a:lnTo>
                  <a:cubicBezTo>
                    <a:pt x="18586" y="81391"/>
                    <a:pt x="18443" y="81368"/>
                    <a:pt x="18300" y="81356"/>
                  </a:cubicBezTo>
                  <a:cubicBezTo>
                    <a:pt x="17181" y="81129"/>
                    <a:pt x="16145" y="80629"/>
                    <a:pt x="15240" y="79915"/>
                  </a:cubicBezTo>
                  <a:cubicBezTo>
                    <a:pt x="14335" y="79213"/>
                    <a:pt x="13633" y="78260"/>
                    <a:pt x="13169" y="77224"/>
                  </a:cubicBezTo>
                  <a:cubicBezTo>
                    <a:pt x="13085" y="77105"/>
                    <a:pt x="13061" y="76962"/>
                    <a:pt x="13014" y="76831"/>
                  </a:cubicBezTo>
                  <a:cubicBezTo>
                    <a:pt x="12966" y="76700"/>
                    <a:pt x="12907" y="76569"/>
                    <a:pt x="12859" y="76426"/>
                  </a:cubicBezTo>
                  <a:cubicBezTo>
                    <a:pt x="12835" y="76296"/>
                    <a:pt x="12800" y="76153"/>
                    <a:pt x="12764" y="76022"/>
                  </a:cubicBezTo>
                  <a:lnTo>
                    <a:pt x="12704" y="75819"/>
                  </a:lnTo>
                  <a:cubicBezTo>
                    <a:pt x="12692" y="75748"/>
                    <a:pt x="12680" y="75676"/>
                    <a:pt x="12680" y="75605"/>
                  </a:cubicBezTo>
                  <a:cubicBezTo>
                    <a:pt x="12657" y="75462"/>
                    <a:pt x="12633" y="75319"/>
                    <a:pt x="12609" y="75176"/>
                  </a:cubicBezTo>
                  <a:cubicBezTo>
                    <a:pt x="12573" y="75045"/>
                    <a:pt x="12597" y="74891"/>
                    <a:pt x="12585" y="74748"/>
                  </a:cubicBezTo>
                  <a:lnTo>
                    <a:pt x="12549" y="74295"/>
                  </a:lnTo>
                  <a:cubicBezTo>
                    <a:pt x="12549" y="74033"/>
                    <a:pt x="12549" y="73700"/>
                    <a:pt x="12561" y="73617"/>
                  </a:cubicBezTo>
                  <a:cubicBezTo>
                    <a:pt x="12597" y="72462"/>
                    <a:pt x="12895" y="71343"/>
                    <a:pt x="13431" y="70342"/>
                  </a:cubicBezTo>
                  <a:cubicBezTo>
                    <a:pt x="13990" y="69354"/>
                    <a:pt x="14776" y="68473"/>
                    <a:pt x="15717" y="67830"/>
                  </a:cubicBezTo>
                  <a:cubicBezTo>
                    <a:pt x="16681" y="67199"/>
                    <a:pt x="17764" y="66806"/>
                    <a:pt x="18896" y="66663"/>
                  </a:cubicBezTo>
                  <a:cubicBezTo>
                    <a:pt x="19038" y="66640"/>
                    <a:pt x="19181" y="66651"/>
                    <a:pt x="19324" y="66640"/>
                  </a:cubicBezTo>
                  <a:lnTo>
                    <a:pt x="19538" y="66628"/>
                  </a:lnTo>
                  <a:lnTo>
                    <a:pt x="19646" y="66640"/>
                  </a:lnTo>
                  <a:lnTo>
                    <a:pt x="94572" y="66640"/>
                  </a:lnTo>
                  <a:lnTo>
                    <a:pt x="94679" y="66628"/>
                  </a:lnTo>
                  <a:lnTo>
                    <a:pt x="94822" y="66616"/>
                  </a:lnTo>
                  <a:lnTo>
                    <a:pt x="95119" y="66604"/>
                  </a:lnTo>
                  <a:lnTo>
                    <a:pt x="95703" y="66568"/>
                  </a:lnTo>
                  <a:cubicBezTo>
                    <a:pt x="96096" y="66544"/>
                    <a:pt x="96489" y="66544"/>
                    <a:pt x="96881" y="66485"/>
                  </a:cubicBezTo>
                  <a:lnTo>
                    <a:pt x="98048" y="66306"/>
                  </a:lnTo>
                  <a:lnTo>
                    <a:pt x="98632" y="66211"/>
                  </a:lnTo>
                  <a:lnTo>
                    <a:pt x="99203" y="66080"/>
                  </a:lnTo>
                  <a:lnTo>
                    <a:pt x="100346" y="65782"/>
                  </a:lnTo>
                  <a:cubicBezTo>
                    <a:pt x="100727" y="65675"/>
                    <a:pt x="101096" y="65520"/>
                    <a:pt x="101465" y="65389"/>
                  </a:cubicBezTo>
                  <a:cubicBezTo>
                    <a:pt x="101834" y="65247"/>
                    <a:pt x="102215" y="65127"/>
                    <a:pt x="102561" y="64961"/>
                  </a:cubicBezTo>
                  <a:cubicBezTo>
                    <a:pt x="103275" y="64616"/>
                    <a:pt x="104001" y="64306"/>
                    <a:pt x="104656" y="63877"/>
                  </a:cubicBezTo>
                  <a:cubicBezTo>
                    <a:pt x="107288" y="62318"/>
                    <a:pt x="109693" y="59960"/>
                    <a:pt x="111348" y="57365"/>
                  </a:cubicBezTo>
                  <a:cubicBezTo>
                    <a:pt x="111383" y="57317"/>
                    <a:pt x="111419" y="57257"/>
                    <a:pt x="111455" y="57198"/>
                  </a:cubicBezTo>
                  <a:cubicBezTo>
                    <a:pt x="111467" y="57174"/>
                    <a:pt x="111479" y="57150"/>
                    <a:pt x="111490" y="57138"/>
                  </a:cubicBezTo>
                  <a:lnTo>
                    <a:pt x="111490" y="57126"/>
                  </a:lnTo>
                  <a:cubicBezTo>
                    <a:pt x="113074" y="54519"/>
                    <a:pt x="114074" y="51531"/>
                    <a:pt x="114288" y="48483"/>
                  </a:cubicBezTo>
                  <a:cubicBezTo>
                    <a:pt x="114527" y="45363"/>
                    <a:pt x="114026" y="42172"/>
                    <a:pt x="112812" y="39255"/>
                  </a:cubicBezTo>
                  <a:cubicBezTo>
                    <a:pt x="111562" y="36362"/>
                    <a:pt x="109633" y="33778"/>
                    <a:pt x="107228" y="31766"/>
                  </a:cubicBezTo>
                  <a:cubicBezTo>
                    <a:pt x="104799" y="29766"/>
                    <a:pt x="101894" y="28349"/>
                    <a:pt x="98810" y="27682"/>
                  </a:cubicBezTo>
                  <a:cubicBezTo>
                    <a:pt x="98429" y="27587"/>
                    <a:pt x="98036" y="27540"/>
                    <a:pt x="97643" y="27480"/>
                  </a:cubicBezTo>
                  <a:cubicBezTo>
                    <a:pt x="97251" y="27420"/>
                    <a:pt x="96870" y="27349"/>
                    <a:pt x="96477" y="27325"/>
                  </a:cubicBezTo>
                  <a:lnTo>
                    <a:pt x="95298" y="27266"/>
                  </a:lnTo>
                  <a:lnTo>
                    <a:pt x="94715" y="27218"/>
                  </a:lnTo>
                  <a:lnTo>
                    <a:pt x="94298" y="27206"/>
                  </a:lnTo>
                  <a:lnTo>
                    <a:pt x="71783" y="27206"/>
                  </a:lnTo>
                  <a:cubicBezTo>
                    <a:pt x="71140" y="27206"/>
                    <a:pt x="70676" y="27182"/>
                    <a:pt x="70676" y="27182"/>
                  </a:cubicBezTo>
                  <a:cubicBezTo>
                    <a:pt x="70650" y="27185"/>
                    <a:pt x="70624" y="27186"/>
                    <a:pt x="70598" y="27186"/>
                  </a:cubicBezTo>
                  <a:cubicBezTo>
                    <a:pt x="70484" y="27186"/>
                    <a:pt x="70376" y="27166"/>
                    <a:pt x="70259" y="27147"/>
                  </a:cubicBezTo>
                  <a:cubicBezTo>
                    <a:pt x="70116" y="27123"/>
                    <a:pt x="69973" y="27111"/>
                    <a:pt x="69830" y="27087"/>
                  </a:cubicBezTo>
                  <a:lnTo>
                    <a:pt x="69426" y="26980"/>
                  </a:lnTo>
                  <a:cubicBezTo>
                    <a:pt x="69283" y="26944"/>
                    <a:pt x="69140" y="26932"/>
                    <a:pt x="69009" y="26861"/>
                  </a:cubicBezTo>
                  <a:cubicBezTo>
                    <a:pt x="68747" y="26754"/>
                    <a:pt x="68473" y="26694"/>
                    <a:pt x="68223" y="26551"/>
                  </a:cubicBezTo>
                  <a:lnTo>
                    <a:pt x="67842" y="26361"/>
                  </a:lnTo>
                  <a:cubicBezTo>
                    <a:pt x="67723" y="26289"/>
                    <a:pt x="67604" y="26206"/>
                    <a:pt x="67473" y="26135"/>
                  </a:cubicBezTo>
                  <a:lnTo>
                    <a:pt x="67294" y="26027"/>
                  </a:lnTo>
                  <a:cubicBezTo>
                    <a:pt x="67235" y="25992"/>
                    <a:pt x="67175" y="25944"/>
                    <a:pt x="67116" y="25896"/>
                  </a:cubicBezTo>
                  <a:cubicBezTo>
                    <a:pt x="67009" y="25813"/>
                    <a:pt x="66890" y="25730"/>
                    <a:pt x="66771" y="25646"/>
                  </a:cubicBezTo>
                  <a:cubicBezTo>
                    <a:pt x="66663" y="25563"/>
                    <a:pt x="66568" y="25444"/>
                    <a:pt x="66461" y="25361"/>
                  </a:cubicBezTo>
                  <a:cubicBezTo>
                    <a:pt x="66354" y="25254"/>
                    <a:pt x="66223" y="25182"/>
                    <a:pt x="66140" y="25063"/>
                  </a:cubicBezTo>
                  <a:cubicBezTo>
                    <a:pt x="65961" y="24837"/>
                    <a:pt x="65735" y="24658"/>
                    <a:pt x="65592" y="24408"/>
                  </a:cubicBezTo>
                  <a:cubicBezTo>
                    <a:pt x="64889" y="23503"/>
                    <a:pt x="64401" y="22444"/>
                    <a:pt x="64235" y="21313"/>
                  </a:cubicBezTo>
                  <a:cubicBezTo>
                    <a:pt x="64211" y="21170"/>
                    <a:pt x="64175" y="20110"/>
                    <a:pt x="64175" y="20074"/>
                  </a:cubicBezTo>
                  <a:lnTo>
                    <a:pt x="64175" y="19979"/>
                  </a:lnTo>
                  <a:lnTo>
                    <a:pt x="64175" y="19169"/>
                  </a:lnTo>
                  <a:lnTo>
                    <a:pt x="64175" y="15895"/>
                  </a:lnTo>
                  <a:lnTo>
                    <a:pt x="66890" y="15895"/>
                  </a:lnTo>
                  <a:lnTo>
                    <a:pt x="57841" y="0"/>
                  </a:lnTo>
                  <a:close/>
                </a:path>
              </a:pathLst>
            </a:custGeom>
            <a:solidFill>
              <a:srgbClr val="BAE4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5"/>
            <p:cNvSpPr/>
            <p:nvPr/>
          </p:nvSpPr>
          <p:spPr>
            <a:xfrm>
              <a:off x="3124740" y="1467244"/>
              <a:ext cx="2847490" cy="3675956"/>
            </a:xfrm>
            <a:custGeom>
              <a:avLst/>
              <a:gdLst/>
              <a:ahLst/>
              <a:cxnLst/>
              <a:rect l="l" t="t" r="r" b="b"/>
              <a:pathLst>
                <a:path w="103002" h="132970" extrusionOk="0">
                  <a:moveTo>
                    <a:pt x="51507" y="1"/>
                  </a:moveTo>
                  <a:lnTo>
                    <a:pt x="51507" y="3727"/>
                  </a:lnTo>
                  <a:lnTo>
                    <a:pt x="52757" y="3727"/>
                  </a:lnTo>
                  <a:lnTo>
                    <a:pt x="52757" y="1"/>
                  </a:lnTo>
                  <a:close/>
                  <a:moveTo>
                    <a:pt x="51507" y="7442"/>
                  </a:moveTo>
                  <a:lnTo>
                    <a:pt x="51507" y="9180"/>
                  </a:lnTo>
                  <a:cubicBezTo>
                    <a:pt x="51507" y="9883"/>
                    <a:pt x="51566" y="10573"/>
                    <a:pt x="51662" y="11252"/>
                  </a:cubicBezTo>
                  <a:lnTo>
                    <a:pt x="52888" y="11073"/>
                  </a:lnTo>
                  <a:cubicBezTo>
                    <a:pt x="52793" y="10454"/>
                    <a:pt x="52757" y="9823"/>
                    <a:pt x="52757" y="9180"/>
                  </a:cubicBezTo>
                  <a:lnTo>
                    <a:pt x="52757" y="7442"/>
                  </a:lnTo>
                  <a:close/>
                  <a:moveTo>
                    <a:pt x="53888" y="14467"/>
                  </a:moveTo>
                  <a:lnTo>
                    <a:pt x="52757" y="14979"/>
                  </a:lnTo>
                  <a:cubicBezTo>
                    <a:pt x="53293" y="16157"/>
                    <a:pt x="53995" y="17265"/>
                    <a:pt x="54840" y="18265"/>
                  </a:cubicBezTo>
                  <a:lnTo>
                    <a:pt x="55781" y="17455"/>
                  </a:lnTo>
                  <a:cubicBezTo>
                    <a:pt x="55019" y="16550"/>
                    <a:pt x="54376" y="15550"/>
                    <a:pt x="53888" y="14467"/>
                  </a:cubicBezTo>
                  <a:close/>
                  <a:moveTo>
                    <a:pt x="58424" y="19812"/>
                  </a:moveTo>
                  <a:lnTo>
                    <a:pt x="57734" y="20848"/>
                  </a:lnTo>
                  <a:cubicBezTo>
                    <a:pt x="58817" y="21575"/>
                    <a:pt x="59984" y="22146"/>
                    <a:pt x="61222" y="22551"/>
                  </a:cubicBezTo>
                  <a:lnTo>
                    <a:pt x="61603" y="21360"/>
                  </a:lnTo>
                  <a:cubicBezTo>
                    <a:pt x="60484" y="21003"/>
                    <a:pt x="59412" y="20479"/>
                    <a:pt x="58424" y="19812"/>
                  </a:cubicBezTo>
                  <a:close/>
                  <a:moveTo>
                    <a:pt x="65092" y="21979"/>
                  </a:moveTo>
                  <a:lnTo>
                    <a:pt x="65056" y="23218"/>
                  </a:lnTo>
                  <a:cubicBezTo>
                    <a:pt x="65211" y="23218"/>
                    <a:pt x="65378" y="23230"/>
                    <a:pt x="65544" y="23230"/>
                  </a:cubicBezTo>
                  <a:lnTo>
                    <a:pt x="68795" y="23230"/>
                  </a:lnTo>
                  <a:lnTo>
                    <a:pt x="68795" y="21979"/>
                  </a:lnTo>
                  <a:close/>
                  <a:moveTo>
                    <a:pt x="72521" y="21979"/>
                  </a:moveTo>
                  <a:lnTo>
                    <a:pt x="72521" y="23230"/>
                  </a:lnTo>
                  <a:lnTo>
                    <a:pt x="76248" y="23230"/>
                  </a:lnTo>
                  <a:lnTo>
                    <a:pt x="76248" y="21979"/>
                  </a:lnTo>
                  <a:close/>
                  <a:moveTo>
                    <a:pt x="79975" y="21979"/>
                  </a:moveTo>
                  <a:lnTo>
                    <a:pt x="79975" y="23230"/>
                  </a:lnTo>
                  <a:lnTo>
                    <a:pt x="83689" y="23230"/>
                  </a:lnTo>
                  <a:lnTo>
                    <a:pt x="83689" y="21979"/>
                  </a:lnTo>
                  <a:close/>
                  <a:moveTo>
                    <a:pt x="87416" y="21979"/>
                  </a:moveTo>
                  <a:lnTo>
                    <a:pt x="87416" y="23230"/>
                  </a:lnTo>
                  <a:lnTo>
                    <a:pt x="88952" y="23230"/>
                  </a:lnTo>
                  <a:cubicBezTo>
                    <a:pt x="89654" y="23230"/>
                    <a:pt x="90357" y="23277"/>
                    <a:pt x="91035" y="23396"/>
                  </a:cubicBezTo>
                  <a:lnTo>
                    <a:pt x="91238" y="22170"/>
                  </a:lnTo>
                  <a:cubicBezTo>
                    <a:pt x="90488" y="22039"/>
                    <a:pt x="89726" y="21979"/>
                    <a:pt x="88952" y="21979"/>
                  </a:cubicBezTo>
                  <a:close/>
                  <a:moveTo>
                    <a:pt x="94941" y="23313"/>
                  </a:moveTo>
                  <a:lnTo>
                    <a:pt x="94417" y="24444"/>
                  </a:lnTo>
                  <a:cubicBezTo>
                    <a:pt x="95488" y="24944"/>
                    <a:pt x="96477" y="25599"/>
                    <a:pt x="97370" y="26385"/>
                  </a:cubicBezTo>
                  <a:lnTo>
                    <a:pt x="98191" y="25444"/>
                  </a:lnTo>
                  <a:cubicBezTo>
                    <a:pt x="97215" y="24587"/>
                    <a:pt x="96119" y="23873"/>
                    <a:pt x="94941" y="23313"/>
                  </a:cubicBezTo>
                  <a:close/>
                  <a:moveTo>
                    <a:pt x="100739" y="28373"/>
                  </a:moveTo>
                  <a:lnTo>
                    <a:pt x="99691" y="29052"/>
                  </a:lnTo>
                  <a:cubicBezTo>
                    <a:pt x="100346" y="30052"/>
                    <a:pt x="100846" y="31135"/>
                    <a:pt x="101192" y="32266"/>
                  </a:cubicBezTo>
                  <a:lnTo>
                    <a:pt x="102382" y="31897"/>
                  </a:lnTo>
                  <a:cubicBezTo>
                    <a:pt x="102001" y="30659"/>
                    <a:pt x="101442" y="29468"/>
                    <a:pt x="100739" y="28373"/>
                  </a:cubicBezTo>
                  <a:close/>
                  <a:moveTo>
                    <a:pt x="102989" y="35731"/>
                  </a:moveTo>
                  <a:lnTo>
                    <a:pt x="101751" y="35755"/>
                  </a:lnTo>
                  <a:cubicBezTo>
                    <a:pt x="101751" y="35850"/>
                    <a:pt x="101751" y="35934"/>
                    <a:pt x="101751" y="36017"/>
                  </a:cubicBezTo>
                  <a:cubicBezTo>
                    <a:pt x="101751" y="37124"/>
                    <a:pt x="101608" y="38220"/>
                    <a:pt x="101334" y="39267"/>
                  </a:cubicBezTo>
                  <a:lnTo>
                    <a:pt x="102537" y="39589"/>
                  </a:lnTo>
                  <a:cubicBezTo>
                    <a:pt x="102846" y="38434"/>
                    <a:pt x="103001" y="37231"/>
                    <a:pt x="103001" y="36017"/>
                  </a:cubicBezTo>
                  <a:cubicBezTo>
                    <a:pt x="103001" y="35922"/>
                    <a:pt x="102989" y="35826"/>
                    <a:pt x="102989" y="35731"/>
                  </a:cubicBezTo>
                  <a:close/>
                  <a:moveTo>
                    <a:pt x="99977" y="42541"/>
                  </a:moveTo>
                  <a:cubicBezTo>
                    <a:pt x="99370" y="43553"/>
                    <a:pt x="98620" y="44482"/>
                    <a:pt x="97763" y="45304"/>
                  </a:cubicBezTo>
                  <a:lnTo>
                    <a:pt x="98620" y="46209"/>
                  </a:lnTo>
                  <a:cubicBezTo>
                    <a:pt x="99560" y="45316"/>
                    <a:pt x="100382" y="44292"/>
                    <a:pt x="101037" y="43172"/>
                  </a:cubicBezTo>
                  <a:lnTo>
                    <a:pt x="99977" y="42541"/>
                  </a:lnTo>
                  <a:close/>
                  <a:moveTo>
                    <a:pt x="94881" y="47363"/>
                  </a:moveTo>
                  <a:cubicBezTo>
                    <a:pt x="93833" y="47911"/>
                    <a:pt x="92714" y="48316"/>
                    <a:pt x="91547" y="48554"/>
                  </a:cubicBezTo>
                  <a:lnTo>
                    <a:pt x="91797" y="49769"/>
                  </a:lnTo>
                  <a:cubicBezTo>
                    <a:pt x="93071" y="49507"/>
                    <a:pt x="94310" y="49066"/>
                    <a:pt x="95465" y="48471"/>
                  </a:cubicBezTo>
                  <a:lnTo>
                    <a:pt x="94881" y="47363"/>
                  </a:lnTo>
                  <a:close/>
                  <a:moveTo>
                    <a:pt x="17205" y="48816"/>
                  </a:moveTo>
                  <a:lnTo>
                    <a:pt x="17205" y="50054"/>
                  </a:lnTo>
                  <a:lnTo>
                    <a:pt x="20931" y="50054"/>
                  </a:lnTo>
                  <a:lnTo>
                    <a:pt x="20931" y="48816"/>
                  </a:lnTo>
                  <a:close/>
                  <a:moveTo>
                    <a:pt x="24658" y="48816"/>
                  </a:moveTo>
                  <a:lnTo>
                    <a:pt x="24658" y="50054"/>
                  </a:lnTo>
                  <a:lnTo>
                    <a:pt x="28373" y="50054"/>
                  </a:lnTo>
                  <a:lnTo>
                    <a:pt x="28373" y="48816"/>
                  </a:lnTo>
                  <a:close/>
                  <a:moveTo>
                    <a:pt x="32100" y="48816"/>
                  </a:moveTo>
                  <a:lnTo>
                    <a:pt x="32100" y="50054"/>
                  </a:lnTo>
                  <a:lnTo>
                    <a:pt x="35826" y="50054"/>
                  </a:lnTo>
                  <a:lnTo>
                    <a:pt x="35826" y="48816"/>
                  </a:lnTo>
                  <a:close/>
                  <a:moveTo>
                    <a:pt x="39553" y="48816"/>
                  </a:moveTo>
                  <a:lnTo>
                    <a:pt x="39553" y="50054"/>
                  </a:lnTo>
                  <a:lnTo>
                    <a:pt x="43280" y="50054"/>
                  </a:lnTo>
                  <a:lnTo>
                    <a:pt x="43280" y="48816"/>
                  </a:lnTo>
                  <a:close/>
                  <a:moveTo>
                    <a:pt x="47006" y="48816"/>
                  </a:moveTo>
                  <a:lnTo>
                    <a:pt x="47006" y="50054"/>
                  </a:lnTo>
                  <a:lnTo>
                    <a:pt x="50721" y="50054"/>
                  </a:lnTo>
                  <a:lnTo>
                    <a:pt x="50721" y="48816"/>
                  </a:lnTo>
                  <a:close/>
                  <a:moveTo>
                    <a:pt x="54448" y="48816"/>
                  </a:moveTo>
                  <a:lnTo>
                    <a:pt x="54448" y="50054"/>
                  </a:lnTo>
                  <a:lnTo>
                    <a:pt x="58174" y="50054"/>
                  </a:lnTo>
                  <a:lnTo>
                    <a:pt x="58174" y="48816"/>
                  </a:lnTo>
                  <a:close/>
                  <a:moveTo>
                    <a:pt x="61901" y="48816"/>
                  </a:moveTo>
                  <a:lnTo>
                    <a:pt x="61901" y="50054"/>
                  </a:lnTo>
                  <a:lnTo>
                    <a:pt x="65628" y="50054"/>
                  </a:lnTo>
                  <a:lnTo>
                    <a:pt x="65628" y="48816"/>
                  </a:lnTo>
                  <a:close/>
                  <a:moveTo>
                    <a:pt x="69342" y="48816"/>
                  </a:moveTo>
                  <a:lnTo>
                    <a:pt x="69342" y="50054"/>
                  </a:lnTo>
                  <a:lnTo>
                    <a:pt x="73069" y="50054"/>
                  </a:lnTo>
                  <a:lnTo>
                    <a:pt x="73069" y="48816"/>
                  </a:lnTo>
                  <a:close/>
                  <a:moveTo>
                    <a:pt x="76796" y="48816"/>
                  </a:moveTo>
                  <a:lnTo>
                    <a:pt x="76796" y="50054"/>
                  </a:lnTo>
                  <a:lnTo>
                    <a:pt x="80522" y="50054"/>
                  </a:lnTo>
                  <a:lnTo>
                    <a:pt x="80522" y="48816"/>
                  </a:lnTo>
                  <a:close/>
                  <a:moveTo>
                    <a:pt x="84249" y="48816"/>
                  </a:moveTo>
                  <a:lnTo>
                    <a:pt x="84249" y="50054"/>
                  </a:lnTo>
                  <a:lnTo>
                    <a:pt x="87976" y="50054"/>
                  </a:lnTo>
                  <a:lnTo>
                    <a:pt x="87976" y="48816"/>
                  </a:lnTo>
                  <a:close/>
                  <a:moveTo>
                    <a:pt x="13454" y="48828"/>
                  </a:moveTo>
                  <a:cubicBezTo>
                    <a:pt x="12157" y="48876"/>
                    <a:pt x="10871" y="49102"/>
                    <a:pt x="9632" y="49507"/>
                  </a:cubicBezTo>
                  <a:lnTo>
                    <a:pt x="10013" y="50685"/>
                  </a:lnTo>
                  <a:cubicBezTo>
                    <a:pt x="11145" y="50316"/>
                    <a:pt x="12311" y="50114"/>
                    <a:pt x="13502" y="50066"/>
                  </a:cubicBezTo>
                  <a:lnTo>
                    <a:pt x="13454" y="48828"/>
                  </a:lnTo>
                  <a:close/>
                  <a:moveTo>
                    <a:pt x="6144" y="51209"/>
                  </a:moveTo>
                  <a:cubicBezTo>
                    <a:pt x="5072" y="51935"/>
                    <a:pt x="4096" y="52805"/>
                    <a:pt x="3251" y="53805"/>
                  </a:cubicBezTo>
                  <a:lnTo>
                    <a:pt x="4203" y="54602"/>
                  </a:lnTo>
                  <a:cubicBezTo>
                    <a:pt x="4965" y="53698"/>
                    <a:pt x="5858" y="52900"/>
                    <a:pt x="6834" y="52233"/>
                  </a:cubicBezTo>
                  <a:lnTo>
                    <a:pt x="6144" y="51209"/>
                  </a:lnTo>
                  <a:close/>
                  <a:moveTo>
                    <a:pt x="1179" y="57091"/>
                  </a:moveTo>
                  <a:cubicBezTo>
                    <a:pt x="643" y="58270"/>
                    <a:pt x="286" y="59532"/>
                    <a:pt x="96" y="60818"/>
                  </a:cubicBezTo>
                  <a:lnTo>
                    <a:pt x="1322" y="60996"/>
                  </a:lnTo>
                  <a:cubicBezTo>
                    <a:pt x="1489" y="59817"/>
                    <a:pt x="1822" y="58674"/>
                    <a:pt x="2310" y="57603"/>
                  </a:cubicBezTo>
                  <a:lnTo>
                    <a:pt x="1179" y="57091"/>
                  </a:lnTo>
                  <a:close/>
                  <a:moveTo>
                    <a:pt x="1239" y="64568"/>
                  </a:moveTo>
                  <a:lnTo>
                    <a:pt x="0" y="64675"/>
                  </a:lnTo>
                  <a:cubicBezTo>
                    <a:pt x="107" y="65973"/>
                    <a:pt x="405" y="67247"/>
                    <a:pt x="869" y="68461"/>
                  </a:cubicBezTo>
                  <a:lnTo>
                    <a:pt x="2024" y="68021"/>
                  </a:lnTo>
                  <a:cubicBezTo>
                    <a:pt x="1608" y="66914"/>
                    <a:pt x="1346" y="65747"/>
                    <a:pt x="1239" y="64568"/>
                  </a:cubicBezTo>
                  <a:close/>
                  <a:moveTo>
                    <a:pt x="3739" y="71116"/>
                  </a:moveTo>
                  <a:lnTo>
                    <a:pt x="2751" y="71855"/>
                  </a:lnTo>
                  <a:cubicBezTo>
                    <a:pt x="3525" y="72902"/>
                    <a:pt x="4453" y="73831"/>
                    <a:pt x="5477" y="74617"/>
                  </a:cubicBezTo>
                  <a:lnTo>
                    <a:pt x="6239" y="73629"/>
                  </a:lnTo>
                  <a:cubicBezTo>
                    <a:pt x="5287" y="72902"/>
                    <a:pt x="4453" y="72057"/>
                    <a:pt x="3739" y="71116"/>
                  </a:cubicBezTo>
                  <a:close/>
                  <a:moveTo>
                    <a:pt x="9323" y="75367"/>
                  </a:moveTo>
                  <a:lnTo>
                    <a:pt x="8870" y="76522"/>
                  </a:lnTo>
                  <a:cubicBezTo>
                    <a:pt x="10073" y="76998"/>
                    <a:pt x="11347" y="77296"/>
                    <a:pt x="12645" y="77415"/>
                  </a:cubicBezTo>
                  <a:lnTo>
                    <a:pt x="12764" y="76177"/>
                  </a:lnTo>
                  <a:cubicBezTo>
                    <a:pt x="11585" y="76069"/>
                    <a:pt x="10418" y="75796"/>
                    <a:pt x="9323" y="75367"/>
                  </a:cubicBezTo>
                  <a:close/>
                  <a:moveTo>
                    <a:pt x="16431" y="76236"/>
                  </a:moveTo>
                  <a:lnTo>
                    <a:pt x="16431" y="77486"/>
                  </a:lnTo>
                  <a:lnTo>
                    <a:pt x="20158" y="77486"/>
                  </a:lnTo>
                  <a:lnTo>
                    <a:pt x="20158" y="76236"/>
                  </a:lnTo>
                  <a:close/>
                  <a:moveTo>
                    <a:pt x="23872" y="76236"/>
                  </a:moveTo>
                  <a:lnTo>
                    <a:pt x="23872" y="77486"/>
                  </a:lnTo>
                  <a:lnTo>
                    <a:pt x="27599" y="77486"/>
                  </a:lnTo>
                  <a:lnTo>
                    <a:pt x="27599" y="76236"/>
                  </a:lnTo>
                  <a:close/>
                  <a:moveTo>
                    <a:pt x="31326" y="76236"/>
                  </a:moveTo>
                  <a:lnTo>
                    <a:pt x="31326" y="77486"/>
                  </a:lnTo>
                  <a:lnTo>
                    <a:pt x="35052" y="77486"/>
                  </a:lnTo>
                  <a:lnTo>
                    <a:pt x="35052" y="76236"/>
                  </a:lnTo>
                  <a:close/>
                  <a:moveTo>
                    <a:pt x="38779" y="76236"/>
                  </a:moveTo>
                  <a:lnTo>
                    <a:pt x="38779" y="77486"/>
                  </a:lnTo>
                  <a:lnTo>
                    <a:pt x="42494" y="77486"/>
                  </a:lnTo>
                  <a:lnTo>
                    <a:pt x="42494" y="76236"/>
                  </a:lnTo>
                  <a:close/>
                  <a:moveTo>
                    <a:pt x="46220" y="76236"/>
                  </a:moveTo>
                  <a:lnTo>
                    <a:pt x="46220" y="77486"/>
                  </a:lnTo>
                  <a:lnTo>
                    <a:pt x="49947" y="77486"/>
                  </a:lnTo>
                  <a:lnTo>
                    <a:pt x="49947" y="76236"/>
                  </a:lnTo>
                  <a:close/>
                  <a:moveTo>
                    <a:pt x="53674" y="76236"/>
                  </a:moveTo>
                  <a:lnTo>
                    <a:pt x="53674" y="77486"/>
                  </a:lnTo>
                  <a:lnTo>
                    <a:pt x="57400" y="77486"/>
                  </a:lnTo>
                  <a:lnTo>
                    <a:pt x="57400" y="76236"/>
                  </a:lnTo>
                  <a:close/>
                  <a:moveTo>
                    <a:pt x="61127" y="76236"/>
                  </a:moveTo>
                  <a:lnTo>
                    <a:pt x="61127" y="77486"/>
                  </a:lnTo>
                  <a:lnTo>
                    <a:pt x="64842" y="77486"/>
                  </a:lnTo>
                  <a:lnTo>
                    <a:pt x="64842" y="76236"/>
                  </a:lnTo>
                  <a:close/>
                  <a:moveTo>
                    <a:pt x="68568" y="76236"/>
                  </a:moveTo>
                  <a:lnTo>
                    <a:pt x="68568" y="77486"/>
                  </a:lnTo>
                  <a:lnTo>
                    <a:pt x="72295" y="77486"/>
                  </a:lnTo>
                  <a:lnTo>
                    <a:pt x="72295" y="76236"/>
                  </a:lnTo>
                  <a:close/>
                  <a:moveTo>
                    <a:pt x="76022" y="76236"/>
                  </a:moveTo>
                  <a:lnTo>
                    <a:pt x="76022" y="77486"/>
                  </a:lnTo>
                  <a:lnTo>
                    <a:pt x="79748" y="77486"/>
                  </a:lnTo>
                  <a:lnTo>
                    <a:pt x="79748" y="76236"/>
                  </a:lnTo>
                  <a:close/>
                  <a:moveTo>
                    <a:pt x="83475" y="76236"/>
                  </a:moveTo>
                  <a:lnTo>
                    <a:pt x="83475" y="77486"/>
                  </a:lnTo>
                  <a:lnTo>
                    <a:pt x="87190" y="77486"/>
                  </a:lnTo>
                  <a:lnTo>
                    <a:pt x="87190" y="76236"/>
                  </a:lnTo>
                  <a:close/>
                  <a:moveTo>
                    <a:pt x="91000" y="76391"/>
                  </a:moveTo>
                  <a:lnTo>
                    <a:pt x="90821" y="77617"/>
                  </a:lnTo>
                  <a:cubicBezTo>
                    <a:pt x="92000" y="77784"/>
                    <a:pt x="93143" y="78117"/>
                    <a:pt x="94214" y="78605"/>
                  </a:cubicBezTo>
                  <a:lnTo>
                    <a:pt x="94726" y="77474"/>
                  </a:lnTo>
                  <a:cubicBezTo>
                    <a:pt x="93548" y="76939"/>
                    <a:pt x="92286" y="76569"/>
                    <a:pt x="91000" y="76391"/>
                  </a:cubicBezTo>
                  <a:close/>
                  <a:moveTo>
                    <a:pt x="98013" y="79546"/>
                  </a:moveTo>
                  <a:lnTo>
                    <a:pt x="97215" y="80499"/>
                  </a:lnTo>
                  <a:cubicBezTo>
                    <a:pt x="98120" y="81261"/>
                    <a:pt x="98917" y="82153"/>
                    <a:pt x="99572" y="83130"/>
                  </a:cubicBezTo>
                  <a:lnTo>
                    <a:pt x="100608" y="82439"/>
                  </a:lnTo>
                  <a:cubicBezTo>
                    <a:pt x="99882" y="81356"/>
                    <a:pt x="99001" y="80391"/>
                    <a:pt x="98013" y="79546"/>
                  </a:cubicBezTo>
                  <a:close/>
                  <a:moveTo>
                    <a:pt x="102311" y="85928"/>
                  </a:moveTo>
                  <a:lnTo>
                    <a:pt x="101132" y="86309"/>
                  </a:lnTo>
                  <a:cubicBezTo>
                    <a:pt x="101489" y="87440"/>
                    <a:pt x="101703" y="88607"/>
                    <a:pt x="101751" y="89797"/>
                  </a:cubicBezTo>
                  <a:lnTo>
                    <a:pt x="102989" y="89750"/>
                  </a:lnTo>
                  <a:cubicBezTo>
                    <a:pt x="102942" y="88452"/>
                    <a:pt x="102716" y="87166"/>
                    <a:pt x="102311" y="85928"/>
                  </a:cubicBezTo>
                  <a:close/>
                  <a:moveTo>
                    <a:pt x="101430" y="93333"/>
                  </a:moveTo>
                  <a:cubicBezTo>
                    <a:pt x="101156" y="94488"/>
                    <a:pt x="100727" y="95596"/>
                    <a:pt x="100156" y="96631"/>
                  </a:cubicBezTo>
                  <a:lnTo>
                    <a:pt x="101239" y="97239"/>
                  </a:lnTo>
                  <a:cubicBezTo>
                    <a:pt x="101870" y="96096"/>
                    <a:pt x="102346" y="94881"/>
                    <a:pt x="102632" y="93619"/>
                  </a:cubicBezTo>
                  <a:lnTo>
                    <a:pt x="101430" y="93333"/>
                  </a:lnTo>
                  <a:close/>
                  <a:moveTo>
                    <a:pt x="98024" y="99465"/>
                  </a:moveTo>
                  <a:cubicBezTo>
                    <a:pt x="97191" y="100310"/>
                    <a:pt x="96239" y="101025"/>
                    <a:pt x="95215" y="101608"/>
                  </a:cubicBezTo>
                  <a:lnTo>
                    <a:pt x="95822" y="102692"/>
                  </a:lnTo>
                  <a:cubicBezTo>
                    <a:pt x="96953" y="102061"/>
                    <a:pt x="97989" y="101263"/>
                    <a:pt x="98906" y="100346"/>
                  </a:cubicBezTo>
                  <a:lnTo>
                    <a:pt x="98024" y="99465"/>
                  </a:lnTo>
                  <a:close/>
                  <a:moveTo>
                    <a:pt x="66009" y="103239"/>
                  </a:moveTo>
                  <a:lnTo>
                    <a:pt x="66009" y="104478"/>
                  </a:lnTo>
                  <a:lnTo>
                    <a:pt x="69735" y="104478"/>
                  </a:lnTo>
                  <a:lnTo>
                    <a:pt x="69735" y="103239"/>
                  </a:lnTo>
                  <a:close/>
                  <a:moveTo>
                    <a:pt x="73462" y="103239"/>
                  </a:moveTo>
                  <a:lnTo>
                    <a:pt x="73462" y="104478"/>
                  </a:lnTo>
                  <a:lnTo>
                    <a:pt x="77189" y="104478"/>
                  </a:lnTo>
                  <a:lnTo>
                    <a:pt x="77189" y="103239"/>
                  </a:lnTo>
                  <a:close/>
                  <a:moveTo>
                    <a:pt x="80915" y="103239"/>
                  </a:moveTo>
                  <a:lnTo>
                    <a:pt x="80915" y="104478"/>
                  </a:lnTo>
                  <a:lnTo>
                    <a:pt x="84630" y="104478"/>
                  </a:lnTo>
                  <a:lnTo>
                    <a:pt x="84630" y="103239"/>
                  </a:lnTo>
                  <a:close/>
                  <a:moveTo>
                    <a:pt x="91917" y="102894"/>
                  </a:moveTo>
                  <a:cubicBezTo>
                    <a:pt x="90952" y="103120"/>
                    <a:pt x="89952" y="103239"/>
                    <a:pt x="88952" y="103239"/>
                  </a:cubicBezTo>
                  <a:lnTo>
                    <a:pt x="88357" y="103239"/>
                  </a:lnTo>
                  <a:lnTo>
                    <a:pt x="88357" y="104478"/>
                  </a:lnTo>
                  <a:lnTo>
                    <a:pt x="88952" y="104478"/>
                  </a:lnTo>
                  <a:cubicBezTo>
                    <a:pt x="90047" y="104478"/>
                    <a:pt x="91143" y="104359"/>
                    <a:pt x="92202" y="104109"/>
                  </a:cubicBezTo>
                  <a:lnTo>
                    <a:pt x="91917" y="102894"/>
                  </a:lnTo>
                  <a:close/>
                  <a:moveTo>
                    <a:pt x="62175" y="103644"/>
                  </a:moveTo>
                  <a:cubicBezTo>
                    <a:pt x="60913" y="103954"/>
                    <a:pt x="59698" y="104442"/>
                    <a:pt x="58567" y="105097"/>
                  </a:cubicBezTo>
                  <a:lnTo>
                    <a:pt x="59186" y="106168"/>
                  </a:lnTo>
                  <a:cubicBezTo>
                    <a:pt x="60210" y="105585"/>
                    <a:pt x="61317" y="105132"/>
                    <a:pt x="62472" y="104847"/>
                  </a:cubicBezTo>
                  <a:lnTo>
                    <a:pt x="62175" y="103644"/>
                  </a:lnTo>
                  <a:close/>
                  <a:moveTo>
                    <a:pt x="55495" y="107478"/>
                  </a:moveTo>
                  <a:cubicBezTo>
                    <a:pt x="54590" y="108407"/>
                    <a:pt x="53817" y="109454"/>
                    <a:pt x="53197" y="110597"/>
                  </a:cubicBezTo>
                  <a:lnTo>
                    <a:pt x="54293" y="111193"/>
                  </a:lnTo>
                  <a:cubicBezTo>
                    <a:pt x="54852" y="110145"/>
                    <a:pt x="55555" y="109193"/>
                    <a:pt x="56388" y="108335"/>
                  </a:cubicBezTo>
                  <a:lnTo>
                    <a:pt x="55495" y="107478"/>
                  </a:lnTo>
                  <a:close/>
                  <a:moveTo>
                    <a:pt x="51840" y="114241"/>
                  </a:moveTo>
                  <a:cubicBezTo>
                    <a:pt x="51626" y="115229"/>
                    <a:pt x="51507" y="116253"/>
                    <a:pt x="51507" y="117277"/>
                  </a:cubicBezTo>
                  <a:lnTo>
                    <a:pt x="51507" y="118075"/>
                  </a:lnTo>
                  <a:lnTo>
                    <a:pt x="52745" y="118075"/>
                  </a:lnTo>
                  <a:lnTo>
                    <a:pt x="52745" y="117277"/>
                  </a:lnTo>
                  <a:cubicBezTo>
                    <a:pt x="52745" y="116348"/>
                    <a:pt x="52852" y="115408"/>
                    <a:pt x="53055" y="114503"/>
                  </a:cubicBezTo>
                  <a:lnTo>
                    <a:pt x="51840" y="114241"/>
                  </a:lnTo>
                  <a:close/>
                  <a:moveTo>
                    <a:pt x="51507" y="121801"/>
                  </a:moveTo>
                  <a:lnTo>
                    <a:pt x="51507" y="125528"/>
                  </a:lnTo>
                  <a:lnTo>
                    <a:pt x="52757" y="125528"/>
                  </a:lnTo>
                  <a:lnTo>
                    <a:pt x="52757" y="121801"/>
                  </a:lnTo>
                  <a:close/>
                  <a:moveTo>
                    <a:pt x="51507" y="129243"/>
                  </a:moveTo>
                  <a:lnTo>
                    <a:pt x="51507" y="132969"/>
                  </a:lnTo>
                  <a:lnTo>
                    <a:pt x="52757" y="132969"/>
                  </a:lnTo>
                  <a:lnTo>
                    <a:pt x="52757" y="129243"/>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 name="TextBox 4"/>
          <p:cNvSpPr txBox="1"/>
          <p:nvPr/>
        </p:nvSpPr>
        <p:spPr>
          <a:xfrm>
            <a:off x="5445646" y="975243"/>
            <a:ext cx="3301006" cy="2123658"/>
          </a:xfrm>
          <a:prstGeom prst="rect">
            <a:avLst/>
          </a:prstGeom>
          <a:noFill/>
        </p:spPr>
        <p:txBody>
          <a:bodyPr wrap="square" rtlCol="0">
            <a:spAutoFit/>
          </a:bodyPr>
          <a:lstStyle/>
          <a:p>
            <a:pPr algn="ctr"/>
            <a:r>
              <a:rPr lang="en-US" sz="6600" dirty="0" smtClean="0">
                <a:solidFill>
                  <a:srgbClr val="5ABE64"/>
                </a:solidFill>
                <a:latin typeface="Fira Sans Extra Condensed Medium"/>
                <a:ea typeface="Fira Sans Extra Condensed Medium"/>
                <a:cs typeface="Fira Sans Extra Condensed Medium"/>
              </a:rPr>
              <a:t>10</a:t>
            </a:r>
          </a:p>
          <a:p>
            <a:endParaRPr lang="en-US" sz="6600" dirty="0">
              <a:solidFill>
                <a:srgbClr val="5ABE64"/>
              </a:solidFill>
              <a:latin typeface="Fira Sans Extra Condensed Medium"/>
              <a:ea typeface="Fira Sans Extra Condensed Medium"/>
              <a:cs typeface="Fira Sans Extra Condensed Medium"/>
            </a:endParaRPr>
          </a:p>
        </p:txBody>
      </p:sp>
      <p:sp>
        <p:nvSpPr>
          <p:cNvPr id="7" name="TextBox 6"/>
          <p:cNvSpPr txBox="1"/>
          <p:nvPr/>
        </p:nvSpPr>
        <p:spPr>
          <a:xfrm>
            <a:off x="5723504" y="2129735"/>
            <a:ext cx="3303618" cy="1446550"/>
          </a:xfrm>
          <a:prstGeom prst="rect">
            <a:avLst/>
          </a:prstGeom>
          <a:noFill/>
        </p:spPr>
        <p:txBody>
          <a:bodyPr wrap="square" rtlCol="0">
            <a:spAutoFit/>
          </a:bodyPr>
          <a:lstStyle/>
          <a:p>
            <a:pPr lvl="0" algn="ctr"/>
            <a:r>
              <a:rPr lang="en-US" sz="4400" dirty="0">
                <a:solidFill>
                  <a:srgbClr val="5ABE64"/>
                </a:solidFill>
                <a:latin typeface="Fira Sans Extra Condensed Medium"/>
                <a:sym typeface="Fira Sans Extra Condensed Medium"/>
              </a:rPr>
              <a:t>W</a:t>
            </a:r>
            <a:r>
              <a:rPr lang="en-US" sz="4400" dirty="0" smtClean="0">
                <a:solidFill>
                  <a:srgbClr val="5ABE64"/>
                </a:solidFill>
                <a:latin typeface="Fira Sans Extra Condensed Medium"/>
                <a:sym typeface="Fira Sans Extra Condensed Medium"/>
              </a:rPr>
              <a:t>hat </a:t>
            </a:r>
            <a:r>
              <a:rPr lang="en-US" sz="4400" dirty="0">
                <a:solidFill>
                  <a:srgbClr val="5ABE64"/>
                </a:solidFill>
                <a:latin typeface="Fira Sans Extra Condensed Medium"/>
                <a:sym typeface="Fira Sans Extra Condensed Medium"/>
              </a:rPr>
              <a:t>sets us apart</a:t>
            </a:r>
            <a:endParaRPr lang="en-US" sz="4400" dirty="0">
              <a:solidFill>
                <a:srgbClr val="5ABE64"/>
              </a:solidFill>
            </a:endParaRPr>
          </a:p>
        </p:txBody>
      </p:sp>
      <p:cxnSp>
        <p:nvCxnSpPr>
          <p:cNvPr id="13" name="Google Shape;87;p13"/>
          <p:cNvCxnSpPr/>
          <p:nvPr/>
        </p:nvCxnSpPr>
        <p:spPr>
          <a:xfrm>
            <a:off x="5913650" y="2083403"/>
            <a:ext cx="2833002" cy="0"/>
          </a:xfrm>
          <a:prstGeom prst="straightConnector1">
            <a:avLst/>
          </a:prstGeom>
          <a:noFill/>
          <a:ln w="9525" cap="flat" cmpd="sng">
            <a:solidFill>
              <a:srgbClr val="2F7536"/>
            </a:solidFill>
            <a:prstDash val="solid"/>
            <a:round/>
            <a:headEnd type="none" w="med" len="med"/>
            <a:tailEnd type="none" w="med" len="med"/>
          </a:ln>
        </p:spPr>
      </p:cxnSp>
    </p:spTree>
    <p:extLst>
      <p:ext uri="{BB962C8B-B14F-4D97-AF65-F5344CB8AC3E}">
        <p14:creationId xmlns:p14="http://schemas.microsoft.com/office/powerpoint/2010/main" val="7407441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81" name="Google Shape;281;p21"/>
          <p:cNvSpPr/>
          <p:nvPr/>
        </p:nvSpPr>
        <p:spPr>
          <a:xfrm>
            <a:off x="1056236" y="1873753"/>
            <a:ext cx="3001649" cy="753587"/>
          </a:xfrm>
          <a:prstGeom prst="homePlate">
            <a:avLst>
              <a:gd name="adj" fmla="val 50000"/>
            </a:avLst>
          </a:prstGeom>
          <a:solidFill>
            <a:schemeClr val="lt2"/>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283" name="Google Shape;283;p21"/>
          <p:cNvSpPr/>
          <p:nvPr/>
        </p:nvSpPr>
        <p:spPr>
          <a:xfrm>
            <a:off x="988420" y="1852681"/>
            <a:ext cx="1572140" cy="753587"/>
          </a:xfrm>
          <a:prstGeom prst="homePlate">
            <a:avLst>
              <a:gd name="adj" fmla="val 50000"/>
            </a:avLst>
          </a:prstGeom>
          <a:solidFill>
            <a:srgbClr val="339966"/>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284" name="Google Shape;284;p21"/>
          <p:cNvSpPr txBox="1"/>
          <p:nvPr/>
        </p:nvSpPr>
        <p:spPr>
          <a:xfrm>
            <a:off x="1030583" y="1984897"/>
            <a:ext cx="1304056" cy="465109"/>
          </a:xfrm>
          <a:prstGeom prst="rect">
            <a:avLst/>
          </a:prstGeom>
          <a:noFill/>
          <a:ln>
            <a:noFill/>
          </a:ln>
        </p:spPr>
        <p:txBody>
          <a:bodyPr spcFirstLastPara="1" wrap="square" lIns="34300" tIns="17150" rIns="34300" bIns="17150" anchor="ctr" anchorCtr="0">
            <a:noAutofit/>
          </a:bodyPr>
          <a:lstStyle/>
          <a:p>
            <a:pPr lvl="0">
              <a:buClr>
                <a:schemeClr val="dk1"/>
              </a:buClr>
              <a:buSzPts val="1100"/>
            </a:pPr>
            <a:r>
              <a:rPr lang="en-US" dirty="0">
                <a:solidFill>
                  <a:schemeClr val="lt1"/>
                </a:solidFill>
                <a:latin typeface="Roboto"/>
                <a:ea typeface="Roboto"/>
                <a:cs typeface="Roboto"/>
                <a:sym typeface="Roboto"/>
              </a:rPr>
              <a:t>Better and easy life for citizens.</a:t>
            </a:r>
            <a:endParaRPr sz="1000" dirty="0">
              <a:solidFill>
                <a:schemeClr val="lt1"/>
              </a:solidFill>
              <a:latin typeface="Lato Light"/>
              <a:ea typeface="Lato Light"/>
              <a:cs typeface="Lato Light"/>
              <a:sym typeface="Lato Light"/>
            </a:endParaRPr>
          </a:p>
        </p:txBody>
      </p:sp>
      <p:sp>
        <p:nvSpPr>
          <p:cNvPr id="293" name="Google Shape;293;p21"/>
          <p:cNvSpPr/>
          <p:nvPr/>
        </p:nvSpPr>
        <p:spPr>
          <a:xfrm>
            <a:off x="6626881" y="1885074"/>
            <a:ext cx="188072" cy="77579"/>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21"/>
          <p:cNvSpPr/>
          <p:nvPr/>
        </p:nvSpPr>
        <p:spPr>
          <a:xfrm>
            <a:off x="7070103" y="1885074"/>
            <a:ext cx="188072" cy="77579"/>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1"/>
          <p:cNvSpPr/>
          <p:nvPr/>
        </p:nvSpPr>
        <p:spPr>
          <a:xfrm>
            <a:off x="7513325" y="1885074"/>
            <a:ext cx="188072" cy="77579"/>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1"/>
          <p:cNvSpPr/>
          <p:nvPr/>
        </p:nvSpPr>
        <p:spPr>
          <a:xfrm>
            <a:off x="7956548" y="1885074"/>
            <a:ext cx="188072" cy="77579"/>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81;p21"/>
          <p:cNvSpPr/>
          <p:nvPr/>
        </p:nvSpPr>
        <p:spPr>
          <a:xfrm>
            <a:off x="778060" y="98937"/>
            <a:ext cx="7211700" cy="885900"/>
          </a:xfrm>
          <a:prstGeom prst="homePlate">
            <a:avLst>
              <a:gd name="adj" fmla="val 50000"/>
            </a:avLst>
          </a:prstGeom>
          <a:solidFill>
            <a:srgbClr val="BAE4BE"/>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55" name="Google Shape;283;p21"/>
          <p:cNvSpPr/>
          <p:nvPr/>
        </p:nvSpPr>
        <p:spPr>
          <a:xfrm>
            <a:off x="22296" y="84084"/>
            <a:ext cx="1583709" cy="885900"/>
          </a:xfrm>
          <a:prstGeom prst="homePlate">
            <a:avLst>
              <a:gd name="adj" fmla="val 50000"/>
            </a:avLst>
          </a:prstGeom>
          <a:solidFill>
            <a:srgbClr val="5ABE64"/>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56" name="Google Shape;293;p21"/>
          <p:cNvSpPr/>
          <p:nvPr/>
        </p:nvSpPr>
        <p:spPr>
          <a:xfrm>
            <a:off x="5643729"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94;p21"/>
          <p:cNvSpPr/>
          <p:nvPr/>
        </p:nvSpPr>
        <p:spPr>
          <a:xfrm>
            <a:off x="6086951"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95;p21"/>
          <p:cNvSpPr/>
          <p:nvPr/>
        </p:nvSpPr>
        <p:spPr>
          <a:xfrm>
            <a:off x="6530173"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96;p21"/>
          <p:cNvSpPr/>
          <p:nvPr/>
        </p:nvSpPr>
        <p:spPr>
          <a:xfrm>
            <a:off x="6973395" y="475682"/>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95;p21"/>
          <p:cNvSpPr/>
          <p:nvPr/>
        </p:nvSpPr>
        <p:spPr>
          <a:xfrm>
            <a:off x="5117318"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95;p21"/>
          <p:cNvSpPr/>
          <p:nvPr/>
        </p:nvSpPr>
        <p:spPr>
          <a:xfrm>
            <a:off x="4674095"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95;p21"/>
          <p:cNvSpPr/>
          <p:nvPr/>
        </p:nvSpPr>
        <p:spPr>
          <a:xfrm>
            <a:off x="4147684"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95;p21"/>
          <p:cNvSpPr/>
          <p:nvPr/>
        </p:nvSpPr>
        <p:spPr>
          <a:xfrm>
            <a:off x="3587933"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95;p21"/>
          <p:cNvSpPr/>
          <p:nvPr/>
        </p:nvSpPr>
        <p:spPr>
          <a:xfrm>
            <a:off x="3125066"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295;p21"/>
          <p:cNvSpPr/>
          <p:nvPr/>
        </p:nvSpPr>
        <p:spPr>
          <a:xfrm>
            <a:off x="2557061"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295;p21"/>
          <p:cNvSpPr/>
          <p:nvPr/>
        </p:nvSpPr>
        <p:spPr>
          <a:xfrm>
            <a:off x="1952491"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27;p17"/>
          <p:cNvSpPr txBox="1"/>
          <p:nvPr/>
        </p:nvSpPr>
        <p:spPr>
          <a:xfrm>
            <a:off x="14222" y="311119"/>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01</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68" name="Google Shape;283;p21"/>
          <p:cNvSpPr/>
          <p:nvPr/>
        </p:nvSpPr>
        <p:spPr>
          <a:xfrm>
            <a:off x="748489" y="84084"/>
            <a:ext cx="1583709" cy="885900"/>
          </a:xfrm>
          <a:prstGeom prst="homePlate">
            <a:avLst>
              <a:gd name="adj" fmla="val 50000"/>
            </a:avLst>
          </a:prstGeom>
          <a:solidFill>
            <a:srgbClr val="2F7536"/>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69" name="Google Shape;127;p17"/>
          <p:cNvSpPr txBox="1"/>
          <p:nvPr/>
        </p:nvSpPr>
        <p:spPr>
          <a:xfrm>
            <a:off x="682020" y="322221"/>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a:t>
            </a:r>
            <a:r>
              <a:rPr lang="ar-JO" sz="4000" dirty="0" smtClean="0">
                <a:solidFill>
                  <a:schemeClr val="bg1"/>
                </a:solidFill>
                <a:latin typeface="Fira Sans Extra Condensed Medium"/>
                <a:ea typeface="Fira Sans Extra Condensed Medium"/>
                <a:cs typeface="Fira Sans Extra Condensed Medium"/>
                <a:sym typeface="Fira Sans Extra Condensed Medium"/>
              </a:rPr>
              <a:t>2</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70" name="Google Shape;283;p21"/>
          <p:cNvSpPr/>
          <p:nvPr/>
        </p:nvSpPr>
        <p:spPr>
          <a:xfrm>
            <a:off x="1429976" y="91511"/>
            <a:ext cx="1583709" cy="885900"/>
          </a:xfrm>
          <a:prstGeom prst="homePlate">
            <a:avLst>
              <a:gd name="adj" fmla="val 50000"/>
            </a:avLst>
          </a:prstGeom>
          <a:solidFill>
            <a:srgbClr val="6BAD78"/>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71" name="Google Shape;127;p17"/>
          <p:cNvSpPr txBox="1"/>
          <p:nvPr/>
        </p:nvSpPr>
        <p:spPr>
          <a:xfrm>
            <a:off x="1360268" y="313826"/>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03</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72" name="Google Shape;283;p21"/>
          <p:cNvSpPr/>
          <p:nvPr/>
        </p:nvSpPr>
        <p:spPr>
          <a:xfrm>
            <a:off x="2092057" y="77865"/>
            <a:ext cx="1583709" cy="885900"/>
          </a:xfrm>
          <a:prstGeom prst="homePlate">
            <a:avLst>
              <a:gd name="adj" fmla="val 50000"/>
            </a:avLst>
          </a:prstGeom>
          <a:solidFill>
            <a:srgbClr val="339966"/>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73" name="Google Shape;127;p17"/>
          <p:cNvSpPr txBox="1"/>
          <p:nvPr/>
        </p:nvSpPr>
        <p:spPr>
          <a:xfrm>
            <a:off x="2022368" y="300909"/>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04</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74" name="Google Shape;283;p21"/>
          <p:cNvSpPr/>
          <p:nvPr/>
        </p:nvSpPr>
        <p:spPr>
          <a:xfrm>
            <a:off x="2802934" y="91506"/>
            <a:ext cx="1583709" cy="885900"/>
          </a:xfrm>
          <a:prstGeom prst="homePlate">
            <a:avLst>
              <a:gd name="adj" fmla="val 50000"/>
            </a:avLst>
          </a:prstGeom>
          <a:solidFill>
            <a:srgbClr val="6BAD78"/>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75" name="Google Shape;127;p17"/>
          <p:cNvSpPr txBox="1"/>
          <p:nvPr/>
        </p:nvSpPr>
        <p:spPr>
          <a:xfrm>
            <a:off x="2765951" y="331800"/>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a:t>
            </a:r>
            <a:r>
              <a:rPr lang="ar-JO" sz="4000" dirty="0" smtClean="0">
                <a:solidFill>
                  <a:schemeClr val="bg1"/>
                </a:solidFill>
                <a:latin typeface="Fira Sans Extra Condensed Medium"/>
                <a:ea typeface="Fira Sans Extra Condensed Medium"/>
                <a:cs typeface="Fira Sans Extra Condensed Medium"/>
                <a:sym typeface="Fira Sans Extra Condensed Medium"/>
              </a:rPr>
              <a:t>5</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76" name="Google Shape;283;p21"/>
          <p:cNvSpPr/>
          <p:nvPr/>
        </p:nvSpPr>
        <p:spPr>
          <a:xfrm>
            <a:off x="3503679" y="88396"/>
            <a:ext cx="1583709" cy="885900"/>
          </a:xfrm>
          <a:prstGeom prst="homePlate">
            <a:avLst>
              <a:gd name="adj" fmla="val 50000"/>
            </a:avLst>
          </a:prstGeom>
          <a:solidFill>
            <a:srgbClr val="5ABE64"/>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77" name="Google Shape;127;p17"/>
          <p:cNvSpPr txBox="1"/>
          <p:nvPr/>
        </p:nvSpPr>
        <p:spPr>
          <a:xfrm>
            <a:off x="3494068" y="331800"/>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a:t>
            </a:r>
            <a:r>
              <a:rPr lang="en-US" sz="4000" dirty="0">
                <a:solidFill>
                  <a:schemeClr val="bg1"/>
                </a:solidFill>
                <a:latin typeface="Fira Sans Extra Condensed Medium"/>
                <a:ea typeface="Fira Sans Extra Condensed Medium"/>
                <a:cs typeface="Fira Sans Extra Condensed Medium"/>
                <a:sym typeface="Fira Sans Extra Condensed Medium"/>
              </a:rPr>
              <a:t>6</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78" name="Google Shape;283;p21"/>
          <p:cNvSpPr/>
          <p:nvPr/>
        </p:nvSpPr>
        <p:spPr>
          <a:xfrm>
            <a:off x="4219747" y="88396"/>
            <a:ext cx="1583709" cy="885900"/>
          </a:xfrm>
          <a:prstGeom prst="homePlate">
            <a:avLst>
              <a:gd name="adj" fmla="val 50000"/>
            </a:avLst>
          </a:prstGeom>
          <a:solidFill>
            <a:srgbClr val="2F7536"/>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79" name="Google Shape;127;p17"/>
          <p:cNvSpPr txBox="1"/>
          <p:nvPr/>
        </p:nvSpPr>
        <p:spPr>
          <a:xfrm>
            <a:off x="4176693" y="327280"/>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a:t>
            </a:r>
            <a:r>
              <a:rPr lang="en-US" sz="4000" dirty="0" smtClean="0">
                <a:solidFill>
                  <a:schemeClr val="bg1"/>
                </a:solidFill>
                <a:latin typeface="Fira Sans Extra Condensed Medium"/>
                <a:ea typeface="Fira Sans Extra Condensed Medium"/>
                <a:cs typeface="Fira Sans Extra Condensed Medium"/>
                <a:sym typeface="Fira Sans Extra Condensed Medium"/>
              </a:rPr>
              <a:t>7</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80" name="Google Shape;283;p21"/>
          <p:cNvSpPr/>
          <p:nvPr/>
        </p:nvSpPr>
        <p:spPr>
          <a:xfrm>
            <a:off x="4883261" y="97061"/>
            <a:ext cx="1583709" cy="885900"/>
          </a:xfrm>
          <a:prstGeom prst="homePlate">
            <a:avLst>
              <a:gd name="adj" fmla="val 50000"/>
            </a:avLst>
          </a:prstGeom>
          <a:solidFill>
            <a:srgbClr val="339966"/>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81" name="Google Shape;127;p17"/>
          <p:cNvSpPr txBox="1"/>
          <p:nvPr/>
        </p:nvSpPr>
        <p:spPr>
          <a:xfrm>
            <a:off x="4801841" y="348153"/>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a:t>
            </a:r>
            <a:r>
              <a:rPr lang="en-US" sz="4000" dirty="0">
                <a:solidFill>
                  <a:schemeClr val="bg1"/>
                </a:solidFill>
                <a:latin typeface="Fira Sans Extra Condensed Medium"/>
                <a:ea typeface="Fira Sans Extra Condensed Medium"/>
                <a:cs typeface="Fira Sans Extra Condensed Medium"/>
                <a:sym typeface="Fira Sans Extra Condensed Medium"/>
              </a:rPr>
              <a:t>8</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82" name="Google Shape;283;p21"/>
          <p:cNvSpPr/>
          <p:nvPr/>
        </p:nvSpPr>
        <p:spPr>
          <a:xfrm>
            <a:off x="5555357" y="98937"/>
            <a:ext cx="1369542" cy="885900"/>
          </a:xfrm>
          <a:prstGeom prst="homePlate">
            <a:avLst>
              <a:gd name="adj" fmla="val 50000"/>
            </a:avLst>
          </a:prstGeom>
          <a:solidFill>
            <a:srgbClr val="5ABE64"/>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83" name="Google Shape;127;p17"/>
          <p:cNvSpPr txBox="1"/>
          <p:nvPr/>
        </p:nvSpPr>
        <p:spPr>
          <a:xfrm>
            <a:off x="5490577" y="337612"/>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a:t>
            </a:r>
            <a:r>
              <a:rPr lang="en-US" sz="4000" dirty="0" smtClean="0">
                <a:solidFill>
                  <a:schemeClr val="bg1"/>
                </a:solidFill>
                <a:latin typeface="Fira Sans Extra Condensed Medium"/>
                <a:ea typeface="Fira Sans Extra Condensed Medium"/>
                <a:cs typeface="Fira Sans Extra Condensed Medium"/>
                <a:sym typeface="Fira Sans Extra Condensed Medium"/>
              </a:rPr>
              <a:t>9</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105" name="Google Shape;281;p21"/>
          <p:cNvSpPr/>
          <p:nvPr/>
        </p:nvSpPr>
        <p:spPr>
          <a:xfrm>
            <a:off x="1061178" y="3075281"/>
            <a:ext cx="3545099" cy="757072"/>
          </a:xfrm>
          <a:prstGeom prst="homePlate">
            <a:avLst>
              <a:gd name="adj" fmla="val 50000"/>
            </a:avLst>
          </a:prstGeom>
          <a:solidFill>
            <a:schemeClr val="lt2"/>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06" name="Google Shape;283;p21"/>
          <p:cNvSpPr/>
          <p:nvPr/>
        </p:nvSpPr>
        <p:spPr>
          <a:xfrm>
            <a:off x="993362" y="3054209"/>
            <a:ext cx="3226385" cy="753587"/>
          </a:xfrm>
          <a:prstGeom prst="homePlate">
            <a:avLst>
              <a:gd name="adj" fmla="val 50000"/>
            </a:avLst>
          </a:prstGeom>
          <a:solidFill>
            <a:srgbClr val="5ABE64"/>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07" name="Google Shape;284;p21"/>
          <p:cNvSpPr txBox="1"/>
          <p:nvPr/>
        </p:nvSpPr>
        <p:spPr>
          <a:xfrm>
            <a:off x="1071494" y="3081284"/>
            <a:ext cx="2821238" cy="706779"/>
          </a:xfrm>
          <a:prstGeom prst="rect">
            <a:avLst/>
          </a:prstGeom>
          <a:noFill/>
          <a:ln>
            <a:noFill/>
          </a:ln>
        </p:spPr>
        <p:txBody>
          <a:bodyPr spcFirstLastPara="1" wrap="square" lIns="34300" tIns="17150" rIns="34300" bIns="17150" anchor="ctr" anchorCtr="0">
            <a:noAutofit/>
          </a:bodyPr>
          <a:lstStyle/>
          <a:p>
            <a:pPr lvl="0">
              <a:buClr>
                <a:schemeClr val="dk1"/>
              </a:buClr>
              <a:buSzPts val="1100"/>
            </a:pPr>
            <a:r>
              <a:rPr lang="en-US" dirty="0">
                <a:solidFill>
                  <a:schemeClr val="lt1"/>
                </a:solidFill>
                <a:latin typeface="Roboto"/>
                <a:ea typeface="Roboto"/>
                <a:cs typeface="Roboto"/>
                <a:sym typeface="Roboto"/>
              </a:rPr>
              <a:t>Improving </a:t>
            </a:r>
            <a:r>
              <a:rPr lang="en-US" dirty="0">
                <a:solidFill>
                  <a:schemeClr val="lt1"/>
                </a:solidFill>
                <a:latin typeface="Roboto"/>
                <a:ea typeface="Roboto"/>
                <a:cs typeface="Roboto"/>
                <a:sym typeface="Roboto"/>
              </a:rPr>
              <a:t>digital services saves time and effort on both sides dedicated to the road sector.</a:t>
            </a:r>
            <a:endParaRPr dirty="0">
              <a:solidFill>
                <a:schemeClr val="lt1"/>
              </a:solidFill>
              <a:latin typeface="Roboto"/>
              <a:ea typeface="Roboto"/>
              <a:cs typeface="Roboto"/>
              <a:sym typeface="Lato Light"/>
            </a:endParaRPr>
          </a:p>
        </p:txBody>
      </p:sp>
      <p:sp>
        <p:nvSpPr>
          <p:cNvPr id="108" name="Google Shape;281;p21"/>
          <p:cNvSpPr/>
          <p:nvPr/>
        </p:nvSpPr>
        <p:spPr>
          <a:xfrm>
            <a:off x="4674095" y="1894825"/>
            <a:ext cx="3001649" cy="753587"/>
          </a:xfrm>
          <a:prstGeom prst="homePlate">
            <a:avLst>
              <a:gd name="adj" fmla="val 50000"/>
            </a:avLst>
          </a:prstGeom>
          <a:solidFill>
            <a:schemeClr val="lt2"/>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09" name="Google Shape;283;p21"/>
          <p:cNvSpPr/>
          <p:nvPr/>
        </p:nvSpPr>
        <p:spPr>
          <a:xfrm>
            <a:off x="4606278" y="1873753"/>
            <a:ext cx="1994949" cy="753587"/>
          </a:xfrm>
          <a:prstGeom prst="homePlate">
            <a:avLst>
              <a:gd name="adj" fmla="val 50000"/>
            </a:avLst>
          </a:prstGeom>
          <a:solidFill>
            <a:srgbClr val="6BAD78"/>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10" name="Google Shape;284;p21"/>
          <p:cNvSpPr txBox="1"/>
          <p:nvPr/>
        </p:nvSpPr>
        <p:spPr>
          <a:xfrm>
            <a:off x="4674095" y="1884284"/>
            <a:ext cx="1681627" cy="743056"/>
          </a:xfrm>
          <a:prstGeom prst="rect">
            <a:avLst/>
          </a:prstGeom>
          <a:noFill/>
          <a:ln>
            <a:noFill/>
          </a:ln>
        </p:spPr>
        <p:txBody>
          <a:bodyPr spcFirstLastPara="1" wrap="square" lIns="34300" tIns="17150" rIns="34300" bIns="17150" anchor="ctr" anchorCtr="0">
            <a:noAutofit/>
          </a:bodyPr>
          <a:lstStyle/>
          <a:p>
            <a:pPr lvl="0" algn="ctr">
              <a:buClr>
                <a:schemeClr val="dk1"/>
              </a:buClr>
              <a:buSzPts val="1100"/>
            </a:pPr>
            <a:r>
              <a:rPr lang="en-US" dirty="0">
                <a:solidFill>
                  <a:schemeClr val="lt1"/>
                </a:solidFill>
                <a:latin typeface="Roboto"/>
                <a:ea typeface="Roboto"/>
                <a:cs typeface="Roboto"/>
                <a:sym typeface="Roboto"/>
              </a:rPr>
              <a:t>Supported </a:t>
            </a:r>
            <a:r>
              <a:rPr lang="en-US" dirty="0">
                <a:solidFill>
                  <a:schemeClr val="lt1"/>
                </a:solidFill>
                <a:latin typeface="Roboto"/>
                <a:ea typeface="Roboto"/>
                <a:cs typeface="Roboto"/>
                <a:sym typeface="Roboto"/>
              </a:rPr>
              <a:t>by a website and mobile application</a:t>
            </a:r>
            <a:endParaRPr dirty="0">
              <a:solidFill>
                <a:schemeClr val="lt1"/>
              </a:solidFill>
              <a:latin typeface="Roboto"/>
              <a:ea typeface="Roboto"/>
              <a:cs typeface="Roboto"/>
              <a:sym typeface="Lato Light"/>
            </a:endParaRPr>
          </a:p>
        </p:txBody>
      </p:sp>
      <p:sp>
        <p:nvSpPr>
          <p:cNvPr id="111" name="Google Shape;281;p21"/>
          <p:cNvSpPr/>
          <p:nvPr/>
        </p:nvSpPr>
        <p:spPr>
          <a:xfrm>
            <a:off x="4674095" y="3099838"/>
            <a:ext cx="3411126" cy="753587"/>
          </a:xfrm>
          <a:prstGeom prst="homePlate">
            <a:avLst>
              <a:gd name="adj" fmla="val 50000"/>
            </a:avLst>
          </a:prstGeom>
          <a:solidFill>
            <a:schemeClr val="lt2"/>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12" name="Google Shape;283;p21"/>
          <p:cNvSpPr/>
          <p:nvPr/>
        </p:nvSpPr>
        <p:spPr>
          <a:xfrm>
            <a:off x="4606278" y="3078766"/>
            <a:ext cx="3069465" cy="753587"/>
          </a:xfrm>
          <a:prstGeom prst="homePlate">
            <a:avLst>
              <a:gd name="adj" fmla="val 50000"/>
            </a:avLst>
          </a:prstGeom>
          <a:solidFill>
            <a:srgbClr val="2F7536"/>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13" name="Google Shape;284;p21"/>
          <p:cNvSpPr txBox="1"/>
          <p:nvPr/>
        </p:nvSpPr>
        <p:spPr>
          <a:xfrm>
            <a:off x="4674093" y="3097962"/>
            <a:ext cx="2839232" cy="755463"/>
          </a:xfrm>
          <a:prstGeom prst="rect">
            <a:avLst/>
          </a:prstGeom>
          <a:noFill/>
          <a:ln>
            <a:noFill/>
          </a:ln>
        </p:spPr>
        <p:txBody>
          <a:bodyPr spcFirstLastPara="1" wrap="square" lIns="34300" tIns="17150" rIns="34300" bIns="17150" anchor="ctr" anchorCtr="0">
            <a:noAutofit/>
          </a:bodyPr>
          <a:lstStyle/>
          <a:p>
            <a:pPr lvl="0">
              <a:buClr>
                <a:schemeClr val="dk1"/>
              </a:buClr>
              <a:buSzPts val="1100"/>
            </a:pPr>
            <a:r>
              <a:rPr lang="en-US" dirty="0">
                <a:solidFill>
                  <a:schemeClr val="lt1"/>
                </a:solidFill>
                <a:latin typeface="Roboto"/>
                <a:ea typeface="Roboto"/>
                <a:cs typeface="Roboto"/>
                <a:sym typeface="Roboto"/>
              </a:rPr>
              <a:t>The ability to make a  complaint in an easy and simple way by adding the exact location.</a:t>
            </a:r>
            <a:endParaRPr dirty="0">
              <a:solidFill>
                <a:schemeClr val="lt1"/>
              </a:solidFill>
              <a:latin typeface="Roboto"/>
              <a:ea typeface="Roboto"/>
              <a:cs typeface="Roboto"/>
              <a:sym typeface="Lato Light"/>
            </a:endParaRPr>
          </a:p>
        </p:txBody>
      </p:sp>
      <p:sp>
        <p:nvSpPr>
          <p:cNvPr id="114" name="Google Shape;283;p21"/>
          <p:cNvSpPr/>
          <p:nvPr/>
        </p:nvSpPr>
        <p:spPr>
          <a:xfrm>
            <a:off x="6180444" y="101230"/>
            <a:ext cx="1369542" cy="885900"/>
          </a:xfrm>
          <a:prstGeom prst="homePlate">
            <a:avLst>
              <a:gd name="adj" fmla="val 50000"/>
            </a:avLst>
          </a:prstGeom>
          <a:solidFill>
            <a:srgbClr val="339966"/>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115" name="Google Shape;127;p17"/>
          <p:cNvSpPr txBox="1"/>
          <p:nvPr/>
        </p:nvSpPr>
        <p:spPr>
          <a:xfrm>
            <a:off x="6137517" y="319268"/>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10</a:t>
            </a:r>
            <a:endParaRPr dirty="0">
              <a:solidFill>
                <a:schemeClr val="bg1"/>
              </a:solidFill>
              <a:latin typeface="Fira Sans Extra Condensed Medium"/>
              <a:ea typeface="Fira Sans Extra Condensed Medium"/>
              <a:cs typeface="Fira Sans Extra Condensed Medium"/>
              <a:sym typeface="Fira Sans Extra Condensed Medium"/>
            </a:endParaRPr>
          </a:p>
        </p:txBody>
      </p:sp>
    </p:spTree>
    <p:extLst>
      <p:ext uri="{BB962C8B-B14F-4D97-AF65-F5344CB8AC3E}">
        <p14:creationId xmlns:p14="http://schemas.microsoft.com/office/powerpoint/2010/main" val="23525265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830"/>
        <p:cNvGrpSpPr/>
        <p:nvPr/>
      </p:nvGrpSpPr>
      <p:grpSpPr>
        <a:xfrm>
          <a:off x="0" y="0"/>
          <a:ext cx="0" cy="0"/>
          <a:chOff x="0" y="0"/>
          <a:chExt cx="0" cy="0"/>
        </a:xfrm>
      </p:grpSpPr>
      <p:sp>
        <p:nvSpPr>
          <p:cNvPr id="832" name="Google Shape;832;p36"/>
          <p:cNvSpPr/>
          <p:nvPr/>
        </p:nvSpPr>
        <p:spPr>
          <a:xfrm>
            <a:off x="0" y="3846852"/>
            <a:ext cx="857400" cy="653100"/>
          </a:xfrm>
          <a:prstGeom prst="rect">
            <a:avLst/>
          </a:prstGeom>
          <a:solidFill>
            <a:srgbClr val="BAE4BE"/>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833" name="Google Shape;833;p36"/>
          <p:cNvSpPr/>
          <p:nvPr/>
        </p:nvSpPr>
        <p:spPr>
          <a:xfrm>
            <a:off x="8013275" y="3846852"/>
            <a:ext cx="1130700" cy="653100"/>
          </a:xfrm>
          <a:prstGeom prst="rect">
            <a:avLst/>
          </a:prstGeom>
          <a:solidFill>
            <a:srgbClr val="BAE4BE"/>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834" name="Google Shape;834;p36"/>
          <p:cNvSpPr/>
          <p:nvPr/>
        </p:nvSpPr>
        <p:spPr>
          <a:xfrm>
            <a:off x="804697" y="1216467"/>
            <a:ext cx="7240655" cy="3283373"/>
          </a:xfrm>
          <a:custGeom>
            <a:avLst/>
            <a:gdLst/>
            <a:ahLst/>
            <a:cxnLst/>
            <a:rect l="l" t="t" r="r" b="b"/>
            <a:pathLst>
              <a:path w="19570" h="8878" extrusionOk="0">
                <a:moveTo>
                  <a:pt x="5258" y="2080"/>
                </a:moveTo>
                <a:lnTo>
                  <a:pt x="5258" y="2080"/>
                </a:lnTo>
                <a:cubicBezTo>
                  <a:pt x="3975" y="3363"/>
                  <a:pt x="3236" y="5084"/>
                  <a:pt x="3183" y="6892"/>
                </a:cubicBezTo>
                <a:lnTo>
                  <a:pt x="3183" y="6892"/>
                </a:lnTo>
                <a:cubicBezTo>
                  <a:pt x="3179" y="7008"/>
                  <a:pt x="3087" y="7101"/>
                  <a:pt x="2971" y="7101"/>
                </a:cubicBezTo>
                <a:lnTo>
                  <a:pt x="0" y="7103"/>
                </a:lnTo>
                <a:lnTo>
                  <a:pt x="0" y="8877"/>
                </a:lnTo>
                <a:lnTo>
                  <a:pt x="4239" y="8877"/>
                </a:lnTo>
                <a:lnTo>
                  <a:pt x="4239" y="8877"/>
                </a:lnTo>
                <a:cubicBezTo>
                  <a:pt x="4633" y="8877"/>
                  <a:pt x="4952" y="8557"/>
                  <a:pt x="4952" y="8164"/>
                </a:cubicBezTo>
                <a:lnTo>
                  <a:pt x="4952" y="7101"/>
                </a:lnTo>
                <a:lnTo>
                  <a:pt x="4952" y="7101"/>
                </a:lnTo>
                <a:cubicBezTo>
                  <a:pt x="4952" y="5689"/>
                  <a:pt x="5514" y="4335"/>
                  <a:pt x="6513" y="3336"/>
                </a:cubicBezTo>
                <a:lnTo>
                  <a:pt x="6513" y="3336"/>
                </a:lnTo>
                <a:cubicBezTo>
                  <a:pt x="7512" y="2337"/>
                  <a:pt x="8867" y="1776"/>
                  <a:pt x="10278" y="1776"/>
                </a:cubicBezTo>
                <a:lnTo>
                  <a:pt x="10278" y="1776"/>
                </a:lnTo>
                <a:cubicBezTo>
                  <a:pt x="11691" y="1776"/>
                  <a:pt x="13046" y="2337"/>
                  <a:pt x="14045" y="3336"/>
                </a:cubicBezTo>
                <a:lnTo>
                  <a:pt x="14045" y="3336"/>
                </a:lnTo>
                <a:cubicBezTo>
                  <a:pt x="15044" y="4335"/>
                  <a:pt x="15605" y="5689"/>
                  <a:pt x="15605" y="7101"/>
                </a:cubicBezTo>
                <a:lnTo>
                  <a:pt x="15605" y="8164"/>
                </a:lnTo>
                <a:lnTo>
                  <a:pt x="15605" y="8164"/>
                </a:lnTo>
                <a:cubicBezTo>
                  <a:pt x="15605" y="8557"/>
                  <a:pt x="15924" y="8877"/>
                  <a:pt x="16319" y="8877"/>
                </a:cubicBezTo>
                <a:lnTo>
                  <a:pt x="19569" y="8877"/>
                </a:lnTo>
                <a:lnTo>
                  <a:pt x="19569" y="7103"/>
                </a:lnTo>
                <a:lnTo>
                  <a:pt x="17546" y="7103"/>
                </a:lnTo>
                <a:lnTo>
                  <a:pt x="17546" y="7103"/>
                </a:lnTo>
                <a:cubicBezTo>
                  <a:pt x="17568" y="7103"/>
                  <a:pt x="17564" y="7103"/>
                  <a:pt x="17546" y="7103"/>
                </a:cubicBezTo>
                <a:lnTo>
                  <a:pt x="17546" y="7103"/>
                </a:lnTo>
                <a:cubicBezTo>
                  <a:pt x="17322" y="7103"/>
                  <a:pt x="17382" y="6920"/>
                  <a:pt x="17369" y="6696"/>
                </a:cubicBezTo>
                <a:lnTo>
                  <a:pt x="17369" y="6696"/>
                </a:lnTo>
                <a:cubicBezTo>
                  <a:pt x="17270" y="4960"/>
                  <a:pt x="16536" y="3316"/>
                  <a:pt x="15301" y="2080"/>
                </a:cubicBezTo>
                <a:lnTo>
                  <a:pt x="15301" y="2080"/>
                </a:lnTo>
                <a:cubicBezTo>
                  <a:pt x="13969" y="748"/>
                  <a:pt x="12162" y="0"/>
                  <a:pt x="10278" y="0"/>
                </a:cubicBezTo>
                <a:lnTo>
                  <a:pt x="10278" y="0"/>
                </a:lnTo>
                <a:cubicBezTo>
                  <a:pt x="8396" y="0"/>
                  <a:pt x="6589" y="748"/>
                  <a:pt x="5258" y="2080"/>
                </a:cubicBezTo>
              </a:path>
            </a:pathLst>
          </a:custGeom>
          <a:solidFill>
            <a:srgbClr val="BAE4BE"/>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rgbClr val="7F7F7F"/>
              </a:solidFill>
              <a:latin typeface="Lato Light"/>
              <a:ea typeface="Lato Light"/>
              <a:cs typeface="Lato Light"/>
              <a:sym typeface="Lato Light"/>
            </a:endParaRPr>
          </a:p>
        </p:txBody>
      </p:sp>
      <p:sp>
        <p:nvSpPr>
          <p:cNvPr id="835" name="Google Shape;835;p36"/>
          <p:cNvSpPr/>
          <p:nvPr/>
        </p:nvSpPr>
        <p:spPr>
          <a:xfrm>
            <a:off x="2746" y="1550641"/>
            <a:ext cx="9015574" cy="2628137"/>
          </a:xfrm>
          <a:custGeom>
            <a:avLst/>
            <a:gdLst/>
            <a:ahLst/>
            <a:cxnLst/>
            <a:rect l="l" t="t" r="r" b="b"/>
            <a:pathLst>
              <a:path w="30304449" h="8834073" extrusionOk="0">
                <a:moveTo>
                  <a:pt x="0" y="8834073"/>
                </a:moveTo>
                <a:cubicBezTo>
                  <a:pt x="17474" y="8828916"/>
                  <a:pt x="6154046" y="8781129"/>
                  <a:pt x="6832493" y="8784133"/>
                </a:cubicBezTo>
                <a:cubicBezTo>
                  <a:pt x="7510940" y="8787137"/>
                  <a:pt x="7497801" y="8774638"/>
                  <a:pt x="7647173" y="8069736"/>
                </a:cubicBezTo>
                <a:cubicBezTo>
                  <a:pt x="7715798" y="7693881"/>
                  <a:pt x="8212154" y="23534"/>
                  <a:pt x="15650486" y="47"/>
                </a:cubicBezTo>
                <a:cubicBezTo>
                  <a:pt x="23088818" y="-23440"/>
                  <a:pt x="23393656" y="8604522"/>
                  <a:pt x="23362353" y="8077094"/>
                </a:cubicBezTo>
                <a:cubicBezTo>
                  <a:pt x="23374385" y="8082497"/>
                  <a:pt x="23353917" y="8786480"/>
                  <a:pt x="24097756" y="8781617"/>
                </a:cubicBezTo>
                <a:cubicBezTo>
                  <a:pt x="24649758" y="8791682"/>
                  <a:pt x="28235551" y="8767272"/>
                  <a:pt x="30304449" y="8760099"/>
                </a:cubicBezTo>
              </a:path>
            </a:pathLst>
          </a:custGeom>
          <a:noFill/>
          <a:ln w="88900" cap="flat" cmpd="sng">
            <a:solidFill>
              <a:srgbClr val="FFFFFF"/>
            </a:solidFill>
            <a:prstDash val="lgDash"/>
            <a:miter lim="800000"/>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3" name="TextBox 2"/>
          <p:cNvSpPr txBox="1"/>
          <p:nvPr/>
        </p:nvSpPr>
        <p:spPr>
          <a:xfrm>
            <a:off x="3083616" y="2976402"/>
            <a:ext cx="3018207" cy="1015663"/>
          </a:xfrm>
          <a:prstGeom prst="rect">
            <a:avLst/>
          </a:prstGeom>
          <a:noFill/>
        </p:spPr>
        <p:txBody>
          <a:bodyPr wrap="square" rtlCol="0">
            <a:spAutoFit/>
          </a:bodyPr>
          <a:lstStyle/>
          <a:p>
            <a:r>
              <a:rPr lang="en-US" sz="6000" dirty="0" smtClean="0">
                <a:solidFill>
                  <a:srgbClr val="5ABE64"/>
                </a:solidFill>
              </a:rPr>
              <a:t>Thanks!</a:t>
            </a:r>
            <a:endParaRPr lang="en-US" sz="6000" dirty="0">
              <a:solidFill>
                <a:srgbClr val="5ABE64"/>
              </a:solidFill>
            </a:endParaRPr>
          </a:p>
        </p:txBody>
      </p:sp>
    </p:spTree>
    <p:extLst>
      <p:ext uri="{BB962C8B-B14F-4D97-AF65-F5344CB8AC3E}">
        <p14:creationId xmlns:p14="http://schemas.microsoft.com/office/powerpoint/2010/main" val="37871567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03"/>
        <p:cNvGrpSpPr/>
        <p:nvPr/>
      </p:nvGrpSpPr>
      <p:grpSpPr>
        <a:xfrm>
          <a:off x="0" y="0"/>
          <a:ext cx="0" cy="0"/>
          <a:chOff x="0" y="0"/>
          <a:chExt cx="0" cy="0"/>
        </a:xfrm>
      </p:grpSpPr>
      <p:sp>
        <p:nvSpPr>
          <p:cNvPr id="605" name="Google Shape;605;p29"/>
          <p:cNvSpPr/>
          <p:nvPr/>
        </p:nvSpPr>
        <p:spPr>
          <a:xfrm>
            <a:off x="457190" y="735"/>
            <a:ext cx="954077" cy="5142029"/>
          </a:xfrm>
          <a:custGeom>
            <a:avLst/>
            <a:gdLst/>
            <a:ahLst/>
            <a:cxnLst/>
            <a:rect l="l" t="t" r="r" b="b"/>
            <a:pathLst>
              <a:path w="2040" h="11008" extrusionOk="0">
                <a:moveTo>
                  <a:pt x="0" y="0"/>
                </a:moveTo>
                <a:lnTo>
                  <a:pt x="2039" y="0"/>
                </a:lnTo>
                <a:lnTo>
                  <a:pt x="2039" y="11007"/>
                </a:lnTo>
                <a:lnTo>
                  <a:pt x="0" y="11007"/>
                </a:lnTo>
                <a:lnTo>
                  <a:pt x="0" y="0"/>
                </a:lnTo>
              </a:path>
            </a:pathLst>
          </a:custGeom>
          <a:solidFill>
            <a:srgbClr val="BAE4BE"/>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rgbClr val="7F7F7F"/>
              </a:solidFill>
              <a:latin typeface="Lato Light"/>
              <a:ea typeface="Lato Light"/>
              <a:cs typeface="Lato Light"/>
              <a:sym typeface="Lato Light"/>
            </a:endParaRPr>
          </a:p>
        </p:txBody>
      </p:sp>
      <p:sp>
        <p:nvSpPr>
          <p:cNvPr id="606" name="Google Shape;606;p29"/>
          <p:cNvSpPr/>
          <p:nvPr/>
        </p:nvSpPr>
        <p:spPr>
          <a:xfrm>
            <a:off x="539614" y="4855"/>
            <a:ext cx="788537" cy="5133319"/>
          </a:xfrm>
          <a:custGeom>
            <a:avLst/>
            <a:gdLst/>
            <a:ahLst/>
            <a:cxnLst/>
            <a:rect l="l" t="t" r="r" b="b"/>
            <a:pathLst>
              <a:path w="2102766" h="13688850" extrusionOk="0">
                <a:moveTo>
                  <a:pt x="1032801" y="13205436"/>
                </a:moveTo>
                <a:lnTo>
                  <a:pt x="1097456" y="13205436"/>
                </a:lnTo>
                <a:lnTo>
                  <a:pt x="1097456" y="13688850"/>
                </a:lnTo>
                <a:lnTo>
                  <a:pt x="1032801" y="13688850"/>
                </a:lnTo>
                <a:close/>
                <a:moveTo>
                  <a:pt x="1032801" y="12190016"/>
                </a:moveTo>
                <a:lnTo>
                  <a:pt x="1097456" y="12190016"/>
                </a:lnTo>
                <a:lnTo>
                  <a:pt x="1097456" y="12698349"/>
                </a:lnTo>
                <a:lnTo>
                  <a:pt x="1032801" y="12698349"/>
                </a:lnTo>
                <a:close/>
                <a:moveTo>
                  <a:pt x="1032801" y="11173351"/>
                </a:moveTo>
                <a:lnTo>
                  <a:pt x="1097456" y="11173351"/>
                </a:lnTo>
                <a:lnTo>
                  <a:pt x="1097456" y="11681684"/>
                </a:lnTo>
                <a:lnTo>
                  <a:pt x="1032801" y="11681684"/>
                </a:lnTo>
                <a:close/>
                <a:moveTo>
                  <a:pt x="1032801" y="10157932"/>
                </a:moveTo>
                <a:lnTo>
                  <a:pt x="1097456" y="10157932"/>
                </a:lnTo>
                <a:lnTo>
                  <a:pt x="1097456" y="10666264"/>
                </a:lnTo>
                <a:lnTo>
                  <a:pt x="1032801" y="10666264"/>
                </a:lnTo>
                <a:close/>
                <a:moveTo>
                  <a:pt x="1032801" y="9142512"/>
                </a:moveTo>
                <a:lnTo>
                  <a:pt x="1097456" y="9142512"/>
                </a:lnTo>
                <a:lnTo>
                  <a:pt x="1097456" y="9649599"/>
                </a:lnTo>
                <a:lnTo>
                  <a:pt x="1032801" y="9649599"/>
                </a:lnTo>
                <a:close/>
                <a:moveTo>
                  <a:pt x="1032801" y="8125847"/>
                </a:moveTo>
                <a:lnTo>
                  <a:pt x="1097456" y="8125847"/>
                </a:lnTo>
                <a:lnTo>
                  <a:pt x="1097456" y="8634180"/>
                </a:lnTo>
                <a:lnTo>
                  <a:pt x="1032801" y="8634180"/>
                </a:lnTo>
                <a:close/>
                <a:moveTo>
                  <a:pt x="1032801" y="7110428"/>
                </a:moveTo>
                <a:lnTo>
                  <a:pt x="1097456" y="7110428"/>
                </a:lnTo>
                <a:lnTo>
                  <a:pt x="1097456" y="7618760"/>
                </a:lnTo>
                <a:lnTo>
                  <a:pt x="1032801" y="7618760"/>
                </a:lnTo>
                <a:close/>
                <a:moveTo>
                  <a:pt x="1032801" y="6096255"/>
                </a:moveTo>
                <a:lnTo>
                  <a:pt x="1097456" y="6096255"/>
                </a:lnTo>
                <a:lnTo>
                  <a:pt x="1097456" y="6603341"/>
                </a:lnTo>
                <a:lnTo>
                  <a:pt x="1032801" y="6603341"/>
                </a:lnTo>
                <a:close/>
                <a:moveTo>
                  <a:pt x="1032801" y="5079589"/>
                </a:moveTo>
                <a:lnTo>
                  <a:pt x="1097456" y="5079589"/>
                </a:lnTo>
                <a:lnTo>
                  <a:pt x="1097456" y="5587922"/>
                </a:lnTo>
                <a:lnTo>
                  <a:pt x="1032801" y="5587922"/>
                </a:lnTo>
                <a:close/>
                <a:moveTo>
                  <a:pt x="1032801" y="4064170"/>
                </a:moveTo>
                <a:lnTo>
                  <a:pt x="1097456" y="4064170"/>
                </a:lnTo>
                <a:lnTo>
                  <a:pt x="1097456" y="4572502"/>
                </a:lnTo>
                <a:lnTo>
                  <a:pt x="1032801" y="4572502"/>
                </a:lnTo>
                <a:close/>
                <a:moveTo>
                  <a:pt x="1032801" y="3048751"/>
                </a:moveTo>
                <a:lnTo>
                  <a:pt x="1097456" y="3048751"/>
                </a:lnTo>
                <a:lnTo>
                  <a:pt x="1097456" y="3555837"/>
                </a:lnTo>
                <a:lnTo>
                  <a:pt x="1032801" y="3555837"/>
                </a:lnTo>
                <a:close/>
                <a:moveTo>
                  <a:pt x="1032801" y="2032085"/>
                </a:moveTo>
                <a:lnTo>
                  <a:pt x="1097456" y="2032085"/>
                </a:lnTo>
                <a:lnTo>
                  <a:pt x="1097456" y="2540418"/>
                </a:lnTo>
                <a:lnTo>
                  <a:pt x="1032801" y="2540418"/>
                </a:lnTo>
                <a:close/>
                <a:moveTo>
                  <a:pt x="1032801" y="1016666"/>
                </a:moveTo>
                <a:lnTo>
                  <a:pt x="1097456" y="1016666"/>
                </a:lnTo>
                <a:lnTo>
                  <a:pt x="1097456" y="1523752"/>
                </a:lnTo>
                <a:lnTo>
                  <a:pt x="1032801" y="1523752"/>
                </a:lnTo>
                <a:close/>
                <a:moveTo>
                  <a:pt x="1032801" y="0"/>
                </a:moveTo>
                <a:lnTo>
                  <a:pt x="1097456" y="0"/>
                </a:lnTo>
                <a:lnTo>
                  <a:pt x="1097456" y="508333"/>
                </a:lnTo>
                <a:lnTo>
                  <a:pt x="1032801" y="508333"/>
                </a:lnTo>
                <a:close/>
                <a:moveTo>
                  <a:pt x="0" y="0"/>
                </a:moveTo>
                <a:lnTo>
                  <a:pt x="64655" y="0"/>
                </a:lnTo>
                <a:lnTo>
                  <a:pt x="64655" y="13688850"/>
                </a:lnTo>
                <a:lnTo>
                  <a:pt x="0" y="13688850"/>
                </a:lnTo>
                <a:close/>
                <a:moveTo>
                  <a:pt x="2038135" y="0"/>
                </a:moveTo>
                <a:lnTo>
                  <a:pt x="2102766" y="0"/>
                </a:lnTo>
                <a:lnTo>
                  <a:pt x="2102766" y="13688850"/>
                </a:lnTo>
                <a:lnTo>
                  <a:pt x="2038135" y="13688850"/>
                </a:lnTo>
                <a:close/>
              </a:path>
            </a:pathLst>
          </a:custGeom>
          <a:solidFill>
            <a:srgbClr val="FFFFFF"/>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rgbClr val="7F7F7F"/>
              </a:solidFill>
              <a:latin typeface="Lato Light"/>
              <a:ea typeface="Lato Light"/>
              <a:cs typeface="Lato Light"/>
              <a:sym typeface="Lato Light"/>
            </a:endParaRPr>
          </a:p>
        </p:txBody>
      </p:sp>
      <p:grpSp>
        <p:nvGrpSpPr>
          <p:cNvPr id="607" name="Google Shape;607;p29"/>
          <p:cNvGrpSpPr/>
          <p:nvPr/>
        </p:nvGrpSpPr>
        <p:grpSpPr>
          <a:xfrm>
            <a:off x="7732733" y="735"/>
            <a:ext cx="954077" cy="5142029"/>
            <a:chOff x="7732733" y="735"/>
            <a:chExt cx="954077" cy="5142029"/>
          </a:xfrm>
        </p:grpSpPr>
        <p:sp>
          <p:nvSpPr>
            <p:cNvPr id="608" name="Google Shape;608;p29"/>
            <p:cNvSpPr/>
            <p:nvPr/>
          </p:nvSpPr>
          <p:spPr>
            <a:xfrm>
              <a:off x="7732733" y="735"/>
              <a:ext cx="954077" cy="5142029"/>
            </a:xfrm>
            <a:custGeom>
              <a:avLst/>
              <a:gdLst/>
              <a:ahLst/>
              <a:cxnLst/>
              <a:rect l="l" t="t" r="r" b="b"/>
              <a:pathLst>
                <a:path w="2040" h="11008" extrusionOk="0">
                  <a:moveTo>
                    <a:pt x="0" y="0"/>
                  </a:moveTo>
                  <a:lnTo>
                    <a:pt x="2039" y="0"/>
                  </a:lnTo>
                  <a:lnTo>
                    <a:pt x="2039" y="11007"/>
                  </a:lnTo>
                  <a:lnTo>
                    <a:pt x="0" y="11007"/>
                  </a:lnTo>
                  <a:lnTo>
                    <a:pt x="0" y="0"/>
                  </a:lnTo>
                </a:path>
              </a:pathLst>
            </a:custGeom>
            <a:solidFill>
              <a:srgbClr val="BAE4BE"/>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rgbClr val="7F7F7F"/>
                </a:solidFill>
                <a:latin typeface="Lato Light"/>
                <a:ea typeface="Lato Light"/>
                <a:cs typeface="Lato Light"/>
                <a:sym typeface="Lato Light"/>
              </a:endParaRPr>
            </a:p>
          </p:txBody>
        </p:sp>
        <p:sp>
          <p:nvSpPr>
            <p:cNvPr id="609" name="Google Shape;609;p29"/>
            <p:cNvSpPr/>
            <p:nvPr/>
          </p:nvSpPr>
          <p:spPr>
            <a:xfrm>
              <a:off x="7815157" y="4855"/>
              <a:ext cx="786485" cy="5133319"/>
            </a:xfrm>
            <a:custGeom>
              <a:avLst/>
              <a:gdLst/>
              <a:ahLst/>
              <a:cxnLst/>
              <a:rect l="l" t="t" r="r" b="b"/>
              <a:pathLst>
                <a:path w="2097294" h="13688850" extrusionOk="0">
                  <a:moveTo>
                    <a:pt x="1027308" y="13205436"/>
                  </a:moveTo>
                  <a:lnTo>
                    <a:pt x="1091962" y="13205436"/>
                  </a:lnTo>
                  <a:lnTo>
                    <a:pt x="1091962" y="13688850"/>
                  </a:lnTo>
                  <a:lnTo>
                    <a:pt x="1027308" y="13688850"/>
                  </a:lnTo>
                  <a:close/>
                  <a:moveTo>
                    <a:pt x="1027308" y="12190016"/>
                  </a:moveTo>
                  <a:lnTo>
                    <a:pt x="1091962" y="12190016"/>
                  </a:lnTo>
                  <a:lnTo>
                    <a:pt x="1091962" y="12698349"/>
                  </a:lnTo>
                  <a:lnTo>
                    <a:pt x="1027308" y="12698349"/>
                  </a:lnTo>
                  <a:close/>
                  <a:moveTo>
                    <a:pt x="1027308" y="11173351"/>
                  </a:moveTo>
                  <a:lnTo>
                    <a:pt x="1091962" y="11173351"/>
                  </a:lnTo>
                  <a:lnTo>
                    <a:pt x="1091962" y="11681684"/>
                  </a:lnTo>
                  <a:lnTo>
                    <a:pt x="1027308" y="11681684"/>
                  </a:lnTo>
                  <a:close/>
                  <a:moveTo>
                    <a:pt x="1027308" y="10157932"/>
                  </a:moveTo>
                  <a:lnTo>
                    <a:pt x="1091962" y="10157932"/>
                  </a:lnTo>
                  <a:lnTo>
                    <a:pt x="1091962" y="10666264"/>
                  </a:lnTo>
                  <a:lnTo>
                    <a:pt x="1027308" y="10666264"/>
                  </a:lnTo>
                  <a:close/>
                  <a:moveTo>
                    <a:pt x="1027308" y="9142512"/>
                  </a:moveTo>
                  <a:lnTo>
                    <a:pt x="1091962" y="9142512"/>
                  </a:lnTo>
                  <a:lnTo>
                    <a:pt x="1091962" y="9649599"/>
                  </a:lnTo>
                  <a:lnTo>
                    <a:pt x="1027308" y="9649599"/>
                  </a:lnTo>
                  <a:close/>
                  <a:moveTo>
                    <a:pt x="1027308" y="8125847"/>
                  </a:moveTo>
                  <a:lnTo>
                    <a:pt x="1091962" y="8125847"/>
                  </a:lnTo>
                  <a:lnTo>
                    <a:pt x="1091962" y="8634180"/>
                  </a:lnTo>
                  <a:lnTo>
                    <a:pt x="1027308" y="8634180"/>
                  </a:lnTo>
                  <a:close/>
                  <a:moveTo>
                    <a:pt x="1027308" y="7110428"/>
                  </a:moveTo>
                  <a:lnTo>
                    <a:pt x="1091962" y="7110428"/>
                  </a:lnTo>
                  <a:lnTo>
                    <a:pt x="1091962" y="7618760"/>
                  </a:lnTo>
                  <a:lnTo>
                    <a:pt x="1027308" y="7618760"/>
                  </a:lnTo>
                  <a:close/>
                  <a:moveTo>
                    <a:pt x="1027308" y="6096255"/>
                  </a:moveTo>
                  <a:lnTo>
                    <a:pt x="1091962" y="6096255"/>
                  </a:lnTo>
                  <a:lnTo>
                    <a:pt x="1091962" y="6603341"/>
                  </a:lnTo>
                  <a:lnTo>
                    <a:pt x="1027308" y="6603341"/>
                  </a:lnTo>
                  <a:close/>
                  <a:moveTo>
                    <a:pt x="1027308" y="5079589"/>
                  </a:moveTo>
                  <a:lnTo>
                    <a:pt x="1091962" y="5079589"/>
                  </a:lnTo>
                  <a:lnTo>
                    <a:pt x="1091962" y="5587922"/>
                  </a:lnTo>
                  <a:lnTo>
                    <a:pt x="1027308" y="5587922"/>
                  </a:lnTo>
                  <a:close/>
                  <a:moveTo>
                    <a:pt x="1027308" y="4064170"/>
                  </a:moveTo>
                  <a:lnTo>
                    <a:pt x="1091962" y="4064170"/>
                  </a:lnTo>
                  <a:lnTo>
                    <a:pt x="1091962" y="4572502"/>
                  </a:lnTo>
                  <a:lnTo>
                    <a:pt x="1027308" y="4572502"/>
                  </a:lnTo>
                  <a:close/>
                  <a:moveTo>
                    <a:pt x="1027308" y="3048751"/>
                  </a:moveTo>
                  <a:lnTo>
                    <a:pt x="1091962" y="3048751"/>
                  </a:lnTo>
                  <a:lnTo>
                    <a:pt x="1091962" y="3555837"/>
                  </a:lnTo>
                  <a:lnTo>
                    <a:pt x="1027308" y="3555837"/>
                  </a:lnTo>
                  <a:close/>
                  <a:moveTo>
                    <a:pt x="1027308" y="2032085"/>
                  </a:moveTo>
                  <a:lnTo>
                    <a:pt x="1091962" y="2032085"/>
                  </a:lnTo>
                  <a:lnTo>
                    <a:pt x="1091962" y="2540418"/>
                  </a:lnTo>
                  <a:lnTo>
                    <a:pt x="1027308" y="2540418"/>
                  </a:lnTo>
                  <a:close/>
                  <a:moveTo>
                    <a:pt x="1027308" y="1016666"/>
                  </a:moveTo>
                  <a:lnTo>
                    <a:pt x="1091962" y="1016666"/>
                  </a:lnTo>
                  <a:lnTo>
                    <a:pt x="1091962" y="1523752"/>
                  </a:lnTo>
                  <a:lnTo>
                    <a:pt x="1027308" y="1523752"/>
                  </a:lnTo>
                  <a:close/>
                  <a:moveTo>
                    <a:pt x="1027308" y="0"/>
                  </a:moveTo>
                  <a:lnTo>
                    <a:pt x="1091962" y="0"/>
                  </a:lnTo>
                  <a:lnTo>
                    <a:pt x="1091962" y="508333"/>
                  </a:lnTo>
                  <a:lnTo>
                    <a:pt x="1027308" y="508333"/>
                  </a:lnTo>
                  <a:close/>
                  <a:moveTo>
                    <a:pt x="0" y="0"/>
                  </a:moveTo>
                  <a:lnTo>
                    <a:pt x="64654" y="0"/>
                  </a:lnTo>
                  <a:lnTo>
                    <a:pt x="64654" y="13688850"/>
                  </a:lnTo>
                  <a:lnTo>
                    <a:pt x="0" y="13688850"/>
                  </a:lnTo>
                  <a:close/>
                  <a:moveTo>
                    <a:pt x="2032638" y="0"/>
                  </a:moveTo>
                  <a:lnTo>
                    <a:pt x="2097294" y="0"/>
                  </a:lnTo>
                  <a:lnTo>
                    <a:pt x="2097294" y="13688850"/>
                  </a:lnTo>
                  <a:lnTo>
                    <a:pt x="2032638" y="13688850"/>
                  </a:lnTo>
                  <a:close/>
                </a:path>
              </a:pathLst>
            </a:custGeom>
            <a:solidFill>
              <a:srgbClr val="FFFFFF"/>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rgbClr val="7F7F7F"/>
                </a:solidFill>
                <a:latin typeface="Lato Light"/>
                <a:ea typeface="Lato Light"/>
                <a:cs typeface="Lato Light"/>
                <a:sym typeface="Lato Light"/>
              </a:endParaRPr>
            </a:p>
          </p:txBody>
        </p:sp>
      </p:grpSp>
      <p:sp>
        <p:nvSpPr>
          <p:cNvPr id="614" name="Google Shape;614;p29"/>
          <p:cNvSpPr txBox="1"/>
          <p:nvPr/>
        </p:nvSpPr>
        <p:spPr>
          <a:xfrm>
            <a:off x="5542943" y="1733101"/>
            <a:ext cx="1556722" cy="266343"/>
          </a:xfrm>
          <a:prstGeom prst="rect">
            <a:avLst/>
          </a:prstGeom>
          <a:noFill/>
          <a:ln>
            <a:noFill/>
          </a:ln>
        </p:spPr>
        <p:txBody>
          <a:bodyPr spcFirstLastPara="1" wrap="square" lIns="91425" tIns="91425" rIns="91425" bIns="91425" anchor="ctr" anchorCtr="0">
            <a:noAutofit/>
          </a:bodyPr>
          <a:lstStyle/>
          <a:p>
            <a:pPr lvl="0" algn="r"/>
            <a:r>
              <a:rPr lang="en-US" sz="2000" dirty="0">
                <a:solidFill>
                  <a:srgbClr val="5ABE64"/>
                </a:solidFill>
                <a:latin typeface="Fira Sans Extra Condensed Medium"/>
                <a:ea typeface="Fira Sans Extra Condensed Medium"/>
                <a:cs typeface="Fira Sans Extra Condensed Medium"/>
                <a:sym typeface="Fira Sans Extra Condensed Medium"/>
              </a:rPr>
              <a:t>Technologies</a:t>
            </a:r>
            <a:endParaRPr sz="2000" dirty="0">
              <a:solidFill>
                <a:srgbClr val="5ABE64"/>
              </a:solidFill>
              <a:latin typeface="Fira Sans Extra Condensed Medium"/>
              <a:ea typeface="Fira Sans Extra Condensed Medium"/>
              <a:cs typeface="Fira Sans Extra Condensed Medium"/>
              <a:sym typeface="Fira Sans Extra Condensed Medium"/>
            </a:endParaRPr>
          </a:p>
        </p:txBody>
      </p:sp>
      <p:sp>
        <p:nvSpPr>
          <p:cNvPr id="616" name="Google Shape;616;p29"/>
          <p:cNvSpPr txBox="1"/>
          <p:nvPr/>
        </p:nvSpPr>
        <p:spPr>
          <a:xfrm>
            <a:off x="2009847" y="1725617"/>
            <a:ext cx="2007900" cy="279600"/>
          </a:xfrm>
          <a:prstGeom prst="rect">
            <a:avLst/>
          </a:prstGeom>
          <a:noFill/>
          <a:ln>
            <a:noFill/>
          </a:ln>
        </p:spPr>
        <p:txBody>
          <a:bodyPr spcFirstLastPara="1" wrap="square" lIns="91425" tIns="91425" rIns="91425" bIns="91425" anchor="ctr" anchorCtr="0">
            <a:noAutofit/>
          </a:bodyPr>
          <a:lstStyle/>
          <a:p>
            <a:pPr lvl="0"/>
            <a:r>
              <a:rPr lang="en-US" sz="2000" dirty="0" smtClean="0">
                <a:solidFill>
                  <a:srgbClr val="2F7536"/>
                </a:solidFill>
                <a:latin typeface="Fira Sans Extra Condensed Medium"/>
                <a:ea typeface="Fira Sans Extra Condensed Medium"/>
                <a:cs typeface="Fira Sans Extra Condensed Medium"/>
                <a:sym typeface="Fira Sans Extra Condensed Medium"/>
              </a:rPr>
              <a:t>Problems</a:t>
            </a:r>
            <a:endParaRPr sz="2000" dirty="0">
              <a:solidFill>
                <a:srgbClr val="2F7536"/>
              </a:solidFill>
              <a:latin typeface="Fira Sans Extra Condensed Medium"/>
              <a:ea typeface="Fira Sans Extra Condensed Medium"/>
              <a:cs typeface="Fira Sans Extra Condensed Medium"/>
              <a:sym typeface="Fira Sans Extra Condensed Medium"/>
            </a:endParaRPr>
          </a:p>
        </p:txBody>
      </p:sp>
      <p:sp>
        <p:nvSpPr>
          <p:cNvPr id="618" name="Google Shape;618;p29"/>
          <p:cNvSpPr txBox="1"/>
          <p:nvPr/>
        </p:nvSpPr>
        <p:spPr>
          <a:xfrm>
            <a:off x="5261474" y="970559"/>
            <a:ext cx="1737619" cy="239702"/>
          </a:xfrm>
          <a:prstGeom prst="rect">
            <a:avLst/>
          </a:prstGeom>
          <a:noFill/>
          <a:ln>
            <a:noFill/>
          </a:ln>
        </p:spPr>
        <p:txBody>
          <a:bodyPr spcFirstLastPara="1" wrap="square" lIns="91425" tIns="91425" rIns="91425" bIns="91425" anchor="ctr" anchorCtr="0">
            <a:noAutofit/>
          </a:bodyPr>
          <a:lstStyle/>
          <a:p>
            <a:pPr lvl="0" algn="r"/>
            <a:r>
              <a:rPr lang="en-US" sz="2000" dirty="0">
                <a:solidFill>
                  <a:srgbClr val="339966"/>
                </a:solidFill>
                <a:latin typeface="Fira Sans Extra Condensed Medium"/>
                <a:ea typeface="Fira Sans Extra Condensed Medium"/>
                <a:cs typeface="Fira Sans Extra Condensed Medium"/>
                <a:sym typeface="Fira Sans Extra Condensed Medium"/>
              </a:rPr>
              <a:t>Main Features</a:t>
            </a:r>
            <a:endParaRPr lang="en-US" sz="2000" dirty="0">
              <a:solidFill>
                <a:srgbClr val="339966"/>
              </a:solidFill>
              <a:latin typeface="Fira Sans Extra Condensed Medium"/>
              <a:ea typeface="Fira Sans Extra Condensed Medium"/>
              <a:cs typeface="Fira Sans Extra Condensed Medium"/>
              <a:sym typeface="Fira Sans Extra Condensed Medium"/>
            </a:endParaRPr>
          </a:p>
        </p:txBody>
      </p:sp>
      <p:sp>
        <p:nvSpPr>
          <p:cNvPr id="24" name="Google Shape;121;p17"/>
          <p:cNvSpPr txBox="1">
            <a:spLocks/>
          </p:cNvSpPr>
          <p:nvPr/>
        </p:nvSpPr>
        <p:spPr>
          <a:xfrm>
            <a:off x="2061729" y="199388"/>
            <a:ext cx="4889475" cy="321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800"/>
              <a:buFont typeface="Fira Sans Extra Condensed Medium"/>
              <a:buNone/>
              <a:defRPr sz="2700" b="0" i="0" u="none" strike="noStrike" cap="none">
                <a:solidFill>
                  <a:schemeClr val="dk1"/>
                </a:solidFill>
                <a:latin typeface="Fira Sans Extra Condensed Medium"/>
                <a:ea typeface="Fira Sans Extra Condensed Medium"/>
                <a:cs typeface="Fira Sans Extra Condensed Medium"/>
                <a:sym typeface="Fira Sans Extra Condensed Medium"/>
              </a:defRPr>
            </a:lvl1pPr>
            <a:lvl2pPr marR="0" lvl="1" algn="l" rtl="0">
              <a:lnSpc>
                <a:spcPct val="100000"/>
              </a:lnSpc>
              <a:spcBef>
                <a:spcPts val="0"/>
              </a:spcBef>
              <a:spcAft>
                <a:spcPts val="0"/>
              </a:spcAft>
              <a:buClr>
                <a:schemeClr val="dk1"/>
              </a:buClr>
              <a:buSzPts val="2800"/>
              <a:buFont typeface="Fira Sans Extra Condensed Medium"/>
              <a:buNone/>
              <a:defRPr sz="2800" b="0" i="0" u="none" strike="noStrike" cap="none">
                <a:solidFill>
                  <a:schemeClr val="dk1"/>
                </a:solidFill>
                <a:latin typeface="Fira Sans Extra Condensed Medium"/>
                <a:ea typeface="Fira Sans Extra Condensed Medium"/>
                <a:cs typeface="Fira Sans Extra Condensed Medium"/>
                <a:sym typeface="Fira Sans Extra Condensed Medium"/>
              </a:defRPr>
            </a:lvl2pPr>
            <a:lvl3pPr marR="0" lvl="2" algn="l" rtl="0">
              <a:lnSpc>
                <a:spcPct val="100000"/>
              </a:lnSpc>
              <a:spcBef>
                <a:spcPts val="0"/>
              </a:spcBef>
              <a:spcAft>
                <a:spcPts val="0"/>
              </a:spcAft>
              <a:buClr>
                <a:schemeClr val="dk1"/>
              </a:buClr>
              <a:buSzPts val="2800"/>
              <a:buFont typeface="Fira Sans Extra Condensed Medium"/>
              <a:buNone/>
              <a:defRPr sz="2800" b="0" i="0" u="none" strike="noStrike" cap="none">
                <a:solidFill>
                  <a:schemeClr val="dk1"/>
                </a:solidFill>
                <a:latin typeface="Fira Sans Extra Condensed Medium"/>
                <a:ea typeface="Fira Sans Extra Condensed Medium"/>
                <a:cs typeface="Fira Sans Extra Condensed Medium"/>
                <a:sym typeface="Fira Sans Extra Condensed Medium"/>
              </a:defRPr>
            </a:lvl3pPr>
            <a:lvl4pPr marR="0" lvl="3" algn="l" rtl="0">
              <a:lnSpc>
                <a:spcPct val="100000"/>
              </a:lnSpc>
              <a:spcBef>
                <a:spcPts val="0"/>
              </a:spcBef>
              <a:spcAft>
                <a:spcPts val="0"/>
              </a:spcAft>
              <a:buClr>
                <a:schemeClr val="dk1"/>
              </a:buClr>
              <a:buSzPts val="2800"/>
              <a:buFont typeface="Fira Sans Extra Condensed Medium"/>
              <a:buNone/>
              <a:defRPr sz="2800" b="0" i="0" u="none" strike="noStrike" cap="none">
                <a:solidFill>
                  <a:schemeClr val="dk1"/>
                </a:solidFill>
                <a:latin typeface="Fira Sans Extra Condensed Medium"/>
                <a:ea typeface="Fira Sans Extra Condensed Medium"/>
                <a:cs typeface="Fira Sans Extra Condensed Medium"/>
                <a:sym typeface="Fira Sans Extra Condensed Medium"/>
              </a:defRPr>
            </a:lvl4pPr>
            <a:lvl5pPr marR="0" lvl="4" algn="l" rtl="0">
              <a:lnSpc>
                <a:spcPct val="100000"/>
              </a:lnSpc>
              <a:spcBef>
                <a:spcPts val="0"/>
              </a:spcBef>
              <a:spcAft>
                <a:spcPts val="0"/>
              </a:spcAft>
              <a:buClr>
                <a:schemeClr val="dk1"/>
              </a:buClr>
              <a:buSzPts val="2800"/>
              <a:buFont typeface="Fira Sans Extra Condensed Medium"/>
              <a:buNone/>
              <a:defRPr sz="2800" b="0" i="0" u="none" strike="noStrike" cap="none">
                <a:solidFill>
                  <a:schemeClr val="dk1"/>
                </a:solidFill>
                <a:latin typeface="Fira Sans Extra Condensed Medium"/>
                <a:ea typeface="Fira Sans Extra Condensed Medium"/>
                <a:cs typeface="Fira Sans Extra Condensed Medium"/>
                <a:sym typeface="Fira Sans Extra Condensed Medium"/>
              </a:defRPr>
            </a:lvl5pPr>
            <a:lvl6pPr marR="0" lvl="5" algn="l" rtl="0">
              <a:lnSpc>
                <a:spcPct val="100000"/>
              </a:lnSpc>
              <a:spcBef>
                <a:spcPts val="0"/>
              </a:spcBef>
              <a:spcAft>
                <a:spcPts val="0"/>
              </a:spcAft>
              <a:buClr>
                <a:schemeClr val="dk1"/>
              </a:buClr>
              <a:buSzPts val="2800"/>
              <a:buFont typeface="Fira Sans Extra Condensed Medium"/>
              <a:buNone/>
              <a:defRPr sz="2800" b="0" i="0" u="none" strike="noStrike" cap="none">
                <a:solidFill>
                  <a:schemeClr val="dk1"/>
                </a:solidFill>
                <a:latin typeface="Fira Sans Extra Condensed Medium"/>
                <a:ea typeface="Fira Sans Extra Condensed Medium"/>
                <a:cs typeface="Fira Sans Extra Condensed Medium"/>
                <a:sym typeface="Fira Sans Extra Condensed Medium"/>
              </a:defRPr>
            </a:lvl6pPr>
            <a:lvl7pPr marR="0" lvl="6" algn="l" rtl="0">
              <a:lnSpc>
                <a:spcPct val="100000"/>
              </a:lnSpc>
              <a:spcBef>
                <a:spcPts val="0"/>
              </a:spcBef>
              <a:spcAft>
                <a:spcPts val="0"/>
              </a:spcAft>
              <a:buClr>
                <a:schemeClr val="dk1"/>
              </a:buClr>
              <a:buSzPts val="2800"/>
              <a:buFont typeface="Fira Sans Extra Condensed Medium"/>
              <a:buNone/>
              <a:defRPr sz="2800" b="0" i="0" u="none" strike="noStrike" cap="none">
                <a:solidFill>
                  <a:schemeClr val="dk1"/>
                </a:solidFill>
                <a:latin typeface="Fira Sans Extra Condensed Medium"/>
                <a:ea typeface="Fira Sans Extra Condensed Medium"/>
                <a:cs typeface="Fira Sans Extra Condensed Medium"/>
                <a:sym typeface="Fira Sans Extra Condensed Medium"/>
              </a:defRPr>
            </a:lvl7pPr>
            <a:lvl8pPr marR="0" lvl="7" algn="l" rtl="0">
              <a:lnSpc>
                <a:spcPct val="100000"/>
              </a:lnSpc>
              <a:spcBef>
                <a:spcPts val="0"/>
              </a:spcBef>
              <a:spcAft>
                <a:spcPts val="0"/>
              </a:spcAft>
              <a:buClr>
                <a:schemeClr val="dk1"/>
              </a:buClr>
              <a:buSzPts val="2800"/>
              <a:buFont typeface="Fira Sans Extra Condensed Medium"/>
              <a:buNone/>
              <a:defRPr sz="2800" b="0" i="0" u="none" strike="noStrike" cap="none">
                <a:solidFill>
                  <a:schemeClr val="dk1"/>
                </a:solidFill>
                <a:latin typeface="Fira Sans Extra Condensed Medium"/>
                <a:ea typeface="Fira Sans Extra Condensed Medium"/>
                <a:cs typeface="Fira Sans Extra Condensed Medium"/>
                <a:sym typeface="Fira Sans Extra Condensed Medium"/>
              </a:defRPr>
            </a:lvl8pPr>
            <a:lvl9pPr marR="0" lvl="8" algn="l" rtl="0">
              <a:lnSpc>
                <a:spcPct val="100000"/>
              </a:lnSpc>
              <a:spcBef>
                <a:spcPts val="0"/>
              </a:spcBef>
              <a:spcAft>
                <a:spcPts val="0"/>
              </a:spcAft>
              <a:buClr>
                <a:schemeClr val="dk1"/>
              </a:buClr>
              <a:buSzPts val="2800"/>
              <a:buFont typeface="Fira Sans Extra Condensed Medium"/>
              <a:buNone/>
              <a:defRPr sz="2800" b="0" i="0" u="none" strike="noStrike" cap="none">
                <a:solidFill>
                  <a:schemeClr val="dk1"/>
                </a:solidFill>
                <a:latin typeface="Fira Sans Extra Condensed Medium"/>
                <a:ea typeface="Fira Sans Extra Condensed Medium"/>
                <a:cs typeface="Fira Sans Extra Condensed Medium"/>
                <a:sym typeface="Fira Sans Extra Condensed Medium"/>
              </a:defRPr>
            </a:lvl9pPr>
          </a:lstStyle>
          <a:p>
            <a:r>
              <a:rPr lang="en-US" sz="3200" dirty="0" smtClean="0">
                <a:solidFill>
                  <a:srgbClr val="2F7536"/>
                </a:solidFill>
                <a:sym typeface="Arial"/>
              </a:rPr>
              <a:t>Table of content</a:t>
            </a:r>
            <a:endParaRPr lang="en-US" sz="3200" dirty="0">
              <a:solidFill>
                <a:srgbClr val="2F7536"/>
              </a:solidFill>
              <a:sym typeface="Arial"/>
            </a:endParaRPr>
          </a:p>
        </p:txBody>
      </p:sp>
      <p:grpSp>
        <p:nvGrpSpPr>
          <p:cNvPr id="27" name="Google Shape;122;p17"/>
          <p:cNvGrpSpPr/>
          <p:nvPr/>
        </p:nvGrpSpPr>
        <p:grpSpPr>
          <a:xfrm rot="5400000">
            <a:off x="1332800" y="770748"/>
            <a:ext cx="575772" cy="573644"/>
            <a:chOff x="6193515" y="6073240"/>
            <a:chExt cx="2732964" cy="3043686"/>
          </a:xfrm>
        </p:grpSpPr>
        <p:sp>
          <p:nvSpPr>
            <p:cNvPr id="28" name="Google Shape;123;p17"/>
            <p:cNvSpPr/>
            <p:nvPr/>
          </p:nvSpPr>
          <p:spPr>
            <a:xfrm rot="8100000">
              <a:off x="6193515" y="6073240"/>
              <a:ext cx="2732964" cy="3043686"/>
            </a:xfrm>
            <a:prstGeom prst="teardrop">
              <a:avLst>
                <a:gd name="adj" fmla="val 118365"/>
              </a:avLst>
            </a:prstGeom>
            <a:solidFill>
              <a:srgbClr val="5ABE64"/>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92D050"/>
                </a:solidFill>
                <a:latin typeface="Lato Light"/>
                <a:ea typeface="Lato Light"/>
                <a:cs typeface="Lato Light"/>
                <a:sym typeface="Lato Light"/>
              </a:endParaRPr>
            </a:p>
          </p:txBody>
        </p:sp>
        <p:sp>
          <p:nvSpPr>
            <p:cNvPr id="29" name="Google Shape;124;p17"/>
            <p:cNvSpPr/>
            <p:nvPr/>
          </p:nvSpPr>
          <p:spPr>
            <a:xfrm>
              <a:off x="6749422" y="6816140"/>
              <a:ext cx="1621146" cy="1762927"/>
            </a:xfrm>
            <a:prstGeom prst="ellipse">
              <a:avLst/>
            </a:prstGeom>
            <a:solidFill>
              <a:schemeClr val="lt1"/>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chemeClr val="lt1"/>
                </a:solidFill>
                <a:latin typeface="Lato Light"/>
                <a:ea typeface="Lato Light"/>
                <a:cs typeface="Lato Light"/>
                <a:sym typeface="Lato Light"/>
              </a:endParaRPr>
            </a:p>
          </p:txBody>
        </p:sp>
      </p:grpSp>
      <p:sp>
        <p:nvSpPr>
          <p:cNvPr id="30" name="Google Shape;127;p17"/>
          <p:cNvSpPr txBox="1"/>
          <p:nvPr/>
        </p:nvSpPr>
        <p:spPr>
          <a:xfrm>
            <a:off x="1263392" y="947919"/>
            <a:ext cx="683400" cy="21930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2100" dirty="0" smtClean="0">
                <a:solidFill>
                  <a:srgbClr val="5ABE64"/>
                </a:solidFill>
                <a:latin typeface="Fira Sans Extra Condensed Medium"/>
                <a:ea typeface="Fira Sans Extra Condensed Medium"/>
                <a:cs typeface="Fira Sans Extra Condensed Medium"/>
                <a:sym typeface="Fira Sans Extra Condensed Medium"/>
              </a:rPr>
              <a:t>01</a:t>
            </a:r>
            <a:endParaRPr dirty="0">
              <a:solidFill>
                <a:srgbClr val="5ABE64"/>
              </a:solidFill>
              <a:latin typeface="Fira Sans Extra Condensed Medium"/>
              <a:ea typeface="Fira Sans Extra Condensed Medium"/>
              <a:cs typeface="Fira Sans Extra Condensed Medium"/>
              <a:sym typeface="Fira Sans Extra Condensed Medium"/>
            </a:endParaRPr>
          </a:p>
        </p:txBody>
      </p:sp>
      <p:grpSp>
        <p:nvGrpSpPr>
          <p:cNvPr id="32" name="Google Shape;122;p17"/>
          <p:cNvGrpSpPr/>
          <p:nvPr/>
        </p:nvGrpSpPr>
        <p:grpSpPr>
          <a:xfrm rot="5400000">
            <a:off x="1314385" y="1550360"/>
            <a:ext cx="575772" cy="573644"/>
            <a:chOff x="6193515" y="6073240"/>
            <a:chExt cx="2732964" cy="3043686"/>
          </a:xfrm>
        </p:grpSpPr>
        <p:sp>
          <p:nvSpPr>
            <p:cNvPr id="33" name="Google Shape;123;p17"/>
            <p:cNvSpPr/>
            <p:nvPr/>
          </p:nvSpPr>
          <p:spPr>
            <a:xfrm rot="8100000">
              <a:off x="6193515" y="6073240"/>
              <a:ext cx="2732964" cy="3043686"/>
            </a:xfrm>
            <a:prstGeom prst="teardrop">
              <a:avLst>
                <a:gd name="adj" fmla="val 118365"/>
              </a:avLst>
            </a:prstGeom>
            <a:solidFill>
              <a:srgbClr val="2F7536"/>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chemeClr val="accent3"/>
                </a:solidFill>
                <a:latin typeface="Lato Light"/>
                <a:ea typeface="Lato Light"/>
                <a:cs typeface="Lato Light"/>
                <a:sym typeface="Lato Light"/>
              </a:endParaRPr>
            </a:p>
          </p:txBody>
        </p:sp>
        <p:sp>
          <p:nvSpPr>
            <p:cNvPr id="34" name="Google Shape;124;p17"/>
            <p:cNvSpPr/>
            <p:nvPr/>
          </p:nvSpPr>
          <p:spPr>
            <a:xfrm>
              <a:off x="6749422" y="6816140"/>
              <a:ext cx="1621146" cy="1762927"/>
            </a:xfrm>
            <a:prstGeom prst="ellipse">
              <a:avLst/>
            </a:prstGeom>
            <a:solidFill>
              <a:schemeClr val="lt1"/>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chemeClr val="accent3"/>
                </a:solidFill>
                <a:latin typeface="Lato Light"/>
                <a:ea typeface="Lato Light"/>
                <a:cs typeface="Lato Light"/>
                <a:sym typeface="Lato Light"/>
              </a:endParaRPr>
            </a:p>
          </p:txBody>
        </p:sp>
      </p:grpSp>
      <p:sp>
        <p:nvSpPr>
          <p:cNvPr id="35" name="Google Shape;127;p17"/>
          <p:cNvSpPr txBox="1"/>
          <p:nvPr/>
        </p:nvSpPr>
        <p:spPr>
          <a:xfrm>
            <a:off x="1245865" y="1726089"/>
            <a:ext cx="683400" cy="21930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2100" dirty="0" smtClean="0">
                <a:solidFill>
                  <a:srgbClr val="2F7536"/>
                </a:solidFill>
                <a:latin typeface="Fira Sans Extra Condensed Medium"/>
                <a:ea typeface="Fira Sans Extra Condensed Medium"/>
                <a:cs typeface="Fira Sans Extra Condensed Medium"/>
                <a:sym typeface="Fira Sans Extra Condensed Medium"/>
              </a:rPr>
              <a:t>02</a:t>
            </a:r>
            <a:endParaRPr dirty="0">
              <a:solidFill>
                <a:srgbClr val="2F7536"/>
              </a:solidFill>
              <a:latin typeface="Fira Sans Extra Condensed Medium"/>
              <a:ea typeface="Fira Sans Extra Condensed Medium"/>
              <a:cs typeface="Fira Sans Extra Condensed Medium"/>
              <a:sym typeface="Fira Sans Extra Condensed Medium"/>
            </a:endParaRPr>
          </a:p>
        </p:txBody>
      </p:sp>
      <p:grpSp>
        <p:nvGrpSpPr>
          <p:cNvPr id="36" name="Google Shape;122;p17"/>
          <p:cNvGrpSpPr/>
          <p:nvPr/>
        </p:nvGrpSpPr>
        <p:grpSpPr>
          <a:xfrm rot="5400000">
            <a:off x="1316341" y="2315688"/>
            <a:ext cx="575772" cy="573644"/>
            <a:chOff x="6193515" y="6073240"/>
            <a:chExt cx="2732964" cy="3043686"/>
          </a:xfrm>
        </p:grpSpPr>
        <p:sp>
          <p:nvSpPr>
            <p:cNvPr id="37" name="Google Shape;123;p17"/>
            <p:cNvSpPr/>
            <p:nvPr/>
          </p:nvSpPr>
          <p:spPr>
            <a:xfrm rot="8100000">
              <a:off x="6193515" y="6073240"/>
              <a:ext cx="2732964" cy="3043686"/>
            </a:xfrm>
            <a:prstGeom prst="teardrop">
              <a:avLst>
                <a:gd name="adj" fmla="val 118365"/>
              </a:avLst>
            </a:prstGeom>
            <a:solidFill>
              <a:srgbClr val="6BAD78"/>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chemeClr val="accent3"/>
                </a:solidFill>
                <a:latin typeface="Lato Light"/>
                <a:ea typeface="Lato Light"/>
                <a:cs typeface="Lato Light"/>
                <a:sym typeface="Lato Light"/>
              </a:endParaRPr>
            </a:p>
          </p:txBody>
        </p:sp>
        <p:sp>
          <p:nvSpPr>
            <p:cNvPr id="38" name="Google Shape;124;p17"/>
            <p:cNvSpPr/>
            <p:nvPr/>
          </p:nvSpPr>
          <p:spPr>
            <a:xfrm>
              <a:off x="6749422" y="6816140"/>
              <a:ext cx="1621146" cy="1762927"/>
            </a:xfrm>
            <a:prstGeom prst="ellipse">
              <a:avLst/>
            </a:prstGeom>
            <a:solidFill>
              <a:schemeClr val="lt1"/>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chemeClr val="accent3"/>
                </a:solidFill>
                <a:latin typeface="Lato Light"/>
                <a:ea typeface="Lato Light"/>
                <a:cs typeface="Lato Light"/>
                <a:sym typeface="Lato Light"/>
              </a:endParaRPr>
            </a:p>
          </p:txBody>
        </p:sp>
      </p:grpSp>
      <p:sp>
        <p:nvSpPr>
          <p:cNvPr id="39" name="Google Shape;127;p17"/>
          <p:cNvSpPr txBox="1"/>
          <p:nvPr/>
        </p:nvSpPr>
        <p:spPr>
          <a:xfrm>
            <a:off x="1243205" y="2492859"/>
            <a:ext cx="683400" cy="21930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2100" dirty="0" smtClean="0">
                <a:solidFill>
                  <a:srgbClr val="6BAD78"/>
                </a:solidFill>
                <a:latin typeface="Fira Sans Extra Condensed Medium"/>
                <a:ea typeface="Fira Sans Extra Condensed Medium"/>
                <a:cs typeface="Fira Sans Extra Condensed Medium"/>
                <a:sym typeface="Fira Sans Extra Condensed Medium"/>
              </a:rPr>
              <a:t>03</a:t>
            </a:r>
            <a:endParaRPr dirty="0">
              <a:solidFill>
                <a:srgbClr val="6BAD78"/>
              </a:solidFill>
              <a:latin typeface="Fira Sans Extra Condensed Medium"/>
              <a:ea typeface="Fira Sans Extra Condensed Medium"/>
              <a:cs typeface="Fira Sans Extra Condensed Medium"/>
              <a:sym typeface="Fira Sans Extra Condensed Medium"/>
            </a:endParaRPr>
          </a:p>
        </p:txBody>
      </p:sp>
      <p:sp>
        <p:nvSpPr>
          <p:cNvPr id="40" name="Google Shape;618;p29"/>
          <p:cNvSpPr txBox="1"/>
          <p:nvPr/>
        </p:nvSpPr>
        <p:spPr>
          <a:xfrm>
            <a:off x="2084762" y="2492859"/>
            <a:ext cx="1544154" cy="234661"/>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 sz="2000" dirty="0" smtClean="0">
                <a:solidFill>
                  <a:srgbClr val="6BAD78"/>
                </a:solidFill>
                <a:latin typeface="Fira Sans Extra Condensed Medium"/>
                <a:ea typeface="Fira Sans Extra Condensed Medium"/>
                <a:cs typeface="Fira Sans Extra Condensed Medium"/>
                <a:sym typeface="Fira Sans Extra Condensed Medium"/>
              </a:rPr>
              <a:t>Target</a:t>
            </a:r>
            <a:endParaRPr sz="2000" dirty="0">
              <a:solidFill>
                <a:srgbClr val="6BAD78"/>
              </a:solidFill>
              <a:latin typeface="Fira Sans Extra Condensed Medium"/>
              <a:ea typeface="Fira Sans Extra Condensed Medium"/>
              <a:cs typeface="Fira Sans Extra Condensed Medium"/>
              <a:sym typeface="Fira Sans Extra Condensed Medium"/>
            </a:endParaRPr>
          </a:p>
        </p:txBody>
      </p:sp>
      <p:grpSp>
        <p:nvGrpSpPr>
          <p:cNvPr id="45" name="Google Shape;122;p17"/>
          <p:cNvGrpSpPr/>
          <p:nvPr/>
        </p:nvGrpSpPr>
        <p:grpSpPr>
          <a:xfrm rot="16200000">
            <a:off x="7168616" y="803588"/>
            <a:ext cx="629337" cy="573644"/>
            <a:chOff x="6193515" y="6073240"/>
            <a:chExt cx="2732964" cy="3043686"/>
          </a:xfrm>
        </p:grpSpPr>
        <p:sp>
          <p:nvSpPr>
            <p:cNvPr id="46" name="Google Shape;123;p17"/>
            <p:cNvSpPr/>
            <p:nvPr/>
          </p:nvSpPr>
          <p:spPr>
            <a:xfrm rot="8100000">
              <a:off x="6193515" y="6073240"/>
              <a:ext cx="2732964" cy="3043686"/>
            </a:xfrm>
            <a:prstGeom prst="teardrop">
              <a:avLst>
                <a:gd name="adj" fmla="val 118365"/>
              </a:avLst>
            </a:prstGeom>
            <a:solidFill>
              <a:srgbClr val="339966"/>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chemeClr val="accent3"/>
                </a:solidFill>
                <a:latin typeface="Lato Light"/>
                <a:ea typeface="Lato Light"/>
                <a:cs typeface="Lato Light"/>
                <a:sym typeface="Lato Light"/>
              </a:endParaRPr>
            </a:p>
          </p:txBody>
        </p:sp>
        <p:sp>
          <p:nvSpPr>
            <p:cNvPr id="47" name="Google Shape;124;p17"/>
            <p:cNvSpPr/>
            <p:nvPr/>
          </p:nvSpPr>
          <p:spPr>
            <a:xfrm>
              <a:off x="6749422" y="6816140"/>
              <a:ext cx="1621146" cy="1762927"/>
            </a:xfrm>
            <a:prstGeom prst="ellipse">
              <a:avLst/>
            </a:prstGeom>
            <a:solidFill>
              <a:schemeClr val="lt1"/>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chemeClr val="accent3"/>
                </a:solidFill>
                <a:latin typeface="Lato Light"/>
                <a:ea typeface="Lato Light"/>
                <a:cs typeface="Lato Light"/>
                <a:sym typeface="Lato Light"/>
              </a:endParaRPr>
            </a:p>
          </p:txBody>
        </p:sp>
      </p:grpSp>
      <p:sp>
        <p:nvSpPr>
          <p:cNvPr id="48" name="Google Shape;127;p17"/>
          <p:cNvSpPr txBox="1"/>
          <p:nvPr/>
        </p:nvSpPr>
        <p:spPr>
          <a:xfrm>
            <a:off x="7142158" y="988497"/>
            <a:ext cx="683400" cy="239702"/>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2100" dirty="0" smtClean="0">
                <a:solidFill>
                  <a:srgbClr val="339966"/>
                </a:solidFill>
                <a:latin typeface="Fira Sans Extra Condensed Medium"/>
                <a:ea typeface="Fira Sans Extra Condensed Medium"/>
                <a:cs typeface="Fira Sans Extra Condensed Medium"/>
                <a:sym typeface="Fira Sans Extra Condensed Medium"/>
              </a:rPr>
              <a:t>06</a:t>
            </a:r>
            <a:endParaRPr dirty="0">
              <a:solidFill>
                <a:srgbClr val="339966"/>
              </a:solidFill>
              <a:latin typeface="Fira Sans Extra Condensed Medium"/>
              <a:ea typeface="Fira Sans Extra Condensed Medium"/>
              <a:cs typeface="Fira Sans Extra Condensed Medium"/>
              <a:sym typeface="Fira Sans Extra Condensed Medium"/>
            </a:endParaRPr>
          </a:p>
        </p:txBody>
      </p:sp>
      <p:grpSp>
        <p:nvGrpSpPr>
          <p:cNvPr id="53" name="Google Shape;122;p17"/>
          <p:cNvGrpSpPr/>
          <p:nvPr/>
        </p:nvGrpSpPr>
        <p:grpSpPr>
          <a:xfrm rot="16200000">
            <a:off x="7174234" y="1561513"/>
            <a:ext cx="629337" cy="573644"/>
            <a:chOff x="6193515" y="6073240"/>
            <a:chExt cx="2732964" cy="3043686"/>
          </a:xfrm>
        </p:grpSpPr>
        <p:sp>
          <p:nvSpPr>
            <p:cNvPr id="54" name="Google Shape;123;p17"/>
            <p:cNvSpPr/>
            <p:nvPr/>
          </p:nvSpPr>
          <p:spPr>
            <a:xfrm rot="8100000">
              <a:off x="6193515" y="6073240"/>
              <a:ext cx="2732964" cy="3043686"/>
            </a:xfrm>
            <a:prstGeom prst="teardrop">
              <a:avLst>
                <a:gd name="adj" fmla="val 118365"/>
              </a:avLst>
            </a:prstGeom>
            <a:solidFill>
              <a:srgbClr val="5ABE64"/>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chemeClr val="accent3"/>
                </a:solidFill>
                <a:latin typeface="Lato Light"/>
                <a:ea typeface="Lato Light"/>
                <a:cs typeface="Lato Light"/>
                <a:sym typeface="Lato Light"/>
              </a:endParaRPr>
            </a:p>
          </p:txBody>
        </p:sp>
        <p:sp>
          <p:nvSpPr>
            <p:cNvPr id="55" name="Google Shape;124;p17"/>
            <p:cNvSpPr/>
            <p:nvPr/>
          </p:nvSpPr>
          <p:spPr>
            <a:xfrm>
              <a:off x="6749422" y="6816140"/>
              <a:ext cx="1621146" cy="1762927"/>
            </a:xfrm>
            <a:prstGeom prst="ellipse">
              <a:avLst/>
            </a:prstGeom>
            <a:solidFill>
              <a:schemeClr val="lt1"/>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chemeClr val="accent3"/>
                </a:solidFill>
                <a:latin typeface="Lato Light"/>
                <a:ea typeface="Lato Light"/>
                <a:cs typeface="Lato Light"/>
                <a:sym typeface="Lato Light"/>
              </a:endParaRPr>
            </a:p>
          </p:txBody>
        </p:sp>
      </p:grpSp>
      <p:sp>
        <p:nvSpPr>
          <p:cNvPr id="56" name="Google Shape;127;p17"/>
          <p:cNvSpPr txBox="1"/>
          <p:nvPr/>
        </p:nvSpPr>
        <p:spPr>
          <a:xfrm>
            <a:off x="7147776" y="1746422"/>
            <a:ext cx="683400" cy="239702"/>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2100" dirty="0" smtClean="0">
                <a:solidFill>
                  <a:srgbClr val="339966"/>
                </a:solidFill>
                <a:latin typeface="Fira Sans Extra Condensed Medium"/>
                <a:ea typeface="Fira Sans Extra Condensed Medium"/>
                <a:cs typeface="Fira Sans Extra Condensed Medium"/>
                <a:sym typeface="Fira Sans Extra Condensed Medium"/>
              </a:rPr>
              <a:t>07</a:t>
            </a:r>
            <a:endParaRPr dirty="0">
              <a:solidFill>
                <a:srgbClr val="339966"/>
              </a:solidFill>
              <a:latin typeface="Fira Sans Extra Condensed Medium"/>
              <a:ea typeface="Fira Sans Extra Condensed Medium"/>
              <a:cs typeface="Fira Sans Extra Condensed Medium"/>
              <a:sym typeface="Fira Sans Extra Condensed Medium"/>
            </a:endParaRPr>
          </a:p>
        </p:txBody>
      </p:sp>
      <p:sp>
        <p:nvSpPr>
          <p:cNvPr id="61" name="Google Shape;614;p29"/>
          <p:cNvSpPr txBox="1"/>
          <p:nvPr/>
        </p:nvSpPr>
        <p:spPr>
          <a:xfrm>
            <a:off x="2027341" y="917769"/>
            <a:ext cx="2007900" cy="279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dirty="0" smtClean="0">
                <a:solidFill>
                  <a:srgbClr val="5ABE64"/>
                </a:solidFill>
                <a:latin typeface="Fira Sans Extra Condensed Medium"/>
                <a:ea typeface="Fira Sans Extra Condensed Medium"/>
                <a:cs typeface="Fira Sans Extra Condensed Medium"/>
                <a:sym typeface="Fira Sans Extra Condensed Medium"/>
              </a:rPr>
              <a:t>Introdution</a:t>
            </a:r>
            <a:endParaRPr sz="2000" dirty="0">
              <a:solidFill>
                <a:srgbClr val="5ABE64"/>
              </a:solidFill>
              <a:latin typeface="Fira Sans Extra Condensed Medium"/>
              <a:ea typeface="Fira Sans Extra Condensed Medium"/>
              <a:cs typeface="Fira Sans Extra Condensed Medium"/>
              <a:sym typeface="Fira Sans Extra Condensed Medium"/>
            </a:endParaRPr>
          </a:p>
        </p:txBody>
      </p:sp>
      <p:grpSp>
        <p:nvGrpSpPr>
          <p:cNvPr id="66" name="Google Shape;122;p17"/>
          <p:cNvGrpSpPr/>
          <p:nvPr/>
        </p:nvGrpSpPr>
        <p:grpSpPr>
          <a:xfrm rot="16200000">
            <a:off x="7168616" y="2372923"/>
            <a:ext cx="629337" cy="573644"/>
            <a:chOff x="6193515" y="6073240"/>
            <a:chExt cx="2732964" cy="3043686"/>
          </a:xfrm>
        </p:grpSpPr>
        <p:sp>
          <p:nvSpPr>
            <p:cNvPr id="67" name="Google Shape;123;p17"/>
            <p:cNvSpPr/>
            <p:nvPr/>
          </p:nvSpPr>
          <p:spPr>
            <a:xfrm rot="8100000">
              <a:off x="6193515" y="6073240"/>
              <a:ext cx="2732964" cy="3043686"/>
            </a:xfrm>
            <a:prstGeom prst="teardrop">
              <a:avLst>
                <a:gd name="adj" fmla="val 118365"/>
              </a:avLst>
            </a:prstGeom>
            <a:solidFill>
              <a:srgbClr val="2F7536"/>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chemeClr val="accent3"/>
                </a:solidFill>
                <a:latin typeface="Lato Light"/>
                <a:ea typeface="Lato Light"/>
                <a:cs typeface="Lato Light"/>
                <a:sym typeface="Lato Light"/>
              </a:endParaRPr>
            </a:p>
          </p:txBody>
        </p:sp>
        <p:sp>
          <p:nvSpPr>
            <p:cNvPr id="68" name="Google Shape;124;p17"/>
            <p:cNvSpPr/>
            <p:nvPr/>
          </p:nvSpPr>
          <p:spPr>
            <a:xfrm>
              <a:off x="6749422" y="6816140"/>
              <a:ext cx="1621146" cy="1762927"/>
            </a:xfrm>
            <a:prstGeom prst="ellipse">
              <a:avLst/>
            </a:prstGeom>
            <a:solidFill>
              <a:schemeClr val="lt1"/>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chemeClr val="accent3"/>
                </a:solidFill>
                <a:latin typeface="Lato Light"/>
                <a:ea typeface="Lato Light"/>
                <a:cs typeface="Lato Light"/>
                <a:sym typeface="Lato Light"/>
              </a:endParaRPr>
            </a:p>
          </p:txBody>
        </p:sp>
      </p:grpSp>
      <p:sp>
        <p:nvSpPr>
          <p:cNvPr id="69" name="Google Shape;127;p17"/>
          <p:cNvSpPr txBox="1"/>
          <p:nvPr/>
        </p:nvSpPr>
        <p:spPr>
          <a:xfrm>
            <a:off x="7142158" y="2557832"/>
            <a:ext cx="683400" cy="239702"/>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2100" dirty="0" smtClean="0">
                <a:solidFill>
                  <a:srgbClr val="2F7536"/>
                </a:solidFill>
                <a:latin typeface="Fira Sans Extra Condensed Medium"/>
                <a:ea typeface="Fira Sans Extra Condensed Medium"/>
                <a:cs typeface="Fira Sans Extra Condensed Medium"/>
                <a:sym typeface="Fira Sans Extra Condensed Medium"/>
              </a:rPr>
              <a:t>08</a:t>
            </a:r>
            <a:endParaRPr dirty="0">
              <a:solidFill>
                <a:srgbClr val="2F7536"/>
              </a:solidFill>
              <a:latin typeface="Fira Sans Extra Condensed Medium"/>
              <a:ea typeface="Fira Sans Extra Condensed Medium"/>
              <a:cs typeface="Fira Sans Extra Condensed Medium"/>
              <a:sym typeface="Fira Sans Extra Condensed Medium"/>
            </a:endParaRPr>
          </a:p>
        </p:txBody>
      </p:sp>
      <p:sp>
        <p:nvSpPr>
          <p:cNvPr id="70" name="Google Shape;616;p29"/>
          <p:cNvSpPr txBox="1"/>
          <p:nvPr/>
        </p:nvSpPr>
        <p:spPr>
          <a:xfrm>
            <a:off x="4618505" y="2521956"/>
            <a:ext cx="2481557" cy="261688"/>
          </a:xfrm>
          <a:prstGeom prst="rect">
            <a:avLst/>
          </a:prstGeom>
          <a:noFill/>
          <a:ln>
            <a:noFill/>
          </a:ln>
        </p:spPr>
        <p:txBody>
          <a:bodyPr spcFirstLastPara="1" wrap="square" lIns="91425" tIns="91425" rIns="91425" bIns="91425" anchor="ctr" anchorCtr="0">
            <a:noAutofit/>
          </a:bodyPr>
          <a:lstStyle/>
          <a:p>
            <a:pPr lvl="0" algn="r"/>
            <a:r>
              <a:rPr lang="en-US" sz="2000" dirty="0" smtClean="0">
                <a:solidFill>
                  <a:srgbClr val="2F7536"/>
                </a:solidFill>
                <a:latin typeface="Fira Sans Extra Condensed Medium"/>
                <a:ea typeface="Fira Sans Extra Condensed Medium"/>
                <a:cs typeface="Fira Sans Extra Condensed Medium"/>
                <a:sym typeface="Fira Sans Extra Condensed Medium"/>
              </a:rPr>
              <a:t>Result and Conclusion</a:t>
            </a:r>
            <a:endParaRPr sz="2000" dirty="0">
              <a:solidFill>
                <a:srgbClr val="2F7536"/>
              </a:solidFill>
              <a:latin typeface="Fira Sans Extra Condensed Medium"/>
              <a:ea typeface="Fira Sans Extra Condensed Medium"/>
              <a:cs typeface="Fira Sans Extra Condensed Medium"/>
              <a:sym typeface="Fira Sans Extra Condensed Medium"/>
            </a:endParaRPr>
          </a:p>
        </p:txBody>
      </p:sp>
      <p:grpSp>
        <p:nvGrpSpPr>
          <p:cNvPr id="71" name="Google Shape;122;p17"/>
          <p:cNvGrpSpPr/>
          <p:nvPr/>
        </p:nvGrpSpPr>
        <p:grpSpPr>
          <a:xfrm rot="5400000">
            <a:off x="1253906" y="3209711"/>
            <a:ext cx="575772" cy="573644"/>
            <a:chOff x="6193515" y="6073240"/>
            <a:chExt cx="2732964" cy="3043686"/>
          </a:xfrm>
        </p:grpSpPr>
        <p:sp>
          <p:nvSpPr>
            <p:cNvPr id="72" name="Google Shape;123;p17"/>
            <p:cNvSpPr/>
            <p:nvPr/>
          </p:nvSpPr>
          <p:spPr>
            <a:xfrm rot="8100000">
              <a:off x="6193515" y="6073240"/>
              <a:ext cx="2732964" cy="3043686"/>
            </a:xfrm>
            <a:prstGeom prst="teardrop">
              <a:avLst>
                <a:gd name="adj" fmla="val 118365"/>
              </a:avLst>
            </a:prstGeom>
            <a:solidFill>
              <a:srgbClr val="339966"/>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chemeClr val="accent3"/>
                </a:solidFill>
                <a:latin typeface="Lato Light"/>
                <a:ea typeface="Lato Light"/>
                <a:cs typeface="Lato Light"/>
                <a:sym typeface="Lato Light"/>
              </a:endParaRPr>
            </a:p>
          </p:txBody>
        </p:sp>
        <p:sp>
          <p:nvSpPr>
            <p:cNvPr id="73" name="Google Shape;124;p17"/>
            <p:cNvSpPr/>
            <p:nvPr/>
          </p:nvSpPr>
          <p:spPr>
            <a:xfrm>
              <a:off x="6749422" y="6816140"/>
              <a:ext cx="1621146" cy="1762927"/>
            </a:xfrm>
            <a:prstGeom prst="ellipse">
              <a:avLst/>
            </a:prstGeom>
            <a:solidFill>
              <a:schemeClr val="lt1"/>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chemeClr val="accent3"/>
                </a:solidFill>
                <a:latin typeface="Lato Light"/>
                <a:ea typeface="Lato Light"/>
                <a:cs typeface="Lato Light"/>
                <a:sym typeface="Lato Light"/>
              </a:endParaRPr>
            </a:p>
          </p:txBody>
        </p:sp>
      </p:grpSp>
      <p:sp>
        <p:nvSpPr>
          <p:cNvPr id="74" name="Google Shape;127;p17"/>
          <p:cNvSpPr txBox="1"/>
          <p:nvPr/>
        </p:nvSpPr>
        <p:spPr>
          <a:xfrm>
            <a:off x="1180770" y="3386882"/>
            <a:ext cx="683400" cy="21930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2100" dirty="0" smtClean="0">
                <a:solidFill>
                  <a:srgbClr val="339966"/>
                </a:solidFill>
                <a:latin typeface="Fira Sans Extra Condensed Medium"/>
                <a:ea typeface="Fira Sans Extra Condensed Medium"/>
                <a:cs typeface="Fira Sans Extra Condensed Medium"/>
                <a:sym typeface="Fira Sans Extra Condensed Medium"/>
              </a:rPr>
              <a:t>04</a:t>
            </a:r>
            <a:endParaRPr dirty="0">
              <a:solidFill>
                <a:srgbClr val="339966"/>
              </a:solidFill>
              <a:latin typeface="Fira Sans Extra Condensed Medium"/>
              <a:ea typeface="Fira Sans Extra Condensed Medium"/>
              <a:cs typeface="Fira Sans Extra Condensed Medium"/>
              <a:sym typeface="Fira Sans Extra Condensed Medium"/>
            </a:endParaRPr>
          </a:p>
        </p:txBody>
      </p:sp>
      <p:sp>
        <p:nvSpPr>
          <p:cNvPr id="75" name="Google Shape;618;p29"/>
          <p:cNvSpPr txBox="1"/>
          <p:nvPr/>
        </p:nvSpPr>
        <p:spPr>
          <a:xfrm>
            <a:off x="1851647" y="3332334"/>
            <a:ext cx="2509520" cy="408736"/>
          </a:xfrm>
          <a:prstGeom prst="rect">
            <a:avLst/>
          </a:prstGeom>
          <a:noFill/>
          <a:ln>
            <a:noFill/>
          </a:ln>
        </p:spPr>
        <p:txBody>
          <a:bodyPr spcFirstLastPara="1" wrap="square" lIns="91425" tIns="91425" rIns="91425" bIns="91425" anchor="ctr" anchorCtr="0">
            <a:noAutofit/>
          </a:bodyPr>
          <a:lstStyle/>
          <a:p>
            <a:pPr lvl="0"/>
            <a:r>
              <a:rPr lang="en" sz="2000" dirty="0" smtClean="0">
                <a:solidFill>
                  <a:srgbClr val="339966"/>
                </a:solidFill>
                <a:latin typeface="Fira Sans Extra Condensed Medium"/>
                <a:ea typeface="Fira Sans Extra Condensed Medium"/>
                <a:cs typeface="Fira Sans Extra Condensed Medium"/>
                <a:sym typeface="Fira Sans Extra Condensed Medium"/>
              </a:rPr>
              <a:t>Human Centerd Desiagn </a:t>
            </a:r>
            <a:endParaRPr sz="2000" dirty="0">
              <a:solidFill>
                <a:srgbClr val="339966"/>
              </a:solidFill>
              <a:latin typeface="Fira Sans Extra Condensed Medium"/>
              <a:ea typeface="Fira Sans Extra Condensed Medium"/>
              <a:cs typeface="Fira Sans Extra Condensed Medium"/>
              <a:sym typeface="Fira Sans Extra Condensed Medium"/>
            </a:endParaRPr>
          </a:p>
        </p:txBody>
      </p:sp>
      <p:grpSp>
        <p:nvGrpSpPr>
          <p:cNvPr id="76" name="Google Shape;122;p17"/>
          <p:cNvGrpSpPr/>
          <p:nvPr/>
        </p:nvGrpSpPr>
        <p:grpSpPr>
          <a:xfrm rot="16200000">
            <a:off x="7186438" y="3353792"/>
            <a:ext cx="629337" cy="573644"/>
            <a:chOff x="6193515" y="6073240"/>
            <a:chExt cx="2732964" cy="3043686"/>
          </a:xfrm>
        </p:grpSpPr>
        <p:sp>
          <p:nvSpPr>
            <p:cNvPr id="77" name="Google Shape;123;p17"/>
            <p:cNvSpPr/>
            <p:nvPr/>
          </p:nvSpPr>
          <p:spPr>
            <a:xfrm rot="8100000">
              <a:off x="6193515" y="6073240"/>
              <a:ext cx="2732964" cy="3043686"/>
            </a:xfrm>
            <a:prstGeom prst="teardrop">
              <a:avLst>
                <a:gd name="adj" fmla="val 118365"/>
              </a:avLst>
            </a:prstGeom>
            <a:solidFill>
              <a:srgbClr val="6BAD78"/>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chemeClr val="accent3"/>
                </a:solidFill>
                <a:latin typeface="Lato Light"/>
                <a:ea typeface="Lato Light"/>
                <a:cs typeface="Lato Light"/>
                <a:sym typeface="Lato Light"/>
              </a:endParaRPr>
            </a:p>
          </p:txBody>
        </p:sp>
        <p:sp>
          <p:nvSpPr>
            <p:cNvPr id="78" name="Google Shape;124;p17"/>
            <p:cNvSpPr/>
            <p:nvPr/>
          </p:nvSpPr>
          <p:spPr>
            <a:xfrm>
              <a:off x="6749422" y="6816140"/>
              <a:ext cx="1621146" cy="1762927"/>
            </a:xfrm>
            <a:prstGeom prst="ellipse">
              <a:avLst/>
            </a:prstGeom>
            <a:solidFill>
              <a:schemeClr val="lt1"/>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chemeClr val="accent3"/>
                </a:solidFill>
                <a:latin typeface="Lato Light"/>
                <a:ea typeface="Lato Light"/>
                <a:cs typeface="Lato Light"/>
                <a:sym typeface="Lato Light"/>
              </a:endParaRPr>
            </a:p>
          </p:txBody>
        </p:sp>
      </p:grpSp>
      <p:sp>
        <p:nvSpPr>
          <p:cNvPr id="79" name="Google Shape;127;p17"/>
          <p:cNvSpPr txBox="1"/>
          <p:nvPr/>
        </p:nvSpPr>
        <p:spPr>
          <a:xfrm>
            <a:off x="7159980" y="3538701"/>
            <a:ext cx="683400" cy="239702"/>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2100" dirty="0" smtClean="0">
                <a:solidFill>
                  <a:srgbClr val="6BAD78"/>
                </a:solidFill>
                <a:latin typeface="Fira Sans Extra Condensed Medium"/>
                <a:ea typeface="Fira Sans Extra Condensed Medium"/>
                <a:cs typeface="Fira Sans Extra Condensed Medium"/>
                <a:sym typeface="Fira Sans Extra Condensed Medium"/>
              </a:rPr>
              <a:t>09</a:t>
            </a:r>
            <a:endParaRPr dirty="0">
              <a:solidFill>
                <a:srgbClr val="6BAD78"/>
              </a:solidFill>
              <a:latin typeface="Fira Sans Extra Condensed Medium"/>
              <a:ea typeface="Fira Sans Extra Condensed Medium"/>
              <a:cs typeface="Fira Sans Extra Condensed Medium"/>
              <a:sym typeface="Fira Sans Extra Condensed Medium"/>
            </a:endParaRPr>
          </a:p>
        </p:txBody>
      </p:sp>
      <p:sp>
        <p:nvSpPr>
          <p:cNvPr id="80" name="Google Shape;618;p29"/>
          <p:cNvSpPr txBox="1"/>
          <p:nvPr/>
        </p:nvSpPr>
        <p:spPr>
          <a:xfrm>
            <a:off x="5036384" y="3451159"/>
            <a:ext cx="2007406" cy="295663"/>
          </a:xfrm>
          <a:prstGeom prst="rect">
            <a:avLst/>
          </a:prstGeom>
          <a:noFill/>
          <a:ln>
            <a:noFill/>
          </a:ln>
        </p:spPr>
        <p:txBody>
          <a:bodyPr spcFirstLastPara="1" wrap="square" lIns="91425" tIns="91425" rIns="91425" bIns="91425" anchor="ctr" anchorCtr="0">
            <a:noAutofit/>
          </a:bodyPr>
          <a:lstStyle/>
          <a:p>
            <a:pPr lvl="0" algn="r"/>
            <a:r>
              <a:rPr lang="en" sz="2000" dirty="0" smtClean="0">
                <a:solidFill>
                  <a:srgbClr val="6BAD78"/>
                </a:solidFill>
                <a:latin typeface="Fira Sans Extra Condensed Medium"/>
                <a:ea typeface="Fira Sans Extra Condensed Medium"/>
                <a:cs typeface="Fira Sans Extra Condensed Medium"/>
                <a:sym typeface="Fira Sans Extra Condensed Medium"/>
              </a:rPr>
              <a:t>Future Work</a:t>
            </a:r>
            <a:endParaRPr sz="2000" dirty="0">
              <a:solidFill>
                <a:srgbClr val="6BAD78"/>
              </a:solidFill>
              <a:latin typeface="Fira Sans Extra Condensed Medium"/>
              <a:ea typeface="Fira Sans Extra Condensed Medium"/>
              <a:cs typeface="Fira Sans Extra Condensed Medium"/>
              <a:sym typeface="Fira Sans Extra Condensed Medium"/>
            </a:endParaRPr>
          </a:p>
        </p:txBody>
      </p:sp>
      <p:grpSp>
        <p:nvGrpSpPr>
          <p:cNvPr id="82" name="Google Shape;122;p17"/>
          <p:cNvGrpSpPr/>
          <p:nvPr/>
        </p:nvGrpSpPr>
        <p:grpSpPr>
          <a:xfrm rot="16200000">
            <a:off x="7186438" y="4187725"/>
            <a:ext cx="629337" cy="573644"/>
            <a:chOff x="6193515" y="6073240"/>
            <a:chExt cx="2732964" cy="3043686"/>
          </a:xfrm>
        </p:grpSpPr>
        <p:sp>
          <p:nvSpPr>
            <p:cNvPr id="83" name="Google Shape;123;p17"/>
            <p:cNvSpPr/>
            <p:nvPr/>
          </p:nvSpPr>
          <p:spPr>
            <a:xfrm rot="8100000">
              <a:off x="6193515" y="6073240"/>
              <a:ext cx="2732964" cy="3043686"/>
            </a:xfrm>
            <a:prstGeom prst="teardrop">
              <a:avLst>
                <a:gd name="adj" fmla="val 118365"/>
              </a:avLst>
            </a:prstGeom>
            <a:solidFill>
              <a:srgbClr val="5ABE64"/>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chemeClr val="accent3"/>
                </a:solidFill>
                <a:latin typeface="Lato Light"/>
                <a:ea typeface="Lato Light"/>
                <a:cs typeface="Lato Light"/>
                <a:sym typeface="Lato Light"/>
              </a:endParaRPr>
            </a:p>
          </p:txBody>
        </p:sp>
        <p:sp>
          <p:nvSpPr>
            <p:cNvPr id="84" name="Google Shape;124;p17"/>
            <p:cNvSpPr/>
            <p:nvPr/>
          </p:nvSpPr>
          <p:spPr>
            <a:xfrm>
              <a:off x="6749422" y="6816140"/>
              <a:ext cx="1621146" cy="1762927"/>
            </a:xfrm>
            <a:prstGeom prst="ellipse">
              <a:avLst/>
            </a:prstGeom>
            <a:solidFill>
              <a:schemeClr val="lt1"/>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chemeClr val="accent3"/>
                </a:solidFill>
                <a:latin typeface="Lato Light"/>
                <a:ea typeface="Lato Light"/>
                <a:cs typeface="Lato Light"/>
                <a:sym typeface="Lato Light"/>
              </a:endParaRPr>
            </a:p>
          </p:txBody>
        </p:sp>
      </p:grpSp>
      <p:sp>
        <p:nvSpPr>
          <p:cNvPr id="85" name="Google Shape;127;p17"/>
          <p:cNvSpPr txBox="1"/>
          <p:nvPr/>
        </p:nvSpPr>
        <p:spPr>
          <a:xfrm>
            <a:off x="7159980" y="4372634"/>
            <a:ext cx="683400" cy="239702"/>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2100" dirty="0" smtClean="0">
                <a:solidFill>
                  <a:srgbClr val="6BAD78"/>
                </a:solidFill>
                <a:latin typeface="Fira Sans Extra Condensed Medium"/>
                <a:ea typeface="Fira Sans Extra Condensed Medium"/>
                <a:cs typeface="Fira Sans Extra Condensed Medium"/>
                <a:sym typeface="Fira Sans Extra Condensed Medium"/>
              </a:rPr>
              <a:t>10</a:t>
            </a:r>
            <a:endParaRPr dirty="0">
              <a:solidFill>
                <a:srgbClr val="6BAD78"/>
              </a:solidFill>
              <a:latin typeface="Fira Sans Extra Condensed Medium"/>
              <a:ea typeface="Fira Sans Extra Condensed Medium"/>
              <a:cs typeface="Fira Sans Extra Condensed Medium"/>
              <a:sym typeface="Fira Sans Extra Condensed Medium"/>
            </a:endParaRPr>
          </a:p>
        </p:txBody>
      </p:sp>
      <p:sp>
        <p:nvSpPr>
          <p:cNvPr id="86" name="Google Shape;618;p29"/>
          <p:cNvSpPr txBox="1"/>
          <p:nvPr/>
        </p:nvSpPr>
        <p:spPr>
          <a:xfrm>
            <a:off x="5129487" y="4344653"/>
            <a:ext cx="2007406" cy="295663"/>
          </a:xfrm>
          <a:prstGeom prst="rect">
            <a:avLst/>
          </a:prstGeom>
          <a:noFill/>
          <a:ln>
            <a:noFill/>
          </a:ln>
        </p:spPr>
        <p:txBody>
          <a:bodyPr spcFirstLastPara="1" wrap="square" lIns="91425" tIns="91425" rIns="91425" bIns="91425" anchor="ctr" anchorCtr="0">
            <a:noAutofit/>
          </a:bodyPr>
          <a:lstStyle/>
          <a:p>
            <a:pPr lvl="0" algn="ctr"/>
            <a:r>
              <a:rPr lang="en-US" sz="2000" dirty="0">
                <a:solidFill>
                  <a:srgbClr val="5ABE64"/>
                </a:solidFill>
                <a:latin typeface="Fira Sans Extra Condensed Medium"/>
                <a:sym typeface="Fira Sans Extra Condensed Medium"/>
              </a:rPr>
              <a:t>What sets us apart</a:t>
            </a:r>
            <a:endParaRPr lang="en-US" sz="2000" dirty="0">
              <a:solidFill>
                <a:srgbClr val="5ABE64"/>
              </a:solidFill>
            </a:endParaRPr>
          </a:p>
        </p:txBody>
      </p:sp>
      <p:grpSp>
        <p:nvGrpSpPr>
          <p:cNvPr id="92" name="Google Shape;122;p17"/>
          <p:cNvGrpSpPr/>
          <p:nvPr/>
        </p:nvGrpSpPr>
        <p:grpSpPr>
          <a:xfrm rot="5400000">
            <a:off x="1287442" y="4094945"/>
            <a:ext cx="575772" cy="573644"/>
            <a:chOff x="6193515" y="6073240"/>
            <a:chExt cx="2732964" cy="3043686"/>
          </a:xfrm>
        </p:grpSpPr>
        <p:sp>
          <p:nvSpPr>
            <p:cNvPr id="93" name="Google Shape;123;p17"/>
            <p:cNvSpPr/>
            <p:nvPr/>
          </p:nvSpPr>
          <p:spPr>
            <a:xfrm rot="8100000">
              <a:off x="6193515" y="6073240"/>
              <a:ext cx="2732964" cy="3043686"/>
            </a:xfrm>
            <a:prstGeom prst="teardrop">
              <a:avLst>
                <a:gd name="adj" fmla="val 118365"/>
              </a:avLst>
            </a:prstGeom>
            <a:solidFill>
              <a:srgbClr val="2F7536"/>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chemeClr val="accent3"/>
                </a:solidFill>
                <a:latin typeface="Lato Light"/>
                <a:ea typeface="Lato Light"/>
                <a:cs typeface="Lato Light"/>
                <a:sym typeface="Lato Light"/>
              </a:endParaRPr>
            </a:p>
          </p:txBody>
        </p:sp>
        <p:sp>
          <p:nvSpPr>
            <p:cNvPr id="94" name="Google Shape;124;p17"/>
            <p:cNvSpPr/>
            <p:nvPr/>
          </p:nvSpPr>
          <p:spPr>
            <a:xfrm>
              <a:off x="6749422" y="6816140"/>
              <a:ext cx="1621146" cy="1762927"/>
            </a:xfrm>
            <a:prstGeom prst="ellipse">
              <a:avLst/>
            </a:prstGeom>
            <a:solidFill>
              <a:schemeClr val="lt1"/>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chemeClr val="accent3"/>
                </a:solidFill>
                <a:latin typeface="Lato Light"/>
                <a:ea typeface="Lato Light"/>
                <a:cs typeface="Lato Light"/>
                <a:sym typeface="Lato Light"/>
              </a:endParaRPr>
            </a:p>
          </p:txBody>
        </p:sp>
      </p:grpSp>
      <p:sp>
        <p:nvSpPr>
          <p:cNvPr id="95" name="Google Shape;127;p17"/>
          <p:cNvSpPr txBox="1"/>
          <p:nvPr/>
        </p:nvSpPr>
        <p:spPr>
          <a:xfrm>
            <a:off x="1214306" y="4272116"/>
            <a:ext cx="683400" cy="21930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2100" dirty="0" smtClean="0">
                <a:solidFill>
                  <a:srgbClr val="2F7536"/>
                </a:solidFill>
                <a:latin typeface="Fira Sans Extra Condensed Medium"/>
                <a:ea typeface="Fira Sans Extra Condensed Medium"/>
                <a:cs typeface="Fira Sans Extra Condensed Medium"/>
                <a:sym typeface="Fira Sans Extra Condensed Medium"/>
              </a:rPr>
              <a:t>05</a:t>
            </a:r>
            <a:endParaRPr dirty="0">
              <a:solidFill>
                <a:srgbClr val="2F7536"/>
              </a:solidFill>
              <a:latin typeface="Fira Sans Extra Condensed Medium"/>
              <a:ea typeface="Fira Sans Extra Condensed Medium"/>
              <a:cs typeface="Fira Sans Extra Condensed Medium"/>
              <a:sym typeface="Fira Sans Extra Condensed Medium"/>
            </a:endParaRPr>
          </a:p>
        </p:txBody>
      </p:sp>
      <p:sp>
        <p:nvSpPr>
          <p:cNvPr id="96" name="Google Shape;618;p29"/>
          <p:cNvSpPr txBox="1"/>
          <p:nvPr/>
        </p:nvSpPr>
        <p:spPr>
          <a:xfrm>
            <a:off x="1885183" y="4217568"/>
            <a:ext cx="1282871" cy="295663"/>
          </a:xfrm>
          <a:prstGeom prst="rect">
            <a:avLst/>
          </a:prstGeom>
          <a:noFill/>
          <a:ln>
            <a:noFill/>
          </a:ln>
        </p:spPr>
        <p:txBody>
          <a:bodyPr spcFirstLastPara="1" wrap="square" lIns="91425" tIns="91425" rIns="91425" bIns="91425" anchor="ctr" anchorCtr="0">
            <a:noAutofit/>
          </a:bodyPr>
          <a:lstStyle/>
          <a:p>
            <a:pPr lvl="0" algn="r"/>
            <a:r>
              <a:rPr lang="en" sz="2000" dirty="0">
                <a:solidFill>
                  <a:srgbClr val="2F7536"/>
                </a:solidFill>
                <a:latin typeface="Fira Sans Extra Condensed Medium"/>
                <a:ea typeface="Fira Sans Extra Condensed Medium"/>
                <a:cs typeface="Fira Sans Extra Condensed Medium"/>
                <a:sym typeface="Fira Sans Extra Condensed Medium"/>
              </a:rPr>
              <a:t>Objectives</a:t>
            </a:r>
            <a:endParaRPr sz="2000" dirty="0">
              <a:solidFill>
                <a:srgbClr val="2F7536"/>
              </a:solidFill>
              <a:latin typeface="Fira Sans Extra Condensed Medium"/>
              <a:ea typeface="Fira Sans Extra Condensed Medium"/>
              <a:cs typeface="Fira Sans Extra Condensed Medium"/>
              <a:sym typeface="Fira Sans Extra Condensed Medium"/>
            </a:endParaRPr>
          </a:p>
        </p:txBody>
      </p:sp>
    </p:spTree>
    <p:extLst>
      <p:ext uri="{BB962C8B-B14F-4D97-AF65-F5344CB8AC3E}">
        <p14:creationId xmlns:p14="http://schemas.microsoft.com/office/powerpoint/2010/main" val="39001693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grpSp>
        <p:nvGrpSpPr>
          <p:cNvPr id="57" name="Google Shape;57;p15"/>
          <p:cNvGrpSpPr/>
          <p:nvPr/>
        </p:nvGrpSpPr>
        <p:grpSpPr>
          <a:xfrm>
            <a:off x="240995" y="-6343"/>
            <a:ext cx="4775744" cy="6136527"/>
            <a:chOff x="2966750" y="1165750"/>
            <a:chExt cx="3166099" cy="3977784"/>
          </a:xfrm>
          <a:solidFill>
            <a:srgbClr val="6CDC91"/>
          </a:solidFill>
        </p:grpSpPr>
        <p:sp>
          <p:nvSpPr>
            <p:cNvPr id="58" name="Google Shape;58;p15"/>
            <p:cNvSpPr/>
            <p:nvPr/>
          </p:nvSpPr>
          <p:spPr>
            <a:xfrm>
              <a:off x="2966750" y="1165750"/>
              <a:ext cx="3166099" cy="3977784"/>
            </a:xfrm>
            <a:custGeom>
              <a:avLst/>
              <a:gdLst/>
              <a:ahLst/>
              <a:cxnLst/>
              <a:rect l="l" t="t" r="r" b="b"/>
              <a:pathLst>
                <a:path w="114527" h="143888" extrusionOk="0">
                  <a:moveTo>
                    <a:pt x="57841" y="0"/>
                  </a:moveTo>
                  <a:lnTo>
                    <a:pt x="48792" y="15895"/>
                  </a:lnTo>
                  <a:lnTo>
                    <a:pt x="51531" y="15895"/>
                  </a:lnTo>
                  <a:lnTo>
                    <a:pt x="51531" y="19181"/>
                  </a:lnTo>
                  <a:lnTo>
                    <a:pt x="51531" y="19979"/>
                  </a:lnTo>
                  <a:lnTo>
                    <a:pt x="51531" y="20086"/>
                  </a:lnTo>
                  <a:lnTo>
                    <a:pt x="51554" y="20217"/>
                  </a:lnTo>
                  <a:lnTo>
                    <a:pt x="51578" y="20515"/>
                  </a:lnTo>
                  <a:lnTo>
                    <a:pt x="51614" y="21098"/>
                  </a:lnTo>
                  <a:cubicBezTo>
                    <a:pt x="51638" y="21491"/>
                    <a:pt x="51650" y="21884"/>
                    <a:pt x="51697" y="22277"/>
                  </a:cubicBezTo>
                  <a:lnTo>
                    <a:pt x="51876" y="23444"/>
                  </a:lnTo>
                  <a:lnTo>
                    <a:pt x="51971" y="24027"/>
                  </a:lnTo>
                  <a:cubicBezTo>
                    <a:pt x="52007" y="24218"/>
                    <a:pt x="52066" y="24408"/>
                    <a:pt x="52102" y="24599"/>
                  </a:cubicBezTo>
                  <a:lnTo>
                    <a:pt x="52412" y="25742"/>
                  </a:lnTo>
                  <a:cubicBezTo>
                    <a:pt x="52507" y="26123"/>
                    <a:pt x="52662" y="26492"/>
                    <a:pt x="52793" y="26861"/>
                  </a:cubicBezTo>
                  <a:cubicBezTo>
                    <a:pt x="52935" y="27230"/>
                    <a:pt x="53055" y="27611"/>
                    <a:pt x="53221" y="27968"/>
                  </a:cubicBezTo>
                  <a:lnTo>
                    <a:pt x="53733" y="29028"/>
                  </a:lnTo>
                  <a:cubicBezTo>
                    <a:pt x="53817" y="29206"/>
                    <a:pt x="53900" y="29385"/>
                    <a:pt x="53995" y="29552"/>
                  </a:cubicBezTo>
                  <a:lnTo>
                    <a:pt x="54305" y="30064"/>
                  </a:lnTo>
                  <a:lnTo>
                    <a:pt x="54912" y="31064"/>
                  </a:lnTo>
                  <a:cubicBezTo>
                    <a:pt x="55138" y="31385"/>
                    <a:pt x="55376" y="31707"/>
                    <a:pt x="55614" y="32016"/>
                  </a:cubicBezTo>
                  <a:cubicBezTo>
                    <a:pt x="56067" y="32659"/>
                    <a:pt x="56615" y="33219"/>
                    <a:pt x="57150" y="33802"/>
                  </a:cubicBezTo>
                  <a:cubicBezTo>
                    <a:pt x="57400" y="34100"/>
                    <a:pt x="57710" y="34350"/>
                    <a:pt x="57996" y="34624"/>
                  </a:cubicBezTo>
                  <a:cubicBezTo>
                    <a:pt x="58293" y="34874"/>
                    <a:pt x="58567" y="35148"/>
                    <a:pt x="58877" y="35398"/>
                  </a:cubicBezTo>
                  <a:lnTo>
                    <a:pt x="59829" y="36100"/>
                  </a:lnTo>
                  <a:cubicBezTo>
                    <a:pt x="59984" y="36219"/>
                    <a:pt x="60139" y="36338"/>
                    <a:pt x="60305" y="36445"/>
                  </a:cubicBezTo>
                  <a:lnTo>
                    <a:pt x="60806" y="36755"/>
                  </a:lnTo>
                  <a:lnTo>
                    <a:pt x="61818" y="37362"/>
                  </a:lnTo>
                  <a:cubicBezTo>
                    <a:pt x="62163" y="37553"/>
                    <a:pt x="62520" y="37719"/>
                    <a:pt x="62877" y="37886"/>
                  </a:cubicBezTo>
                  <a:cubicBezTo>
                    <a:pt x="63568" y="38255"/>
                    <a:pt x="64318" y="38505"/>
                    <a:pt x="65068" y="38767"/>
                  </a:cubicBezTo>
                  <a:cubicBezTo>
                    <a:pt x="65437" y="38910"/>
                    <a:pt x="65818" y="39005"/>
                    <a:pt x="66199" y="39100"/>
                  </a:cubicBezTo>
                  <a:cubicBezTo>
                    <a:pt x="66580" y="39196"/>
                    <a:pt x="66961" y="39303"/>
                    <a:pt x="67342" y="39386"/>
                  </a:cubicBezTo>
                  <a:lnTo>
                    <a:pt x="68509" y="39577"/>
                  </a:lnTo>
                  <a:cubicBezTo>
                    <a:pt x="68902" y="39624"/>
                    <a:pt x="69295" y="39660"/>
                    <a:pt x="69676" y="39672"/>
                  </a:cubicBezTo>
                  <a:cubicBezTo>
                    <a:pt x="70176" y="39704"/>
                    <a:pt x="70946" y="39709"/>
                    <a:pt x="71403" y="39709"/>
                  </a:cubicBezTo>
                  <a:cubicBezTo>
                    <a:pt x="71632" y="39709"/>
                    <a:pt x="71783" y="39708"/>
                    <a:pt x="71783" y="39708"/>
                  </a:cubicBezTo>
                  <a:lnTo>
                    <a:pt x="94298" y="39708"/>
                  </a:lnTo>
                  <a:lnTo>
                    <a:pt x="94691" y="39743"/>
                  </a:lnTo>
                  <a:lnTo>
                    <a:pt x="94905" y="39779"/>
                  </a:lnTo>
                  <a:cubicBezTo>
                    <a:pt x="95048" y="39791"/>
                    <a:pt x="95191" y="39803"/>
                    <a:pt x="95334" y="39803"/>
                  </a:cubicBezTo>
                  <a:cubicBezTo>
                    <a:pt x="95477" y="39803"/>
                    <a:pt x="95619" y="39862"/>
                    <a:pt x="95762" y="39874"/>
                  </a:cubicBezTo>
                  <a:cubicBezTo>
                    <a:pt x="95893" y="39898"/>
                    <a:pt x="96048" y="39898"/>
                    <a:pt x="96179" y="39946"/>
                  </a:cubicBezTo>
                  <a:cubicBezTo>
                    <a:pt x="97286" y="40196"/>
                    <a:pt x="98334" y="40696"/>
                    <a:pt x="99227" y="41422"/>
                  </a:cubicBezTo>
                  <a:cubicBezTo>
                    <a:pt x="100096" y="42160"/>
                    <a:pt x="100799" y="43101"/>
                    <a:pt x="101263" y="44149"/>
                  </a:cubicBezTo>
                  <a:cubicBezTo>
                    <a:pt x="101680" y="45196"/>
                    <a:pt x="101870" y="46339"/>
                    <a:pt x="101787" y="47494"/>
                  </a:cubicBezTo>
                  <a:cubicBezTo>
                    <a:pt x="101727" y="48566"/>
                    <a:pt x="101370" y="49566"/>
                    <a:pt x="100846" y="50483"/>
                  </a:cubicBezTo>
                  <a:cubicBezTo>
                    <a:pt x="100263" y="51447"/>
                    <a:pt x="99251" y="52507"/>
                    <a:pt x="98286" y="53078"/>
                  </a:cubicBezTo>
                  <a:cubicBezTo>
                    <a:pt x="98060" y="53245"/>
                    <a:pt x="97774" y="53328"/>
                    <a:pt x="97536" y="53471"/>
                  </a:cubicBezTo>
                  <a:cubicBezTo>
                    <a:pt x="97405" y="53543"/>
                    <a:pt x="97262" y="53578"/>
                    <a:pt x="97131" y="53626"/>
                  </a:cubicBezTo>
                  <a:cubicBezTo>
                    <a:pt x="97001" y="53674"/>
                    <a:pt x="96870" y="53733"/>
                    <a:pt x="96739" y="53769"/>
                  </a:cubicBezTo>
                  <a:cubicBezTo>
                    <a:pt x="96596" y="53793"/>
                    <a:pt x="95119" y="54102"/>
                    <a:pt x="94572" y="54150"/>
                  </a:cubicBezTo>
                  <a:cubicBezTo>
                    <a:pt x="94504" y="54154"/>
                    <a:pt x="94416" y="54155"/>
                    <a:pt x="94320" y="54155"/>
                  </a:cubicBezTo>
                  <a:cubicBezTo>
                    <a:pt x="94128" y="54155"/>
                    <a:pt x="93909" y="54150"/>
                    <a:pt x="93774" y="54150"/>
                  </a:cubicBezTo>
                  <a:lnTo>
                    <a:pt x="19705" y="54150"/>
                  </a:lnTo>
                  <a:lnTo>
                    <a:pt x="19562" y="54114"/>
                  </a:lnTo>
                  <a:lnTo>
                    <a:pt x="19265" y="54102"/>
                  </a:lnTo>
                  <a:lnTo>
                    <a:pt x="18681" y="54126"/>
                  </a:lnTo>
                  <a:cubicBezTo>
                    <a:pt x="18288" y="54150"/>
                    <a:pt x="17895" y="54150"/>
                    <a:pt x="17514" y="54209"/>
                  </a:cubicBezTo>
                  <a:cubicBezTo>
                    <a:pt x="14383" y="54567"/>
                    <a:pt x="11335" y="55674"/>
                    <a:pt x="8716" y="57424"/>
                  </a:cubicBezTo>
                  <a:cubicBezTo>
                    <a:pt x="6120" y="59186"/>
                    <a:pt x="3953" y="61568"/>
                    <a:pt x="2417" y="64318"/>
                  </a:cubicBezTo>
                  <a:cubicBezTo>
                    <a:pt x="917" y="67080"/>
                    <a:pt x="96" y="70235"/>
                    <a:pt x="24" y="73367"/>
                  </a:cubicBezTo>
                  <a:cubicBezTo>
                    <a:pt x="0" y="73807"/>
                    <a:pt x="12" y="74010"/>
                    <a:pt x="12" y="74295"/>
                  </a:cubicBezTo>
                  <a:cubicBezTo>
                    <a:pt x="12" y="74343"/>
                    <a:pt x="12" y="74474"/>
                    <a:pt x="24" y="74557"/>
                  </a:cubicBezTo>
                  <a:lnTo>
                    <a:pt x="36" y="74855"/>
                  </a:lnTo>
                  <a:lnTo>
                    <a:pt x="60" y="75438"/>
                  </a:lnTo>
                  <a:cubicBezTo>
                    <a:pt x="84" y="75831"/>
                    <a:pt x="84" y="76224"/>
                    <a:pt x="143" y="76617"/>
                  </a:cubicBezTo>
                  <a:lnTo>
                    <a:pt x="322" y="77784"/>
                  </a:lnTo>
                  <a:cubicBezTo>
                    <a:pt x="357" y="77974"/>
                    <a:pt x="381" y="78165"/>
                    <a:pt x="429" y="78355"/>
                  </a:cubicBezTo>
                  <a:lnTo>
                    <a:pt x="560" y="78939"/>
                  </a:lnTo>
                  <a:lnTo>
                    <a:pt x="869" y="80082"/>
                  </a:lnTo>
                  <a:cubicBezTo>
                    <a:pt x="977" y="80451"/>
                    <a:pt x="1119" y="80820"/>
                    <a:pt x="1250" y="81189"/>
                  </a:cubicBezTo>
                  <a:cubicBezTo>
                    <a:pt x="1393" y="81558"/>
                    <a:pt x="1512" y="81939"/>
                    <a:pt x="1691" y="82296"/>
                  </a:cubicBezTo>
                  <a:cubicBezTo>
                    <a:pt x="2977" y="85166"/>
                    <a:pt x="4929" y="87737"/>
                    <a:pt x="7382" y="89702"/>
                  </a:cubicBezTo>
                  <a:cubicBezTo>
                    <a:pt x="9835" y="91655"/>
                    <a:pt x="12764" y="93048"/>
                    <a:pt x="15859" y="93655"/>
                  </a:cubicBezTo>
                  <a:lnTo>
                    <a:pt x="17026" y="93845"/>
                  </a:lnTo>
                  <a:lnTo>
                    <a:pt x="17610" y="93929"/>
                  </a:lnTo>
                  <a:cubicBezTo>
                    <a:pt x="17812" y="93952"/>
                    <a:pt x="18003" y="93952"/>
                    <a:pt x="18193" y="93964"/>
                  </a:cubicBezTo>
                  <a:lnTo>
                    <a:pt x="19372" y="94024"/>
                  </a:lnTo>
                  <a:lnTo>
                    <a:pt x="19669" y="94036"/>
                  </a:lnTo>
                  <a:lnTo>
                    <a:pt x="94643" y="94036"/>
                  </a:lnTo>
                  <a:lnTo>
                    <a:pt x="94869" y="94048"/>
                  </a:lnTo>
                  <a:cubicBezTo>
                    <a:pt x="95024" y="94060"/>
                    <a:pt x="95167" y="94072"/>
                    <a:pt x="95310" y="94072"/>
                  </a:cubicBezTo>
                  <a:cubicBezTo>
                    <a:pt x="95381" y="94072"/>
                    <a:pt x="95453" y="94083"/>
                    <a:pt x="95524" y="94095"/>
                  </a:cubicBezTo>
                  <a:lnTo>
                    <a:pt x="95727" y="94131"/>
                  </a:lnTo>
                  <a:cubicBezTo>
                    <a:pt x="95869" y="94155"/>
                    <a:pt x="96012" y="94167"/>
                    <a:pt x="96155" y="94191"/>
                  </a:cubicBezTo>
                  <a:cubicBezTo>
                    <a:pt x="96703" y="94345"/>
                    <a:pt x="97251" y="94476"/>
                    <a:pt x="97751" y="94750"/>
                  </a:cubicBezTo>
                  <a:cubicBezTo>
                    <a:pt x="98286" y="94976"/>
                    <a:pt x="98739" y="95322"/>
                    <a:pt x="99203" y="95655"/>
                  </a:cubicBezTo>
                  <a:cubicBezTo>
                    <a:pt x="99620" y="96048"/>
                    <a:pt x="100060" y="96429"/>
                    <a:pt x="100382" y="96905"/>
                  </a:cubicBezTo>
                  <a:cubicBezTo>
                    <a:pt x="100751" y="97346"/>
                    <a:pt x="100989" y="97870"/>
                    <a:pt x="101251" y="98382"/>
                  </a:cubicBezTo>
                  <a:cubicBezTo>
                    <a:pt x="101299" y="98513"/>
                    <a:pt x="101334" y="98643"/>
                    <a:pt x="101394" y="98774"/>
                  </a:cubicBezTo>
                  <a:cubicBezTo>
                    <a:pt x="101430" y="98917"/>
                    <a:pt x="101501" y="99036"/>
                    <a:pt x="101525" y="99179"/>
                  </a:cubicBezTo>
                  <a:cubicBezTo>
                    <a:pt x="101584" y="99453"/>
                    <a:pt x="101692" y="99727"/>
                    <a:pt x="101703" y="100013"/>
                  </a:cubicBezTo>
                  <a:cubicBezTo>
                    <a:pt x="101727" y="100156"/>
                    <a:pt x="101751" y="100287"/>
                    <a:pt x="101775" y="100429"/>
                  </a:cubicBezTo>
                  <a:lnTo>
                    <a:pt x="101799" y="100870"/>
                  </a:lnTo>
                  <a:lnTo>
                    <a:pt x="101823" y="101084"/>
                  </a:lnTo>
                  <a:lnTo>
                    <a:pt x="101834" y="101191"/>
                  </a:lnTo>
                  <a:lnTo>
                    <a:pt x="101834" y="101299"/>
                  </a:lnTo>
                  <a:cubicBezTo>
                    <a:pt x="101834" y="101334"/>
                    <a:pt x="101823" y="101358"/>
                    <a:pt x="101823" y="101370"/>
                  </a:cubicBezTo>
                  <a:cubicBezTo>
                    <a:pt x="101811" y="101513"/>
                    <a:pt x="101799" y="101656"/>
                    <a:pt x="101787" y="101799"/>
                  </a:cubicBezTo>
                  <a:cubicBezTo>
                    <a:pt x="101811" y="102096"/>
                    <a:pt x="101715" y="102370"/>
                    <a:pt x="101692" y="102656"/>
                  </a:cubicBezTo>
                  <a:cubicBezTo>
                    <a:pt x="101692" y="102799"/>
                    <a:pt x="101632" y="102930"/>
                    <a:pt x="101596" y="103073"/>
                  </a:cubicBezTo>
                  <a:cubicBezTo>
                    <a:pt x="101561" y="103204"/>
                    <a:pt x="101525" y="103346"/>
                    <a:pt x="101501" y="103477"/>
                  </a:cubicBezTo>
                  <a:cubicBezTo>
                    <a:pt x="101144" y="104561"/>
                    <a:pt x="100537" y="105561"/>
                    <a:pt x="99739" y="106383"/>
                  </a:cubicBezTo>
                  <a:cubicBezTo>
                    <a:pt x="98917" y="107192"/>
                    <a:pt x="97917" y="107799"/>
                    <a:pt x="96846" y="108157"/>
                  </a:cubicBezTo>
                  <a:cubicBezTo>
                    <a:pt x="96715" y="108204"/>
                    <a:pt x="96572" y="108216"/>
                    <a:pt x="96429" y="108264"/>
                  </a:cubicBezTo>
                  <a:cubicBezTo>
                    <a:pt x="96298" y="108288"/>
                    <a:pt x="96167" y="108359"/>
                    <a:pt x="96024" y="108359"/>
                  </a:cubicBezTo>
                  <a:cubicBezTo>
                    <a:pt x="95881" y="108383"/>
                    <a:pt x="95738" y="108395"/>
                    <a:pt x="95596" y="108419"/>
                  </a:cubicBezTo>
                  <a:cubicBezTo>
                    <a:pt x="95524" y="108430"/>
                    <a:pt x="95453" y="108454"/>
                    <a:pt x="95381" y="108454"/>
                  </a:cubicBezTo>
                  <a:lnTo>
                    <a:pt x="95167" y="108466"/>
                  </a:lnTo>
                  <a:cubicBezTo>
                    <a:pt x="95024" y="108466"/>
                    <a:pt x="94881" y="108466"/>
                    <a:pt x="94738" y="108478"/>
                  </a:cubicBezTo>
                  <a:cubicBezTo>
                    <a:pt x="94691" y="108478"/>
                    <a:pt x="94512" y="108466"/>
                    <a:pt x="94393" y="108466"/>
                  </a:cubicBezTo>
                  <a:lnTo>
                    <a:pt x="71283" y="108466"/>
                  </a:lnTo>
                  <a:lnTo>
                    <a:pt x="70985" y="108490"/>
                  </a:lnTo>
                  <a:lnTo>
                    <a:pt x="70402" y="108526"/>
                  </a:lnTo>
                  <a:cubicBezTo>
                    <a:pt x="70009" y="108538"/>
                    <a:pt x="69616" y="108561"/>
                    <a:pt x="69235" y="108597"/>
                  </a:cubicBezTo>
                  <a:lnTo>
                    <a:pt x="68068" y="108764"/>
                  </a:lnTo>
                  <a:cubicBezTo>
                    <a:pt x="67675" y="108835"/>
                    <a:pt x="67283" y="108883"/>
                    <a:pt x="66902" y="108990"/>
                  </a:cubicBezTo>
                  <a:cubicBezTo>
                    <a:pt x="66140" y="109181"/>
                    <a:pt x="65366" y="109359"/>
                    <a:pt x="64639" y="109657"/>
                  </a:cubicBezTo>
                  <a:cubicBezTo>
                    <a:pt x="64270" y="109788"/>
                    <a:pt x="63889" y="109919"/>
                    <a:pt x="63532" y="110073"/>
                  </a:cubicBezTo>
                  <a:lnTo>
                    <a:pt x="62460" y="110585"/>
                  </a:lnTo>
                  <a:lnTo>
                    <a:pt x="61937" y="110847"/>
                  </a:lnTo>
                  <a:cubicBezTo>
                    <a:pt x="61758" y="110931"/>
                    <a:pt x="61591" y="111038"/>
                    <a:pt x="61425" y="111145"/>
                  </a:cubicBezTo>
                  <a:lnTo>
                    <a:pt x="60413" y="111752"/>
                  </a:lnTo>
                  <a:cubicBezTo>
                    <a:pt x="60079" y="111967"/>
                    <a:pt x="59782" y="112217"/>
                    <a:pt x="59460" y="112443"/>
                  </a:cubicBezTo>
                  <a:cubicBezTo>
                    <a:pt x="59151" y="112681"/>
                    <a:pt x="58817" y="112907"/>
                    <a:pt x="58531" y="113169"/>
                  </a:cubicBezTo>
                  <a:cubicBezTo>
                    <a:pt x="58079" y="113586"/>
                    <a:pt x="57603" y="114003"/>
                    <a:pt x="57174" y="114443"/>
                  </a:cubicBezTo>
                  <a:cubicBezTo>
                    <a:pt x="57115" y="114503"/>
                    <a:pt x="57043" y="114586"/>
                    <a:pt x="56960" y="114681"/>
                  </a:cubicBezTo>
                  <a:cubicBezTo>
                    <a:pt x="56912" y="114717"/>
                    <a:pt x="56876" y="114765"/>
                    <a:pt x="56841" y="114800"/>
                  </a:cubicBezTo>
                  <a:cubicBezTo>
                    <a:pt x="56567" y="115110"/>
                    <a:pt x="56234" y="115479"/>
                    <a:pt x="56055" y="115681"/>
                  </a:cubicBezTo>
                  <a:lnTo>
                    <a:pt x="55341" y="116622"/>
                  </a:lnTo>
                  <a:lnTo>
                    <a:pt x="54995" y="117098"/>
                  </a:lnTo>
                  <a:cubicBezTo>
                    <a:pt x="54876" y="117253"/>
                    <a:pt x="54781" y="117432"/>
                    <a:pt x="54674" y="117586"/>
                  </a:cubicBezTo>
                  <a:lnTo>
                    <a:pt x="54067" y="118598"/>
                  </a:lnTo>
                  <a:cubicBezTo>
                    <a:pt x="53864" y="118944"/>
                    <a:pt x="53709" y="119301"/>
                    <a:pt x="53531" y="119658"/>
                  </a:cubicBezTo>
                  <a:cubicBezTo>
                    <a:pt x="53364" y="120015"/>
                    <a:pt x="53174" y="120360"/>
                    <a:pt x="53043" y="120730"/>
                  </a:cubicBezTo>
                  <a:lnTo>
                    <a:pt x="52638" y="121837"/>
                  </a:lnTo>
                  <a:cubicBezTo>
                    <a:pt x="52566" y="122027"/>
                    <a:pt x="52495" y="122206"/>
                    <a:pt x="52447" y="122396"/>
                  </a:cubicBezTo>
                  <a:lnTo>
                    <a:pt x="52293" y="122968"/>
                  </a:lnTo>
                  <a:lnTo>
                    <a:pt x="51995" y="124111"/>
                  </a:lnTo>
                  <a:cubicBezTo>
                    <a:pt x="51923" y="124504"/>
                    <a:pt x="51864" y="124897"/>
                    <a:pt x="51804" y="125278"/>
                  </a:cubicBezTo>
                  <a:cubicBezTo>
                    <a:pt x="51757" y="125671"/>
                    <a:pt x="51673" y="126064"/>
                    <a:pt x="51662" y="126445"/>
                  </a:cubicBezTo>
                  <a:lnTo>
                    <a:pt x="51578" y="127623"/>
                  </a:lnTo>
                  <a:lnTo>
                    <a:pt x="51531" y="128207"/>
                  </a:lnTo>
                  <a:lnTo>
                    <a:pt x="51531" y="128600"/>
                  </a:lnTo>
                  <a:lnTo>
                    <a:pt x="51531" y="129409"/>
                  </a:lnTo>
                  <a:lnTo>
                    <a:pt x="51531" y="131017"/>
                  </a:lnTo>
                  <a:lnTo>
                    <a:pt x="51531" y="143887"/>
                  </a:lnTo>
                  <a:lnTo>
                    <a:pt x="64187" y="143887"/>
                  </a:lnTo>
                  <a:lnTo>
                    <a:pt x="64187" y="131017"/>
                  </a:lnTo>
                  <a:lnTo>
                    <a:pt x="64187" y="129409"/>
                  </a:lnTo>
                  <a:lnTo>
                    <a:pt x="64187" y="128600"/>
                  </a:lnTo>
                  <a:lnTo>
                    <a:pt x="64187" y="128207"/>
                  </a:lnTo>
                  <a:lnTo>
                    <a:pt x="64163" y="127980"/>
                  </a:lnTo>
                  <a:cubicBezTo>
                    <a:pt x="64175" y="127838"/>
                    <a:pt x="64163" y="127695"/>
                    <a:pt x="64163" y="127540"/>
                  </a:cubicBezTo>
                  <a:cubicBezTo>
                    <a:pt x="64163" y="127397"/>
                    <a:pt x="64211" y="127266"/>
                    <a:pt x="64223" y="127123"/>
                  </a:cubicBezTo>
                  <a:cubicBezTo>
                    <a:pt x="64246" y="126980"/>
                    <a:pt x="64246" y="126837"/>
                    <a:pt x="64282" y="126695"/>
                  </a:cubicBezTo>
                  <a:cubicBezTo>
                    <a:pt x="64318" y="126564"/>
                    <a:pt x="64354" y="126421"/>
                    <a:pt x="64389" y="126290"/>
                  </a:cubicBezTo>
                  <a:cubicBezTo>
                    <a:pt x="64663" y="125194"/>
                    <a:pt x="65508" y="123909"/>
                    <a:pt x="66282" y="123063"/>
                  </a:cubicBezTo>
                  <a:cubicBezTo>
                    <a:pt x="66401" y="122956"/>
                    <a:pt x="66532" y="122849"/>
                    <a:pt x="66651" y="122730"/>
                  </a:cubicBezTo>
                  <a:cubicBezTo>
                    <a:pt x="66747" y="122623"/>
                    <a:pt x="66878" y="122563"/>
                    <a:pt x="66985" y="122468"/>
                  </a:cubicBezTo>
                  <a:cubicBezTo>
                    <a:pt x="67104" y="122396"/>
                    <a:pt x="67211" y="122289"/>
                    <a:pt x="67330" y="122218"/>
                  </a:cubicBezTo>
                  <a:cubicBezTo>
                    <a:pt x="67461" y="122146"/>
                    <a:pt x="67580" y="122075"/>
                    <a:pt x="67699" y="122004"/>
                  </a:cubicBezTo>
                  <a:cubicBezTo>
                    <a:pt x="67759" y="121956"/>
                    <a:pt x="67818" y="121920"/>
                    <a:pt x="67878" y="121884"/>
                  </a:cubicBezTo>
                  <a:lnTo>
                    <a:pt x="68080" y="121801"/>
                  </a:lnTo>
                  <a:cubicBezTo>
                    <a:pt x="68211" y="121742"/>
                    <a:pt x="68330" y="121670"/>
                    <a:pt x="68461" y="121611"/>
                  </a:cubicBezTo>
                  <a:lnTo>
                    <a:pt x="68866" y="121468"/>
                  </a:lnTo>
                  <a:cubicBezTo>
                    <a:pt x="69116" y="121349"/>
                    <a:pt x="69402" y="121301"/>
                    <a:pt x="69676" y="121218"/>
                  </a:cubicBezTo>
                  <a:cubicBezTo>
                    <a:pt x="69807" y="121170"/>
                    <a:pt x="69950" y="121170"/>
                    <a:pt x="70092" y="121146"/>
                  </a:cubicBezTo>
                  <a:cubicBezTo>
                    <a:pt x="70235" y="121122"/>
                    <a:pt x="70378" y="121099"/>
                    <a:pt x="70521" y="121075"/>
                  </a:cubicBezTo>
                  <a:cubicBezTo>
                    <a:pt x="70664" y="121075"/>
                    <a:pt x="70807" y="121063"/>
                    <a:pt x="70950" y="121063"/>
                  </a:cubicBezTo>
                  <a:lnTo>
                    <a:pt x="71164" y="121015"/>
                  </a:lnTo>
                  <a:lnTo>
                    <a:pt x="71283" y="120968"/>
                  </a:lnTo>
                  <a:lnTo>
                    <a:pt x="94393" y="120968"/>
                  </a:lnTo>
                  <a:cubicBezTo>
                    <a:pt x="94516" y="120968"/>
                    <a:pt x="94603" y="120994"/>
                    <a:pt x="94760" y="120994"/>
                  </a:cubicBezTo>
                  <a:cubicBezTo>
                    <a:pt x="94787" y="120994"/>
                    <a:pt x="94815" y="120993"/>
                    <a:pt x="94845" y="120991"/>
                  </a:cubicBezTo>
                  <a:lnTo>
                    <a:pt x="96024" y="120956"/>
                  </a:lnTo>
                  <a:lnTo>
                    <a:pt x="96608" y="120932"/>
                  </a:lnTo>
                  <a:cubicBezTo>
                    <a:pt x="96810" y="120908"/>
                    <a:pt x="97001" y="120884"/>
                    <a:pt x="97191" y="120861"/>
                  </a:cubicBezTo>
                  <a:lnTo>
                    <a:pt x="98358" y="120682"/>
                  </a:lnTo>
                  <a:cubicBezTo>
                    <a:pt x="98751" y="120622"/>
                    <a:pt x="99132" y="120503"/>
                    <a:pt x="99513" y="120420"/>
                  </a:cubicBezTo>
                  <a:cubicBezTo>
                    <a:pt x="99894" y="120313"/>
                    <a:pt x="100275" y="120229"/>
                    <a:pt x="100656" y="120099"/>
                  </a:cubicBezTo>
                  <a:cubicBezTo>
                    <a:pt x="103656" y="119134"/>
                    <a:pt x="106406" y="117443"/>
                    <a:pt x="108633" y="115229"/>
                  </a:cubicBezTo>
                  <a:cubicBezTo>
                    <a:pt x="110836" y="112990"/>
                    <a:pt x="112514" y="110228"/>
                    <a:pt x="113467" y="107228"/>
                  </a:cubicBezTo>
                  <a:cubicBezTo>
                    <a:pt x="113574" y="106847"/>
                    <a:pt x="113669" y="106466"/>
                    <a:pt x="113776" y="106085"/>
                  </a:cubicBezTo>
                  <a:cubicBezTo>
                    <a:pt x="113860" y="105692"/>
                    <a:pt x="113979" y="105323"/>
                    <a:pt x="114026" y="104930"/>
                  </a:cubicBezTo>
                  <a:cubicBezTo>
                    <a:pt x="114146" y="104144"/>
                    <a:pt x="114288" y="103370"/>
                    <a:pt x="114300" y="102584"/>
                  </a:cubicBezTo>
                  <a:lnTo>
                    <a:pt x="114348" y="101418"/>
                  </a:lnTo>
                  <a:cubicBezTo>
                    <a:pt x="114348" y="101358"/>
                    <a:pt x="114336" y="101322"/>
                    <a:pt x="114336" y="101287"/>
                  </a:cubicBezTo>
                  <a:lnTo>
                    <a:pt x="114336" y="101191"/>
                  </a:lnTo>
                  <a:lnTo>
                    <a:pt x="114336" y="100906"/>
                  </a:lnTo>
                  <a:lnTo>
                    <a:pt x="114324" y="100310"/>
                  </a:lnTo>
                  <a:cubicBezTo>
                    <a:pt x="114300" y="99929"/>
                    <a:pt x="114288" y="99536"/>
                    <a:pt x="114253" y="99144"/>
                  </a:cubicBezTo>
                  <a:lnTo>
                    <a:pt x="114086" y="97977"/>
                  </a:lnTo>
                  <a:cubicBezTo>
                    <a:pt x="113979" y="97191"/>
                    <a:pt x="113765" y="96429"/>
                    <a:pt x="113562" y="95667"/>
                  </a:cubicBezTo>
                  <a:cubicBezTo>
                    <a:pt x="113479" y="95286"/>
                    <a:pt x="113324" y="94917"/>
                    <a:pt x="113193" y="94548"/>
                  </a:cubicBezTo>
                  <a:cubicBezTo>
                    <a:pt x="113062" y="94179"/>
                    <a:pt x="112931" y="93810"/>
                    <a:pt x="112776" y="93440"/>
                  </a:cubicBezTo>
                  <a:cubicBezTo>
                    <a:pt x="112121" y="92012"/>
                    <a:pt x="111371" y="90619"/>
                    <a:pt x="110407" y="89369"/>
                  </a:cubicBezTo>
                  <a:cubicBezTo>
                    <a:pt x="109478" y="88095"/>
                    <a:pt x="108359" y="86987"/>
                    <a:pt x="107168" y="85963"/>
                  </a:cubicBezTo>
                  <a:cubicBezTo>
                    <a:pt x="105930" y="84999"/>
                    <a:pt x="104621" y="84106"/>
                    <a:pt x="103192" y="83451"/>
                  </a:cubicBezTo>
                  <a:cubicBezTo>
                    <a:pt x="101787" y="82737"/>
                    <a:pt x="100263" y="82272"/>
                    <a:pt x="98727" y="81915"/>
                  </a:cubicBezTo>
                  <a:cubicBezTo>
                    <a:pt x="98346" y="81844"/>
                    <a:pt x="97953" y="81784"/>
                    <a:pt x="97560" y="81725"/>
                  </a:cubicBezTo>
                  <a:lnTo>
                    <a:pt x="96977" y="81641"/>
                  </a:lnTo>
                  <a:cubicBezTo>
                    <a:pt x="96786" y="81606"/>
                    <a:pt x="96596" y="81582"/>
                    <a:pt x="96393" y="81582"/>
                  </a:cubicBezTo>
                  <a:lnTo>
                    <a:pt x="95226" y="81534"/>
                  </a:lnTo>
                  <a:lnTo>
                    <a:pt x="94643" y="81522"/>
                  </a:lnTo>
                  <a:lnTo>
                    <a:pt x="19872" y="81522"/>
                  </a:lnTo>
                  <a:lnTo>
                    <a:pt x="19693" y="81510"/>
                  </a:lnTo>
                  <a:lnTo>
                    <a:pt x="19574" y="81499"/>
                  </a:lnTo>
                  <a:cubicBezTo>
                    <a:pt x="19431" y="81487"/>
                    <a:pt x="19288" y="81475"/>
                    <a:pt x="19146" y="81463"/>
                  </a:cubicBezTo>
                  <a:cubicBezTo>
                    <a:pt x="19074" y="81463"/>
                    <a:pt x="19003" y="81463"/>
                    <a:pt x="18931" y="81451"/>
                  </a:cubicBezTo>
                  <a:lnTo>
                    <a:pt x="18717" y="81415"/>
                  </a:lnTo>
                  <a:cubicBezTo>
                    <a:pt x="18586" y="81391"/>
                    <a:pt x="18443" y="81368"/>
                    <a:pt x="18300" y="81356"/>
                  </a:cubicBezTo>
                  <a:cubicBezTo>
                    <a:pt x="17181" y="81129"/>
                    <a:pt x="16145" y="80629"/>
                    <a:pt x="15240" y="79915"/>
                  </a:cubicBezTo>
                  <a:cubicBezTo>
                    <a:pt x="14335" y="79213"/>
                    <a:pt x="13633" y="78260"/>
                    <a:pt x="13169" y="77224"/>
                  </a:cubicBezTo>
                  <a:cubicBezTo>
                    <a:pt x="13085" y="77105"/>
                    <a:pt x="13061" y="76962"/>
                    <a:pt x="13014" y="76831"/>
                  </a:cubicBezTo>
                  <a:cubicBezTo>
                    <a:pt x="12966" y="76700"/>
                    <a:pt x="12907" y="76569"/>
                    <a:pt x="12859" y="76426"/>
                  </a:cubicBezTo>
                  <a:cubicBezTo>
                    <a:pt x="12835" y="76296"/>
                    <a:pt x="12800" y="76153"/>
                    <a:pt x="12764" y="76022"/>
                  </a:cubicBezTo>
                  <a:lnTo>
                    <a:pt x="12704" y="75819"/>
                  </a:lnTo>
                  <a:cubicBezTo>
                    <a:pt x="12692" y="75748"/>
                    <a:pt x="12680" y="75676"/>
                    <a:pt x="12680" y="75605"/>
                  </a:cubicBezTo>
                  <a:cubicBezTo>
                    <a:pt x="12657" y="75462"/>
                    <a:pt x="12633" y="75319"/>
                    <a:pt x="12609" y="75176"/>
                  </a:cubicBezTo>
                  <a:cubicBezTo>
                    <a:pt x="12573" y="75045"/>
                    <a:pt x="12597" y="74891"/>
                    <a:pt x="12585" y="74748"/>
                  </a:cubicBezTo>
                  <a:lnTo>
                    <a:pt x="12549" y="74295"/>
                  </a:lnTo>
                  <a:cubicBezTo>
                    <a:pt x="12549" y="74033"/>
                    <a:pt x="12549" y="73700"/>
                    <a:pt x="12561" y="73617"/>
                  </a:cubicBezTo>
                  <a:cubicBezTo>
                    <a:pt x="12597" y="72462"/>
                    <a:pt x="12895" y="71343"/>
                    <a:pt x="13431" y="70342"/>
                  </a:cubicBezTo>
                  <a:cubicBezTo>
                    <a:pt x="13990" y="69354"/>
                    <a:pt x="14776" y="68473"/>
                    <a:pt x="15717" y="67830"/>
                  </a:cubicBezTo>
                  <a:cubicBezTo>
                    <a:pt x="16681" y="67199"/>
                    <a:pt x="17764" y="66806"/>
                    <a:pt x="18896" y="66663"/>
                  </a:cubicBezTo>
                  <a:cubicBezTo>
                    <a:pt x="19038" y="66640"/>
                    <a:pt x="19181" y="66651"/>
                    <a:pt x="19324" y="66640"/>
                  </a:cubicBezTo>
                  <a:lnTo>
                    <a:pt x="19538" y="66628"/>
                  </a:lnTo>
                  <a:lnTo>
                    <a:pt x="19646" y="66640"/>
                  </a:lnTo>
                  <a:lnTo>
                    <a:pt x="94572" y="66640"/>
                  </a:lnTo>
                  <a:lnTo>
                    <a:pt x="94679" y="66628"/>
                  </a:lnTo>
                  <a:lnTo>
                    <a:pt x="94822" y="66616"/>
                  </a:lnTo>
                  <a:lnTo>
                    <a:pt x="95119" y="66604"/>
                  </a:lnTo>
                  <a:lnTo>
                    <a:pt x="95703" y="66568"/>
                  </a:lnTo>
                  <a:cubicBezTo>
                    <a:pt x="96096" y="66544"/>
                    <a:pt x="96489" y="66544"/>
                    <a:pt x="96881" y="66485"/>
                  </a:cubicBezTo>
                  <a:lnTo>
                    <a:pt x="98048" y="66306"/>
                  </a:lnTo>
                  <a:lnTo>
                    <a:pt x="98632" y="66211"/>
                  </a:lnTo>
                  <a:lnTo>
                    <a:pt x="99203" y="66080"/>
                  </a:lnTo>
                  <a:lnTo>
                    <a:pt x="100346" y="65782"/>
                  </a:lnTo>
                  <a:cubicBezTo>
                    <a:pt x="100727" y="65675"/>
                    <a:pt x="101096" y="65520"/>
                    <a:pt x="101465" y="65389"/>
                  </a:cubicBezTo>
                  <a:cubicBezTo>
                    <a:pt x="101834" y="65247"/>
                    <a:pt x="102215" y="65127"/>
                    <a:pt x="102561" y="64961"/>
                  </a:cubicBezTo>
                  <a:cubicBezTo>
                    <a:pt x="103275" y="64616"/>
                    <a:pt x="104001" y="64306"/>
                    <a:pt x="104656" y="63877"/>
                  </a:cubicBezTo>
                  <a:cubicBezTo>
                    <a:pt x="107288" y="62318"/>
                    <a:pt x="109693" y="59960"/>
                    <a:pt x="111348" y="57365"/>
                  </a:cubicBezTo>
                  <a:cubicBezTo>
                    <a:pt x="111383" y="57317"/>
                    <a:pt x="111419" y="57257"/>
                    <a:pt x="111455" y="57198"/>
                  </a:cubicBezTo>
                  <a:cubicBezTo>
                    <a:pt x="111467" y="57174"/>
                    <a:pt x="111479" y="57150"/>
                    <a:pt x="111490" y="57138"/>
                  </a:cubicBezTo>
                  <a:lnTo>
                    <a:pt x="111490" y="57126"/>
                  </a:lnTo>
                  <a:cubicBezTo>
                    <a:pt x="113074" y="54519"/>
                    <a:pt x="114074" y="51531"/>
                    <a:pt x="114288" y="48483"/>
                  </a:cubicBezTo>
                  <a:cubicBezTo>
                    <a:pt x="114527" y="45363"/>
                    <a:pt x="114026" y="42172"/>
                    <a:pt x="112812" y="39255"/>
                  </a:cubicBezTo>
                  <a:cubicBezTo>
                    <a:pt x="111562" y="36362"/>
                    <a:pt x="109633" y="33778"/>
                    <a:pt x="107228" y="31766"/>
                  </a:cubicBezTo>
                  <a:cubicBezTo>
                    <a:pt x="104799" y="29766"/>
                    <a:pt x="101894" y="28349"/>
                    <a:pt x="98810" y="27682"/>
                  </a:cubicBezTo>
                  <a:cubicBezTo>
                    <a:pt x="98429" y="27587"/>
                    <a:pt x="98036" y="27540"/>
                    <a:pt x="97643" y="27480"/>
                  </a:cubicBezTo>
                  <a:cubicBezTo>
                    <a:pt x="97251" y="27420"/>
                    <a:pt x="96870" y="27349"/>
                    <a:pt x="96477" y="27325"/>
                  </a:cubicBezTo>
                  <a:lnTo>
                    <a:pt x="95298" y="27266"/>
                  </a:lnTo>
                  <a:lnTo>
                    <a:pt x="94715" y="27218"/>
                  </a:lnTo>
                  <a:lnTo>
                    <a:pt x="94298" y="27206"/>
                  </a:lnTo>
                  <a:lnTo>
                    <a:pt x="71783" y="27206"/>
                  </a:lnTo>
                  <a:cubicBezTo>
                    <a:pt x="71140" y="27206"/>
                    <a:pt x="70676" y="27182"/>
                    <a:pt x="70676" y="27182"/>
                  </a:cubicBezTo>
                  <a:cubicBezTo>
                    <a:pt x="70650" y="27185"/>
                    <a:pt x="70624" y="27186"/>
                    <a:pt x="70598" y="27186"/>
                  </a:cubicBezTo>
                  <a:cubicBezTo>
                    <a:pt x="70484" y="27186"/>
                    <a:pt x="70376" y="27166"/>
                    <a:pt x="70259" y="27147"/>
                  </a:cubicBezTo>
                  <a:cubicBezTo>
                    <a:pt x="70116" y="27123"/>
                    <a:pt x="69973" y="27111"/>
                    <a:pt x="69830" y="27087"/>
                  </a:cubicBezTo>
                  <a:lnTo>
                    <a:pt x="69426" y="26980"/>
                  </a:lnTo>
                  <a:cubicBezTo>
                    <a:pt x="69283" y="26944"/>
                    <a:pt x="69140" y="26932"/>
                    <a:pt x="69009" y="26861"/>
                  </a:cubicBezTo>
                  <a:cubicBezTo>
                    <a:pt x="68747" y="26754"/>
                    <a:pt x="68473" y="26694"/>
                    <a:pt x="68223" y="26551"/>
                  </a:cubicBezTo>
                  <a:lnTo>
                    <a:pt x="67842" y="26361"/>
                  </a:lnTo>
                  <a:cubicBezTo>
                    <a:pt x="67723" y="26289"/>
                    <a:pt x="67604" y="26206"/>
                    <a:pt x="67473" y="26135"/>
                  </a:cubicBezTo>
                  <a:lnTo>
                    <a:pt x="67294" y="26027"/>
                  </a:lnTo>
                  <a:cubicBezTo>
                    <a:pt x="67235" y="25992"/>
                    <a:pt x="67175" y="25944"/>
                    <a:pt x="67116" y="25896"/>
                  </a:cubicBezTo>
                  <a:cubicBezTo>
                    <a:pt x="67009" y="25813"/>
                    <a:pt x="66890" y="25730"/>
                    <a:pt x="66771" y="25646"/>
                  </a:cubicBezTo>
                  <a:cubicBezTo>
                    <a:pt x="66663" y="25563"/>
                    <a:pt x="66568" y="25444"/>
                    <a:pt x="66461" y="25361"/>
                  </a:cubicBezTo>
                  <a:cubicBezTo>
                    <a:pt x="66354" y="25254"/>
                    <a:pt x="66223" y="25182"/>
                    <a:pt x="66140" y="25063"/>
                  </a:cubicBezTo>
                  <a:cubicBezTo>
                    <a:pt x="65961" y="24837"/>
                    <a:pt x="65735" y="24658"/>
                    <a:pt x="65592" y="24408"/>
                  </a:cubicBezTo>
                  <a:cubicBezTo>
                    <a:pt x="64889" y="23503"/>
                    <a:pt x="64401" y="22444"/>
                    <a:pt x="64235" y="21313"/>
                  </a:cubicBezTo>
                  <a:cubicBezTo>
                    <a:pt x="64211" y="21170"/>
                    <a:pt x="64175" y="20110"/>
                    <a:pt x="64175" y="20074"/>
                  </a:cubicBezTo>
                  <a:lnTo>
                    <a:pt x="64175" y="19979"/>
                  </a:lnTo>
                  <a:lnTo>
                    <a:pt x="64175" y="19169"/>
                  </a:lnTo>
                  <a:lnTo>
                    <a:pt x="64175" y="15895"/>
                  </a:lnTo>
                  <a:lnTo>
                    <a:pt x="66890" y="15895"/>
                  </a:lnTo>
                  <a:lnTo>
                    <a:pt x="57841"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5"/>
            <p:cNvSpPr/>
            <p:nvPr/>
          </p:nvSpPr>
          <p:spPr>
            <a:xfrm>
              <a:off x="3124740" y="1467244"/>
              <a:ext cx="2847490" cy="3675956"/>
            </a:xfrm>
            <a:custGeom>
              <a:avLst/>
              <a:gdLst/>
              <a:ahLst/>
              <a:cxnLst/>
              <a:rect l="l" t="t" r="r" b="b"/>
              <a:pathLst>
                <a:path w="103002" h="132970" extrusionOk="0">
                  <a:moveTo>
                    <a:pt x="51507" y="1"/>
                  </a:moveTo>
                  <a:lnTo>
                    <a:pt x="51507" y="3727"/>
                  </a:lnTo>
                  <a:lnTo>
                    <a:pt x="52757" y="3727"/>
                  </a:lnTo>
                  <a:lnTo>
                    <a:pt x="52757" y="1"/>
                  </a:lnTo>
                  <a:close/>
                  <a:moveTo>
                    <a:pt x="51507" y="7442"/>
                  </a:moveTo>
                  <a:lnTo>
                    <a:pt x="51507" y="9180"/>
                  </a:lnTo>
                  <a:cubicBezTo>
                    <a:pt x="51507" y="9883"/>
                    <a:pt x="51566" y="10573"/>
                    <a:pt x="51662" y="11252"/>
                  </a:cubicBezTo>
                  <a:lnTo>
                    <a:pt x="52888" y="11073"/>
                  </a:lnTo>
                  <a:cubicBezTo>
                    <a:pt x="52793" y="10454"/>
                    <a:pt x="52757" y="9823"/>
                    <a:pt x="52757" y="9180"/>
                  </a:cubicBezTo>
                  <a:lnTo>
                    <a:pt x="52757" y="7442"/>
                  </a:lnTo>
                  <a:close/>
                  <a:moveTo>
                    <a:pt x="53888" y="14467"/>
                  </a:moveTo>
                  <a:lnTo>
                    <a:pt x="52757" y="14979"/>
                  </a:lnTo>
                  <a:cubicBezTo>
                    <a:pt x="53293" y="16157"/>
                    <a:pt x="53995" y="17265"/>
                    <a:pt x="54840" y="18265"/>
                  </a:cubicBezTo>
                  <a:lnTo>
                    <a:pt x="55781" y="17455"/>
                  </a:lnTo>
                  <a:cubicBezTo>
                    <a:pt x="55019" y="16550"/>
                    <a:pt x="54376" y="15550"/>
                    <a:pt x="53888" y="14467"/>
                  </a:cubicBezTo>
                  <a:close/>
                  <a:moveTo>
                    <a:pt x="58424" y="19812"/>
                  </a:moveTo>
                  <a:lnTo>
                    <a:pt x="57734" y="20848"/>
                  </a:lnTo>
                  <a:cubicBezTo>
                    <a:pt x="58817" y="21575"/>
                    <a:pt x="59984" y="22146"/>
                    <a:pt x="61222" y="22551"/>
                  </a:cubicBezTo>
                  <a:lnTo>
                    <a:pt x="61603" y="21360"/>
                  </a:lnTo>
                  <a:cubicBezTo>
                    <a:pt x="60484" y="21003"/>
                    <a:pt x="59412" y="20479"/>
                    <a:pt x="58424" y="19812"/>
                  </a:cubicBezTo>
                  <a:close/>
                  <a:moveTo>
                    <a:pt x="65092" y="21979"/>
                  </a:moveTo>
                  <a:lnTo>
                    <a:pt x="65056" y="23218"/>
                  </a:lnTo>
                  <a:cubicBezTo>
                    <a:pt x="65211" y="23218"/>
                    <a:pt x="65378" y="23230"/>
                    <a:pt x="65544" y="23230"/>
                  </a:cubicBezTo>
                  <a:lnTo>
                    <a:pt x="68795" y="23230"/>
                  </a:lnTo>
                  <a:lnTo>
                    <a:pt x="68795" y="21979"/>
                  </a:lnTo>
                  <a:close/>
                  <a:moveTo>
                    <a:pt x="72521" y="21979"/>
                  </a:moveTo>
                  <a:lnTo>
                    <a:pt x="72521" y="23230"/>
                  </a:lnTo>
                  <a:lnTo>
                    <a:pt x="76248" y="23230"/>
                  </a:lnTo>
                  <a:lnTo>
                    <a:pt x="76248" y="21979"/>
                  </a:lnTo>
                  <a:close/>
                  <a:moveTo>
                    <a:pt x="79975" y="21979"/>
                  </a:moveTo>
                  <a:lnTo>
                    <a:pt x="79975" y="23230"/>
                  </a:lnTo>
                  <a:lnTo>
                    <a:pt x="83689" y="23230"/>
                  </a:lnTo>
                  <a:lnTo>
                    <a:pt x="83689" y="21979"/>
                  </a:lnTo>
                  <a:close/>
                  <a:moveTo>
                    <a:pt x="87416" y="21979"/>
                  </a:moveTo>
                  <a:lnTo>
                    <a:pt x="87416" y="23230"/>
                  </a:lnTo>
                  <a:lnTo>
                    <a:pt x="88952" y="23230"/>
                  </a:lnTo>
                  <a:cubicBezTo>
                    <a:pt x="89654" y="23230"/>
                    <a:pt x="90357" y="23277"/>
                    <a:pt x="91035" y="23396"/>
                  </a:cubicBezTo>
                  <a:lnTo>
                    <a:pt x="91238" y="22170"/>
                  </a:lnTo>
                  <a:cubicBezTo>
                    <a:pt x="90488" y="22039"/>
                    <a:pt x="89726" y="21979"/>
                    <a:pt x="88952" y="21979"/>
                  </a:cubicBezTo>
                  <a:close/>
                  <a:moveTo>
                    <a:pt x="94941" y="23313"/>
                  </a:moveTo>
                  <a:lnTo>
                    <a:pt x="94417" y="24444"/>
                  </a:lnTo>
                  <a:cubicBezTo>
                    <a:pt x="95488" y="24944"/>
                    <a:pt x="96477" y="25599"/>
                    <a:pt x="97370" y="26385"/>
                  </a:cubicBezTo>
                  <a:lnTo>
                    <a:pt x="98191" y="25444"/>
                  </a:lnTo>
                  <a:cubicBezTo>
                    <a:pt x="97215" y="24587"/>
                    <a:pt x="96119" y="23873"/>
                    <a:pt x="94941" y="23313"/>
                  </a:cubicBezTo>
                  <a:close/>
                  <a:moveTo>
                    <a:pt x="100739" y="28373"/>
                  </a:moveTo>
                  <a:lnTo>
                    <a:pt x="99691" y="29052"/>
                  </a:lnTo>
                  <a:cubicBezTo>
                    <a:pt x="100346" y="30052"/>
                    <a:pt x="100846" y="31135"/>
                    <a:pt x="101192" y="32266"/>
                  </a:cubicBezTo>
                  <a:lnTo>
                    <a:pt x="102382" y="31897"/>
                  </a:lnTo>
                  <a:cubicBezTo>
                    <a:pt x="102001" y="30659"/>
                    <a:pt x="101442" y="29468"/>
                    <a:pt x="100739" y="28373"/>
                  </a:cubicBezTo>
                  <a:close/>
                  <a:moveTo>
                    <a:pt x="102989" y="35731"/>
                  </a:moveTo>
                  <a:lnTo>
                    <a:pt x="101751" y="35755"/>
                  </a:lnTo>
                  <a:cubicBezTo>
                    <a:pt x="101751" y="35850"/>
                    <a:pt x="101751" y="35934"/>
                    <a:pt x="101751" y="36017"/>
                  </a:cubicBezTo>
                  <a:cubicBezTo>
                    <a:pt x="101751" y="37124"/>
                    <a:pt x="101608" y="38220"/>
                    <a:pt x="101334" y="39267"/>
                  </a:cubicBezTo>
                  <a:lnTo>
                    <a:pt x="102537" y="39589"/>
                  </a:lnTo>
                  <a:cubicBezTo>
                    <a:pt x="102846" y="38434"/>
                    <a:pt x="103001" y="37231"/>
                    <a:pt x="103001" y="36017"/>
                  </a:cubicBezTo>
                  <a:cubicBezTo>
                    <a:pt x="103001" y="35922"/>
                    <a:pt x="102989" y="35826"/>
                    <a:pt x="102989" y="35731"/>
                  </a:cubicBezTo>
                  <a:close/>
                  <a:moveTo>
                    <a:pt x="99977" y="42541"/>
                  </a:moveTo>
                  <a:cubicBezTo>
                    <a:pt x="99370" y="43553"/>
                    <a:pt x="98620" y="44482"/>
                    <a:pt x="97763" y="45304"/>
                  </a:cubicBezTo>
                  <a:lnTo>
                    <a:pt x="98620" y="46209"/>
                  </a:lnTo>
                  <a:cubicBezTo>
                    <a:pt x="99560" y="45316"/>
                    <a:pt x="100382" y="44292"/>
                    <a:pt x="101037" y="43172"/>
                  </a:cubicBezTo>
                  <a:lnTo>
                    <a:pt x="99977" y="42541"/>
                  </a:lnTo>
                  <a:close/>
                  <a:moveTo>
                    <a:pt x="94881" y="47363"/>
                  </a:moveTo>
                  <a:cubicBezTo>
                    <a:pt x="93833" y="47911"/>
                    <a:pt x="92714" y="48316"/>
                    <a:pt x="91547" y="48554"/>
                  </a:cubicBezTo>
                  <a:lnTo>
                    <a:pt x="91797" y="49769"/>
                  </a:lnTo>
                  <a:cubicBezTo>
                    <a:pt x="93071" y="49507"/>
                    <a:pt x="94310" y="49066"/>
                    <a:pt x="95465" y="48471"/>
                  </a:cubicBezTo>
                  <a:lnTo>
                    <a:pt x="94881" y="47363"/>
                  </a:lnTo>
                  <a:close/>
                  <a:moveTo>
                    <a:pt x="17205" y="48816"/>
                  </a:moveTo>
                  <a:lnTo>
                    <a:pt x="17205" y="50054"/>
                  </a:lnTo>
                  <a:lnTo>
                    <a:pt x="20931" y="50054"/>
                  </a:lnTo>
                  <a:lnTo>
                    <a:pt x="20931" y="48816"/>
                  </a:lnTo>
                  <a:close/>
                  <a:moveTo>
                    <a:pt x="24658" y="48816"/>
                  </a:moveTo>
                  <a:lnTo>
                    <a:pt x="24658" y="50054"/>
                  </a:lnTo>
                  <a:lnTo>
                    <a:pt x="28373" y="50054"/>
                  </a:lnTo>
                  <a:lnTo>
                    <a:pt x="28373" y="48816"/>
                  </a:lnTo>
                  <a:close/>
                  <a:moveTo>
                    <a:pt x="32100" y="48816"/>
                  </a:moveTo>
                  <a:lnTo>
                    <a:pt x="32100" y="50054"/>
                  </a:lnTo>
                  <a:lnTo>
                    <a:pt x="35826" y="50054"/>
                  </a:lnTo>
                  <a:lnTo>
                    <a:pt x="35826" y="48816"/>
                  </a:lnTo>
                  <a:close/>
                  <a:moveTo>
                    <a:pt x="39553" y="48816"/>
                  </a:moveTo>
                  <a:lnTo>
                    <a:pt x="39553" y="50054"/>
                  </a:lnTo>
                  <a:lnTo>
                    <a:pt x="43280" y="50054"/>
                  </a:lnTo>
                  <a:lnTo>
                    <a:pt x="43280" y="48816"/>
                  </a:lnTo>
                  <a:close/>
                  <a:moveTo>
                    <a:pt x="47006" y="48816"/>
                  </a:moveTo>
                  <a:lnTo>
                    <a:pt x="47006" y="50054"/>
                  </a:lnTo>
                  <a:lnTo>
                    <a:pt x="50721" y="50054"/>
                  </a:lnTo>
                  <a:lnTo>
                    <a:pt x="50721" y="48816"/>
                  </a:lnTo>
                  <a:close/>
                  <a:moveTo>
                    <a:pt x="54448" y="48816"/>
                  </a:moveTo>
                  <a:lnTo>
                    <a:pt x="54448" y="50054"/>
                  </a:lnTo>
                  <a:lnTo>
                    <a:pt x="58174" y="50054"/>
                  </a:lnTo>
                  <a:lnTo>
                    <a:pt x="58174" y="48816"/>
                  </a:lnTo>
                  <a:close/>
                  <a:moveTo>
                    <a:pt x="61901" y="48816"/>
                  </a:moveTo>
                  <a:lnTo>
                    <a:pt x="61901" y="50054"/>
                  </a:lnTo>
                  <a:lnTo>
                    <a:pt x="65628" y="50054"/>
                  </a:lnTo>
                  <a:lnTo>
                    <a:pt x="65628" y="48816"/>
                  </a:lnTo>
                  <a:close/>
                  <a:moveTo>
                    <a:pt x="69342" y="48816"/>
                  </a:moveTo>
                  <a:lnTo>
                    <a:pt x="69342" y="50054"/>
                  </a:lnTo>
                  <a:lnTo>
                    <a:pt x="73069" y="50054"/>
                  </a:lnTo>
                  <a:lnTo>
                    <a:pt x="73069" y="48816"/>
                  </a:lnTo>
                  <a:close/>
                  <a:moveTo>
                    <a:pt x="76796" y="48816"/>
                  </a:moveTo>
                  <a:lnTo>
                    <a:pt x="76796" y="50054"/>
                  </a:lnTo>
                  <a:lnTo>
                    <a:pt x="80522" y="50054"/>
                  </a:lnTo>
                  <a:lnTo>
                    <a:pt x="80522" y="48816"/>
                  </a:lnTo>
                  <a:close/>
                  <a:moveTo>
                    <a:pt x="84249" y="48816"/>
                  </a:moveTo>
                  <a:lnTo>
                    <a:pt x="84249" y="50054"/>
                  </a:lnTo>
                  <a:lnTo>
                    <a:pt x="87976" y="50054"/>
                  </a:lnTo>
                  <a:lnTo>
                    <a:pt x="87976" y="48816"/>
                  </a:lnTo>
                  <a:close/>
                  <a:moveTo>
                    <a:pt x="13454" y="48828"/>
                  </a:moveTo>
                  <a:cubicBezTo>
                    <a:pt x="12157" y="48876"/>
                    <a:pt x="10871" y="49102"/>
                    <a:pt x="9632" y="49507"/>
                  </a:cubicBezTo>
                  <a:lnTo>
                    <a:pt x="10013" y="50685"/>
                  </a:lnTo>
                  <a:cubicBezTo>
                    <a:pt x="11145" y="50316"/>
                    <a:pt x="12311" y="50114"/>
                    <a:pt x="13502" y="50066"/>
                  </a:cubicBezTo>
                  <a:lnTo>
                    <a:pt x="13454" y="48828"/>
                  </a:lnTo>
                  <a:close/>
                  <a:moveTo>
                    <a:pt x="6144" y="51209"/>
                  </a:moveTo>
                  <a:cubicBezTo>
                    <a:pt x="5072" y="51935"/>
                    <a:pt x="4096" y="52805"/>
                    <a:pt x="3251" y="53805"/>
                  </a:cubicBezTo>
                  <a:lnTo>
                    <a:pt x="4203" y="54602"/>
                  </a:lnTo>
                  <a:cubicBezTo>
                    <a:pt x="4965" y="53698"/>
                    <a:pt x="5858" y="52900"/>
                    <a:pt x="6834" y="52233"/>
                  </a:cubicBezTo>
                  <a:lnTo>
                    <a:pt x="6144" y="51209"/>
                  </a:lnTo>
                  <a:close/>
                  <a:moveTo>
                    <a:pt x="1179" y="57091"/>
                  </a:moveTo>
                  <a:cubicBezTo>
                    <a:pt x="643" y="58270"/>
                    <a:pt x="286" y="59532"/>
                    <a:pt x="96" y="60818"/>
                  </a:cubicBezTo>
                  <a:lnTo>
                    <a:pt x="1322" y="60996"/>
                  </a:lnTo>
                  <a:cubicBezTo>
                    <a:pt x="1489" y="59817"/>
                    <a:pt x="1822" y="58674"/>
                    <a:pt x="2310" y="57603"/>
                  </a:cubicBezTo>
                  <a:lnTo>
                    <a:pt x="1179" y="57091"/>
                  </a:lnTo>
                  <a:close/>
                  <a:moveTo>
                    <a:pt x="1239" y="64568"/>
                  </a:moveTo>
                  <a:lnTo>
                    <a:pt x="0" y="64675"/>
                  </a:lnTo>
                  <a:cubicBezTo>
                    <a:pt x="107" y="65973"/>
                    <a:pt x="405" y="67247"/>
                    <a:pt x="869" y="68461"/>
                  </a:cubicBezTo>
                  <a:lnTo>
                    <a:pt x="2024" y="68021"/>
                  </a:lnTo>
                  <a:cubicBezTo>
                    <a:pt x="1608" y="66914"/>
                    <a:pt x="1346" y="65747"/>
                    <a:pt x="1239" y="64568"/>
                  </a:cubicBezTo>
                  <a:close/>
                  <a:moveTo>
                    <a:pt x="3739" y="71116"/>
                  </a:moveTo>
                  <a:lnTo>
                    <a:pt x="2751" y="71855"/>
                  </a:lnTo>
                  <a:cubicBezTo>
                    <a:pt x="3525" y="72902"/>
                    <a:pt x="4453" y="73831"/>
                    <a:pt x="5477" y="74617"/>
                  </a:cubicBezTo>
                  <a:lnTo>
                    <a:pt x="6239" y="73629"/>
                  </a:lnTo>
                  <a:cubicBezTo>
                    <a:pt x="5287" y="72902"/>
                    <a:pt x="4453" y="72057"/>
                    <a:pt x="3739" y="71116"/>
                  </a:cubicBezTo>
                  <a:close/>
                  <a:moveTo>
                    <a:pt x="9323" y="75367"/>
                  </a:moveTo>
                  <a:lnTo>
                    <a:pt x="8870" y="76522"/>
                  </a:lnTo>
                  <a:cubicBezTo>
                    <a:pt x="10073" y="76998"/>
                    <a:pt x="11347" y="77296"/>
                    <a:pt x="12645" y="77415"/>
                  </a:cubicBezTo>
                  <a:lnTo>
                    <a:pt x="12764" y="76177"/>
                  </a:lnTo>
                  <a:cubicBezTo>
                    <a:pt x="11585" y="76069"/>
                    <a:pt x="10418" y="75796"/>
                    <a:pt x="9323" y="75367"/>
                  </a:cubicBezTo>
                  <a:close/>
                  <a:moveTo>
                    <a:pt x="16431" y="76236"/>
                  </a:moveTo>
                  <a:lnTo>
                    <a:pt x="16431" y="77486"/>
                  </a:lnTo>
                  <a:lnTo>
                    <a:pt x="20158" y="77486"/>
                  </a:lnTo>
                  <a:lnTo>
                    <a:pt x="20158" y="76236"/>
                  </a:lnTo>
                  <a:close/>
                  <a:moveTo>
                    <a:pt x="23872" y="76236"/>
                  </a:moveTo>
                  <a:lnTo>
                    <a:pt x="23872" y="77486"/>
                  </a:lnTo>
                  <a:lnTo>
                    <a:pt x="27599" y="77486"/>
                  </a:lnTo>
                  <a:lnTo>
                    <a:pt x="27599" y="76236"/>
                  </a:lnTo>
                  <a:close/>
                  <a:moveTo>
                    <a:pt x="31326" y="76236"/>
                  </a:moveTo>
                  <a:lnTo>
                    <a:pt x="31326" y="77486"/>
                  </a:lnTo>
                  <a:lnTo>
                    <a:pt x="35052" y="77486"/>
                  </a:lnTo>
                  <a:lnTo>
                    <a:pt x="35052" y="76236"/>
                  </a:lnTo>
                  <a:close/>
                  <a:moveTo>
                    <a:pt x="38779" y="76236"/>
                  </a:moveTo>
                  <a:lnTo>
                    <a:pt x="38779" y="77486"/>
                  </a:lnTo>
                  <a:lnTo>
                    <a:pt x="42494" y="77486"/>
                  </a:lnTo>
                  <a:lnTo>
                    <a:pt x="42494" y="76236"/>
                  </a:lnTo>
                  <a:close/>
                  <a:moveTo>
                    <a:pt x="46220" y="76236"/>
                  </a:moveTo>
                  <a:lnTo>
                    <a:pt x="46220" y="77486"/>
                  </a:lnTo>
                  <a:lnTo>
                    <a:pt x="49947" y="77486"/>
                  </a:lnTo>
                  <a:lnTo>
                    <a:pt x="49947" y="76236"/>
                  </a:lnTo>
                  <a:close/>
                  <a:moveTo>
                    <a:pt x="53674" y="76236"/>
                  </a:moveTo>
                  <a:lnTo>
                    <a:pt x="53674" y="77486"/>
                  </a:lnTo>
                  <a:lnTo>
                    <a:pt x="57400" y="77486"/>
                  </a:lnTo>
                  <a:lnTo>
                    <a:pt x="57400" y="76236"/>
                  </a:lnTo>
                  <a:close/>
                  <a:moveTo>
                    <a:pt x="61127" y="76236"/>
                  </a:moveTo>
                  <a:lnTo>
                    <a:pt x="61127" y="77486"/>
                  </a:lnTo>
                  <a:lnTo>
                    <a:pt x="64842" y="77486"/>
                  </a:lnTo>
                  <a:lnTo>
                    <a:pt x="64842" y="76236"/>
                  </a:lnTo>
                  <a:close/>
                  <a:moveTo>
                    <a:pt x="68568" y="76236"/>
                  </a:moveTo>
                  <a:lnTo>
                    <a:pt x="68568" y="77486"/>
                  </a:lnTo>
                  <a:lnTo>
                    <a:pt x="72295" y="77486"/>
                  </a:lnTo>
                  <a:lnTo>
                    <a:pt x="72295" y="76236"/>
                  </a:lnTo>
                  <a:close/>
                  <a:moveTo>
                    <a:pt x="76022" y="76236"/>
                  </a:moveTo>
                  <a:lnTo>
                    <a:pt x="76022" y="77486"/>
                  </a:lnTo>
                  <a:lnTo>
                    <a:pt x="79748" y="77486"/>
                  </a:lnTo>
                  <a:lnTo>
                    <a:pt x="79748" y="76236"/>
                  </a:lnTo>
                  <a:close/>
                  <a:moveTo>
                    <a:pt x="83475" y="76236"/>
                  </a:moveTo>
                  <a:lnTo>
                    <a:pt x="83475" y="77486"/>
                  </a:lnTo>
                  <a:lnTo>
                    <a:pt x="87190" y="77486"/>
                  </a:lnTo>
                  <a:lnTo>
                    <a:pt x="87190" y="76236"/>
                  </a:lnTo>
                  <a:close/>
                  <a:moveTo>
                    <a:pt x="91000" y="76391"/>
                  </a:moveTo>
                  <a:lnTo>
                    <a:pt x="90821" y="77617"/>
                  </a:lnTo>
                  <a:cubicBezTo>
                    <a:pt x="92000" y="77784"/>
                    <a:pt x="93143" y="78117"/>
                    <a:pt x="94214" y="78605"/>
                  </a:cubicBezTo>
                  <a:lnTo>
                    <a:pt x="94726" y="77474"/>
                  </a:lnTo>
                  <a:cubicBezTo>
                    <a:pt x="93548" y="76939"/>
                    <a:pt x="92286" y="76569"/>
                    <a:pt x="91000" y="76391"/>
                  </a:cubicBezTo>
                  <a:close/>
                  <a:moveTo>
                    <a:pt x="98013" y="79546"/>
                  </a:moveTo>
                  <a:lnTo>
                    <a:pt x="97215" y="80499"/>
                  </a:lnTo>
                  <a:cubicBezTo>
                    <a:pt x="98120" y="81261"/>
                    <a:pt x="98917" y="82153"/>
                    <a:pt x="99572" y="83130"/>
                  </a:cubicBezTo>
                  <a:lnTo>
                    <a:pt x="100608" y="82439"/>
                  </a:lnTo>
                  <a:cubicBezTo>
                    <a:pt x="99882" y="81356"/>
                    <a:pt x="99001" y="80391"/>
                    <a:pt x="98013" y="79546"/>
                  </a:cubicBezTo>
                  <a:close/>
                  <a:moveTo>
                    <a:pt x="102311" y="85928"/>
                  </a:moveTo>
                  <a:lnTo>
                    <a:pt x="101132" y="86309"/>
                  </a:lnTo>
                  <a:cubicBezTo>
                    <a:pt x="101489" y="87440"/>
                    <a:pt x="101703" y="88607"/>
                    <a:pt x="101751" y="89797"/>
                  </a:cubicBezTo>
                  <a:lnTo>
                    <a:pt x="102989" y="89750"/>
                  </a:lnTo>
                  <a:cubicBezTo>
                    <a:pt x="102942" y="88452"/>
                    <a:pt x="102716" y="87166"/>
                    <a:pt x="102311" y="85928"/>
                  </a:cubicBezTo>
                  <a:close/>
                  <a:moveTo>
                    <a:pt x="101430" y="93333"/>
                  </a:moveTo>
                  <a:cubicBezTo>
                    <a:pt x="101156" y="94488"/>
                    <a:pt x="100727" y="95596"/>
                    <a:pt x="100156" y="96631"/>
                  </a:cubicBezTo>
                  <a:lnTo>
                    <a:pt x="101239" y="97239"/>
                  </a:lnTo>
                  <a:cubicBezTo>
                    <a:pt x="101870" y="96096"/>
                    <a:pt x="102346" y="94881"/>
                    <a:pt x="102632" y="93619"/>
                  </a:cubicBezTo>
                  <a:lnTo>
                    <a:pt x="101430" y="93333"/>
                  </a:lnTo>
                  <a:close/>
                  <a:moveTo>
                    <a:pt x="98024" y="99465"/>
                  </a:moveTo>
                  <a:cubicBezTo>
                    <a:pt x="97191" y="100310"/>
                    <a:pt x="96239" y="101025"/>
                    <a:pt x="95215" y="101608"/>
                  </a:cubicBezTo>
                  <a:lnTo>
                    <a:pt x="95822" y="102692"/>
                  </a:lnTo>
                  <a:cubicBezTo>
                    <a:pt x="96953" y="102061"/>
                    <a:pt x="97989" y="101263"/>
                    <a:pt x="98906" y="100346"/>
                  </a:cubicBezTo>
                  <a:lnTo>
                    <a:pt x="98024" y="99465"/>
                  </a:lnTo>
                  <a:close/>
                  <a:moveTo>
                    <a:pt x="66009" y="103239"/>
                  </a:moveTo>
                  <a:lnTo>
                    <a:pt x="66009" y="104478"/>
                  </a:lnTo>
                  <a:lnTo>
                    <a:pt x="69735" y="104478"/>
                  </a:lnTo>
                  <a:lnTo>
                    <a:pt x="69735" y="103239"/>
                  </a:lnTo>
                  <a:close/>
                  <a:moveTo>
                    <a:pt x="73462" y="103239"/>
                  </a:moveTo>
                  <a:lnTo>
                    <a:pt x="73462" y="104478"/>
                  </a:lnTo>
                  <a:lnTo>
                    <a:pt x="77189" y="104478"/>
                  </a:lnTo>
                  <a:lnTo>
                    <a:pt x="77189" y="103239"/>
                  </a:lnTo>
                  <a:close/>
                  <a:moveTo>
                    <a:pt x="80915" y="103239"/>
                  </a:moveTo>
                  <a:lnTo>
                    <a:pt x="80915" y="104478"/>
                  </a:lnTo>
                  <a:lnTo>
                    <a:pt x="84630" y="104478"/>
                  </a:lnTo>
                  <a:lnTo>
                    <a:pt x="84630" y="103239"/>
                  </a:lnTo>
                  <a:close/>
                  <a:moveTo>
                    <a:pt x="91917" y="102894"/>
                  </a:moveTo>
                  <a:cubicBezTo>
                    <a:pt x="90952" y="103120"/>
                    <a:pt x="89952" y="103239"/>
                    <a:pt x="88952" y="103239"/>
                  </a:cubicBezTo>
                  <a:lnTo>
                    <a:pt x="88357" y="103239"/>
                  </a:lnTo>
                  <a:lnTo>
                    <a:pt x="88357" y="104478"/>
                  </a:lnTo>
                  <a:lnTo>
                    <a:pt x="88952" y="104478"/>
                  </a:lnTo>
                  <a:cubicBezTo>
                    <a:pt x="90047" y="104478"/>
                    <a:pt x="91143" y="104359"/>
                    <a:pt x="92202" y="104109"/>
                  </a:cubicBezTo>
                  <a:lnTo>
                    <a:pt x="91917" y="102894"/>
                  </a:lnTo>
                  <a:close/>
                  <a:moveTo>
                    <a:pt x="62175" y="103644"/>
                  </a:moveTo>
                  <a:cubicBezTo>
                    <a:pt x="60913" y="103954"/>
                    <a:pt x="59698" y="104442"/>
                    <a:pt x="58567" y="105097"/>
                  </a:cubicBezTo>
                  <a:lnTo>
                    <a:pt x="59186" y="106168"/>
                  </a:lnTo>
                  <a:cubicBezTo>
                    <a:pt x="60210" y="105585"/>
                    <a:pt x="61317" y="105132"/>
                    <a:pt x="62472" y="104847"/>
                  </a:cubicBezTo>
                  <a:lnTo>
                    <a:pt x="62175" y="103644"/>
                  </a:lnTo>
                  <a:close/>
                  <a:moveTo>
                    <a:pt x="55495" y="107478"/>
                  </a:moveTo>
                  <a:cubicBezTo>
                    <a:pt x="54590" y="108407"/>
                    <a:pt x="53817" y="109454"/>
                    <a:pt x="53197" y="110597"/>
                  </a:cubicBezTo>
                  <a:lnTo>
                    <a:pt x="54293" y="111193"/>
                  </a:lnTo>
                  <a:cubicBezTo>
                    <a:pt x="54852" y="110145"/>
                    <a:pt x="55555" y="109193"/>
                    <a:pt x="56388" y="108335"/>
                  </a:cubicBezTo>
                  <a:lnTo>
                    <a:pt x="55495" y="107478"/>
                  </a:lnTo>
                  <a:close/>
                  <a:moveTo>
                    <a:pt x="51840" y="114241"/>
                  </a:moveTo>
                  <a:cubicBezTo>
                    <a:pt x="51626" y="115229"/>
                    <a:pt x="51507" y="116253"/>
                    <a:pt x="51507" y="117277"/>
                  </a:cubicBezTo>
                  <a:lnTo>
                    <a:pt x="51507" y="118075"/>
                  </a:lnTo>
                  <a:lnTo>
                    <a:pt x="52745" y="118075"/>
                  </a:lnTo>
                  <a:lnTo>
                    <a:pt x="52745" y="117277"/>
                  </a:lnTo>
                  <a:cubicBezTo>
                    <a:pt x="52745" y="116348"/>
                    <a:pt x="52852" y="115408"/>
                    <a:pt x="53055" y="114503"/>
                  </a:cubicBezTo>
                  <a:lnTo>
                    <a:pt x="51840" y="114241"/>
                  </a:lnTo>
                  <a:close/>
                  <a:moveTo>
                    <a:pt x="51507" y="121801"/>
                  </a:moveTo>
                  <a:lnTo>
                    <a:pt x="51507" y="125528"/>
                  </a:lnTo>
                  <a:lnTo>
                    <a:pt x="52757" y="125528"/>
                  </a:lnTo>
                  <a:lnTo>
                    <a:pt x="52757" y="121801"/>
                  </a:lnTo>
                  <a:close/>
                  <a:moveTo>
                    <a:pt x="51507" y="129243"/>
                  </a:moveTo>
                  <a:lnTo>
                    <a:pt x="51507" y="132969"/>
                  </a:lnTo>
                  <a:lnTo>
                    <a:pt x="52757" y="132969"/>
                  </a:lnTo>
                  <a:lnTo>
                    <a:pt x="52757" y="129243"/>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 name="Google Shape;60;p15"/>
          <p:cNvGrpSpPr/>
          <p:nvPr/>
        </p:nvGrpSpPr>
        <p:grpSpPr>
          <a:xfrm>
            <a:off x="1" y="1"/>
            <a:ext cx="4775744" cy="6136527"/>
            <a:chOff x="2966771" y="1169862"/>
            <a:chExt cx="3166099" cy="3977784"/>
          </a:xfrm>
        </p:grpSpPr>
        <p:sp>
          <p:nvSpPr>
            <p:cNvPr id="61" name="Google Shape;61;p15"/>
            <p:cNvSpPr/>
            <p:nvPr/>
          </p:nvSpPr>
          <p:spPr>
            <a:xfrm>
              <a:off x="2966771" y="1169862"/>
              <a:ext cx="3166099" cy="3977784"/>
            </a:xfrm>
            <a:custGeom>
              <a:avLst/>
              <a:gdLst/>
              <a:ahLst/>
              <a:cxnLst/>
              <a:rect l="l" t="t" r="r" b="b"/>
              <a:pathLst>
                <a:path w="114527" h="143888" extrusionOk="0">
                  <a:moveTo>
                    <a:pt x="57841" y="0"/>
                  </a:moveTo>
                  <a:lnTo>
                    <a:pt x="48792" y="15895"/>
                  </a:lnTo>
                  <a:lnTo>
                    <a:pt x="51531" y="15895"/>
                  </a:lnTo>
                  <a:lnTo>
                    <a:pt x="51531" y="19181"/>
                  </a:lnTo>
                  <a:lnTo>
                    <a:pt x="51531" y="19979"/>
                  </a:lnTo>
                  <a:lnTo>
                    <a:pt x="51531" y="20086"/>
                  </a:lnTo>
                  <a:lnTo>
                    <a:pt x="51554" y="20217"/>
                  </a:lnTo>
                  <a:lnTo>
                    <a:pt x="51578" y="20515"/>
                  </a:lnTo>
                  <a:lnTo>
                    <a:pt x="51614" y="21098"/>
                  </a:lnTo>
                  <a:cubicBezTo>
                    <a:pt x="51638" y="21491"/>
                    <a:pt x="51650" y="21884"/>
                    <a:pt x="51697" y="22277"/>
                  </a:cubicBezTo>
                  <a:lnTo>
                    <a:pt x="51876" y="23444"/>
                  </a:lnTo>
                  <a:lnTo>
                    <a:pt x="51971" y="24027"/>
                  </a:lnTo>
                  <a:cubicBezTo>
                    <a:pt x="52007" y="24218"/>
                    <a:pt x="52066" y="24408"/>
                    <a:pt x="52102" y="24599"/>
                  </a:cubicBezTo>
                  <a:lnTo>
                    <a:pt x="52412" y="25742"/>
                  </a:lnTo>
                  <a:cubicBezTo>
                    <a:pt x="52507" y="26123"/>
                    <a:pt x="52662" y="26492"/>
                    <a:pt x="52793" y="26861"/>
                  </a:cubicBezTo>
                  <a:cubicBezTo>
                    <a:pt x="52935" y="27230"/>
                    <a:pt x="53055" y="27611"/>
                    <a:pt x="53221" y="27968"/>
                  </a:cubicBezTo>
                  <a:lnTo>
                    <a:pt x="53733" y="29028"/>
                  </a:lnTo>
                  <a:cubicBezTo>
                    <a:pt x="53817" y="29206"/>
                    <a:pt x="53900" y="29385"/>
                    <a:pt x="53995" y="29552"/>
                  </a:cubicBezTo>
                  <a:lnTo>
                    <a:pt x="54305" y="30064"/>
                  </a:lnTo>
                  <a:lnTo>
                    <a:pt x="54912" y="31064"/>
                  </a:lnTo>
                  <a:cubicBezTo>
                    <a:pt x="55138" y="31385"/>
                    <a:pt x="55376" y="31707"/>
                    <a:pt x="55614" y="32016"/>
                  </a:cubicBezTo>
                  <a:cubicBezTo>
                    <a:pt x="56067" y="32659"/>
                    <a:pt x="56615" y="33219"/>
                    <a:pt x="57150" y="33802"/>
                  </a:cubicBezTo>
                  <a:cubicBezTo>
                    <a:pt x="57400" y="34100"/>
                    <a:pt x="57710" y="34350"/>
                    <a:pt x="57996" y="34624"/>
                  </a:cubicBezTo>
                  <a:cubicBezTo>
                    <a:pt x="58293" y="34874"/>
                    <a:pt x="58567" y="35148"/>
                    <a:pt x="58877" y="35398"/>
                  </a:cubicBezTo>
                  <a:lnTo>
                    <a:pt x="59829" y="36100"/>
                  </a:lnTo>
                  <a:cubicBezTo>
                    <a:pt x="59984" y="36219"/>
                    <a:pt x="60139" y="36338"/>
                    <a:pt x="60305" y="36445"/>
                  </a:cubicBezTo>
                  <a:lnTo>
                    <a:pt x="60806" y="36755"/>
                  </a:lnTo>
                  <a:lnTo>
                    <a:pt x="61818" y="37362"/>
                  </a:lnTo>
                  <a:cubicBezTo>
                    <a:pt x="62163" y="37553"/>
                    <a:pt x="62520" y="37719"/>
                    <a:pt x="62877" y="37886"/>
                  </a:cubicBezTo>
                  <a:cubicBezTo>
                    <a:pt x="63568" y="38255"/>
                    <a:pt x="64318" y="38505"/>
                    <a:pt x="65068" y="38767"/>
                  </a:cubicBezTo>
                  <a:cubicBezTo>
                    <a:pt x="65437" y="38910"/>
                    <a:pt x="65818" y="39005"/>
                    <a:pt x="66199" y="39100"/>
                  </a:cubicBezTo>
                  <a:cubicBezTo>
                    <a:pt x="66580" y="39196"/>
                    <a:pt x="66961" y="39303"/>
                    <a:pt x="67342" y="39386"/>
                  </a:cubicBezTo>
                  <a:lnTo>
                    <a:pt x="68509" y="39577"/>
                  </a:lnTo>
                  <a:cubicBezTo>
                    <a:pt x="68902" y="39624"/>
                    <a:pt x="69295" y="39660"/>
                    <a:pt x="69676" y="39672"/>
                  </a:cubicBezTo>
                  <a:cubicBezTo>
                    <a:pt x="70176" y="39704"/>
                    <a:pt x="70946" y="39709"/>
                    <a:pt x="71403" y="39709"/>
                  </a:cubicBezTo>
                  <a:cubicBezTo>
                    <a:pt x="71632" y="39709"/>
                    <a:pt x="71783" y="39708"/>
                    <a:pt x="71783" y="39708"/>
                  </a:cubicBezTo>
                  <a:lnTo>
                    <a:pt x="94298" y="39708"/>
                  </a:lnTo>
                  <a:lnTo>
                    <a:pt x="94691" y="39743"/>
                  </a:lnTo>
                  <a:lnTo>
                    <a:pt x="94905" y="39779"/>
                  </a:lnTo>
                  <a:cubicBezTo>
                    <a:pt x="95048" y="39791"/>
                    <a:pt x="95191" y="39803"/>
                    <a:pt x="95334" y="39803"/>
                  </a:cubicBezTo>
                  <a:cubicBezTo>
                    <a:pt x="95477" y="39803"/>
                    <a:pt x="95619" y="39862"/>
                    <a:pt x="95762" y="39874"/>
                  </a:cubicBezTo>
                  <a:cubicBezTo>
                    <a:pt x="95893" y="39898"/>
                    <a:pt x="96048" y="39898"/>
                    <a:pt x="96179" y="39946"/>
                  </a:cubicBezTo>
                  <a:cubicBezTo>
                    <a:pt x="97286" y="40196"/>
                    <a:pt x="98334" y="40696"/>
                    <a:pt x="99227" y="41422"/>
                  </a:cubicBezTo>
                  <a:cubicBezTo>
                    <a:pt x="100096" y="42160"/>
                    <a:pt x="100799" y="43101"/>
                    <a:pt x="101263" y="44149"/>
                  </a:cubicBezTo>
                  <a:cubicBezTo>
                    <a:pt x="101680" y="45196"/>
                    <a:pt x="101870" y="46339"/>
                    <a:pt x="101787" y="47494"/>
                  </a:cubicBezTo>
                  <a:cubicBezTo>
                    <a:pt x="101727" y="48566"/>
                    <a:pt x="101370" y="49566"/>
                    <a:pt x="100846" y="50483"/>
                  </a:cubicBezTo>
                  <a:cubicBezTo>
                    <a:pt x="100263" y="51447"/>
                    <a:pt x="99251" y="52507"/>
                    <a:pt x="98286" y="53078"/>
                  </a:cubicBezTo>
                  <a:cubicBezTo>
                    <a:pt x="98060" y="53245"/>
                    <a:pt x="97774" y="53328"/>
                    <a:pt x="97536" y="53471"/>
                  </a:cubicBezTo>
                  <a:cubicBezTo>
                    <a:pt x="97405" y="53543"/>
                    <a:pt x="97262" y="53578"/>
                    <a:pt x="97131" y="53626"/>
                  </a:cubicBezTo>
                  <a:cubicBezTo>
                    <a:pt x="97001" y="53674"/>
                    <a:pt x="96870" y="53733"/>
                    <a:pt x="96739" y="53769"/>
                  </a:cubicBezTo>
                  <a:cubicBezTo>
                    <a:pt x="96596" y="53793"/>
                    <a:pt x="95119" y="54102"/>
                    <a:pt x="94572" y="54150"/>
                  </a:cubicBezTo>
                  <a:cubicBezTo>
                    <a:pt x="94504" y="54154"/>
                    <a:pt x="94416" y="54155"/>
                    <a:pt x="94320" y="54155"/>
                  </a:cubicBezTo>
                  <a:cubicBezTo>
                    <a:pt x="94128" y="54155"/>
                    <a:pt x="93909" y="54150"/>
                    <a:pt x="93774" y="54150"/>
                  </a:cubicBezTo>
                  <a:lnTo>
                    <a:pt x="19705" y="54150"/>
                  </a:lnTo>
                  <a:lnTo>
                    <a:pt x="19562" y="54114"/>
                  </a:lnTo>
                  <a:lnTo>
                    <a:pt x="19265" y="54102"/>
                  </a:lnTo>
                  <a:lnTo>
                    <a:pt x="18681" y="54126"/>
                  </a:lnTo>
                  <a:cubicBezTo>
                    <a:pt x="18288" y="54150"/>
                    <a:pt x="17895" y="54150"/>
                    <a:pt x="17514" y="54209"/>
                  </a:cubicBezTo>
                  <a:cubicBezTo>
                    <a:pt x="14383" y="54567"/>
                    <a:pt x="11335" y="55674"/>
                    <a:pt x="8716" y="57424"/>
                  </a:cubicBezTo>
                  <a:cubicBezTo>
                    <a:pt x="6120" y="59186"/>
                    <a:pt x="3953" y="61568"/>
                    <a:pt x="2417" y="64318"/>
                  </a:cubicBezTo>
                  <a:cubicBezTo>
                    <a:pt x="917" y="67080"/>
                    <a:pt x="96" y="70235"/>
                    <a:pt x="24" y="73367"/>
                  </a:cubicBezTo>
                  <a:cubicBezTo>
                    <a:pt x="0" y="73807"/>
                    <a:pt x="12" y="74010"/>
                    <a:pt x="12" y="74295"/>
                  </a:cubicBezTo>
                  <a:cubicBezTo>
                    <a:pt x="12" y="74343"/>
                    <a:pt x="12" y="74474"/>
                    <a:pt x="24" y="74557"/>
                  </a:cubicBezTo>
                  <a:lnTo>
                    <a:pt x="36" y="74855"/>
                  </a:lnTo>
                  <a:lnTo>
                    <a:pt x="60" y="75438"/>
                  </a:lnTo>
                  <a:cubicBezTo>
                    <a:pt x="84" y="75831"/>
                    <a:pt x="84" y="76224"/>
                    <a:pt x="143" y="76617"/>
                  </a:cubicBezTo>
                  <a:lnTo>
                    <a:pt x="322" y="77784"/>
                  </a:lnTo>
                  <a:cubicBezTo>
                    <a:pt x="357" y="77974"/>
                    <a:pt x="381" y="78165"/>
                    <a:pt x="429" y="78355"/>
                  </a:cubicBezTo>
                  <a:lnTo>
                    <a:pt x="560" y="78939"/>
                  </a:lnTo>
                  <a:lnTo>
                    <a:pt x="869" y="80082"/>
                  </a:lnTo>
                  <a:cubicBezTo>
                    <a:pt x="977" y="80451"/>
                    <a:pt x="1119" y="80820"/>
                    <a:pt x="1250" y="81189"/>
                  </a:cubicBezTo>
                  <a:cubicBezTo>
                    <a:pt x="1393" y="81558"/>
                    <a:pt x="1512" y="81939"/>
                    <a:pt x="1691" y="82296"/>
                  </a:cubicBezTo>
                  <a:cubicBezTo>
                    <a:pt x="2977" y="85166"/>
                    <a:pt x="4929" y="87737"/>
                    <a:pt x="7382" y="89702"/>
                  </a:cubicBezTo>
                  <a:cubicBezTo>
                    <a:pt x="9835" y="91655"/>
                    <a:pt x="12764" y="93048"/>
                    <a:pt x="15859" y="93655"/>
                  </a:cubicBezTo>
                  <a:lnTo>
                    <a:pt x="17026" y="93845"/>
                  </a:lnTo>
                  <a:lnTo>
                    <a:pt x="17610" y="93929"/>
                  </a:lnTo>
                  <a:cubicBezTo>
                    <a:pt x="17812" y="93952"/>
                    <a:pt x="18003" y="93952"/>
                    <a:pt x="18193" y="93964"/>
                  </a:cubicBezTo>
                  <a:lnTo>
                    <a:pt x="19372" y="94024"/>
                  </a:lnTo>
                  <a:lnTo>
                    <a:pt x="19669" y="94036"/>
                  </a:lnTo>
                  <a:lnTo>
                    <a:pt x="94643" y="94036"/>
                  </a:lnTo>
                  <a:lnTo>
                    <a:pt x="94869" y="94048"/>
                  </a:lnTo>
                  <a:cubicBezTo>
                    <a:pt x="95024" y="94060"/>
                    <a:pt x="95167" y="94072"/>
                    <a:pt x="95310" y="94072"/>
                  </a:cubicBezTo>
                  <a:cubicBezTo>
                    <a:pt x="95381" y="94072"/>
                    <a:pt x="95453" y="94083"/>
                    <a:pt x="95524" y="94095"/>
                  </a:cubicBezTo>
                  <a:lnTo>
                    <a:pt x="95727" y="94131"/>
                  </a:lnTo>
                  <a:cubicBezTo>
                    <a:pt x="95869" y="94155"/>
                    <a:pt x="96012" y="94167"/>
                    <a:pt x="96155" y="94191"/>
                  </a:cubicBezTo>
                  <a:cubicBezTo>
                    <a:pt x="96703" y="94345"/>
                    <a:pt x="97251" y="94476"/>
                    <a:pt x="97751" y="94750"/>
                  </a:cubicBezTo>
                  <a:cubicBezTo>
                    <a:pt x="98286" y="94976"/>
                    <a:pt x="98739" y="95322"/>
                    <a:pt x="99203" y="95655"/>
                  </a:cubicBezTo>
                  <a:cubicBezTo>
                    <a:pt x="99620" y="96048"/>
                    <a:pt x="100060" y="96429"/>
                    <a:pt x="100382" y="96905"/>
                  </a:cubicBezTo>
                  <a:cubicBezTo>
                    <a:pt x="100751" y="97346"/>
                    <a:pt x="100989" y="97870"/>
                    <a:pt x="101251" y="98382"/>
                  </a:cubicBezTo>
                  <a:cubicBezTo>
                    <a:pt x="101299" y="98513"/>
                    <a:pt x="101334" y="98643"/>
                    <a:pt x="101394" y="98774"/>
                  </a:cubicBezTo>
                  <a:cubicBezTo>
                    <a:pt x="101430" y="98917"/>
                    <a:pt x="101501" y="99036"/>
                    <a:pt x="101525" y="99179"/>
                  </a:cubicBezTo>
                  <a:cubicBezTo>
                    <a:pt x="101584" y="99453"/>
                    <a:pt x="101692" y="99727"/>
                    <a:pt x="101703" y="100013"/>
                  </a:cubicBezTo>
                  <a:cubicBezTo>
                    <a:pt x="101727" y="100156"/>
                    <a:pt x="101751" y="100287"/>
                    <a:pt x="101775" y="100429"/>
                  </a:cubicBezTo>
                  <a:lnTo>
                    <a:pt x="101799" y="100870"/>
                  </a:lnTo>
                  <a:lnTo>
                    <a:pt x="101823" y="101084"/>
                  </a:lnTo>
                  <a:lnTo>
                    <a:pt x="101834" y="101191"/>
                  </a:lnTo>
                  <a:lnTo>
                    <a:pt x="101834" y="101299"/>
                  </a:lnTo>
                  <a:cubicBezTo>
                    <a:pt x="101834" y="101334"/>
                    <a:pt x="101823" y="101358"/>
                    <a:pt x="101823" y="101370"/>
                  </a:cubicBezTo>
                  <a:cubicBezTo>
                    <a:pt x="101811" y="101513"/>
                    <a:pt x="101799" y="101656"/>
                    <a:pt x="101787" y="101799"/>
                  </a:cubicBezTo>
                  <a:cubicBezTo>
                    <a:pt x="101811" y="102096"/>
                    <a:pt x="101715" y="102370"/>
                    <a:pt x="101692" y="102656"/>
                  </a:cubicBezTo>
                  <a:cubicBezTo>
                    <a:pt x="101692" y="102799"/>
                    <a:pt x="101632" y="102930"/>
                    <a:pt x="101596" y="103073"/>
                  </a:cubicBezTo>
                  <a:cubicBezTo>
                    <a:pt x="101561" y="103204"/>
                    <a:pt x="101525" y="103346"/>
                    <a:pt x="101501" y="103477"/>
                  </a:cubicBezTo>
                  <a:cubicBezTo>
                    <a:pt x="101144" y="104561"/>
                    <a:pt x="100537" y="105561"/>
                    <a:pt x="99739" y="106383"/>
                  </a:cubicBezTo>
                  <a:cubicBezTo>
                    <a:pt x="98917" y="107192"/>
                    <a:pt x="97917" y="107799"/>
                    <a:pt x="96846" y="108157"/>
                  </a:cubicBezTo>
                  <a:cubicBezTo>
                    <a:pt x="96715" y="108204"/>
                    <a:pt x="96572" y="108216"/>
                    <a:pt x="96429" y="108264"/>
                  </a:cubicBezTo>
                  <a:cubicBezTo>
                    <a:pt x="96298" y="108288"/>
                    <a:pt x="96167" y="108359"/>
                    <a:pt x="96024" y="108359"/>
                  </a:cubicBezTo>
                  <a:cubicBezTo>
                    <a:pt x="95881" y="108383"/>
                    <a:pt x="95738" y="108395"/>
                    <a:pt x="95596" y="108419"/>
                  </a:cubicBezTo>
                  <a:cubicBezTo>
                    <a:pt x="95524" y="108430"/>
                    <a:pt x="95453" y="108454"/>
                    <a:pt x="95381" y="108454"/>
                  </a:cubicBezTo>
                  <a:lnTo>
                    <a:pt x="95167" y="108466"/>
                  </a:lnTo>
                  <a:cubicBezTo>
                    <a:pt x="95024" y="108466"/>
                    <a:pt x="94881" y="108466"/>
                    <a:pt x="94738" y="108478"/>
                  </a:cubicBezTo>
                  <a:cubicBezTo>
                    <a:pt x="94691" y="108478"/>
                    <a:pt x="94512" y="108466"/>
                    <a:pt x="94393" y="108466"/>
                  </a:cubicBezTo>
                  <a:lnTo>
                    <a:pt x="71283" y="108466"/>
                  </a:lnTo>
                  <a:lnTo>
                    <a:pt x="70985" y="108490"/>
                  </a:lnTo>
                  <a:lnTo>
                    <a:pt x="70402" y="108526"/>
                  </a:lnTo>
                  <a:cubicBezTo>
                    <a:pt x="70009" y="108538"/>
                    <a:pt x="69616" y="108561"/>
                    <a:pt x="69235" y="108597"/>
                  </a:cubicBezTo>
                  <a:lnTo>
                    <a:pt x="68068" y="108764"/>
                  </a:lnTo>
                  <a:cubicBezTo>
                    <a:pt x="67675" y="108835"/>
                    <a:pt x="67283" y="108883"/>
                    <a:pt x="66902" y="108990"/>
                  </a:cubicBezTo>
                  <a:cubicBezTo>
                    <a:pt x="66140" y="109181"/>
                    <a:pt x="65366" y="109359"/>
                    <a:pt x="64639" y="109657"/>
                  </a:cubicBezTo>
                  <a:cubicBezTo>
                    <a:pt x="64270" y="109788"/>
                    <a:pt x="63889" y="109919"/>
                    <a:pt x="63532" y="110073"/>
                  </a:cubicBezTo>
                  <a:lnTo>
                    <a:pt x="62460" y="110585"/>
                  </a:lnTo>
                  <a:lnTo>
                    <a:pt x="61937" y="110847"/>
                  </a:lnTo>
                  <a:cubicBezTo>
                    <a:pt x="61758" y="110931"/>
                    <a:pt x="61591" y="111038"/>
                    <a:pt x="61425" y="111145"/>
                  </a:cubicBezTo>
                  <a:lnTo>
                    <a:pt x="60413" y="111752"/>
                  </a:lnTo>
                  <a:cubicBezTo>
                    <a:pt x="60079" y="111967"/>
                    <a:pt x="59782" y="112217"/>
                    <a:pt x="59460" y="112443"/>
                  </a:cubicBezTo>
                  <a:cubicBezTo>
                    <a:pt x="59151" y="112681"/>
                    <a:pt x="58817" y="112907"/>
                    <a:pt x="58531" y="113169"/>
                  </a:cubicBezTo>
                  <a:cubicBezTo>
                    <a:pt x="58079" y="113586"/>
                    <a:pt x="57603" y="114003"/>
                    <a:pt x="57174" y="114443"/>
                  </a:cubicBezTo>
                  <a:cubicBezTo>
                    <a:pt x="57115" y="114503"/>
                    <a:pt x="57043" y="114586"/>
                    <a:pt x="56960" y="114681"/>
                  </a:cubicBezTo>
                  <a:cubicBezTo>
                    <a:pt x="56912" y="114717"/>
                    <a:pt x="56876" y="114765"/>
                    <a:pt x="56841" y="114800"/>
                  </a:cubicBezTo>
                  <a:cubicBezTo>
                    <a:pt x="56567" y="115110"/>
                    <a:pt x="56234" y="115479"/>
                    <a:pt x="56055" y="115681"/>
                  </a:cubicBezTo>
                  <a:lnTo>
                    <a:pt x="55341" y="116622"/>
                  </a:lnTo>
                  <a:lnTo>
                    <a:pt x="54995" y="117098"/>
                  </a:lnTo>
                  <a:cubicBezTo>
                    <a:pt x="54876" y="117253"/>
                    <a:pt x="54781" y="117432"/>
                    <a:pt x="54674" y="117586"/>
                  </a:cubicBezTo>
                  <a:lnTo>
                    <a:pt x="54067" y="118598"/>
                  </a:lnTo>
                  <a:cubicBezTo>
                    <a:pt x="53864" y="118944"/>
                    <a:pt x="53709" y="119301"/>
                    <a:pt x="53531" y="119658"/>
                  </a:cubicBezTo>
                  <a:cubicBezTo>
                    <a:pt x="53364" y="120015"/>
                    <a:pt x="53174" y="120360"/>
                    <a:pt x="53043" y="120730"/>
                  </a:cubicBezTo>
                  <a:lnTo>
                    <a:pt x="52638" y="121837"/>
                  </a:lnTo>
                  <a:cubicBezTo>
                    <a:pt x="52566" y="122027"/>
                    <a:pt x="52495" y="122206"/>
                    <a:pt x="52447" y="122396"/>
                  </a:cubicBezTo>
                  <a:lnTo>
                    <a:pt x="52293" y="122968"/>
                  </a:lnTo>
                  <a:lnTo>
                    <a:pt x="51995" y="124111"/>
                  </a:lnTo>
                  <a:cubicBezTo>
                    <a:pt x="51923" y="124504"/>
                    <a:pt x="51864" y="124897"/>
                    <a:pt x="51804" y="125278"/>
                  </a:cubicBezTo>
                  <a:cubicBezTo>
                    <a:pt x="51757" y="125671"/>
                    <a:pt x="51673" y="126064"/>
                    <a:pt x="51662" y="126445"/>
                  </a:cubicBezTo>
                  <a:lnTo>
                    <a:pt x="51578" y="127623"/>
                  </a:lnTo>
                  <a:lnTo>
                    <a:pt x="51531" y="128207"/>
                  </a:lnTo>
                  <a:lnTo>
                    <a:pt x="51531" y="128600"/>
                  </a:lnTo>
                  <a:lnTo>
                    <a:pt x="51531" y="129409"/>
                  </a:lnTo>
                  <a:lnTo>
                    <a:pt x="51531" y="131017"/>
                  </a:lnTo>
                  <a:lnTo>
                    <a:pt x="51531" y="143887"/>
                  </a:lnTo>
                  <a:lnTo>
                    <a:pt x="64187" y="143887"/>
                  </a:lnTo>
                  <a:lnTo>
                    <a:pt x="64187" y="131017"/>
                  </a:lnTo>
                  <a:lnTo>
                    <a:pt x="64187" y="129409"/>
                  </a:lnTo>
                  <a:lnTo>
                    <a:pt x="64187" y="128600"/>
                  </a:lnTo>
                  <a:lnTo>
                    <a:pt x="64187" y="128207"/>
                  </a:lnTo>
                  <a:lnTo>
                    <a:pt x="64163" y="127980"/>
                  </a:lnTo>
                  <a:cubicBezTo>
                    <a:pt x="64175" y="127838"/>
                    <a:pt x="64163" y="127695"/>
                    <a:pt x="64163" y="127540"/>
                  </a:cubicBezTo>
                  <a:cubicBezTo>
                    <a:pt x="64163" y="127397"/>
                    <a:pt x="64211" y="127266"/>
                    <a:pt x="64223" y="127123"/>
                  </a:cubicBezTo>
                  <a:cubicBezTo>
                    <a:pt x="64246" y="126980"/>
                    <a:pt x="64246" y="126837"/>
                    <a:pt x="64282" y="126695"/>
                  </a:cubicBezTo>
                  <a:cubicBezTo>
                    <a:pt x="64318" y="126564"/>
                    <a:pt x="64354" y="126421"/>
                    <a:pt x="64389" y="126290"/>
                  </a:cubicBezTo>
                  <a:cubicBezTo>
                    <a:pt x="64663" y="125194"/>
                    <a:pt x="65508" y="123909"/>
                    <a:pt x="66282" y="123063"/>
                  </a:cubicBezTo>
                  <a:cubicBezTo>
                    <a:pt x="66401" y="122956"/>
                    <a:pt x="66532" y="122849"/>
                    <a:pt x="66651" y="122730"/>
                  </a:cubicBezTo>
                  <a:cubicBezTo>
                    <a:pt x="66747" y="122623"/>
                    <a:pt x="66878" y="122563"/>
                    <a:pt x="66985" y="122468"/>
                  </a:cubicBezTo>
                  <a:cubicBezTo>
                    <a:pt x="67104" y="122396"/>
                    <a:pt x="67211" y="122289"/>
                    <a:pt x="67330" y="122218"/>
                  </a:cubicBezTo>
                  <a:cubicBezTo>
                    <a:pt x="67461" y="122146"/>
                    <a:pt x="67580" y="122075"/>
                    <a:pt x="67699" y="122004"/>
                  </a:cubicBezTo>
                  <a:cubicBezTo>
                    <a:pt x="67759" y="121956"/>
                    <a:pt x="67818" y="121920"/>
                    <a:pt x="67878" y="121884"/>
                  </a:cubicBezTo>
                  <a:lnTo>
                    <a:pt x="68080" y="121801"/>
                  </a:lnTo>
                  <a:cubicBezTo>
                    <a:pt x="68211" y="121742"/>
                    <a:pt x="68330" y="121670"/>
                    <a:pt x="68461" y="121611"/>
                  </a:cubicBezTo>
                  <a:lnTo>
                    <a:pt x="68866" y="121468"/>
                  </a:lnTo>
                  <a:cubicBezTo>
                    <a:pt x="69116" y="121349"/>
                    <a:pt x="69402" y="121301"/>
                    <a:pt x="69676" y="121218"/>
                  </a:cubicBezTo>
                  <a:cubicBezTo>
                    <a:pt x="69807" y="121170"/>
                    <a:pt x="69950" y="121170"/>
                    <a:pt x="70092" y="121146"/>
                  </a:cubicBezTo>
                  <a:cubicBezTo>
                    <a:pt x="70235" y="121122"/>
                    <a:pt x="70378" y="121099"/>
                    <a:pt x="70521" y="121075"/>
                  </a:cubicBezTo>
                  <a:cubicBezTo>
                    <a:pt x="70664" y="121075"/>
                    <a:pt x="70807" y="121063"/>
                    <a:pt x="70950" y="121063"/>
                  </a:cubicBezTo>
                  <a:lnTo>
                    <a:pt x="71164" y="121015"/>
                  </a:lnTo>
                  <a:lnTo>
                    <a:pt x="71283" y="120968"/>
                  </a:lnTo>
                  <a:lnTo>
                    <a:pt x="94393" y="120968"/>
                  </a:lnTo>
                  <a:cubicBezTo>
                    <a:pt x="94516" y="120968"/>
                    <a:pt x="94603" y="120994"/>
                    <a:pt x="94760" y="120994"/>
                  </a:cubicBezTo>
                  <a:cubicBezTo>
                    <a:pt x="94787" y="120994"/>
                    <a:pt x="94815" y="120993"/>
                    <a:pt x="94845" y="120991"/>
                  </a:cubicBezTo>
                  <a:lnTo>
                    <a:pt x="96024" y="120956"/>
                  </a:lnTo>
                  <a:lnTo>
                    <a:pt x="96608" y="120932"/>
                  </a:lnTo>
                  <a:cubicBezTo>
                    <a:pt x="96810" y="120908"/>
                    <a:pt x="97001" y="120884"/>
                    <a:pt x="97191" y="120861"/>
                  </a:cubicBezTo>
                  <a:lnTo>
                    <a:pt x="98358" y="120682"/>
                  </a:lnTo>
                  <a:cubicBezTo>
                    <a:pt x="98751" y="120622"/>
                    <a:pt x="99132" y="120503"/>
                    <a:pt x="99513" y="120420"/>
                  </a:cubicBezTo>
                  <a:cubicBezTo>
                    <a:pt x="99894" y="120313"/>
                    <a:pt x="100275" y="120229"/>
                    <a:pt x="100656" y="120099"/>
                  </a:cubicBezTo>
                  <a:cubicBezTo>
                    <a:pt x="103656" y="119134"/>
                    <a:pt x="106406" y="117443"/>
                    <a:pt x="108633" y="115229"/>
                  </a:cubicBezTo>
                  <a:cubicBezTo>
                    <a:pt x="110836" y="112990"/>
                    <a:pt x="112514" y="110228"/>
                    <a:pt x="113467" y="107228"/>
                  </a:cubicBezTo>
                  <a:cubicBezTo>
                    <a:pt x="113574" y="106847"/>
                    <a:pt x="113669" y="106466"/>
                    <a:pt x="113776" y="106085"/>
                  </a:cubicBezTo>
                  <a:cubicBezTo>
                    <a:pt x="113860" y="105692"/>
                    <a:pt x="113979" y="105323"/>
                    <a:pt x="114026" y="104930"/>
                  </a:cubicBezTo>
                  <a:cubicBezTo>
                    <a:pt x="114146" y="104144"/>
                    <a:pt x="114288" y="103370"/>
                    <a:pt x="114300" y="102584"/>
                  </a:cubicBezTo>
                  <a:lnTo>
                    <a:pt x="114348" y="101418"/>
                  </a:lnTo>
                  <a:cubicBezTo>
                    <a:pt x="114348" y="101358"/>
                    <a:pt x="114336" y="101322"/>
                    <a:pt x="114336" y="101287"/>
                  </a:cubicBezTo>
                  <a:lnTo>
                    <a:pt x="114336" y="101191"/>
                  </a:lnTo>
                  <a:lnTo>
                    <a:pt x="114336" y="100906"/>
                  </a:lnTo>
                  <a:lnTo>
                    <a:pt x="114324" y="100310"/>
                  </a:lnTo>
                  <a:cubicBezTo>
                    <a:pt x="114300" y="99929"/>
                    <a:pt x="114288" y="99536"/>
                    <a:pt x="114253" y="99144"/>
                  </a:cubicBezTo>
                  <a:lnTo>
                    <a:pt x="114086" y="97977"/>
                  </a:lnTo>
                  <a:cubicBezTo>
                    <a:pt x="113979" y="97191"/>
                    <a:pt x="113765" y="96429"/>
                    <a:pt x="113562" y="95667"/>
                  </a:cubicBezTo>
                  <a:cubicBezTo>
                    <a:pt x="113479" y="95286"/>
                    <a:pt x="113324" y="94917"/>
                    <a:pt x="113193" y="94548"/>
                  </a:cubicBezTo>
                  <a:cubicBezTo>
                    <a:pt x="113062" y="94179"/>
                    <a:pt x="112931" y="93810"/>
                    <a:pt x="112776" y="93440"/>
                  </a:cubicBezTo>
                  <a:cubicBezTo>
                    <a:pt x="112121" y="92012"/>
                    <a:pt x="111371" y="90619"/>
                    <a:pt x="110407" y="89369"/>
                  </a:cubicBezTo>
                  <a:cubicBezTo>
                    <a:pt x="109478" y="88095"/>
                    <a:pt x="108359" y="86987"/>
                    <a:pt x="107168" y="85963"/>
                  </a:cubicBezTo>
                  <a:cubicBezTo>
                    <a:pt x="105930" y="84999"/>
                    <a:pt x="104621" y="84106"/>
                    <a:pt x="103192" y="83451"/>
                  </a:cubicBezTo>
                  <a:cubicBezTo>
                    <a:pt x="101787" y="82737"/>
                    <a:pt x="100263" y="82272"/>
                    <a:pt x="98727" y="81915"/>
                  </a:cubicBezTo>
                  <a:cubicBezTo>
                    <a:pt x="98346" y="81844"/>
                    <a:pt x="97953" y="81784"/>
                    <a:pt x="97560" y="81725"/>
                  </a:cubicBezTo>
                  <a:lnTo>
                    <a:pt x="96977" y="81641"/>
                  </a:lnTo>
                  <a:cubicBezTo>
                    <a:pt x="96786" y="81606"/>
                    <a:pt x="96596" y="81582"/>
                    <a:pt x="96393" y="81582"/>
                  </a:cubicBezTo>
                  <a:lnTo>
                    <a:pt x="95226" y="81534"/>
                  </a:lnTo>
                  <a:lnTo>
                    <a:pt x="94643" y="81522"/>
                  </a:lnTo>
                  <a:lnTo>
                    <a:pt x="19872" y="81522"/>
                  </a:lnTo>
                  <a:lnTo>
                    <a:pt x="19693" y="81510"/>
                  </a:lnTo>
                  <a:lnTo>
                    <a:pt x="19574" y="81499"/>
                  </a:lnTo>
                  <a:cubicBezTo>
                    <a:pt x="19431" y="81487"/>
                    <a:pt x="19288" y="81475"/>
                    <a:pt x="19146" y="81463"/>
                  </a:cubicBezTo>
                  <a:cubicBezTo>
                    <a:pt x="19074" y="81463"/>
                    <a:pt x="19003" y="81463"/>
                    <a:pt x="18931" y="81451"/>
                  </a:cubicBezTo>
                  <a:lnTo>
                    <a:pt x="18717" y="81415"/>
                  </a:lnTo>
                  <a:cubicBezTo>
                    <a:pt x="18586" y="81391"/>
                    <a:pt x="18443" y="81368"/>
                    <a:pt x="18300" y="81356"/>
                  </a:cubicBezTo>
                  <a:cubicBezTo>
                    <a:pt x="17181" y="81129"/>
                    <a:pt x="16145" y="80629"/>
                    <a:pt x="15240" y="79915"/>
                  </a:cubicBezTo>
                  <a:cubicBezTo>
                    <a:pt x="14335" y="79213"/>
                    <a:pt x="13633" y="78260"/>
                    <a:pt x="13169" y="77224"/>
                  </a:cubicBezTo>
                  <a:cubicBezTo>
                    <a:pt x="13085" y="77105"/>
                    <a:pt x="13061" y="76962"/>
                    <a:pt x="13014" y="76831"/>
                  </a:cubicBezTo>
                  <a:cubicBezTo>
                    <a:pt x="12966" y="76700"/>
                    <a:pt x="12907" y="76569"/>
                    <a:pt x="12859" y="76426"/>
                  </a:cubicBezTo>
                  <a:cubicBezTo>
                    <a:pt x="12835" y="76296"/>
                    <a:pt x="12800" y="76153"/>
                    <a:pt x="12764" y="76022"/>
                  </a:cubicBezTo>
                  <a:lnTo>
                    <a:pt x="12704" y="75819"/>
                  </a:lnTo>
                  <a:cubicBezTo>
                    <a:pt x="12692" y="75748"/>
                    <a:pt x="12680" y="75676"/>
                    <a:pt x="12680" y="75605"/>
                  </a:cubicBezTo>
                  <a:cubicBezTo>
                    <a:pt x="12657" y="75462"/>
                    <a:pt x="12633" y="75319"/>
                    <a:pt x="12609" y="75176"/>
                  </a:cubicBezTo>
                  <a:cubicBezTo>
                    <a:pt x="12573" y="75045"/>
                    <a:pt x="12597" y="74891"/>
                    <a:pt x="12585" y="74748"/>
                  </a:cubicBezTo>
                  <a:lnTo>
                    <a:pt x="12549" y="74295"/>
                  </a:lnTo>
                  <a:cubicBezTo>
                    <a:pt x="12549" y="74033"/>
                    <a:pt x="12549" y="73700"/>
                    <a:pt x="12561" y="73617"/>
                  </a:cubicBezTo>
                  <a:cubicBezTo>
                    <a:pt x="12597" y="72462"/>
                    <a:pt x="12895" y="71343"/>
                    <a:pt x="13431" y="70342"/>
                  </a:cubicBezTo>
                  <a:cubicBezTo>
                    <a:pt x="13990" y="69354"/>
                    <a:pt x="14776" y="68473"/>
                    <a:pt x="15717" y="67830"/>
                  </a:cubicBezTo>
                  <a:cubicBezTo>
                    <a:pt x="16681" y="67199"/>
                    <a:pt x="17764" y="66806"/>
                    <a:pt x="18896" y="66663"/>
                  </a:cubicBezTo>
                  <a:cubicBezTo>
                    <a:pt x="19038" y="66640"/>
                    <a:pt x="19181" y="66651"/>
                    <a:pt x="19324" y="66640"/>
                  </a:cubicBezTo>
                  <a:lnTo>
                    <a:pt x="19538" y="66628"/>
                  </a:lnTo>
                  <a:lnTo>
                    <a:pt x="19646" y="66640"/>
                  </a:lnTo>
                  <a:lnTo>
                    <a:pt x="94572" y="66640"/>
                  </a:lnTo>
                  <a:lnTo>
                    <a:pt x="94679" y="66628"/>
                  </a:lnTo>
                  <a:lnTo>
                    <a:pt x="94822" y="66616"/>
                  </a:lnTo>
                  <a:lnTo>
                    <a:pt x="95119" y="66604"/>
                  </a:lnTo>
                  <a:lnTo>
                    <a:pt x="95703" y="66568"/>
                  </a:lnTo>
                  <a:cubicBezTo>
                    <a:pt x="96096" y="66544"/>
                    <a:pt x="96489" y="66544"/>
                    <a:pt x="96881" y="66485"/>
                  </a:cubicBezTo>
                  <a:lnTo>
                    <a:pt x="98048" y="66306"/>
                  </a:lnTo>
                  <a:lnTo>
                    <a:pt x="98632" y="66211"/>
                  </a:lnTo>
                  <a:lnTo>
                    <a:pt x="99203" y="66080"/>
                  </a:lnTo>
                  <a:lnTo>
                    <a:pt x="100346" y="65782"/>
                  </a:lnTo>
                  <a:cubicBezTo>
                    <a:pt x="100727" y="65675"/>
                    <a:pt x="101096" y="65520"/>
                    <a:pt x="101465" y="65389"/>
                  </a:cubicBezTo>
                  <a:cubicBezTo>
                    <a:pt x="101834" y="65247"/>
                    <a:pt x="102215" y="65127"/>
                    <a:pt x="102561" y="64961"/>
                  </a:cubicBezTo>
                  <a:cubicBezTo>
                    <a:pt x="103275" y="64616"/>
                    <a:pt x="104001" y="64306"/>
                    <a:pt x="104656" y="63877"/>
                  </a:cubicBezTo>
                  <a:cubicBezTo>
                    <a:pt x="107288" y="62318"/>
                    <a:pt x="109693" y="59960"/>
                    <a:pt x="111348" y="57365"/>
                  </a:cubicBezTo>
                  <a:cubicBezTo>
                    <a:pt x="111383" y="57317"/>
                    <a:pt x="111419" y="57257"/>
                    <a:pt x="111455" y="57198"/>
                  </a:cubicBezTo>
                  <a:cubicBezTo>
                    <a:pt x="111467" y="57174"/>
                    <a:pt x="111479" y="57150"/>
                    <a:pt x="111490" y="57138"/>
                  </a:cubicBezTo>
                  <a:lnTo>
                    <a:pt x="111490" y="57126"/>
                  </a:lnTo>
                  <a:cubicBezTo>
                    <a:pt x="113074" y="54519"/>
                    <a:pt x="114074" y="51531"/>
                    <a:pt x="114288" y="48483"/>
                  </a:cubicBezTo>
                  <a:cubicBezTo>
                    <a:pt x="114527" y="45363"/>
                    <a:pt x="114026" y="42172"/>
                    <a:pt x="112812" y="39255"/>
                  </a:cubicBezTo>
                  <a:cubicBezTo>
                    <a:pt x="111562" y="36362"/>
                    <a:pt x="109633" y="33778"/>
                    <a:pt x="107228" y="31766"/>
                  </a:cubicBezTo>
                  <a:cubicBezTo>
                    <a:pt x="104799" y="29766"/>
                    <a:pt x="101894" y="28349"/>
                    <a:pt x="98810" y="27682"/>
                  </a:cubicBezTo>
                  <a:cubicBezTo>
                    <a:pt x="98429" y="27587"/>
                    <a:pt x="98036" y="27540"/>
                    <a:pt x="97643" y="27480"/>
                  </a:cubicBezTo>
                  <a:cubicBezTo>
                    <a:pt x="97251" y="27420"/>
                    <a:pt x="96870" y="27349"/>
                    <a:pt x="96477" y="27325"/>
                  </a:cubicBezTo>
                  <a:lnTo>
                    <a:pt x="95298" y="27266"/>
                  </a:lnTo>
                  <a:lnTo>
                    <a:pt x="94715" y="27218"/>
                  </a:lnTo>
                  <a:lnTo>
                    <a:pt x="94298" y="27206"/>
                  </a:lnTo>
                  <a:lnTo>
                    <a:pt x="71783" y="27206"/>
                  </a:lnTo>
                  <a:cubicBezTo>
                    <a:pt x="71140" y="27206"/>
                    <a:pt x="70676" y="27182"/>
                    <a:pt x="70676" y="27182"/>
                  </a:cubicBezTo>
                  <a:cubicBezTo>
                    <a:pt x="70650" y="27185"/>
                    <a:pt x="70624" y="27186"/>
                    <a:pt x="70598" y="27186"/>
                  </a:cubicBezTo>
                  <a:cubicBezTo>
                    <a:pt x="70484" y="27186"/>
                    <a:pt x="70376" y="27166"/>
                    <a:pt x="70259" y="27147"/>
                  </a:cubicBezTo>
                  <a:cubicBezTo>
                    <a:pt x="70116" y="27123"/>
                    <a:pt x="69973" y="27111"/>
                    <a:pt x="69830" y="27087"/>
                  </a:cubicBezTo>
                  <a:lnTo>
                    <a:pt x="69426" y="26980"/>
                  </a:lnTo>
                  <a:cubicBezTo>
                    <a:pt x="69283" y="26944"/>
                    <a:pt x="69140" y="26932"/>
                    <a:pt x="69009" y="26861"/>
                  </a:cubicBezTo>
                  <a:cubicBezTo>
                    <a:pt x="68747" y="26754"/>
                    <a:pt x="68473" y="26694"/>
                    <a:pt x="68223" y="26551"/>
                  </a:cubicBezTo>
                  <a:lnTo>
                    <a:pt x="67842" y="26361"/>
                  </a:lnTo>
                  <a:cubicBezTo>
                    <a:pt x="67723" y="26289"/>
                    <a:pt x="67604" y="26206"/>
                    <a:pt x="67473" y="26135"/>
                  </a:cubicBezTo>
                  <a:lnTo>
                    <a:pt x="67294" y="26027"/>
                  </a:lnTo>
                  <a:cubicBezTo>
                    <a:pt x="67235" y="25992"/>
                    <a:pt x="67175" y="25944"/>
                    <a:pt x="67116" y="25896"/>
                  </a:cubicBezTo>
                  <a:cubicBezTo>
                    <a:pt x="67009" y="25813"/>
                    <a:pt x="66890" y="25730"/>
                    <a:pt x="66771" y="25646"/>
                  </a:cubicBezTo>
                  <a:cubicBezTo>
                    <a:pt x="66663" y="25563"/>
                    <a:pt x="66568" y="25444"/>
                    <a:pt x="66461" y="25361"/>
                  </a:cubicBezTo>
                  <a:cubicBezTo>
                    <a:pt x="66354" y="25254"/>
                    <a:pt x="66223" y="25182"/>
                    <a:pt x="66140" y="25063"/>
                  </a:cubicBezTo>
                  <a:cubicBezTo>
                    <a:pt x="65961" y="24837"/>
                    <a:pt x="65735" y="24658"/>
                    <a:pt x="65592" y="24408"/>
                  </a:cubicBezTo>
                  <a:cubicBezTo>
                    <a:pt x="64889" y="23503"/>
                    <a:pt x="64401" y="22444"/>
                    <a:pt x="64235" y="21313"/>
                  </a:cubicBezTo>
                  <a:cubicBezTo>
                    <a:pt x="64211" y="21170"/>
                    <a:pt x="64175" y="20110"/>
                    <a:pt x="64175" y="20074"/>
                  </a:cubicBezTo>
                  <a:lnTo>
                    <a:pt x="64175" y="19979"/>
                  </a:lnTo>
                  <a:lnTo>
                    <a:pt x="64175" y="19169"/>
                  </a:lnTo>
                  <a:lnTo>
                    <a:pt x="64175" y="15895"/>
                  </a:lnTo>
                  <a:lnTo>
                    <a:pt x="66890" y="15895"/>
                  </a:lnTo>
                  <a:lnTo>
                    <a:pt x="57841" y="0"/>
                  </a:lnTo>
                  <a:close/>
                </a:path>
              </a:pathLst>
            </a:custGeom>
            <a:solidFill>
              <a:srgbClr val="BAE4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5"/>
            <p:cNvSpPr/>
            <p:nvPr/>
          </p:nvSpPr>
          <p:spPr>
            <a:xfrm>
              <a:off x="3124740" y="1467244"/>
              <a:ext cx="2847490" cy="3675956"/>
            </a:xfrm>
            <a:custGeom>
              <a:avLst/>
              <a:gdLst/>
              <a:ahLst/>
              <a:cxnLst/>
              <a:rect l="l" t="t" r="r" b="b"/>
              <a:pathLst>
                <a:path w="103002" h="132970" extrusionOk="0">
                  <a:moveTo>
                    <a:pt x="51507" y="1"/>
                  </a:moveTo>
                  <a:lnTo>
                    <a:pt x="51507" y="3727"/>
                  </a:lnTo>
                  <a:lnTo>
                    <a:pt x="52757" y="3727"/>
                  </a:lnTo>
                  <a:lnTo>
                    <a:pt x="52757" y="1"/>
                  </a:lnTo>
                  <a:close/>
                  <a:moveTo>
                    <a:pt x="51507" y="7442"/>
                  </a:moveTo>
                  <a:lnTo>
                    <a:pt x="51507" y="9180"/>
                  </a:lnTo>
                  <a:cubicBezTo>
                    <a:pt x="51507" y="9883"/>
                    <a:pt x="51566" y="10573"/>
                    <a:pt x="51662" y="11252"/>
                  </a:cubicBezTo>
                  <a:lnTo>
                    <a:pt x="52888" y="11073"/>
                  </a:lnTo>
                  <a:cubicBezTo>
                    <a:pt x="52793" y="10454"/>
                    <a:pt x="52757" y="9823"/>
                    <a:pt x="52757" y="9180"/>
                  </a:cubicBezTo>
                  <a:lnTo>
                    <a:pt x="52757" y="7442"/>
                  </a:lnTo>
                  <a:close/>
                  <a:moveTo>
                    <a:pt x="53888" y="14467"/>
                  </a:moveTo>
                  <a:lnTo>
                    <a:pt x="52757" y="14979"/>
                  </a:lnTo>
                  <a:cubicBezTo>
                    <a:pt x="53293" y="16157"/>
                    <a:pt x="53995" y="17265"/>
                    <a:pt x="54840" y="18265"/>
                  </a:cubicBezTo>
                  <a:lnTo>
                    <a:pt x="55781" y="17455"/>
                  </a:lnTo>
                  <a:cubicBezTo>
                    <a:pt x="55019" y="16550"/>
                    <a:pt x="54376" y="15550"/>
                    <a:pt x="53888" y="14467"/>
                  </a:cubicBezTo>
                  <a:close/>
                  <a:moveTo>
                    <a:pt x="58424" y="19812"/>
                  </a:moveTo>
                  <a:lnTo>
                    <a:pt x="57734" y="20848"/>
                  </a:lnTo>
                  <a:cubicBezTo>
                    <a:pt x="58817" y="21575"/>
                    <a:pt x="59984" y="22146"/>
                    <a:pt x="61222" y="22551"/>
                  </a:cubicBezTo>
                  <a:lnTo>
                    <a:pt x="61603" y="21360"/>
                  </a:lnTo>
                  <a:cubicBezTo>
                    <a:pt x="60484" y="21003"/>
                    <a:pt x="59412" y="20479"/>
                    <a:pt x="58424" y="19812"/>
                  </a:cubicBezTo>
                  <a:close/>
                  <a:moveTo>
                    <a:pt x="65092" y="21979"/>
                  </a:moveTo>
                  <a:lnTo>
                    <a:pt x="65056" y="23218"/>
                  </a:lnTo>
                  <a:cubicBezTo>
                    <a:pt x="65211" y="23218"/>
                    <a:pt x="65378" y="23230"/>
                    <a:pt x="65544" y="23230"/>
                  </a:cubicBezTo>
                  <a:lnTo>
                    <a:pt x="68795" y="23230"/>
                  </a:lnTo>
                  <a:lnTo>
                    <a:pt x="68795" y="21979"/>
                  </a:lnTo>
                  <a:close/>
                  <a:moveTo>
                    <a:pt x="72521" y="21979"/>
                  </a:moveTo>
                  <a:lnTo>
                    <a:pt x="72521" y="23230"/>
                  </a:lnTo>
                  <a:lnTo>
                    <a:pt x="76248" y="23230"/>
                  </a:lnTo>
                  <a:lnTo>
                    <a:pt x="76248" y="21979"/>
                  </a:lnTo>
                  <a:close/>
                  <a:moveTo>
                    <a:pt x="79975" y="21979"/>
                  </a:moveTo>
                  <a:lnTo>
                    <a:pt x="79975" y="23230"/>
                  </a:lnTo>
                  <a:lnTo>
                    <a:pt x="83689" y="23230"/>
                  </a:lnTo>
                  <a:lnTo>
                    <a:pt x="83689" y="21979"/>
                  </a:lnTo>
                  <a:close/>
                  <a:moveTo>
                    <a:pt x="87416" y="21979"/>
                  </a:moveTo>
                  <a:lnTo>
                    <a:pt x="87416" y="23230"/>
                  </a:lnTo>
                  <a:lnTo>
                    <a:pt x="88952" y="23230"/>
                  </a:lnTo>
                  <a:cubicBezTo>
                    <a:pt x="89654" y="23230"/>
                    <a:pt x="90357" y="23277"/>
                    <a:pt x="91035" y="23396"/>
                  </a:cubicBezTo>
                  <a:lnTo>
                    <a:pt x="91238" y="22170"/>
                  </a:lnTo>
                  <a:cubicBezTo>
                    <a:pt x="90488" y="22039"/>
                    <a:pt x="89726" y="21979"/>
                    <a:pt x="88952" y="21979"/>
                  </a:cubicBezTo>
                  <a:close/>
                  <a:moveTo>
                    <a:pt x="94941" y="23313"/>
                  </a:moveTo>
                  <a:lnTo>
                    <a:pt x="94417" y="24444"/>
                  </a:lnTo>
                  <a:cubicBezTo>
                    <a:pt x="95488" y="24944"/>
                    <a:pt x="96477" y="25599"/>
                    <a:pt x="97370" y="26385"/>
                  </a:cubicBezTo>
                  <a:lnTo>
                    <a:pt x="98191" y="25444"/>
                  </a:lnTo>
                  <a:cubicBezTo>
                    <a:pt x="97215" y="24587"/>
                    <a:pt x="96119" y="23873"/>
                    <a:pt x="94941" y="23313"/>
                  </a:cubicBezTo>
                  <a:close/>
                  <a:moveTo>
                    <a:pt x="100739" y="28373"/>
                  </a:moveTo>
                  <a:lnTo>
                    <a:pt x="99691" y="29052"/>
                  </a:lnTo>
                  <a:cubicBezTo>
                    <a:pt x="100346" y="30052"/>
                    <a:pt x="100846" y="31135"/>
                    <a:pt x="101192" y="32266"/>
                  </a:cubicBezTo>
                  <a:lnTo>
                    <a:pt x="102382" y="31897"/>
                  </a:lnTo>
                  <a:cubicBezTo>
                    <a:pt x="102001" y="30659"/>
                    <a:pt x="101442" y="29468"/>
                    <a:pt x="100739" y="28373"/>
                  </a:cubicBezTo>
                  <a:close/>
                  <a:moveTo>
                    <a:pt x="102989" y="35731"/>
                  </a:moveTo>
                  <a:lnTo>
                    <a:pt x="101751" y="35755"/>
                  </a:lnTo>
                  <a:cubicBezTo>
                    <a:pt x="101751" y="35850"/>
                    <a:pt x="101751" y="35934"/>
                    <a:pt x="101751" y="36017"/>
                  </a:cubicBezTo>
                  <a:cubicBezTo>
                    <a:pt x="101751" y="37124"/>
                    <a:pt x="101608" y="38220"/>
                    <a:pt x="101334" y="39267"/>
                  </a:cubicBezTo>
                  <a:lnTo>
                    <a:pt x="102537" y="39589"/>
                  </a:lnTo>
                  <a:cubicBezTo>
                    <a:pt x="102846" y="38434"/>
                    <a:pt x="103001" y="37231"/>
                    <a:pt x="103001" y="36017"/>
                  </a:cubicBezTo>
                  <a:cubicBezTo>
                    <a:pt x="103001" y="35922"/>
                    <a:pt x="102989" y="35826"/>
                    <a:pt x="102989" y="35731"/>
                  </a:cubicBezTo>
                  <a:close/>
                  <a:moveTo>
                    <a:pt x="99977" y="42541"/>
                  </a:moveTo>
                  <a:cubicBezTo>
                    <a:pt x="99370" y="43553"/>
                    <a:pt x="98620" y="44482"/>
                    <a:pt x="97763" y="45304"/>
                  </a:cubicBezTo>
                  <a:lnTo>
                    <a:pt x="98620" y="46209"/>
                  </a:lnTo>
                  <a:cubicBezTo>
                    <a:pt x="99560" y="45316"/>
                    <a:pt x="100382" y="44292"/>
                    <a:pt x="101037" y="43172"/>
                  </a:cubicBezTo>
                  <a:lnTo>
                    <a:pt x="99977" y="42541"/>
                  </a:lnTo>
                  <a:close/>
                  <a:moveTo>
                    <a:pt x="94881" y="47363"/>
                  </a:moveTo>
                  <a:cubicBezTo>
                    <a:pt x="93833" y="47911"/>
                    <a:pt x="92714" y="48316"/>
                    <a:pt x="91547" y="48554"/>
                  </a:cubicBezTo>
                  <a:lnTo>
                    <a:pt x="91797" y="49769"/>
                  </a:lnTo>
                  <a:cubicBezTo>
                    <a:pt x="93071" y="49507"/>
                    <a:pt x="94310" y="49066"/>
                    <a:pt x="95465" y="48471"/>
                  </a:cubicBezTo>
                  <a:lnTo>
                    <a:pt x="94881" y="47363"/>
                  </a:lnTo>
                  <a:close/>
                  <a:moveTo>
                    <a:pt x="17205" y="48816"/>
                  </a:moveTo>
                  <a:lnTo>
                    <a:pt x="17205" y="50054"/>
                  </a:lnTo>
                  <a:lnTo>
                    <a:pt x="20931" y="50054"/>
                  </a:lnTo>
                  <a:lnTo>
                    <a:pt x="20931" y="48816"/>
                  </a:lnTo>
                  <a:close/>
                  <a:moveTo>
                    <a:pt x="24658" y="48816"/>
                  </a:moveTo>
                  <a:lnTo>
                    <a:pt x="24658" y="50054"/>
                  </a:lnTo>
                  <a:lnTo>
                    <a:pt x="28373" y="50054"/>
                  </a:lnTo>
                  <a:lnTo>
                    <a:pt x="28373" y="48816"/>
                  </a:lnTo>
                  <a:close/>
                  <a:moveTo>
                    <a:pt x="32100" y="48816"/>
                  </a:moveTo>
                  <a:lnTo>
                    <a:pt x="32100" y="50054"/>
                  </a:lnTo>
                  <a:lnTo>
                    <a:pt x="35826" y="50054"/>
                  </a:lnTo>
                  <a:lnTo>
                    <a:pt x="35826" y="48816"/>
                  </a:lnTo>
                  <a:close/>
                  <a:moveTo>
                    <a:pt x="39553" y="48816"/>
                  </a:moveTo>
                  <a:lnTo>
                    <a:pt x="39553" y="50054"/>
                  </a:lnTo>
                  <a:lnTo>
                    <a:pt x="43280" y="50054"/>
                  </a:lnTo>
                  <a:lnTo>
                    <a:pt x="43280" y="48816"/>
                  </a:lnTo>
                  <a:close/>
                  <a:moveTo>
                    <a:pt x="47006" y="48816"/>
                  </a:moveTo>
                  <a:lnTo>
                    <a:pt x="47006" y="50054"/>
                  </a:lnTo>
                  <a:lnTo>
                    <a:pt x="50721" y="50054"/>
                  </a:lnTo>
                  <a:lnTo>
                    <a:pt x="50721" y="48816"/>
                  </a:lnTo>
                  <a:close/>
                  <a:moveTo>
                    <a:pt x="54448" y="48816"/>
                  </a:moveTo>
                  <a:lnTo>
                    <a:pt x="54448" y="50054"/>
                  </a:lnTo>
                  <a:lnTo>
                    <a:pt x="58174" y="50054"/>
                  </a:lnTo>
                  <a:lnTo>
                    <a:pt x="58174" y="48816"/>
                  </a:lnTo>
                  <a:close/>
                  <a:moveTo>
                    <a:pt x="61901" y="48816"/>
                  </a:moveTo>
                  <a:lnTo>
                    <a:pt x="61901" y="50054"/>
                  </a:lnTo>
                  <a:lnTo>
                    <a:pt x="65628" y="50054"/>
                  </a:lnTo>
                  <a:lnTo>
                    <a:pt x="65628" y="48816"/>
                  </a:lnTo>
                  <a:close/>
                  <a:moveTo>
                    <a:pt x="69342" y="48816"/>
                  </a:moveTo>
                  <a:lnTo>
                    <a:pt x="69342" y="50054"/>
                  </a:lnTo>
                  <a:lnTo>
                    <a:pt x="73069" y="50054"/>
                  </a:lnTo>
                  <a:lnTo>
                    <a:pt x="73069" y="48816"/>
                  </a:lnTo>
                  <a:close/>
                  <a:moveTo>
                    <a:pt x="76796" y="48816"/>
                  </a:moveTo>
                  <a:lnTo>
                    <a:pt x="76796" y="50054"/>
                  </a:lnTo>
                  <a:lnTo>
                    <a:pt x="80522" y="50054"/>
                  </a:lnTo>
                  <a:lnTo>
                    <a:pt x="80522" y="48816"/>
                  </a:lnTo>
                  <a:close/>
                  <a:moveTo>
                    <a:pt x="84249" y="48816"/>
                  </a:moveTo>
                  <a:lnTo>
                    <a:pt x="84249" y="50054"/>
                  </a:lnTo>
                  <a:lnTo>
                    <a:pt x="87976" y="50054"/>
                  </a:lnTo>
                  <a:lnTo>
                    <a:pt x="87976" y="48816"/>
                  </a:lnTo>
                  <a:close/>
                  <a:moveTo>
                    <a:pt x="13454" y="48828"/>
                  </a:moveTo>
                  <a:cubicBezTo>
                    <a:pt x="12157" y="48876"/>
                    <a:pt x="10871" y="49102"/>
                    <a:pt x="9632" y="49507"/>
                  </a:cubicBezTo>
                  <a:lnTo>
                    <a:pt x="10013" y="50685"/>
                  </a:lnTo>
                  <a:cubicBezTo>
                    <a:pt x="11145" y="50316"/>
                    <a:pt x="12311" y="50114"/>
                    <a:pt x="13502" y="50066"/>
                  </a:cubicBezTo>
                  <a:lnTo>
                    <a:pt x="13454" y="48828"/>
                  </a:lnTo>
                  <a:close/>
                  <a:moveTo>
                    <a:pt x="6144" y="51209"/>
                  </a:moveTo>
                  <a:cubicBezTo>
                    <a:pt x="5072" y="51935"/>
                    <a:pt x="4096" y="52805"/>
                    <a:pt x="3251" y="53805"/>
                  </a:cubicBezTo>
                  <a:lnTo>
                    <a:pt x="4203" y="54602"/>
                  </a:lnTo>
                  <a:cubicBezTo>
                    <a:pt x="4965" y="53698"/>
                    <a:pt x="5858" y="52900"/>
                    <a:pt x="6834" y="52233"/>
                  </a:cubicBezTo>
                  <a:lnTo>
                    <a:pt x="6144" y="51209"/>
                  </a:lnTo>
                  <a:close/>
                  <a:moveTo>
                    <a:pt x="1179" y="57091"/>
                  </a:moveTo>
                  <a:cubicBezTo>
                    <a:pt x="643" y="58270"/>
                    <a:pt x="286" y="59532"/>
                    <a:pt x="96" y="60818"/>
                  </a:cubicBezTo>
                  <a:lnTo>
                    <a:pt x="1322" y="60996"/>
                  </a:lnTo>
                  <a:cubicBezTo>
                    <a:pt x="1489" y="59817"/>
                    <a:pt x="1822" y="58674"/>
                    <a:pt x="2310" y="57603"/>
                  </a:cubicBezTo>
                  <a:lnTo>
                    <a:pt x="1179" y="57091"/>
                  </a:lnTo>
                  <a:close/>
                  <a:moveTo>
                    <a:pt x="1239" y="64568"/>
                  </a:moveTo>
                  <a:lnTo>
                    <a:pt x="0" y="64675"/>
                  </a:lnTo>
                  <a:cubicBezTo>
                    <a:pt x="107" y="65973"/>
                    <a:pt x="405" y="67247"/>
                    <a:pt x="869" y="68461"/>
                  </a:cubicBezTo>
                  <a:lnTo>
                    <a:pt x="2024" y="68021"/>
                  </a:lnTo>
                  <a:cubicBezTo>
                    <a:pt x="1608" y="66914"/>
                    <a:pt x="1346" y="65747"/>
                    <a:pt x="1239" y="64568"/>
                  </a:cubicBezTo>
                  <a:close/>
                  <a:moveTo>
                    <a:pt x="3739" y="71116"/>
                  </a:moveTo>
                  <a:lnTo>
                    <a:pt x="2751" y="71855"/>
                  </a:lnTo>
                  <a:cubicBezTo>
                    <a:pt x="3525" y="72902"/>
                    <a:pt x="4453" y="73831"/>
                    <a:pt x="5477" y="74617"/>
                  </a:cubicBezTo>
                  <a:lnTo>
                    <a:pt x="6239" y="73629"/>
                  </a:lnTo>
                  <a:cubicBezTo>
                    <a:pt x="5287" y="72902"/>
                    <a:pt x="4453" y="72057"/>
                    <a:pt x="3739" y="71116"/>
                  </a:cubicBezTo>
                  <a:close/>
                  <a:moveTo>
                    <a:pt x="9323" y="75367"/>
                  </a:moveTo>
                  <a:lnTo>
                    <a:pt x="8870" y="76522"/>
                  </a:lnTo>
                  <a:cubicBezTo>
                    <a:pt x="10073" y="76998"/>
                    <a:pt x="11347" y="77296"/>
                    <a:pt x="12645" y="77415"/>
                  </a:cubicBezTo>
                  <a:lnTo>
                    <a:pt x="12764" y="76177"/>
                  </a:lnTo>
                  <a:cubicBezTo>
                    <a:pt x="11585" y="76069"/>
                    <a:pt x="10418" y="75796"/>
                    <a:pt x="9323" y="75367"/>
                  </a:cubicBezTo>
                  <a:close/>
                  <a:moveTo>
                    <a:pt x="16431" y="76236"/>
                  </a:moveTo>
                  <a:lnTo>
                    <a:pt x="16431" y="77486"/>
                  </a:lnTo>
                  <a:lnTo>
                    <a:pt x="20158" y="77486"/>
                  </a:lnTo>
                  <a:lnTo>
                    <a:pt x="20158" y="76236"/>
                  </a:lnTo>
                  <a:close/>
                  <a:moveTo>
                    <a:pt x="23872" y="76236"/>
                  </a:moveTo>
                  <a:lnTo>
                    <a:pt x="23872" y="77486"/>
                  </a:lnTo>
                  <a:lnTo>
                    <a:pt x="27599" y="77486"/>
                  </a:lnTo>
                  <a:lnTo>
                    <a:pt x="27599" y="76236"/>
                  </a:lnTo>
                  <a:close/>
                  <a:moveTo>
                    <a:pt x="31326" y="76236"/>
                  </a:moveTo>
                  <a:lnTo>
                    <a:pt x="31326" y="77486"/>
                  </a:lnTo>
                  <a:lnTo>
                    <a:pt x="35052" y="77486"/>
                  </a:lnTo>
                  <a:lnTo>
                    <a:pt x="35052" y="76236"/>
                  </a:lnTo>
                  <a:close/>
                  <a:moveTo>
                    <a:pt x="38779" y="76236"/>
                  </a:moveTo>
                  <a:lnTo>
                    <a:pt x="38779" y="77486"/>
                  </a:lnTo>
                  <a:lnTo>
                    <a:pt x="42494" y="77486"/>
                  </a:lnTo>
                  <a:lnTo>
                    <a:pt x="42494" y="76236"/>
                  </a:lnTo>
                  <a:close/>
                  <a:moveTo>
                    <a:pt x="46220" y="76236"/>
                  </a:moveTo>
                  <a:lnTo>
                    <a:pt x="46220" y="77486"/>
                  </a:lnTo>
                  <a:lnTo>
                    <a:pt x="49947" y="77486"/>
                  </a:lnTo>
                  <a:lnTo>
                    <a:pt x="49947" y="76236"/>
                  </a:lnTo>
                  <a:close/>
                  <a:moveTo>
                    <a:pt x="53674" y="76236"/>
                  </a:moveTo>
                  <a:lnTo>
                    <a:pt x="53674" y="77486"/>
                  </a:lnTo>
                  <a:lnTo>
                    <a:pt x="57400" y="77486"/>
                  </a:lnTo>
                  <a:lnTo>
                    <a:pt x="57400" y="76236"/>
                  </a:lnTo>
                  <a:close/>
                  <a:moveTo>
                    <a:pt x="61127" y="76236"/>
                  </a:moveTo>
                  <a:lnTo>
                    <a:pt x="61127" y="77486"/>
                  </a:lnTo>
                  <a:lnTo>
                    <a:pt x="64842" y="77486"/>
                  </a:lnTo>
                  <a:lnTo>
                    <a:pt x="64842" y="76236"/>
                  </a:lnTo>
                  <a:close/>
                  <a:moveTo>
                    <a:pt x="68568" y="76236"/>
                  </a:moveTo>
                  <a:lnTo>
                    <a:pt x="68568" y="77486"/>
                  </a:lnTo>
                  <a:lnTo>
                    <a:pt x="72295" y="77486"/>
                  </a:lnTo>
                  <a:lnTo>
                    <a:pt x="72295" y="76236"/>
                  </a:lnTo>
                  <a:close/>
                  <a:moveTo>
                    <a:pt x="76022" y="76236"/>
                  </a:moveTo>
                  <a:lnTo>
                    <a:pt x="76022" y="77486"/>
                  </a:lnTo>
                  <a:lnTo>
                    <a:pt x="79748" y="77486"/>
                  </a:lnTo>
                  <a:lnTo>
                    <a:pt x="79748" y="76236"/>
                  </a:lnTo>
                  <a:close/>
                  <a:moveTo>
                    <a:pt x="83475" y="76236"/>
                  </a:moveTo>
                  <a:lnTo>
                    <a:pt x="83475" y="77486"/>
                  </a:lnTo>
                  <a:lnTo>
                    <a:pt x="87190" y="77486"/>
                  </a:lnTo>
                  <a:lnTo>
                    <a:pt x="87190" y="76236"/>
                  </a:lnTo>
                  <a:close/>
                  <a:moveTo>
                    <a:pt x="91000" y="76391"/>
                  </a:moveTo>
                  <a:lnTo>
                    <a:pt x="90821" y="77617"/>
                  </a:lnTo>
                  <a:cubicBezTo>
                    <a:pt x="92000" y="77784"/>
                    <a:pt x="93143" y="78117"/>
                    <a:pt x="94214" y="78605"/>
                  </a:cubicBezTo>
                  <a:lnTo>
                    <a:pt x="94726" y="77474"/>
                  </a:lnTo>
                  <a:cubicBezTo>
                    <a:pt x="93548" y="76939"/>
                    <a:pt x="92286" y="76569"/>
                    <a:pt x="91000" y="76391"/>
                  </a:cubicBezTo>
                  <a:close/>
                  <a:moveTo>
                    <a:pt x="98013" y="79546"/>
                  </a:moveTo>
                  <a:lnTo>
                    <a:pt x="97215" y="80499"/>
                  </a:lnTo>
                  <a:cubicBezTo>
                    <a:pt x="98120" y="81261"/>
                    <a:pt x="98917" y="82153"/>
                    <a:pt x="99572" y="83130"/>
                  </a:cubicBezTo>
                  <a:lnTo>
                    <a:pt x="100608" y="82439"/>
                  </a:lnTo>
                  <a:cubicBezTo>
                    <a:pt x="99882" y="81356"/>
                    <a:pt x="99001" y="80391"/>
                    <a:pt x="98013" y="79546"/>
                  </a:cubicBezTo>
                  <a:close/>
                  <a:moveTo>
                    <a:pt x="102311" y="85928"/>
                  </a:moveTo>
                  <a:lnTo>
                    <a:pt x="101132" y="86309"/>
                  </a:lnTo>
                  <a:cubicBezTo>
                    <a:pt x="101489" y="87440"/>
                    <a:pt x="101703" y="88607"/>
                    <a:pt x="101751" y="89797"/>
                  </a:cubicBezTo>
                  <a:lnTo>
                    <a:pt x="102989" y="89750"/>
                  </a:lnTo>
                  <a:cubicBezTo>
                    <a:pt x="102942" y="88452"/>
                    <a:pt x="102716" y="87166"/>
                    <a:pt x="102311" y="85928"/>
                  </a:cubicBezTo>
                  <a:close/>
                  <a:moveTo>
                    <a:pt x="101430" y="93333"/>
                  </a:moveTo>
                  <a:cubicBezTo>
                    <a:pt x="101156" y="94488"/>
                    <a:pt x="100727" y="95596"/>
                    <a:pt x="100156" y="96631"/>
                  </a:cubicBezTo>
                  <a:lnTo>
                    <a:pt x="101239" y="97239"/>
                  </a:lnTo>
                  <a:cubicBezTo>
                    <a:pt x="101870" y="96096"/>
                    <a:pt x="102346" y="94881"/>
                    <a:pt x="102632" y="93619"/>
                  </a:cubicBezTo>
                  <a:lnTo>
                    <a:pt x="101430" y="93333"/>
                  </a:lnTo>
                  <a:close/>
                  <a:moveTo>
                    <a:pt x="98024" y="99465"/>
                  </a:moveTo>
                  <a:cubicBezTo>
                    <a:pt x="97191" y="100310"/>
                    <a:pt x="96239" y="101025"/>
                    <a:pt x="95215" y="101608"/>
                  </a:cubicBezTo>
                  <a:lnTo>
                    <a:pt x="95822" y="102692"/>
                  </a:lnTo>
                  <a:cubicBezTo>
                    <a:pt x="96953" y="102061"/>
                    <a:pt x="97989" y="101263"/>
                    <a:pt x="98906" y="100346"/>
                  </a:cubicBezTo>
                  <a:lnTo>
                    <a:pt x="98024" y="99465"/>
                  </a:lnTo>
                  <a:close/>
                  <a:moveTo>
                    <a:pt x="66009" y="103239"/>
                  </a:moveTo>
                  <a:lnTo>
                    <a:pt x="66009" y="104478"/>
                  </a:lnTo>
                  <a:lnTo>
                    <a:pt x="69735" y="104478"/>
                  </a:lnTo>
                  <a:lnTo>
                    <a:pt x="69735" y="103239"/>
                  </a:lnTo>
                  <a:close/>
                  <a:moveTo>
                    <a:pt x="73462" y="103239"/>
                  </a:moveTo>
                  <a:lnTo>
                    <a:pt x="73462" y="104478"/>
                  </a:lnTo>
                  <a:lnTo>
                    <a:pt x="77189" y="104478"/>
                  </a:lnTo>
                  <a:lnTo>
                    <a:pt x="77189" y="103239"/>
                  </a:lnTo>
                  <a:close/>
                  <a:moveTo>
                    <a:pt x="80915" y="103239"/>
                  </a:moveTo>
                  <a:lnTo>
                    <a:pt x="80915" y="104478"/>
                  </a:lnTo>
                  <a:lnTo>
                    <a:pt x="84630" y="104478"/>
                  </a:lnTo>
                  <a:lnTo>
                    <a:pt x="84630" y="103239"/>
                  </a:lnTo>
                  <a:close/>
                  <a:moveTo>
                    <a:pt x="91917" y="102894"/>
                  </a:moveTo>
                  <a:cubicBezTo>
                    <a:pt x="90952" y="103120"/>
                    <a:pt x="89952" y="103239"/>
                    <a:pt x="88952" y="103239"/>
                  </a:cubicBezTo>
                  <a:lnTo>
                    <a:pt x="88357" y="103239"/>
                  </a:lnTo>
                  <a:lnTo>
                    <a:pt x="88357" y="104478"/>
                  </a:lnTo>
                  <a:lnTo>
                    <a:pt x="88952" y="104478"/>
                  </a:lnTo>
                  <a:cubicBezTo>
                    <a:pt x="90047" y="104478"/>
                    <a:pt x="91143" y="104359"/>
                    <a:pt x="92202" y="104109"/>
                  </a:cubicBezTo>
                  <a:lnTo>
                    <a:pt x="91917" y="102894"/>
                  </a:lnTo>
                  <a:close/>
                  <a:moveTo>
                    <a:pt x="62175" y="103644"/>
                  </a:moveTo>
                  <a:cubicBezTo>
                    <a:pt x="60913" y="103954"/>
                    <a:pt x="59698" y="104442"/>
                    <a:pt x="58567" y="105097"/>
                  </a:cubicBezTo>
                  <a:lnTo>
                    <a:pt x="59186" y="106168"/>
                  </a:lnTo>
                  <a:cubicBezTo>
                    <a:pt x="60210" y="105585"/>
                    <a:pt x="61317" y="105132"/>
                    <a:pt x="62472" y="104847"/>
                  </a:cubicBezTo>
                  <a:lnTo>
                    <a:pt x="62175" y="103644"/>
                  </a:lnTo>
                  <a:close/>
                  <a:moveTo>
                    <a:pt x="55495" y="107478"/>
                  </a:moveTo>
                  <a:cubicBezTo>
                    <a:pt x="54590" y="108407"/>
                    <a:pt x="53817" y="109454"/>
                    <a:pt x="53197" y="110597"/>
                  </a:cubicBezTo>
                  <a:lnTo>
                    <a:pt x="54293" y="111193"/>
                  </a:lnTo>
                  <a:cubicBezTo>
                    <a:pt x="54852" y="110145"/>
                    <a:pt x="55555" y="109193"/>
                    <a:pt x="56388" y="108335"/>
                  </a:cubicBezTo>
                  <a:lnTo>
                    <a:pt x="55495" y="107478"/>
                  </a:lnTo>
                  <a:close/>
                  <a:moveTo>
                    <a:pt x="51840" y="114241"/>
                  </a:moveTo>
                  <a:cubicBezTo>
                    <a:pt x="51626" y="115229"/>
                    <a:pt x="51507" y="116253"/>
                    <a:pt x="51507" y="117277"/>
                  </a:cubicBezTo>
                  <a:lnTo>
                    <a:pt x="51507" y="118075"/>
                  </a:lnTo>
                  <a:lnTo>
                    <a:pt x="52745" y="118075"/>
                  </a:lnTo>
                  <a:lnTo>
                    <a:pt x="52745" y="117277"/>
                  </a:lnTo>
                  <a:cubicBezTo>
                    <a:pt x="52745" y="116348"/>
                    <a:pt x="52852" y="115408"/>
                    <a:pt x="53055" y="114503"/>
                  </a:cubicBezTo>
                  <a:lnTo>
                    <a:pt x="51840" y="114241"/>
                  </a:lnTo>
                  <a:close/>
                  <a:moveTo>
                    <a:pt x="51507" y="121801"/>
                  </a:moveTo>
                  <a:lnTo>
                    <a:pt x="51507" y="125528"/>
                  </a:lnTo>
                  <a:lnTo>
                    <a:pt x="52757" y="125528"/>
                  </a:lnTo>
                  <a:lnTo>
                    <a:pt x="52757" y="121801"/>
                  </a:lnTo>
                  <a:close/>
                  <a:moveTo>
                    <a:pt x="51507" y="129243"/>
                  </a:moveTo>
                  <a:lnTo>
                    <a:pt x="51507" y="132969"/>
                  </a:lnTo>
                  <a:lnTo>
                    <a:pt x="52757" y="132969"/>
                  </a:lnTo>
                  <a:lnTo>
                    <a:pt x="52757" y="129243"/>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 name="TextBox 4"/>
          <p:cNvSpPr txBox="1"/>
          <p:nvPr/>
        </p:nvSpPr>
        <p:spPr>
          <a:xfrm>
            <a:off x="6077666" y="1247976"/>
            <a:ext cx="4015110" cy="2123658"/>
          </a:xfrm>
          <a:prstGeom prst="rect">
            <a:avLst/>
          </a:prstGeom>
          <a:noFill/>
        </p:spPr>
        <p:txBody>
          <a:bodyPr wrap="square" rtlCol="0">
            <a:spAutoFit/>
          </a:bodyPr>
          <a:lstStyle/>
          <a:p>
            <a:r>
              <a:rPr lang="en-US" sz="6600" dirty="0" smtClean="0">
                <a:solidFill>
                  <a:srgbClr val="5ABE64"/>
                </a:solidFill>
                <a:latin typeface="Fira Sans Extra Condensed Medium"/>
                <a:ea typeface="Fira Sans Extra Condensed Medium"/>
                <a:cs typeface="Fira Sans Extra Condensed Medium"/>
              </a:rPr>
              <a:t>01</a:t>
            </a:r>
          </a:p>
          <a:p>
            <a:endParaRPr lang="en-US" sz="6600" dirty="0">
              <a:solidFill>
                <a:srgbClr val="5ABE64"/>
              </a:solidFill>
              <a:latin typeface="Fira Sans Extra Condensed Medium"/>
              <a:ea typeface="Fira Sans Extra Condensed Medium"/>
              <a:cs typeface="Fira Sans Extra Condensed Medium"/>
            </a:endParaRPr>
          </a:p>
        </p:txBody>
      </p:sp>
      <p:cxnSp>
        <p:nvCxnSpPr>
          <p:cNvPr id="12" name="Google Shape;87;p13"/>
          <p:cNvCxnSpPr/>
          <p:nvPr/>
        </p:nvCxnSpPr>
        <p:spPr>
          <a:xfrm>
            <a:off x="5252219" y="2309805"/>
            <a:ext cx="2833002" cy="0"/>
          </a:xfrm>
          <a:prstGeom prst="straightConnector1">
            <a:avLst/>
          </a:prstGeom>
          <a:noFill/>
          <a:ln w="9525" cap="flat" cmpd="sng">
            <a:solidFill>
              <a:srgbClr val="2F7536"/>
            </a:solidFill>
            <a:prstDash val="solid"/>
            <a:round/>
            <a:headEnd type="none" w="med" len="med"/>
            <a:tailEnd type="none" w="med" len="med"/>
          </a:ln>
        </p:spPr>
      </p:cxnSp>
      <p:sp>
        <p:nvSpPr>
          <p:cNvPr id="7" name="TextBox 6"/>
          <p:cNvSpPr txBox="1"/>
          <p:nvPr/>
        </p:nvSpPr>
        <p:spPr>
          <a:xfrm>
            <a:off x="5342021" y="2564445"/>
            <a:ext cx="3135086" cy="769441"/>
          </a:xfrm>
          <a:prstGeom prst="rect">
            <a:avLst/>
          </a:prstGeom>
          <a:noFill/>
        </p:spPr>
        <p:txBody>
          <a:bodyPr wrap="square" rtlCol="0">
            <a:spAutoFit/>
          </a:bodyPr>
          <a:lstStyle/>
          <a:p>
            <a:r>
              <a:rPr lang="en" sz="4400" dirty="0">
                <a:solidFill>
                  <a:srgbClr val="5ABE64"/>
                </a:solidFill>
                <a:latin typeface="Fira Sans Extra Condensed Medium"/>
                <a:ea typeface="Fira Sans Extra Condensed Medium"/>
                <a:cs typeface="Fira Sans Extra Condensed Medium"/>
                <a:sym typeface="Fira Sans Extra Condensed Medium"/>
              </a:rPr>
              <a:t>Introdution</a:t>
            </a:r>
            <a:endParaRPr lang="en-US" sz="4400" dirty="0"/>
          </a:p>
        </p:txBody>
      </p:sp>
    </p:spTree>
    <p:extLst>
      <p:ext uri="{BB962C8B-B14F-4D97-AF65-F5344CB8AC3E}">
        <p14:creationId xmlns:p14="http://schemas.microsoft.com/office/powerpoint/2010/main" val="25099694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81" name="Google Shape;281;p21"/>
          <p:cNvSpPr/>
          <p:nvPr/>
        </p:nvSpPr>
        <p:spPr>
          <a:xfrm>
            <a:off x="778060" y="98937"/>
            <a:ext cx="7211700" cy="885900"/>
          </a:xfrm>
          <a:prstGeom prst="homePlate">
            <a:avLst>
              <a:gd name="adj" fmla="val 50000"/>
            </a:avLst>
          </a:prstGeom>
          <a:solidFill>
            <a:srgbClr val="BAE4BE"/>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283" name="Google Shape;283;p21"/>
          <p:cNvSpPr/>
          <p:nvPr/>
        </p:nvSpPr>
        <p:spPr>
          <a:xfrm>
            <a:off x="2292" y="98937"/>
            <a:ext cx="1583709" cy="885900"/>
          </a:xfrm>
          <a:prstGeom prst="homePlate">
            <a:avLst>
              <a:gd name="adj" fmla="val 50000"/>
            </a:avLst>
          </a:prstGeom>
          <a:solidFill>
            <a:srgbClr val="5ABE64"/>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293" name="Google Shape;293;p21"/>
          <p:cNvSpPr/>
          <p:nvPr/>
        </p:nvSpPr>
        <p:spPr>
          <a:xfrm>
            <a:off x="5643729"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21"/>
          <p:cNvSpPr/>
          <p:nvPr/>
        </p:nvSpPr>
        <p:spPr>
          <a:xfrm>
            <a:off x="6086951"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1"/>
          <p:cNvSpPr/>
          <p:nvPr/>
        </p:nvSpPr>
        <p:spPr>
          <a:xfrm>
            <a:off x="6530173"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1"/>
          <p:cNvSpPr/>
          <p:nvPr/>
        </p:nvSpPr>
        <p:spPr>
          <a:xfrm>
            <a:off x="6973395" y="475682"/>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95;p21"/>
          <p:cNvSpPr/>
          <p:nvPr/>
        </p:nvSpPr>
        <p:spPr>
          <a:xfrm>
            <a:off x="5117318"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95;p21"/>
          <p:cNvSpPr/>
          <p:nvPr/>
        </p:nvSpPr>
        <p:spPr>
          <a:xfrm>
            <a:off x="4674095"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95;p21"/>
          <p:cNvSpPr/>
          <p:nvPr/>
        </p:nvSpPr>
        <p:spPr>
          <a:xfrm>
            <a:off x="4147684"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95;p21"/>
          <p:cNvSpPr/>
          <p:nvPr/>
        </p:nvSpPr>
        <p:spPr>
          <a:xfrm>
            <a:off x="3587933"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95;p21"/>
          <p:cNvSpPr/>
          <p:nvPr/>
        </p:nvSpPr>
        <p:spPr>
          <a:xfrm>
            <a:off x="3125066"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95;p21"/>
          <p:cNvSpPr/>
          <p:nvPr/>
        </p:nvSpPr>
        <p:spPr>
          <a:xfrm>
            <a:off x="2557061"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95;p21"/>
          <p:cNvSpPr/>
          <p:nvPr/>
        </p:nvSpPr>
        <p:spPr>
          <a:xfrm>
            <a:off x="1952491"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27;p17"/>
          <p:cNvSpPr txBox="1"/>
          <p:nvPr/>
        </p:nvSpPr>
        <p:spPr>
          <a:xfrm>
            <a:off x="432552" y="309042"/>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01</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66" name="Google Shape;826;p35"/>
          <p:cNvSpPr/>
          <p:nvPr/>
        </p:nvSpPr>
        <p:spPr>
          <a:xfrm>
            <a:off x="155823" y="1834334"/>
            <a:ext cx="372982" cy="558231"/>
          </a:xfrm>
          <a:custGeom>
            <a:avLst/>
            <a:gdLst/>
            <a:ahLst/>
            <a:cxnLst/>
            <a:rect l="l" t="t" r="r" b="b"/>
            <a:pathLst>
              <a:path w="19658" h="33172" extrusionOk="0">
                <a:moveTo>
                  <a:pt x="9835" y="1"/>
                </a:moveTo>
                <a:cubicBezTo>
                  <a:pt x="4406" y="1"/>
                  <a:pt x="1" y="4394"/>
                  <a:pt x="1" y="9823"/>
                </a:cubicBezTo>
                <a:cubicBezTo>
                  <a:pt x="1" y="14598"/>
                  <a:pt x="3394" y="18610"/>
                  <a:pt x="7906" y="19503"/>
                </a:cubicBezTo>
                <a:lnTo>
                  <a:pt x="9407" y="33172"/>
                </a:lnTo>
                <a:lnTo>
                  <a:pt x="10252" y="33172"/>
                </a:lnTo>
                <a:lnTo>
                  <a:pt x="11752" y="19503"/>
                </a:lnTo>
                <a:cubicBezTo>
                  <a:pt x="16265" y="18610"/>
                  <a:pt x="19658" y="14598"/>
                  <a:pt x="19658" y="9823"/>
                </a:cubicBezTo>
                <a:cubicBezTo>
                  <a:pt x="19658" y="4394"/>
                  <a:pt x="15253" y="1"/>
                  <a:pt x="9835" y="1"/>
                </a:cubicBezTo>
                <a:close/>
              </a:path>
            </a:pathLst>
          </a:custGeom>
          <a:solidFill>
            <a:srgbClr val="5ABE64"/>
          </a:solidFill>
          <a:ln>
            <a:noFill/>
          </a:ln>
        </p:spPr>
        <p:txBody>
          <a:bodyPr spcFirstLastPara="1" wrap="square" lIns="91425" tIns="137150" rIns="91425" bIns="91425" anchor="t" anchorCtr="0">
            <a:noAutofit/>
          </a:bodyPr>
          <a:lstStyle/>
          <a:p>
            <a:pPr marL="0" lvl="0" indent="0" algn="ctr" rtl="0">
              <a:spcBef>
                <a:spcPts val="0"/>
              </a:spcBef>
              <a:spcAft>
                <a:spcPts val="0"/>
              </a:spcAft>
              <a:buNone/>
            </a:pPr>
            <a:endParaRPr sz="1900" dirty="0">
              <a:solidFill>
                <a:srgbClr val="FFFFFF"/>
              </a:solidFill>
              <a:latin typeface="Fira Sans Extra Condensed Medium"/>
              <a:ea typeface="Fira Sans Extra Condensed Medium"/>
              <a:cs typeface="Fira Sans Extra Condensed Medium"/>
              <a:sym typeface="Fira Sans Extra Condensed Medium"/>
            </a:endParaRPr>
          </a:p>
        </p:txBody>
      </p:sp>
      <p:sp>
        <p:nvSpPr>
          <p:cNvPr id="67" name="TextBox 66"/>
          <p:cNvSpPr txBox="1"/>
          <p:nvPr/>
        </p:nvSpPr>
        <p:spPr>
          <a:xfrm>
            <a:off x="528026" y="2018078"/>
            <a:ext cx="2562079" cy="400110"/>
          </a:xfrm>
          <a:prstGeom prst="rect">
            <a:avLst/>
          </a:prstGeom>
          <a:noFill/>
        </p:spPr>
        <p:txBody>
          <a:bodyPr wrap="square" rtlCol="0">
            <a:spAutoFit/>
          </a:bodyPr>
          <a:lstStyle/>
          <a:p>
            <a:r>
              <a:rPr lang="en-US" sz="2000" dirty="0" smtClean="0">
                <a:solidFill>
                  <a:srgbClr val="5ABE64"/>
                </a:solidFill>
                <a:latin typeface="Fira Sans Extra Condensed Medium"/>
                <a:ea typeface="Fira Sans Extra Condensed Medium"/>
                <a:cs typeface="Fira Sans Extra Condensed Medium"/>
              </a:rPr>
              <a:t>The Idea of The Project:</a:t>
            </a:r>
          </a:p>
        </p:txBody>
      </p:sp>
      <p:sp>
        <p:nvSpPr>
          <p:cNvPr id="4" name="TextBox 3"/>
          <p:cNvSpPr txBox="1"/>
          <p:nvPr/>
        </p:nvSpPr>
        <p:spPr>
          <a:xfrm>
            <a:off x="120831" y="2571321"/>
            <a:ext cx="7964389" cy="707886"/>
          </a:xfrm>
          <a:prstGeom prst="rect">
            <a:avLst/>
          </a:prstGeom>
          <a:noFill/>
        </p:spPr>
        <p:txBody>
          <a:bodyPr wrap="square" rtlCol="0">
            <a:spAutoFit/>
          </a:bodyPr>
          <a:lstStyle/>
          <a:p>
            <a:pPr algn="just"/>
            <a:r>
              <a:rPr lang="en-US" sz="2000" dirty="0">
                <a:solidFill>
                  <a:srgbClr val="005C00"/>
                </a:solidFill>
              </a:rPr>
              <a:t>The idea of our project is to work on the road sector in the town of </a:t>
            </a:r>
            <a:r>
              <a:rPr lang="en-US" sz="2000" dirty="0" err="1" smtClean="0">
                <a:solidFill>
                  <a:srgbClr val="005C00"/>
                </a:solidFill>
              </a:rPr>
              <a:t>Jamma'in</a:t>
            </a:r>
            <a:r>
              <a:rPr lang="en-US" sz="2000" dirty="0" smtClean="0">
                <a:solidFill>
                  <a:srgbClr val="005C00"/>
                </a:solidFill>
              </a:rPr>
              <a:t>, </a:t>
            </a:r>
            <a:r>
              <a:rPr lang="en-US" sz="2000" dirty="0">
                <a:solidFill>
                  <a:srgbClr val="005C00"/>
                </a:solidFill>
              </a:rPr>
              <a:t>and solve related problems using </a:t>
            </a:r>
            <a:r>
              <a:rPr lang="en-US" sz="2000" dirty="0" smtClean="0">
                <a:solidFill>
                  <a:srgbClr val="005C00"/>
                </a:solidFill>
              </a:rPr>
              <a:t>software.</a:t>
            </a:r>
            <a:endParaRPr lang="en-US" sz="2000" dirty="0">
              <a:solidFill>
                <a:srgbClr val="005C00"/>
              </a:solidFill>
            </a:endParaRPr>
          </a:p>
        </p:txBody>
      </p:sp>
    </p:spTree>
    <p:extLst>
      <p:ext uri="{BB962C8B-B14F-4D97-AF65-F5344CB8AC3E}">
        <p14:creationId xmlns:p14="http://schemas.microsoft.com/office/powerpoint/2010/main" val="39944614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81" name="Google Shape;281;p21"/>
          <p:cNvSpPr/>
          <p:nvPr/>
        </p:nvSpPr>
        <p:spPr>
          <a:xfrm>
            <a:off x="778060" y="98937"/>
            <a:ext cx="7211700" cy="885900"/>
          </a:xfrm>
          <a:prstGeom prst="homePlate">
            <a:avLst>
              <a:gd name="adj" fmla="val 50000"/>
            </a:avLst>
          </a:prstGeom>
          <a:solidFill>
            <a:srgbClr val="BAE4BE"/>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283" name="Google Shape;283;p21"/>
          <p:cNvSpPr/>
          <p:nvPr/>
        </p:nvSpPr>
        <p:spPr>
          <a:xfrm>
            <a:off x="2292" y="98937"/>
            <a:ext cx="1583709" cy="885900"/>
          </a:xfrm>
          <a:prstGeom prst="homePlate">
            <a:avLst>
              <a:gd name="adj" fmla="val 50000"/>
            </a:avLst>
          </a:prstGeom>
          <a:solidFill>
            <a:srgbClr val="5ABE64"/>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293" name="Google Shape;293;p21"/>
          <p:cNvSpPr/>
          <p:nvPr/>
        </p:nvSpPr>
        <p:spPr>
          <a:xfrm>
            <a:off x="5643729"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21"/>
          <p:cNvSpPr/>
          <p:nvPr/>
        </p:nvSpPr>
        <p:spPr>
          <a:xfrm>
            <a:off x="6086951"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1"/>
          <p:cNvSpPr/>
          <p:nvPr/>
        </p:nvSpPr>
        <p:spPr>
          <a:xfrm>
            <a:off x="6530173"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1"/>
          <p:cNvSpPr/>
          <p:nvPr/>
        </p:nvSpPr>
        <p:spPr>
          <a:xfrm>
            <a:off x="6973395" y="475682"/>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95;p21"/>
          <p:cNvSpPr/>
          <p:nvPr/>
        </p:nvSpPr>
        <p:spPr>
          <a:xfrm>
            <a:off x="5117318"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95;p21"/>
          <p:cNvSpPr/>
          <p:nvPr/>
        </p:nvSpPr>
        <p:spPr>
          <a:xfrm>
            <a:off x="4674095"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95;p21"/>
          <p:cNvSpPr/>
          <p:nvPr/>
        </p:nvSpPr>
        <p:spPr>
          <a:xfrm>
            <a:off x="4147684"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95;p21"/>
          <p:cNvSpPr/>
          <p:nvPr/>
        </p:nvSpPr>
        <p:spPr>
          <a:xfrm>
            <a:off x="3587933"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95;p21"/>
          <p:cNvSpPr/>
          <p:nvPr/>
        </p:nvSpPr>
        <p:spPr>
          <a:xfrm>
            <a:off x="3125066"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95;p21"/>
          <p:cNvSpPr/>
          <p:nvPr/>
        </p:nvSpPr>
        <p:spPr>
          <a:xfrm>
            <a:off x="2557061"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95;p21"/>
          <p:cNvSpPr/>
          <p:nvPr/>
        </p:nvSpPr>
        <p:spPr>
          <a:xfrm>
            <a:off x="1952491"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27;p17"/>
          <p:cNvSpPr txBox="1"/>
          <p:nvPr/>
        </p:nvSpPr>
        <p:spPr>
          <a:xfrm>
            <a:off x="432552" y="309042"/>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01</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66" name="Google Shape;826;p35"/>
          <p:cNvSpPr/>
          <p:nvPr/>
        </p:nvSpPr>
        <p:spPr>
          <a:xfrm>
            <a:off x="155823" y="1834334"/>
            <a:ext cx="372982" cy="558231"/>
          </a:xfrm>
          <a:custGeom>
            <a:avLst/>
            <a:gdLst/>
            <a:ahLst/>
            <a:cxnLst/>
            <a:rect l="l" t="t" r="r" b="b"/>
            <a:pathLst>
              <a:path w="19658" h="33172" extrusionOk="0">
                <a:moveTo>
                  <a:pt x="9835" y="1"/>
                </a:moveTo>
                <a:cubicBezTo>
                  <a:pt x="4406" y="1"/>
                  <a:pt x="1" y="4394"/>
                  <a:pt x="1" y="9823"/>
                </a:cubicBezTo>
                <a:cubicBezTo>
                  <a:pt x="1" y="14598"/>
                  <a:pt x="3394" y="18610"/>
                  <a:pt x="7906" y="19503"/>
                </a:cubicBezTo>
                <a:lnTo>
                  <a:pt x="9407" y="33172"/>
                </a:lnTo>
                <a:lnTo>
                  <a:pt x="10252" y="33172"/>
                </a:lnTo>
                <a:lnTo>
                  <a:pt x="11752" y="19503"/>
                </a:lnTo>
                <a:cubicBezTo>
                  <a:pt x="16265" y="18610"/>
                  <a:pt x="19658" y="14598"/>
                  <a:pt x="19658" y="9823"/>
                </a:cubicBezTo>
                <a:cubicBezTo>
                  <a:pt x="19658" y="4394"/>
                  <a:pt x="15253" y="1"/>
                  <a:pt x="9835" y="1"/>
                </a:cubicBezTo>
                <a:close/>
              </a:path>
            </a:pathLst>
          </a:custGeom>
          <a:solidFill>
            <a:srgbClr val="5ABE64"/>
          </a:solidFill>
          <a:ln>
            <a:noFill/>
          </a:ln>
        </p:spPr>
        <p:txBody>
          <a:bodyPr spcFirstLastPara="1" wrap="square" lIns="91425" tIns="137150" rIns="91425" bIns="91425" anchor="t" anchorCtr="0">
            <a:noAutofit/>
          </a:bodyPr>
          <a:lstStyle/>
          <a:p>
            <a:pPr marL="0" lvl="0" indent="0" algn="ctr" rtl="0">
              <a:spcBef>
                <a:spcPts val="0"/>
              </a:spcBef>
              <a:spcAft>
                <a:spcPts val="0"/>
              </a:spcAft>
              <a:buNone/>
            </a:pPr>
            <a:endParaRPr sz="1900" dirty="0">
              <a:solidFill>
                <a:srgbClr val="FFFFFF"/>
              </a:solidFill>
              <a:latin typeface="Fira Sans Extra Condensed Medium"/>
              <a:ea typeface="Fira Sans Extra Condensed Medium"/>
              <a:cs typeface="Fira Sans Extra Condensed Medium"/>
              <a:sym typeface="Fira Sans Extra Condensed Medium"/>
            </a:endParaRPr>
          </a:p>
        </p:txBody>
      </p:sp>
      <p:sp>
        <p:nvSpPr>
          <p:cNvPr id="67" name="TextBox 66"/>
          <p:cNvSpPr txBox="1"/>
          <p:nvPr/>
        </p:nvSpPr>
        <p:spPr>
          <a:xfrm>
            <a:off x="528026" y="2018078"/>
            <a:ext cx="2562079" cy="400110"/>
          </a:xfrm>
          <a:prstGeom prst="rect">
            <a:avLst/>
          </a:prstGeom>
          <a:noFill/>
        </p:spPr>
        <p:txBody>
          <a:bodyPr wrap="square" rtlCol="0">
            <a:spAutoFit/>
          </a:bodyPr>
          <a:lstStyle/>
          <a:p>
            <a:r>
              <a:rPr lang="en-US" sz="2000" dirty="0">
                <a:solidFill>
                  <a:srgbClr val="5ABE64"/>
                </a:solidFill>
                <a:latin typeface="Fira Sans Extra Condensed Medium"/>
                <a:ea typeface="Fira Sans Extra Condensed Medium"/>
                <a:cs typeface="Fira Sans Extra Condensed Medium"/>
              </a:rPr>
              <a:t>Reason for </a:t>
            </a:r>
            <a:r>
              <a:rPr lang="en-US" sz="2000" dirty="0" smtClean="0">
                <a:solidFill>
                  <a:srgbClr val="5ABE64"/>
                </a:solidFill>
                <a:latin typeface="Fira Sans Extra Condensed Medium"/>
                <a:ea typeface="Fira Sans Extra Condensed Medium"/>
                <a:cs typeface="Fira Sans Extra Condensed Medium"/>
              </a:rPr>
              <a:t>naming</a:t>
            </a:r>
            <a:r>
              <a:rPr lang="ar-JO" sz="2000" dirty="0" smtClean="0">
                <a:solidFill>
                  <a:srgbClr val="5ABE64"/>
                </a:solidFill>
                <a:latin typeface="Fira Sans Extra Condensed Medium"/>
                <a:ea typeface="Fira Sans Extra Condensed Medium"/>
                <a:cs typeface="Fira Sans Extra Condensed Medium"/>
              </a:rPr>
              <a:t>:</a:t>
            </a:r>
            <a:endParaRPr lang="en-US" sz="2000" dirty="0" smtClean="0">
              <a:solidFill>
                <a:srgbClr val="5ABE64"/>
              </a:solidFill>
              <a:latin typeface="Fira Sans Extra Condensed Medium"/>
              <a:ea typeface="Fira Sans Extra Condensed Medium"/>
              <a:cs typeface="Fira Sans Extra Condensed Medium"/>
            </a:endParaRPr>
          </a:p>
        </p:txBody>
      </p:sp>
      <p:sp>
        <p:nvSpPr>
          <p:cNvPr id="4" name="TextBox 3"/>
          <p:cNvSpPr txBox="1"/>
          <p:nvPr/>
        </p:nvSpPr>
        <p:spPr>
          <a:xfrm>
            <a:off x="120831" y="2571321"/>
            <a:ext cx="7964389" cy="1015663"/>
          </a:xfrm>
          <a:prstGeom prst="rect">
            <a:avLst/>
          </a:prstGeom>
          <a:noFill/>
        </p:spPr>
        <p:txBody>
          <a:bodyPr wrap="square" rtlCol="0">
            <a:spAutoFit/>
          </a:bodyPr>
          <a:lstStyle/>
          <a:p>
            <a:pPr algn="justLow"/>
            <a:r>
              <a:rPr lang="en-US" sz="2000" dirty="0">
                <a:solidFill>
                  <a:srgbClr val="005C00"/>
                </a:solidFill>
              </a:rPr>
              <a:t>We named our project this name to reflect our goals and ideas through it because our main goal is to indicate that it is close and an easy tool for the stakeholders of our project for the road sector.</a:t>
            </a:r>
          </a:p>
        </p:txBody>
      </p:sp>
    </p:spTree>
    <p:extLst>
      <p:ext uri="{BB962C8B-B14F-4D97-AF65-F5344CB8AC3E}">
        <p14:creationId xmlns:p14="http://schemas.microsoft.com/office/powerpoint/2010/main" val="35977416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grpSp>
        <p:nvGrpSpPr>
          <p:cNvPr id="57" name="Google Shape;57;p15"/>
          <p:cNvGrpSpPr/>
          <p:nvPr/>
        </p:nvGrpSpPr>
        <p:grpSpPr>
          <a:xfrm>
            <a:off x="4309721" y="-6344"/>
            <a:ext cx="4775744" cy="6136527"/>
            <a:chOff x="2966750" y="1165750"/>
            <a:chExt cx="3166099" cy="3977784"/>
          </a:xfrm>
          <a:solidFill>
            <a:srgbClr val="6CDC91"/>
          </a:solidFill>
        </p:grpSpPr>
        <p:sp>
          <p:nvSpPr>
            <p:cNvPr id="58" name="Google Shape;58;p15"/>
            <p:cNvSpPr/>
            <p:nvPr/>
          </p:nvSpPr>
          <p:spPr>
            <a:xfrm>
              <a:off x="2966750" y="1165750"/>
              <a:ext cx="3166099" cy="3977784"/>
            </a:xfrm>
            <a:custGeom>
              <a:avLst/>
              <a:gdLst/>
              <a:ahLst/>
              <a:cxnLst/>
              <a:rect l="l" t="t" r="r" b="b"/>
              <a:pathLst>
                <a:path w="114527" h="143888" extrusionOk="0">
                  <a:moveTo>
                    <a:pt x="57841" y="0"/>
                  </a:moveTo>
                  <a:lnTo>
                    <a:pt x="48792" y="15895"/>
                  </a:lnTo>
                  <a:lnTo>
                    <a:pt x="51531" y="15895"/>
                  </a:lnTo>
                  <a:lnTo>
                    <a:pt x="51531" y="19181"/>
                  </a:lnTo>
                  <a:lnTo>
                    <a:pt x="51531" y="19979"/>
                  </a:lnTo>
                  <a:lnTo>
                    <a:pt x="51531" y="20086"/>
                  </a:lnTo>
                  <a:lnTo>
                    <a:pt x="51554" y="20217"/>
                  </a:lnTo>
                  <a:lnTo>
                    <a:pt x="51578" y="20515"/>
                  </a:lnTo>
                  <a:lnTo>
                    <a:pt x="51614" y="21098"/>
                  </a:lnTo>
                  <a:cubicBezTo>
                    <a:pt x="51638" y="21491"/>
                    <a:pt x="51650" y="21884"/>
                    <a:pt x="51697" y="22277"/>
                  </a:cubicBezTo>
                  <a:lnTo>
                    <a:pt x="51876" y="23444"/>
                  </a:lnTo>
                  <a:lnTo>
                    <a:pt x="51971" y="24027"/>
                  </a:lnTo>
                  <a:cubicBezTo>
                    <a:pt x="52007" y="24218"/>
                    <a:pt x="52066" y="24408"/>
                    <a:pt x="52102" y="24599"/>
                  </a:cubicBezTo>
                  <a:lnTo>
                    <a:pt x="52412" y="25742"/>
                  </a:lnTo>
                  <a:cubicBezTo>
                    <a:pt x="52507" y="26123"/>
                    <a:pt x="52662" y="26492"/>
                    <a:pt x="52793" y="26861"/>
                  </a:cubicBezTo>
                  <a:cubicBezTo>
                    <a:pt x="52935" y="27230"/>
                    <a:pt x="53055" y="27611"/>
                    <a:pt x="53221" y="27968"/>
                  </a:cubicBezTo>
                  <a:lnTo>
                    <a:pt x="53733" y="29028"/>
                  </a:lnTo>
                  <a:cubicBezTo>
                    <a:pt x="53817" y="29206"/>
                    <a:pt x="53900" y="29385"/>
                    <a:pt x="53995" y="29552"/>
                  </a:cubicBezTo>
                  <a:lnTo>
                    <a:pt x="54305" y="30064"/>
                  </a:lnTo>
                  <a:lnTo>
                    <a:pt x="54912" y="31064"/>
                  </a:lnTo>
                  <a:cubicBezTo>
                    <a:pt x="55138" y="31385"/>
                    <a:pt x="55376" y="31707"/>
                    <a:pt x="55614" y="32016"/>
                  </a:cubicBezTo>
                  <a:cubicBezTo>
                    <a:pt x="56067" y="32659"/>
                    <a:pt x="56615" y="33219"/>
                    <a:pt x="57150" y="33802"/>
                  </a:cubicBezTo>
                  <a:cubicBezTo>
                    <a:pt x="57400" y="34100"/>
                    <a:pt x="57710" y="34350"/>
                    <a:pt x="57996" y="34624"/>
                  </a:cubicBezTo>
                  <a:cubicBezTo>
                    <a:pt x="58293" y="34874"/>
                    <a:pt x="58567" y="35148"/>
                    <a:pt x="58877" y="35398"/>
                  </a:cubicBezTo>
                  <a:lnTo>
                    <a:pt x="59829" y="36100"/>
                  </a:lnTo>
                  <a:cubicBezTo>
                    <a:pt x="59984" y="36219"/>
                    <a:pt x="60139" y="36338"/>
                    <a:pt x="60305" y="36445"/>
                  </a:cubicBezTo>
                  <a:lnTo>
                    <a:pt x="60806" y="36755"/>
                  </a:lnTo>
                  <a:lnTo>
                    <a:pt x="61818" y="37362"/>
                  </a:lnTo>
                  <a:cubicBezTo>
                    <a:pt x="62163" y="37553"/>
                    <a:pt x="62520" y="37719"/>
                    <a:pt x="62877" y="37886"/>
                  </a:cubicBezTo>
                  <a:cubicBezTo>
                    <a:pt x="63568" y="38255"/>
                    <a:pt x="64318" y="38505"/>
                    <a:pt x="65068" y="38767"/>
                  </a:cubicBezTo>
                  <a:cubicBezTo>
                    <a:pt x="65437" y="38910"/>
                    <a:pt x="65818" y="39005"/>
                    <a:pt x="66199" y="39100"/>
                  </a:cubicBezTo>
                  <a:cubicBezTo>
                    <a:pt x="66580" y="39196"/>
                    <a:pt x="66961" y="39303"/>
                    <a:pt x="67342" y="39386"/>
                  </a:cubicBezTo>
                  <a:lnTo>
                    <a:pt x="68509" y="39577"/>
                  </a:lnTo>
                  <a:cubicBezTo>
                    <a:pt x="68902" y="39624"/>
                    <a:pt x="69295" y="39660"/>
                    <a:pt x="69676" y="39672"/>
                  </a:cubicBezTo>
                  <a:cubicBezTo>
                    <a:pt x="70176" y="39704"/>
                    <a:pt x="70946" y="39709"/>
                    <a:pt x="71403" y="39709"/>
                  </a:cubicBezTo>
                  <a:cubicBezTo>
                    <a:pt x="71632" y="39709"/>
                    <a:pt x="71783" y="39708"/>
                    <a:pt x="71783" y="39708"/>
                  </a:cubicBezTo>
                  <a:lnTo>
                    <a:pt x="94298" y="39708"/>
                  </a:lnTo>
                  <a:lnTo>
                    <a:pt x="94691" y="39743"/>
                  </a:lnTo>
                  <a:lnTo>
                    <a:pt x="94905" y="39779"/>
                  </a:lnTo>
                  <a:cubicBezTo>
                    <a:pt x="95048" y="39791"/>
                    <a:pt x="95191" y="39803"/>
                    <a:pt x="95334" y="39803"/>
                  </a:cubicBezTo>
                  <a:cubicBezTo>
                    <a:pt x="95477" y="39803"/>
                    <a:pt x="95619" y="39862"/>
                    <a:pt x="95762" y="39874"/>
                  </a:cubicBezTo>
                  <a:cubicBezTo>
                    <a:pt x="95893" y="39898"/>
                    <a:pt x="96048" y="39898"/>
                    <a:pt x="96179" y="39946"/>
                  </a:cubicBezTo>
                  <a:cubicBezTo>
                    <a:pt x="97286" y="40196"/>
                    <a:pt x="98334" y="40696"/>
                    <a:pt x="99227" y="41422"/>
                  </a:cubicBezTo>
                  <a:cubicBezTo>
                    <a:pt x="100096" y="42160"/>
                    <a:pt x="100799" y="43101"/>
                    <a:pt x="101263" y="44149"/>
                  </a:cubicBezTo>
                  <a:cubicBezTo>
                    <a:pt x="101680" y="45196"/>
                    <a:pt x="101870" y="46339"/>
                    <a:pt x="101787" y="47494"/>
                  </a:cubicBezTo>
                  <a:cubicBezTo>
                    <a:pt x="101727" y="48566"/>
                    <a:pt x="101370" y="49566"/>
                    <a:pt x="100846" y="50483"/>
                  </a:cubicBezTo>
                  <a:cubicBezTo>
                    <a:pt x="100263" y="51447"/>
                    <a:pt x="99251" y="52507"/>
                    <a:pt x="98286" y="53078"/>
                  </a:cubicBezTo>
                  <a:cubicBezTo>
                    <a:pt x="98060" y="53245"/>
                    <a:pt x="97774" y="53328"/>
                    <a:pt x="97536" y="53471"/>
                  </a:cubicBezTo>
                  <a:cubicBezTo>
                    <a:pt x="97405" y="53543"/>
                    <a:pt x="97262" y="53578"/>
                    <a:pt x="97131" y="53626"/>
                  </a:cubicBezTo>
                  <a:cubicBezTo>
                    <a:pt x="97001" y="53674"/>
                    <a:pt x="96870" y="53733"/>
                    <a:pt x="96739" y="53769"/>
                  </a:cubicBezTo>
                  <a:cubicBezTo>
                    <a:pt x="96596" y="53793"/>
                    <a:pt x="95119" y="54102"/>
                    <a:pt x="94572" y="54150"/>
                  </a:cubicBezTo>
                  <a:cubicBezTo>
                    <a:pt x="94504" y="54154"/>
                    <a:pt x="94416" y="54155"/>
                    <a:pt x="94320" y="54155"/>
                  </a:cubicBezTo>
                  <a:cubicBezTo>
                    <a:pt x="94128" y="54155"/>
                    <a:pt x="93909" y="54150"/>
                    <a:pt x="93774" y="54150"/>
                  </a:cubicBezTo>
                  <a:lnTo>
                    <a:pt x="19705" y="54150"/>
                  </a:lnTo>
                  <a:lnTo>
                    <a:pt x="19562" y="54114"/>
                  </a:lnTo>
                  <a:lnTo>
                    <a:pt x="19265" y="54102"/>
                  </a:lnTo>
                  <a:lnTo>
                    <a:pt x="18681" y="54126"/>
                  </a:lnTo>
                  <a:cubicBezTo>
                    <a:pt x="18288" y="54150"/>
                    <a:pt x="17895" y="54150"/>
                    <a:pt x="17514" y="54209"/>
                  </a:cubicBezTo>
                  <a:cubicBezTo>
                    <a:pt x="14383" y="54567"/>
                    <a:pt x="11335" y="55674"/>
                    <a:pt x="8716" y="57424"/>
                  </a:cubicBezTo>
                  <a:cubicBezTo>
                    <a:pt x="6120" y="59186"/>
                    <a:pt x="3953" y="61568"/>
                    <a:pt x="2417" y="64318"/>
                  </a:cubicBezTo>
                  <a:cubicBezTo>
                    <a:pt x="917" y="67080"/>
                    <a:pt x="96" y="70235"/>
                    <a:pt x="24" y="73367"/>
                  </a:cubicBezTo>
                  <a:cubicBezTo>
                    <a:pt x="0" y="73807"/>
                    <a:pt x="12" y="74010"/>
                    <a:pt x="12" y="74295"/>
                  </a:cubicBezTo>
                  <a:cubicBezTo>
                    <a:pt x="12" y="74343"/>
                    <a:pt x="12" y="74474"/>
                    <a:pt x="24" y="74557"/>
                  </a:cubicBezTo>
                  <a:lnTo>
                    <a:pt x="36" y="74855"/>
                  </a:lnTo>
                  <a:lnTo>
                    <a:pt x="60" y="75438"/>
                  </a:lnTo>
                  <a:cubicBezTo>
                    <a:pt x="84" y="75831"/>
                    <a:pt x="84" y="76224"/>
                    <a:pt x="143" y="76617"/>
                  </a:cubicBezTo>
                  <a:lnTo>
                    <a:pt x="322" y="77784"/>
                  </a:lnTo>
                  <a:cubicBezTo>
                    <a:pt x="357" y="77974"/>
                    <a:pt x="381" y="78165"/>
                    <a:pt x="429" y="78355"/>
                  </a:cubicBezTo>
                  <a:lnTo>
                    <a:pt x="560" y="78939"/>
                  </a:lnTo>
                  <a:lnTo>
                    <a:pt x="869" y="80082"/>
                  </a:lnTo>
                  <a:cubicBezTo>
                    <a:pt x="977" y="80451"/>
                    <a:pt x="1119" y="80820"/>
                    <a:pt x="1250" y="81189"/>
                  </a:cubicBezTo>
                  <a:cubicBezTo>
                    <a:pt x="1393" y="81558"/>
                    <a:pt x="1512" y="81939"/>
                    <a:pt x="1691" y="82296"/>
                  </a:cubicBezTo>
                  <a:cubicBezTo>
                    <a:pt x="2977" y="85166"/>
                    <a:pt x="4929" y="87737"/>
                    <a:pt x="7382" y="89702"/>
                  </a:cubicBezTo>
                  <a:cubicBezTo>
                    <a:pt x="9835" y="91655"/>
                    <a:pt x="12764" y="93048"/>
                    <a:pt x="15859" y="93655"/>
                  </a:cubicBezTo>
                  <a:lnTo>
                    <a:pt x="17026" y="93845"/>
                  </a:lnTo>
                  <a:lnTo>
                    <a:pt x="17610" y="93929"/>
                  </a:lnTo>
                  <a:cubicBezTo>
                    <a:pt x="17812" y="93952"/>
                    <a:pt x="18003" y="93952"/>
                    <a:pt x="18193" y="93964"/>
                  </a:cubicBezTo>
                  <a:lnTo>
                    <a:pt x="19372" y="94024"/>
                  </a:lnTo>
                  <a:lnTo>
                    <a:pt x="19669" y="94036"/>
                  </a:lnTo>
                  <a:lnTo>
                    <a:pt x="94643" y="94036"/>
                  </a:lnTo>
                  <a:lnTo>
                    <a:pt x="94869" y="94048"/>
                  </a:lnTo>
                  <a:cubicBezTo>
                    <a:pt x="95024" y="94060"/>
                    <a:pt x="95167" y="94072"/>
                    <a:pt x="95310" y="94072"/>
                  </a:cubicBezTo>
                  <a:cubicBezTo>
                    <a:pt x="95381" y="94072"/>
                    <a:pt x="95453" y="94083"/>
                    <a:pt x="95524" y="94095"/>
                  </a:cubicBezTo>
                  <a:lnTo>
                    <a:pt x="95727" y="94131"/>
                  </a:lnTo>
                  <a:cubicBezTo>
                    <a:pt x="95869" y="94155"/>
                    <a:pt x="96012" y="94167"/>
                    <a:pt x="96155" y="94191"/>
                  </a:cubicBezTo>
                  <a:cubicBezTo>
                    <a:pt x="96703" y="94345"/>
                    <a:pt x="97251" y="94476"/>
                    <a:pt x="97751" y="94750"/>
                  </a:cubicBezTo>
                  <a:cubicBezTo>
                    <a:pt x="98286" y="94976"/>
                    <a:pt x="98739" y="95322"/>
                    <a:pt x="99203" y="95655"/>
                  </a:cubicBezTo>
                  <a:cubicBezTo>
                    <a:pt x="99620" y="96048"/>
                    <a:pt x="100060" y="96429"/>
                    <a:pt x="100382" y="96905"/>
                  </a:cubicBezTo>
                  <a:cubicBezTo>
                    <a:pt x="100751" y="97346"/>
                    <a:pt x="100989" y="97870"/>
                    <a:pt x="101251" y="98382"/>
                  </a:cubicBezTo>
                  <a:cubicBezTo>
                    <a:pt x="101299" y="98513"/>
                    <a:pt x="101334" y="98643"/>
                    <a:pt x="101394" y="98774"/>
                  </a:cubicBezTo>
                  <a:cubicBezTo>
                    <a:pt x="101430" y="98917"/>
                    <a:pt x="101501" y="99036"/>
                    <a:pt x="101525" y="99179"/>
                  </a:cubicBezTo>
                  <a:cubicBezTo>
                    <a:pt x="101584" y="99453"/>
                    <a:pt x="101692" y="99727"/>
                    <a:pt x="101703" y="100013"/>
                  </a:cubicBezTo>
                  <a:cubicBezTo>
                    <a:pt x="101727" y="100156"/>
                    <a:pt x="101751" y="100287"/>
                    <a:pt x="101775" y="100429"/>
                  </a:cubicBezTo>
                  <a:lnTo>
                    <a:pt x="101799" y="100870"/>
                  </a:lnTo>
                  <a:lnTo>
                    <a:pt x="101823" y="101084"/>
                  </a:lnTo>
                  <a:lnTo>
                    <a:pt x="101834" y="101191"/>
                  </a:lnTo>
                  <a:lnTo>
                    <a:pt x="101834" y="101299"/>
                  </a:lnTo>
                  <a:cubicBezTo>
                    <a:pt x="101834" y="101334"/>
                    <a:pt x="101823" y="101358"/>
                    <a:pt x="101823" y="101370"/>
                  </a:cubicBezTo>
                  <a:cubicBezTo>
                    <a:pt x="101811" y="101513"/>
                    <a:pt x="101799" y="101656"/>
                    <a:pt x="101787" y="101799"/>
                  </a:cubicBezTo>
                  <a:cubicBezTo>
                    <a:pt x="101811" y="102096"/>
                    <a:pt x="101715" y="102370"/>
                    <a:pt x="101692" y="102656"/>
                  </a:cubicBezTo>
                  <a:cubicBezTo>
                    <a:pt x="101692" y="102799"/>
                    <a:pt x="101632" y="102930"/>
                    <a:pt x="101596" y="103073"/>
                  </a:cubicBezTo>
                  <a:cubicBezTo>
                    <a:pt x="101561" y="103204"/>
                    <a:pt x="101525" y="103346"/>
                    <a:pt x="101501" y="103477"/>
                  </a:cubicBezTo>
                  <a:cubicBezTo>
                    <a:pt x="101144" y="104561"/>
                    <a:pt x="100537" y="105561"/>
                    <a:pt x="99739" y="106383"/>
                  </a:cubicBezTo>
                  <a:cubicBezTo>
                    <a:pt x="98917" y="107192"/>
                    <a:pt x="97917" y="107799"/>
                    <a:pt x="96846" y="108157"/>
                  </a:cubicBezTo>
                  <a:cubicBezTo>
                    <a:pt x="96715" y="108204"/>
                    <a:pt x="96572" y="108216"/>
                    <a:pt x="96429" y="108264"/>
                  </a:cubicBezTo>
                  <a:cubicBezTo>
                    <a:pt x="96298" y="108288"/>
                    <a:pt x="96167" y="108359"/>
                    <a:pt x="96024" y="108359"/>
                  </a:cubicBezTo>
                  <a:cubicBezTo>
                    <a:pt x="95881" y="108383"/>
                    <a:pt x="95738" y="108395"/>
                    <a:pt x="95596" y="108419"/>
                  </a:cubicBezTo>
                  <a:cubicBezTo>
                    <a:pt x="95524" y="108430"/>
                    <a:pt x="95453" y="108454"/>
                    <a:pt x="95381" y="108454"/>
                  </a:cubicBezTo>
                  <a:lnTo>
                    <a:pt x="95167" y="108466"/>
                  </a:lnTo>
                  <a:cubicBezTo>
                    <a:pt x="95024" y="108466"/>
                    <a:pt x="94881" y="108466"/>
                    <a:pt x="94738" y="108478"/>
                  </a:cubicBezTo>
                  <a:cubicBezTo>
                    <a:pt x="94691" y="108478"/>
                    <a:pt x="94512" y="108466"/>
                    <a:pt x="94393" y="108466"/>
                  </a:cubicBezTo>
                  <a:lnTo>
                    <a:pt x="71283" y="108466"/>
                  </a:lnTo>
                  <a:lnTo>
                    <a:pt x="70985" y="108490"/>
                  </a:lnTo>
                  <a:lnTo>
                    <a:pt x="70402" y="108526"/>
                  </a:lnTo>
                  <a:cubicBezTo>
                    <a:pt x="70009" y="108538"/>
                    <a:pt x="69616" y="108561"/>
                    <a:pt x="69235" y="108597"/>
                  </a:cubicBezTo>
                  <a:lnTo>
                    <a:pt x="68068" y="108764"/>
                  </a:lnTo>
                  <a:cubicBezTo>
                    <a:pt x="67675" y="108835"/>
                    <a:pt x="67283" y="108883"/>
                    <a:pt x="66902" y="108990"/>
                  </a:cubicBezTo>
                  <a:cubicBezTo>
                    <a:pt x="66140" y="109181"/>
                    <a:pt x="65366" y="109359"/>
                    <a:pt x="64639" y="109657"/>
                  </a:cubicBezTo>
                  <a:cubicBezTo>
                    <a:pt x="64270" y="109788"/>
                    <a:pt x="63889" y="109919"/>
                    <a:pt x="63532" y="110073"/>
                  </a:cubicBezTo>
                  <a:lnTo>
                    <a:pt x="62460" y="110585"/>
                  </a:lnTo>
                  <a:lnTo>
                    <a:pt x="61937" y="110847"/>
                  </a:lnTo>
                  <a:cubicBezTo>
                    <a:pt x="61758" y="110931"/>
                    <a:pt x="61591" y="111038"/>
                    <a:pt x="61425" y="111145"/>
                  </a:cubicBezTo>
                  <a:lnTo>
                    <a:pt x="60413" y="111752"/>
                  </a:lnTo>
                  <a:cubicBezTo>
                    <a:pt x="60079" y="111967"/>
                    <a:pt x="59782" y="112217"/>
                    <a:pt x="59460" y="112443"/>
                  </a:cubicBezTo>
                  <a:cubicBezTo>
                    <a:pt x="59151" y="112681"/>
                    <a:pt x="58817" y="112907"/>
                    <a:pt x="58531" y="113169"/>
                  </a:cubicBezTo>
                  <a:cubicBezTo>
                    <a:pt x="58079" y="113586"/>
                    <a:pt x="57603" y="114003"/>
                    <a:pt x="57174" y="114443"/>
                  </a:cubicBezTo>
                  <a:cubicBezTo>
                    <a:pt x="57115" y="114503"/>
                    <a:pt x="57043" y="114586"/>
                    <a:pt x="56960" y="114681"/>
                  </a:cubicBezTo>
                  <a:cubicBezTo>
                    <a:pt x="56912" y="114717"/>
                    <a:pt x="56876" y="114765"/>
                    <a:pt x="56841" y="114800"/>
                  </a:cubicBezTo>
                  <a:cubicBezTo>
                    <a:pt x="56567" y="115110"/>
                    <a:pt x="56234" y="115479"/>
                    <a:pt x="56055" y="115681"/>
                  </a:cubicBezTo>
                  <a:lnTo>
                    <a:pt x="55341" y="116622"/>
                  </a:lnTo>
                  <a:lnTo>
                    <a:pt x="54995" y="117098"/>
                  </a:lnTo>
                  <a:cubicBezTo>
                    <a:pt x="54876" y="117253"/>
                    <a:pt x="54781" y="117432"/>
                    <a:pt x="54674" y="117586"/>
                  </a:cubicBezTo>
                  <a:lnTo>
                    <a:pt x="54067" y="118598"/>
                  </a:lnTo>
                  <a:cubicBezTo>
                    <a:pt x="53864" y="118944"/>
                    <a:pt x="53709" y="119301"/>
                    <a:pt x="53531" y="119658"/>
                  </a:cubicBezTo>
                  <a:cubicBezTo>
                    <a:pt x="53364" y="120015"/>
                    <a:pt x="53174" y="120360"/>
                    <a:pt x="53043" y="120730"/>
                  </a:cubicBezTo>
                  <a:lnTo>
                    <a:pt x="52638" y="121837"/>
                  </a:lnTo>
                  <a:cubicBezTo>
                    <a:pt x="52566" y="122027"/>
                    <a:pt x="52495" y="122206"/>
                    <a:pt x="52447" y="122396"/>
                  </a:cubicBezTo>
                  <a:lnTo>
                    <a:pt x="52293" y="122968"/>
                  </a:lnTo>
                  <a:lnTo>
                    <a:pt x="51995" y="124111"/>
                  </a:lnTo>
                  <a:cubicBezTo>
                    <a:pt x="51923" y="124504"/>
                    <a:pt x="51864" y="124897"/>
                    <a:pt x="51804" y="125278"/>
                  </a:cubicBezTo>
                  <a:cubicBezTo>
                    <a:pt x="51757" y="125671"/>
                    <a:pt x="51673" y="126064"/>
                    <a:pt x="51662" y="126445"/>
                  </a:cubicBezTo>
                  <a:lnTo>
                    <a:pt x="51578" y="127623"/>
                  </a:lnTo>
                  <a:lnTo>
                    <a:pt x="51531" y="128207"/>
                  </a:lnTo>
                  <a:lnTo>
                    <a:pt x="51531" y="128600"/>
                  </a:lnTo>
                  <a:lnTo>
                    <a:pt x="51531" y="129409"/>
                  </a:lnTo>
                  <a:lnTo>
                    <a:pt x="51531" y="131017"/>
                  </a:lnTo>
                  <a:lnTo>
                    <a:pt x="51531" y="143887"/>
                  </a:lnTo>
                  <a:lnTo>
                    <a:pt x="64187" y="143887"/>
                  </a:lnTo>
                  <a:lnTo>
                    <a:pt x="64187" y="131017"/>
                  </a:lnTo>
                  <a:lnTo>
                    <a:pt x="64187" y="129409"/>
                  </a:lnTo>
                  <a:lnTo>
                    <a:pt x="64187" y="128600"/>
                  </a:lnTo>
                  <a:lnTo>
                    <a:pt x="64187" y="128207"/>
                  </a:lnTo>
                  <a:lnTo>
                    <a:pt x="64163" y="127980"/>
                  </a:lnTo>
                  <a:cubicBezTo>
                    <a:pt x="64175" y="127838"/>
                    <a:pt x="64163" y="127695"/>
                    <a:pt x="64163" y="127540"/>
                  </a:cubicBezTo>
                  <a:cubicBezTo>
                    <a:pt x="64163" y="127397"/>
                    <a:pt x="64211" y="127266"/>
                    <a:pt x="64223" y="127123"/>
                  </a:cubicBezTo>
                  <a:cubicBezTo>
                    <a:pt x="64246" y="126980"/>
                    <a:pt x="64246" y="126837"/>
                    <a:pt x="64282" y="126695"/>
                  </a:cubicBezTo>
                  <a:cubicBezTo>
                    <a:pt x="64318" y="126564"/>
                    <a:pt x="64354" y="126421"/>
                    <a:pt x="64389" y="126290"/>
                  </a:cubicBezTo>
                  <a:cubicBezTo>
                    <a:pt x="64663" y="125194"/>
                    <a:pt x="65508" y="123909"/>
                    <a:pt x="66282" y="123063"/>
                  </a:cubicBezTo>
                  <a:cubicBezTo>
                    <a:pt x="66401" y="122956"/>
                    <a:pt x="66532" y="122849"/>
                    <a:pt x="66651" y="122730"/>
                  </a:cubicBezTo>
                  <a:cubicBezTo>
                    <a:pt x="66747" y="122623"/>
                    <a:pt x="66878" y="122563"/>
                    <a:pt x="66985" y="122468"/>
                  </a:cubicBezTo>
                  <a:cubicBezTo>
                    <a:pt x="67104" y="122396"/>
                    <a:pt x="67211" y="122289"/>
                    <a:pt x="67330" y="122218"/>
                  </a:cubicBezTo>
                  <a:cubicBezTo>
                    <a:pt x="67461" y="122146"/>
                    <a:pt x="67580" y="122075"/>
                    <a:pt x="67699" y="122004"/>
                  </a:cubicBezTo>
                  <a:cubicBezTo>
                    <a:pt x="67759" y="121956"/>
                    <a:pt x="67818" y="121920"/>
                    <a:pt x="67878" y="121884"/>
                  </a:cubicBezTo>
                  <a:lnTo>
                    <a:pt x="68080" y="121801"/>
                  </a:lnTo>
                  <a:cubicBezTo>
                    <a:pt x="68211" y="121742"/>
                    <a:pt x="68330" y="121670"/>
                    <a:pt x="68461" y="121611"/>
                  </a:cubicBezTo>
                  <a:lnTo>
                    <a:pt x="68866" y="121468"/>
                  </a:lnTo>
                  <a:cubicBezTo>
                    <a:pt x="69116" y="121349"/>
                    <a:pt x="69402" y="121301"/>
                    <a:pt x="69676" y="121218"/>
                  </a:cubicBezTo>
                  <a:cubicBezTo>
                    <a:pt x="69807" y="121170"/>
                    <a:pt x="69950" y="121170"/>
                    <a:pt x="70092" y="121146"/>
                  </a:cubicBezTo>
                  <a:cubicBezTo>
                    <a:pt x="70235" y="121122"/>
                    <a:pt x="70378" y="121099"/>
                    <a:pt x="70521" y="121075"/>
                  </a:cubicBezTo>
                  <a:cubicBezTo>
                    <a:pt x="70664" y="121075"/>
                    <a:pt x="70807" y="121063"/>
                    <a:pt x="70950" y="121063"/>
                  </a:cubicBezTo>
                  <a:lnTo>
                    <a:pt x="71164" y="121015"/>
                  </a:lnTo>
                  <a:lnTo>
                    <a:pt x="71283" y="120968"/>
                  </a:lnTo>
                  <a:lnTo>
                    <a:pt x="94393" y="120968"/>
                  </a:lnTo>
                  <a:cubicBezTo>
                    <a:pt x="94516" y="120968"/>
                    <a:pt x="94603" y="120994"/>
                    <a:pt x="94760" y="120994"/>
                  </a:cubicBezTo>
                  <a:cubicBezTo>
                    <a:pt x="94787" y="120994"/>
                    <a:pt x="94815" y="120993"/>
                    <a:pt x="94845" y="120991"/>
                  </a:cubicBezTo>
                  <a:lnTo>
                    <a:pt x="96024" y="120956"/>
                  </a:lnTo>
                  <a:lnTo>
                    <a:pt x="96608" y="120932"/>
                  </a:lnTo>
                  <a:cubicBezTo>
                    <a:pt x="96810" y="120908"/>
                    <a:pt x="97001" y="120884"/>
                    <a:pt x="97191" y="120861"/>
                  </a:cubicBezTo>
                  <a:lnTo>
                    <a:pt x="98358" y="120682"/>
                  </a:lnTo>
                  <a:cubicBezTo>
                    <a:pt x="98751" y="120622"/>
                    <a:pt x="99132" y="120503"/>
                    <a:pt x="99513" y="120420"/>
                  </a:cubicBezTo>
                  <a:cubicBezTo>
                    <a:pt x="99894" y="120313"/>
                    <a:pt x="100275" y="120229"/>
                    <a:pt x="100656" y="120099"/>
                  </a:cubicBezTo>
                  <a:cubicBezTo>
                    <a:pt x="103656" y="119134"/>
                    <a:pt x="106406" y="117443"/>
                    <a:pt x="108633" y="115229"/>
                  </a:cubicBezTo>
                  <a:cubicBezTo>
                    <a:pt x="110836" y="112990"/>
                    <a:pt x="112514" y="110228"/>
                    <a:pt x="113467" y="107228"/>
                  </a:cubicBezTo>
                  <a:cubicBezTo>
                    <a:pt x="113574" y="106847"/>
                    <a:pt x="113669" y="106466"/>
                    <a:pt x="113776" y="106085"/>
                  </a:cubicBezTo>
                  <a:cubicBezTo>
                    <a:pt x="113860" y="105692"/>
                    <a:pt x="113979" y="105323"/>
                    <a:pt x="114026" y="104930"/>
                  </a:cubicBezTo>
                  <a:cubicBezTo>
                    <a:pt x="114146" y="104144"/>
                    <a:pt x="114288" y="103370"/>
                    <a:pt x="114300" y="102584"/>
                  </a:cubicBezTo>
                  <a:lnTo>
                    <a:pt x="114348" y="101418"/>
                  </a:lnTo>
                  <a:cubicBezTo>
                    <a:pt x="114348" y="101358"/>
                    <a:pt x="114336" y="101322"/>
                    <a:pt x="114336" y="101287"/>
                  </a:cubicBezTo>
                  <a:lnTo>
                    <a:pt x="114336" y="101191"/>
                  </a:lnTo>
                  <a:lnTo>
                    <a:pt x="114336" y="100906"/>
                  </a:lnTo>
                  <a:lnTo>
                    <a:pt x="114324" y="100310"/>
                  </a:lnTo>
                  <a:cubicBezTo>
                    <a:pt x="114300" y="99929"/>
                    <a:pt x="114288" y="99536"/>
                    <a:pt x="114253" y="99144"/>
                  </a:cubicBezTo>
                  <a:lnTo>
                    <a:pt x="114086" y="97977"/>
                  </a:lnTo>
                  <a:cubicBezTo>
                    <a:pt x="113979" y="97191"/>
                    <a:pt x="113765" y="96429"/>
                    <a:pt x="113562" y="95667"/>
                  </a:cubicBezTo>
                  <a:cubicBezTo>
                    <a:pt x="113479" y="95286"/>
                    <a:pt x="113324" y="94917"/>
                    <a:pt x="113193" y="94548"/>
                  </a:cubicBezTo>
                  <a:cubicBezTo>
                    <a:pt x="113062" y="94179"/>
                    <a:pt x="112931" y="93810"/>
                    <a:pt x="112776" y="93440"/>
                  </a:cubicBezTo>
                  <a:cubicBezTo>
                    <a:pt x="112121" y="92012"/>
                    <a:pt x="111371" y="90619"/>
                    <a:pt x="110407" y="89369"/>
                  </a:cubicBezTo>
                  <a:cubicBezTo>
                    <a:pt x="109478" y="88095"/>
                    <a:pt x="108359" y="86987"/>
                    <a:pt x="107168" y="85963"/>
                  </a:cubicBezTo>
                  <a:cubicBezTo>
                    <a:pt x="105930" y="84999"/>
                    <a:pt x="104621" y="84106"/>
                    <a:pt x="103192" y="83451"/>
                  </a:cubicBezTo>
                  <a:cubicBezTo>
                    <a:pt x="101787" y="82737"/>
                    <a:pt x="100263" y="82272"/>
                    <a:pt x="98727" y="81915"/>
                  </a:cubicBezTo>
                  <a:cubicBezTo>
                    <a:pt x="98346" y="81844"/>
                    <a:pt x="97953" y="81784"/>
                    <a:pt x="97560" y="81725"/>
                  </a:cubicBezTo>
                  <a:lnTo>
                    <a:pt x="96977" y="81641"/>
                  </a:lnTo>
                  <a:cubicBezTo>
                    <a:pt x="96786" y="81606"/>
                    <a:pt x="96596" y="81582"/>
                    <a:pt x="96393" y="81582"/>
                  </a:cubicBezTo>
                  <a:lnTo>
                    <a:pt x="95226" y="81534"/>
                  </a:lnTo>
                  <a:lnTo>
                    <a:pt x="94643" y="81522"/>
                  </a:lnTo>
                  <a:lnTo>
                    <a:pt x="19872" y="81522"/>
                  </a:lnTo>
                  <a:lnTo>
                    <a:pt x="19693" y="81510"/>
                  </a:lnTo>
                  <a:lnTo>
                    <a:pt x="19574" y="81499"/>
                  </a:lnTo>
                  <a:cubicBezTo>
                    <a:pt x="19431" y="81487"/>
                    <a:pt x="19288" y="81475"/>
                    <a:pt x="19146" y="81463"/>
                  </a:cubicBezTo>
                  <a:cubicBezTo>
                    <a:pt x="19074" y="81463"/>
                    <a:pt x="19003" y="81463"/>
                    <a:pt x="18931" y="81451"/>
                  </a:cubicBezTo>
                  <a:lnTo>
                    <a:pt x="18717" y="81415"/>
                  </a:lnTo>
                  <a:cubicBezTo>
                    <a:pt x="18586" y="81391"/>
                    <a:pt x="18443" y="81368"/>
                    <a:pt x="18300" y="81356"/>
                  </a:cubicBezTo>
                  <a:cubicBezTo>
                    <a:pt x="17181" y="81129"/>
                    <a:pt x="16145" y="80629"/>
                    <a:pt x="15240" y="79915"/>
                  </a:cubicBezTo>
                  <a:cubicBezTo>
                    <a:pt x="14335" y="79213"/>
                    <a:pt x="13633" y="78260"/>
                    <a:pt x="13169" y="77224"/>
                  </a:cubicBezTo>
                  <a:cubicBezTo>
                    <a:pt x="13085" y="77105"/>
                    <a:pt x="13061" y="76962"/>
                    <a:pt x="13014" y="76831"/>
                  </a:cubicBezTo>
                  <a:cubicBezTo>
                    <a:pt x="12966" y="76700"/>
                    <a:pt x="12907" y="76569"/>
                    <a:pt x="12859" y="76426"/>
                  </a:cubicBezTo>
                  <a:cubicBezTo>
                    <a:pt x="12835" y="76296"/>
                    <a:pt x="12800" y="76153"/>
                    <a:pt x="12764" y="76022"/>
                  </a:cubicBezTo>
                  <a:lnTo>
                    <a:pt x="12704" y="75819"/>
                  </a:lnTo>
                  <a:cubicBezTo>
                    <a:pt x="12692" y="75748"/>
                    <a:pt x="12680" y="75676"/>
                    <a:pt x="12680" y="75605"/>
                  </a:cubicBezTo>
                  <a:cubicBezTo>
                    <a:pt x="12657" y="75462"/>
                    <a:pt x="12633" y="75319"/>
                    <a:pt x="12609" y="75176"/>
                  </a:cubicBezTo>
                  <a:cubicBezTo>
                    <a:pt x="12573" y="75045"/>
                    <a:pt x="12597" y="74891"/>
                    <a:pt x="12585" y="74748"/>
                  </a:cubicBezTo>
                  <a:lnTo>
                    <a:pt x="12549" y="74295"/>
                  </a:lnTo>
                  <a:cubicBezTo>
                    <a:pt x="12549" y="74033"/>
                    <a:pt x="12549" y="73700"/>
                    <a:pt x="12561" y="73617"/>
                  </a:cubicBezTo>
                  <a:cubicBezTo>
                    <a:pt x="12597" y="72462"/>
                    <a:pt x="12895" y="71343"/>
                    <a:pt x="13431" y="70342"/>
                  </a:cubicBezTo>
                  <a:cubicBezTo>
                    <a:pt x="13990" y="69354"/>
                    <a:pt x="14776" y="68473"/>
                    <a:pt x="15717" y="67830"/>
                  </a:cubicBezTo>
                  <a:cubicBezTo>
                    <a:pt x="16681" y="67199"/>
                    <a:pt x="17764" y="66806"/>
                    <a:pt x="18896" y="66663"/>
                  </a:cubicBezTo>
                  <a:cubicBezTo>
                    <a:pt x="19038" y="66640"/>
                    <a:pt x="19181" y="66651"/>
                    <a:pt x="19324" y="66640"/>
                  </a:cubicBezTo>
                  <a:lnTo>
                    <a:pt x="19538" y="66628"/>
                  </a:lnTo>
                  <a:lnTo>
                    <a:pt x="19646" y="66640"/>
                  </a:lnTo>
                  <a:lnTo>
                    <a:pt x="94572" y="66640"/>
                  </a:lnTo>
                  <a:lnTo>
                    <a:pt x="94679" y="66628"/>
                  </a:lnTo>
                  <a:lnTo>
                    <a:pt x="94822" y="66616"/>
                  </a:lnTo>
                  <a:lnTo>
                    <a:pt x="95119" y="66604"/>
                  </a:lnTo>
                  <a:lnTo>
                    <a:pt x="95703" y="66568"/>
                  </a:lnTo>
                  <a:cubicBezTo>
                    <a:pt x="96096" y="66544"/>
                    <a:pt x="96489" y="66544"/>
                    <a:pt x="96881" y="66485"/>
                  </a:cubicBezTo>
                  <a:lnTo>
                    <a:pt x="98048" y="66306"/>
                  </a:lnTo>
                  <a:lnTo>
                    <a:pt x="98632" y="66211"/>
                  </a:lnTo>
                  <a:lnTo>
                    <a:pt x="99203" y="66080"/>
                  </a:lnTo>
                  <a:lnTo>
                    <a:pt x="100346" y="65782"/>
                  </a:lnTo>
                  <a:cubicBezTo>
                    <a:pt x="100727" y="65675"/>
                    <a:pt x="101096" y="65520"/>
                    <a:pt x="101465" y="65389"/>
                  </a:cubicBezTo>
                  <a:cubicBezTo>
                    <a:pt x="101834" y="65247"/>
                    <a:pt x="102215" y="65127"/>
                    <a:pt x="102561" y="64961"/>
                  </a:cubicBezTo>
                  <a:cubicBezTo>
                    <a:pt x="103275" y="64616"/>
                    <a:pt x="104001" y="64306"/>
                    <a:pt x="104656" y="63877"/>
                  </a:cubicBezTo>
                  <a:cubicBezTo>
                    <a:pt x="107288" y="62318"/>
                    <a:pt x="109693" y="59960"/>
                    <a:pt x="111348" y="57365"/>
                  </a:cubicBezTo>
                  <a:cubicBezTo>
                    <a:pt x="111383" y="57317"/>
                    <a:pt x="111419" y="57257"/>
                    <a:pt x="111455" y="57198"/>
                  </a:cubicBezTo>
                  <a:cubicBezTo>
                    <a:pt x="111467" y="57174"/>
                    <a:pt x="111479" y="57150"/>
                    <a:pt x="111490" y="57138"/>
                  </a:cubicBezTo>
                  <a:lnTo>
                    <a:pt x="111490" y="57126"/>
                  </a:lnTo>
                  <a:cubicBezTo>
                    <a:pt x="113074" y="54519"/>
                    <a:pt x="114074" y="51531"/>
                    <a:pt x="114288" y="48483"/>
                  </a:cubicBezTo>
                  <a:cubicBezTo>
                    <a:pt x="114527" y="45363"/>
                    <a:pt x="114026" y="42172"/>
                    <a:pt x="112812" y="39255"/>
                  </a:cubicBezTo>
                  <a:cubicBezTo>
                    <a:pt x="111562" y="36362"/>
                    <a:pt x="109633" y="33778"/>
                    <a:pt x="107228" y="31766"/>
                  </a:cubicBezTo>
                  <a:cubicBezTo>
                    <a:pt x="104799" y="29766"/>
                    <a:pt x="101894" y="28349"/>
                    <a:pt x="98810" y="27682"/>
                  </a:cubicBezTo>
                  <a:cubicBezTo>
                    <a:pt x="98429" y="27587"/>
                    <a:pt x="98036" y="27540"/>
                    <a:pt x="97643" y="27480"/>
                  </a:cubicBezTo>
                  <a:cubicBezTo>
                    <a:pt x="97251" y="27420"/>
                    <a:pt x="96870" y="27349"/>
                    <a:pt x="96477" y="27325"/>
                  </a:cubicBezTo>
                  <a:lnTo>
                    <a:pt x="95298" y="27266"/>
                  </a:lnTo>
                  <a:lnTo>
                    <a:pt x="94715" y="27218"/>
                  </a:lnTo>
                  <a:lnTo>
                    <a:pt x="94298" y="27206"/>
                  </a:lnTo>
                  <a:lnTo>
                    <a:pt x="71783" y="27206"/>
                  </a:lnTo>
                  <a:cubicBezTo>
                    <a:pt x="71140" y="27206"/>
                    <a:pt x="70676" y="27182"/>
                    <a:pt x="70676" y="27182"/>
                  </a:cubicBezTo>
                  <a:cubicBezTo>
                    <a:pt x="70650" y="27185"/>
                    <a:pt x="70624" y="27186"/>
                    <a:pt x="70598" y="27186"/>
                  </a:cubicBezTo>
                  <a:cubicBezTo>
                    <a:pt x="70484" y="27186"/>
                    <a:pt x="70376" y="27166"/>
                    <a:pt x="70259" y="27147"/>
                  </a:cubicBezTo>
                  <a:cubicBezTo>
                    <a:pt x="70116" y="27123"/>
                    <a:pt x="69973" y="27111"/>
                    <a:pt x="69830" y="27087"/>
                  </a:cubicBezTo>
                  <a:lnTo>
                    <a:pt x="69426" y="26980"/>
                  </a:lnTo>
                  <a:cubicBezTo>
                    <a:pt x="69283" y="26944"/>
                    <a:pt x="69140" y="26932"/>
                    <a:pt x="69009" y="26861"/>
                  </a:cubicBezTo>
                  <a:cubicBezTo>
                    <a:pt x="68747" y="26754"/>
                    <a:pt x="68473" y="26694"/>
                    <a:pt x="68223" y="26551"/>
                  </a:cubicBezTo>
                  <a:lnTo>
                    <a:pt x="67842" y="26361"/>
                  </a:lnTo>
                  <a:cubicBezTo>
                    <a:pt x="67723" y="26289"/>
                    <a:pt x="67604" y="26206"/>
                    <a:pt x="67473" y="26135"/>
                  </a:cubicBezTo>
                  <a:lnTo>
                    <a:pt x="67294" y="26027"/>
                  </a:lnTo>
                  <a:cubicBezTo>
                    <a:pt x="67235" y="25992"/>
                    <a:pt x="67175" y="25944"/>
                    <a:pt x="67116" y="25896"/>
                  </a:cubicBezTo>
                  <a:cubicBezTo>
                    <a:pt x="67009" y="25813"/>
                    <a:pt x="66890" y="25730"/>
                    <a:pt x="66771" y="25646"/>
                  </a:cubicBezTo>
                  <a:cubicBezTo>
                    <a:pt x="66663" y="25563"/>
                    <a:pt x="66568" y="25444"/>
                    <a:pt x="66461" y="25361"/>
                  </a:cubicBezTo>
                  <a:cubicBezTo>
                    <a:pt x="66354" y="25254"/>
                    <a:pt x="66223" y="25182"/>
                    <a:pt x="66140" y="25063"/>
                  </a:cubicBezTo>
                  <a:cubicBezTo>
                    <a:pt x="65961" y="24837"/>
                    <a:pt x="65735" y="24658"/>
                    <a:pt x="65592" y="24408"/>
                  </a:cubicBezTo>
                  <a:cubicBezTo>
                    <a:pt x="64889" y="23503"/>
                    <a:pt x="64401" y="22444"/>
                    <a:pt x="64235" y="21313"/>
                  </a:cubicBezTo>
                  <a:cubicBezTo>
                    <a:pt x="64211" y="21170"/>
                    <a:pt x="64175" y="20110"/>
                    <a:pt x="64175" y="20074"/>
                  </a:cubicBezTo>
                  <a:lnTo>
                    <a:pt x="64175" y="19979"/>
                  </a:lnTo>
                  <a:lnTo>
                    <a:pt x="64175" y="19169"/>
                  </a:lnTo>
                  <a:lnTo>
                    <a:pt x="64175" y="15895"/>
                  </a:lnTo>
                  <a:lnTo>
                    <a:pt x="66890" y="15895"/>
                  </a:lnTo>
                  <a:lnTo>
                    <a:pt x="57841"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5"/>
            <p:cNvSpPr/>
            <p:nvPr/>
          </p:nvSpPr>
          <p:spPr>
            <a:xfrm>
              <a:off x="3124740" y="1467244"/>
              <a:ext cx="2847490" cy="3675956"/>
            </a:xfrm>
            <a:custGeom>
              <a:avLst/>
              <a:gdLst/>
              <a:ahLst/>
              <a:cxnLst/>
              <a:rect l="l" t="t" r="r" b="b"/>
              <a:pathLst>
                <a:path w="103002" h="132970" extrusionOk="0">
                  <a:moveTo>
                    <a:pt x="51507" y="1"/>
                  </a:moveTo>
                  <a:lnTo>
                    <a:pt x="51507" y="3727"/>
                  </a:lnTo>
                  <a:lnTo>
                    <a:pt x="52757" y="3727"/>
                  </a:lnTo>
                  <a:lnTo>
                    <a:pt x="52757" y="1"/>
                  </a:lnTo>
                  <a:close/>
                  <a:moveTo>
                    <a:pt x="51507" y="7442"/>
                  </a:moveTo>
                  <a:lnTo>
                    <a:pt x="51507" y="9180"/>
                  </a:lnTo>
                  <a:cubicBezTo>
                    <a:pt x="51507" y="9883"/>
                    <a:pt x="51566" y="10573"/>
                    <a:pt x="51662" y="11252"/>
                  </a:cubicBezTo>
                  <a:lnTo>
                    <a:pt x="52888" y="11073"/>
                  </a:lnTo>
                  <a:cubicBezTo>
                    <a:pt x="52793" y="10454"/>
                    <a:pt x="52757" y="9823"/>
                    <a:pt x="52757" y="9180"/>
                  </a:cubicBezTo>
                  <a:lnTo>
                    <a:pt x="52757" y="7442"/>
                  </a:lnTo>
                  <a:close/>
                  <a:moveTo>
                    <a:pt x="53888" y="14467"/>
                  </a:moveTo>
                  <a:lnTo>
                    <a:pt x="52757" y="14979"/>
                  </a:lnTo>
                  <a:cubicBezTo>
                    <a:pt x="53293" y="16157"/>
                    <a:pt x="53995" y="17265"/>
                    <a:pt x="54840" y="18265"/>
                  </a:cubicBezTo>
                  <a:lnTo>
                    <a:pt x="55781" y="17455"/>
                  </a:lnTo>
                  <a:cubicBezTo>
                    <a:pt x="55019" y="16550"/>
                    <a:pt x="54376" y="15550"/>
                    <a:pt x="53888" y="14467"/>
                  </a:cubicBezTo>
                  <a:close/>
                  <a:moveTo>
                    <a:pt x="58424" y="19812"/>
                  </a:moveTo>
                  <a:lnTo>
                    <a:pt x="57734" y="20848"/>
                  </a:lnTo>
                  <a:cubicBezTo>
                    <a:pt x="58817" y="21575"/>
                    <a:pt x="59984" y="22146"/>
                    <a:pt x="61222" y="22551"/>
                  </a:cubicBezTo>
                  <a:lnTo>
                    <a:pt x="61603" y="21360"/>
                  </a:lnTo>
                  <a:cubicBezTo>
                    <a:pt x="60484" y="21003"/>
                    <a:pt x="59412" y="20479"/>
                    <a:pt x="58424" y="19812"/>
                  </a:cubicBezTo>
                  <a:close/>
                  <a:moveTo>
                    <a:pt x="65092" y="21979"/>
                  </a:moveTo>
                  <a:lnTo>
                    <a:pt x="65056" y="23218"/>
                  </a:lnTo>
                  <a:cubicBezTo>
                    <a:pt x="65211" y="23218"/>
                    <a:pt x="65378" y="23230"/>
                    <a:pt x="65544" y="23230"/>
                  </a:cubicBezTo>
                  <a:lnTo>
                    <a:pt x="68795" y="23230"/>
                  </a:lnTo>
                  <a:lnTo>
                    <a:pt x="68795" y="21979"/>
                  </a:lnTo>
                  <a:close/>
                  <a:moveTo>
                    <a:pt x="72521" y="21979"/>
                  </a:moveTo>
                  <a:lnTo>
                    <a:pt x="72521" y="23230"/>
                  </a:lnTo>
                  <a:lnTo>
                    <a:pt x="76248" y="23230"/>
                  </a:lnTo>
                  <a:lnTo>
                    <a:pt x="76248" y="21979"/>
                  </a:lnTo>
                  <a:close/>
                  <a:moveTo>
                    <a:pt x="79975" y="21979"/>
                  </a:moveTo>
                  <a:lnTo>
                    <a:pt x="79975" y="23230"/>
                  </a:lnTo>
                  <a:lnTo>
                    <a:pt x="83689" y="23230"/>
                  </a:lnTo>
                  <a:lnTo>
                    <a:pt x="83689" y="21979"/>
                  </a:lnTo>
                  <a:close/>
                  <a:moveTo>
                    <a:pt x="87416" y="21979"/>
                  </a:moveTo>
                  <a:lnTo>
                    <a:pt x="87416" y="23230"/>
                  </a:lnTo>
                  <a:lnTo>
                    <a:pt x="88952" y="23230"/>
                  </a:lnTo>
                  <a:cubicBezTo>
                    <a:pt x="89654" y="23230"/>
                    <a:pt x="90357" y="23277"/>
                    <a:pt x="91035" y="23396"/>
                  </a:cubicBezTo>
                  <a:lnTo>
                    <a:pt x="91238" y="22170"/>
                  </a:lnTo>
                  <a:cubicBezTo>
                    <a:pt x="90488" y="22039"/>
                    <a:pt x="89726" y="21979"/>
                    <a:pt x="88952" y="21979"/>
                  </a:cubicBezTo>
                  <a:close/>
                  <a:moveTo>
                    <a:pt x="94941" y="23313"/>
                  </a:moveTo>
                  <a:lnTo>
                    <a:pt x="94417" y="24444"/>
                  </a:lnTo>
                  <a:cubicBezTo>
                    <a:pt x="95488" y="24944"/>
                    <a:pt x="96477" y="25599"/>
                    <a:pt x="97370" y="26385"/>
                  </a:cubicBezTo>
                  <a:lnTo>
                    <a:pt x="98191" y="25444"/>
                  </a:lnTo>
                  <a:cubicBezTo>
                    <a:pt x="97215" y="24587"/>
                    <a:pt x="96119" y="23873"/>
                    <a:pt x="94941" y="23313"/>
                  </a:cubicBezTo>
                  <a:close/>
                  <a:moveTo>
                    <a:pt x="100739" y="28373"/>
                  </a:moveTo>
                  <a:lnTo>
                    <a:pt x="99691" y="29052"/>
                  </a:lnTo>
                  <a:cubicBezTo>
                    <a:pt x="100346" y="30052"/>
                    <a:pt x="100846" y="31135"/>
                    <a:pt x="101192" y="32266"/>
                  </a:cubicBezTo>
                  <a:lnTo>
                    <a:pt x="102382" y="31897"/>
                  </a:lnTo>
                  <a:cubicBezTo>
                    <a:pt x="102001" y="30659"/>
                    <a:pt x="101442" y="29468"/>
                    <a:pt x="100739" y="28373"/>
                  </a:cubicBezTo>
                  <a:close/>
                  <a:moveTo>
                    <a:pt x="102989" y="35731"/>
                  </a:moveTo>
                  <a:lnTo>
                    <a:pt x="101751" y="35755"/>
                  </a:lnTo>
                  <a:cubicBezTo>
                    <a:pt x="101751" y="35850"/>
                    <a:pt x="101751" y="35934"/>
                    <a:pt x="101751" y="36017"/>
                  </a:cubicBezTo>
                  <a:cubicBezTo>
                    <a:pt x="101751" y="37124"/>
                    <a:pt x="101608" y="38220"/>
                    <a:pt x="101334" y="39267"/>
                  </a:cubicBezTo>
                  <a:lnTo>
                    <a:pt x="102537" y="39589"/>
                  </a:lnTo>
                  <a:cubicBezTo>
                    <a:pt x="102846" y="38434"/>
                    <a:pt x="103001" y="37231"/>
                    <a:pt x="103001" y="36017"/>
                  </a:cubicBezTo>
                  <a:cubicBezTo>
                    <a:pt x="103001" y="35922"/>
                    <a:pt x="102989" y="35826"/>
                    <a:pt x="102989" y="35731"/>
                  </a:cubicBezTo>
                  <a:close/>
                  <a:moveTo>
                    <a:pt x="99977" y="42541"/>
                  </a:moveTo>
                  <a:cubicBezTo>
                    <a:pt x="99370" y="43553"/>
                    <a:pt x="98620" y="44482"/>
                    <a:pt x="97763" y="45304"/>
                  </a:cubicBezTo>
                  <a:lnTo>
                    <a:pt x="98620" y="46209"/>
                  </a:lnTo>
                  <a:cubicBezTo>
                    <a:pt x="99560" y="45316"/>
                    <a:pt x="100382" y="44292"/>
                    <a:pt x="101037" y="43172"/>
                  </a:cubicBezTo>
                  <a:lnTo>
                    <a:pt x="99977" y="42541"/>
                  </a:lnTo>
                  <a:close/>
                  <a:moveTo>
                    <a:pt x="94881" y="47363"/>
                  </a:moveTo>
                  <a:cubicBezTo>
                    <a:pt x="93833" y="47911"/>
                    <a:pt x="92714" y="48316"/>
                    <a:pt x="91547" y="48554"/>
                  </a:cubicBezTo>
                  <a:lnTo>
                    <a:pt x="91797" y="49769"/>
                  </a:lnTo>
                  <a:cubicBezTo>
                    <a:pt x="93071" y="49507"/>
                    <a:pt x="94310" y="49066"/>
                    <a:pt x="95465" y="48471"/>
                  </a:cubicBezTo>
                  <a:lnTo>
                    <a:pt x="94881" y="47363"/>
                  </a:lnTo>
                  <a:close/>
                  <a:moveTo>
                    <a:pt x="17205" y="48816"/>
                  </a:moveTo>
                  <a:lnTo>
                    <a:pt x="17205" y="50054"/>
                  </a:lnTo>
                  <a:lnTo>
                    <a:pt x="20931" y="50054"/>
                  </a:lnTo>
                  <a:lnTo>
                    <a:pt x="20931" y="48816"/>
                  </a:lnTo>
                  <a:close/>
                  <a:moveTo>
                    <a:pt x="24658" y="48816"/>
                  </a:moveTo>
                  <a:lnTo>
                    <a:pt x="24658" y="50054"/>
                  </a:lnTo>
                  <a:lnTo>
                    <a:pt x="28373" y="50054"/>
                  </a:lnTo>
                  <a:lnTo>
                    <a:pt x="28373" y="48816"/>
                  </a:lnTo>
                  <a:close/>
                  <a:moveTo>
                    <a:pt x="32100" y="48816"/>
                  </a:moveTo>
                  <a:lnTo>
                    <a:pt x="32100" y="50054"/>
                  </a:lnTo>
                  <a:lnTo>
                    <a:pt x="35826" y="50054"/>
                  </a:lnTo>
                  <a:lnTo>
                    <a:pt x="35826" y="48816"/>
                  </a:lnTo>
                  <a:close/>
                  <a:moveTo>
                    <a:pt x="39553" y="48816"/>
                  </a:moveTo>
                  <a:lnTo>
                    <a:pt x="39553" y="50054"/>
                  </a:lnTo>
                  <a:lnTo>
                    <a:pt x="43280" y="50054"/>
                  </a:lnTo>
                  <a:lnTo>
                    <a:pt x="43280" y="48816"/>
                  </a:lnTo>
                  <a:close/>
                  <a:moveTo>
                    <a:pt x="47006" y="48816"/>
                  </a:moveTo>
                  <a:lnTo>
                    <a:pt x="47006" y="50054"/>
                  </a:lnTo>
                  <a:lnTo>
                    <a:pt x="50721" y="50054"/>
                  </a:lnTo>
                  <a:lnTo>
                    <a:pt x="50721" y="48816"/>
                  </a:lnTo>
                  <a:close/>
                  <a:moveTo>
                    <a:pt x="54448" y="48816"/>
                  </a:moveTo>
                  <a:lnTo>
                    <a:pt x="54448" y="50054"/>
                  </a:lnTo>
                  <a:lnTo>
                    <a:pt x="58174" y="50054"/>
                  </a:lnTo>
                  <a:lnTo>
                    <a:pt x="58174" y="48816"/>
                  </a:lnTo>
                  <a:close/>
                  <a:moveTo>
                    <a:pt x="61901" y="48816"/>
                  </a:moveTo>
                  <a:lnTo>
                    <a:pt x="61901" y="50054"/>
                  </a:lnTo>
                  <a:lnTo>
                    <a:pt x="65628" y="50054"/>
                  </a:lnTo>
                  <a:lnTo>
                    <a:pt x="65628" y="48816"/>
                  </a:lnTo>
                  <a:close/>
                  <a:moveTo>
                    <a:pt x="69342" y="48816"/>
                  </a:moveTo>
                  <a:lnTo>
                    <a:pt x="69342" y="50054"/>
                  </a:lnTo>
                  <a:lnTo>
                    <a:pt x="73069" y="50054"/>
                  </a:lnTo>
                  <a:lnTo>
                    <a:pt x="73069" y="48816"/>
                  </a:lnTo>
                  <a:close/>
                  <a:moveTo>
                    <a:pt x="76796" y="48816"/>
                  </a:moveTo>
                  <a:lnTo>
                    <a:pt x="76796" y="50054"/>
                  </a:lnTo>
                  <a:lnTo>
                    <a:pt x="80522" y="50054"/>
                  </a:lnTo>
                  <a:lnTo>
                    <a:pt x="80522" y="48816"/>
                  </a:lnTo>
                  <a:close/>
                  <a:moveTo>
                    <a:pt x="84249" y="48816"/>
                  </a:moveTo>
                  <a:lnTo>
                    <a:pt x="84249" y="50054"/>
                  </a:lnTo>
                  <a:lnTo>
                    <a:pt x="87976" y="50054"/>
                  </a:lnTo>
                  <a:lnTo>
                    <a:pt x="87976" y="48816"/>
                  </a:lnTo>
                  <a:close/>
                  <a:moveTo>
                    <a:pt x="13454" y="48828"/>
                  </a:moveTo>
                  <a:cubicBezTo>
                    <a:pt x="12157" y="48876"/>
                    <a:pt x="10871" y="49102"/>
                    <a:pt x="9632" y="49507"/>
                  </a:cubicBezTo>
                  <a:lnTo>
                    <a:pt x="10013" y="50685"/>
                  </a:lnTo>
                  <a:cubicBezTo>
                    <a:pt x="11145" y="50316"/>
                    <a:pt x="12311" y="50114"/>
                    <a:pt x="13502" y="50066"/>
                  </a:cubicBezTo>
                  <a:lnTo>
                    <a:pt x="13454" y="48828"/>
                  </a:lnTo>
                  <a:close/>
                  <a:moveTo>
                    <a:pt x="6144" y="51209"/>
                  </a:moveTo>
                  <a:cubicBezTo>
                    <a:pt x="5072" y="51935"/>
                    <a:pt x="4096" y="52805"/>
                    <a:pt x="3251" y="53805"/>
                  </a:cubicBezTo>
                  <a:lnTo>
                    <a:pt x="4203" y="54602"/>
                  </a:lnTo>
                  <a:cubicBezTo>
                    <a:pt x="4965" y="53698"/>
                    <a:pt x="5858" y="52900"/>
                    <a:pt x="6834" y="52233"/>
                  </a:cubicBezTo>
                  <a:lnTo>
                    <a:pt x="6144" y="51209"/>
                  </a:lnTo>
                  <a:close/>
                  <a:moveTo>
                    <a:pt x="1179" y="57091"/>
                  </a:moveTo>
                  <a:cubicBezTo>
                    <a:pt x="643" y="58270"/>
                    <a:pt x="286" y="59532"/>
                    <a:pt x="96" y="60818"/>
                  </a:cubicBezTo>
                  <a:lnTo>
                    <a:pt x="1322" y="60996"/>
                  </a:lnTo>
                  <a:cubicBezTo>
                    <a:pt x="1489" y="59817"/>
                    <a:pt x="1822" y="58674"/>
                    <a:pt x="2310" y="57603"/>
                  </a:cubicBezTo>
                  <a:lnTo>
                    <a:pt x="1179" y="57091"/>
                  </a:lnTo>
                  <a:close/>
                  <a:moveTo>
                    <a:pt x="1239" y="64568"/>
                  </a:moveTo>
                  <a:lnTo>
                    <a:pt x="0" y="64675"/>
                  </a:lnTo>
                  <a:cubicBezTo>
                    <a:pt x="107" y="65973"/>
                    <a:pt x="405" y="67247"/>
                    <a:pt x="869" y="68461"/>
                  </a:cubicBezTo>
                  <a:lnTo>
                    <a:pt x="2024" y="68021"/>
                  </a:lnTo>
                  <a:cubicBezTo>
                    <a:pt x="1608" y="66914"/>
                    <a:pt x="1346" y="65747"/>
                    <a:pt x="1239" y="64568"/>
                  </a:cubicBezTo>
                  <a:close/>
                  <a:moveTo>
                    <a:pt x="3739" y="71116"/>
                  </a:moveTo>
                  <a:lnTo>
                    <a:pt x="2751" y="71855"/>
                  </a:lnTo>
                  <a:cubicBezTo>
                    <a:pt x="3525" y="72902"/>
                    <a:pt x="4453" y="73831"/>
                    <a:pt x="5477" y="74617"/>
                  </a:cubicBezTo>
                  <a:lnTo>
                    <a:pt x="6239" y="73629"/>
                  </a:lnTo>
                  <a:cubicBezTo>
                    <a:pt x="5287" y="72902"/>
                    <a:pt x="4453" y="72057"/>
                    <a:pt x="3739" y="71116"/>
                  </a:cubicBezTo>
                  <a:close/>
                  <a:moveTo>
                    <a:pt x="9323" y="75367"/>
                  </a:moveTo>
                  <a:lnTo>
                    <a:pt x="8870" y="76522"/>
                  </a:lnTo>
                  <a:cubicBezTo>
                    <a:pt x="10073" y="76998"/>
                    <a:pt x="11347" y="77296"/>
                    <a:pt x="12645" y="77415"/>
                  </a:cubicBezTo>
                  <a:lnTo>
                    <a:pt x="12764" y="76177"/>
                  </a:lnTo>
                  <a:cubicBezTo>
                    <a:pt x="11585" y="76069"/>
                    <a:pt x="10418" y="75796"/>
                    <a:pt x="9323" y="75367"/>
                  </a:cubicBezTo>
                  <a:close/>
                  <a:moveTo>
                    <a:pt x="16431" y="76236"/>
                  </a:moveTo>
                  <a:lnTo>
                    <a:pt x="16431" y="77486"/>
                  </a:lnTo>
                  <a:lnTo>
                    <a:pt x="20158" y="77486"/>
                  </a:lnTo>
                  <a:lnTo>
                    <a:pt x="20158" y="76236"/>
                  </a:lnTo>
                  <a:close/>
                  <a:moveTo>
                    <a:pt x="23872" y="76236"/>
                  </a:moveTo>
                  <a:lnTo>
                    <a:pt x="23872" y="77486"/>
                  </a:lnTo>
                  <a:lnTo>
                    <a:pt x="27599" y="77486"/>
                  </a:lnTo>
                  <a:lnTo>
                    <a:pt x="27599" y="76236"/>
                  </a:lnTo>
                  <a:close/>
                  <a:moveTo>
                    <a:pt x="31326" y="76236"/>
                  </a:moveTo>
                  <a:lnTo>
                    <a:pt x="31326" y="77486"/>
                  </a:lnTo>
                  <a:lnTo>
                    <a:pt x="35052" y="77486"/>
                  </a:lnTo>
                  <a:lnTo>
                    <a:pt x="35052" y="76236"/>
                  </a:lnTo>
                  <a:close/>
                  <a:moveTo>
                    <a:pt x="38779" y="76236"/>
                  </a:moveTo>
                  <a:lnTo>
                    <a:pt x="38779" y="77486"/>
                  </a:lnTo>
                  <a:lnTo>
                    <a:pt x="42494" y="77486"/>
                  </a:lnTo>
                  <a:lnTo>
                    <a:pt x="42494" y="76236"/>
                  </a:lnTo>
                  <a:close/>
                  <a:moveTo>
                    <a:pt x="46220" y="76236"/>
                  </a:moveTo>
                  <a:lnTo>
                    <a:pt x="46220" y="77486"/>
                  </a:lnTo>
                  <a:lnTo>
                    <a:pt x="49947" y="77486"/>
                  </a:lnTo>
                  <a:lnTo>
                    <a:pt x="49947" y="76236"/>
                  </a:lnTo>
                  <a:close/>
                  <a:moveTo>
                    <a:pt x="53674" y="76236"/>
                  </a:moveTo>
                  <a:lnTo>
                    <a:pt x="53674" y="77486"/>
                  </a:lnTo>
                  <a:lnTo>
                    <a:pt x="57400" y="77486"/>
                  </a:lnTo>
                  <a:lnTo>
                    <a:pt x="57400" y="76236"/>
                  </a:lnTo>
                  <a:close/>
                  <a:moveTo>
                    <a:pt x="61127" y="76236"/>
                  </a:moveTo>
                  <a:lnTo>
                    <a:pt x="61127" y="77486"/>
                  </a:lnTo>
                  <a:lnTo>
                    <a:pt x="64842" y="77486"/>
                  </a:lnTo>
                  <a:lnTo>
                    <a:pt x="64842" y="76236"/>
                  </a:lnTo>
                  <a:close/>
                  <a:moveTo>
                    <a:pt x="68568" y="76236"/>
                  </a:moveTo>
                  <a:lnTo>
                    <a:pt x="68568" y="77486"/>
                  </a:lnTo>
                  <a:lnTo>
                    <a:pt x="72295" y="77486"/>
                  </a:lnTo>
                  <a:lnTo>
                    <a:pt x="72295" y="76236"/>
                  </a:lnTo>
                  <a:close/>
                  <a:moveTo>
                    <a:pt x="76022" y="76236"/>
                  </a:moveTo>
                  <a:lnTo>
                    <a:pt x="76022" y="77486"/>
                  </a:lnTo>
                  <a:lnTo>
                    <a:pt x="79748" y="77486"/>
                  </a:lnTo>
                  <a:lnTo>
                    <a:pt x="79748" y="76236"/>
                  </a:lnTo>
                  <a:close/>
                  <a:moveTo>
                    <a:pt x="83475" y="76236"/>
                  </a:moveTo>
                  <a:lnTo>
                    <a:pt x="83475" y="77486"/>
                  </a:lnTo>
                  <a:lnTo>
                    <a:pt x="87190" y="77486"/>
                  </a:lnTo>
                  <a:lnTo>
                    <a:pt x="87190" y="76236"/>
                  </a:lnTo>
                  <a:close/>
                  <a:moveTo>
                    <a:pt x="91000" y="76391"/>
                  </a:moveTo>
                  <a:lnTo>
                    <a:pt x="90821" y="77617"/>
                  </a:lnTo>
                  <a:cubicBezTo>
                    <a:pt x="92000" y="77784"/>
                    <a:pt x="93143" y="78117"/>
                    <a:pt x="94214" y="78605"/>
                  </a:cubicBezTo>
                  <a:lnTo>
                    <a:pt x="94726" y="77474"/>
                  </a:lnTo>
                  <a:cubicBezTo>
                    <a:pt x="93548" y="76939"/>
                    <a:pt x="92286" y="76569"/>
                    <a:pt x="91000" y="76391"/>
                  </a:cubicBezTo>
                  <a:close/>
                  <a:moveTo>
                    <a:pt x="98013" y="79546"/>
                  </a:moveTo>
                  <a:lnTo>
                    <a:pt x="97215" y="80499"/>
                  </a:lnTo>
                  <a:cubicBezTo>
                    <a:pt x="98120" y="81261"/>
                    <a:pt x="98917" y="82153"/>
                    <a:pt x="99572" y="83130"/>
                  </a:cubicBezTo>
                  <a:lnTo>
                    <a:pt x="100608" y="82439"/>
                  </a:lnTo>
                  <a:cubicBezTo>
                    <a:pt x="99882" y="81356"/>
                    <a:pt x="99001" y="80391"/>
                    <a:pt x="98013" y="79546"/>
                  </a:cubicBezTo>
                  <a:close/>
                  <a:moveTo>
                    <a:pt x="102311" y="85928"/>
                  </a:moveTo>
                  <a:lnTo>
                    <a:pt x="101132" y="86309"/>
                  </a:lnTo>
                  <a:cubicBezTo>
                    <a:pt x="101489" y="87440"/>
                    <a:pt x="101703" y="88607"/>
                    <a:pt x="101751" y="89797"/>
                  </a:cubicBezTo>
                  <a:lnTo>
                    <a:pt x="102989" y="89750"/>
                  </a:lnTo>
                  <a:cubicBezTo>
                    <a:pt x="102942" y="88452"/>
                    <a:pt x="102716" y="87166"/>
                    <a:pt x="102311" y="85928"/>
                  </a:cubicBezTo>
                  <a:close/>
                  <a:moveTo>
                    <a:pt x="101430" y="93333"/>
                  </a:moveTo>
                  <a:cubicBezTo>
                    <a:pt x="101156" y="94488"/>
                    <a:pt x="100727" y="95596"/>
                    <a:pt x="100156" y="96631"/>
                  </a:cubicBezTo>
                  <a:lnTo>
                    <a:pt x="101239" y="97239"/>
                  </a:lnTo>
                  <a:cubicBezTo>
                    <a:pt x="101870" y="96096"/>
                    <a:pt x="102346" y="94881"/>
                    <a:pt x="102632" y="93619"/>
                  </a:cubicBezTo>
                  <a:lnTo>
                    <a:pt x="101430" y="93333"/>
                  </a:lnTo>
                  <a:close/>
                  <a:moveTo>
                    <a:pt x="98024" y="99465"/>
                  </a:moveTo>
                  <a:cubicBezTo>
                    <a:pt x="97191" y="100310"/>
                    <a:pt x="96239" y="101025"/>
                    <a:pt x="95215" y="101608"/>
                  </a:cubicBezTo>
                  <a:lnTo>
                    <a:pt x="95822" y="102692"/>
                  </a:lnTo>
                  <a:cubicBezTo>
                    <a:pt x="96953" y="102061"/>
                    <a:pt x="97989" y="101263"/>
                    <a:pt x="98906" y="100346"/>
                  </a:cubicBezTo>
                  <a:lnTo>
                    <a:pt x="98024" y="99465"/>
                  </a:lnTo>
                  <a:close/>
                  <a:moveTo>
                    <a:pt x="66009" y="103239"/>
                  </a:moveTo>
                  <a:lnTo>
                    <a:pt x="66009" y="104478"/>
                  </a:lnTo>
                  <a:lnTo>
                    <a:pt x="69735" y="104478"/>
                  </a:lnTo>
                  <a:lnTo>
                    <a:pt x="69735" y="103239"/>
                  </a:lnTo>
                  <a:close/>
                  <a:moveTo>
                    <a:pt x="73462" y="103239"/>
                  </a:moveTo>
                  <a:lnTo>
                    <a:pt x="73462" y="104478"/>
                  </a:lnTo>
                  <a:lnTo>
                    <a:pt x="77189" y="104478"/>
                  </a:lnTo>
                  <a:lnTo>
                    <a:pt x="77189" y="103239"/>
                  </a:lnTo>
                  <a:close/>
                  <a:moveTo>
                    <a:pt x="80915" y="103239"/>
                  </a:moveTo>
                  <a:lnTo>
                    <a:pt x="80915" y="104478"/>
                  </a:lnTo>
                  <a:lnTo>
                    <a:pt x="84630" y="104478"/>
                  </a:lnTo>
                  <a:lnTo>
                    <a:pt x="84630" y="103239"/>
                  </a:lnTo>
                  <a:close/>
                  <a:moveTo>
                    <a:pt x="91917" y="102894"/>
                  </a:moveTo>
                  <a:cubicBezTo>
                    <a:pt x="90952" y="103120"/>
                    <a:pt x="89952" y="103239"/>
                    <a:pt x="88952" y="103239"/>
                  </a:cubicBezTo>
                  <a:lnTo>
                    <a:pt x="88357" y="103239"/>
                  </a:lnTo>
                  <a:lnTo>
                    <a:pt x="88357" y="104478"/>
                  </a:lnTo>
                  <a:lnTo>
                    <a:pt x="88952" y="104478"/>
                  </a:lnTo>
                  <a:cubicBezTo>
                    <a:pt x="90047" y="104478"/>
                    <a:pt x="91143" y="104359"/>
                    <a:pt x="92202" y="104109"/>
                  </a:cubicBezTo>
                  <a:lnTo>
                    <a:pt x="91917" y="102894"/>
                  </a:lnTo>
                  <a:close/>
                  <a:moveTo>
                    <a:pt x="62175" y="103644"/>
                  </a:moveTo>
                  <a:cubicBezTo>
                    <a:pt x="60913" y="103954"/>
                    <a:pt x="59698" y="104442"/>
                    <a:pt x="58567" y="105097"/>
                  </a:cubicBezTo>
                  <a:lnTo>
                    <a:pt x="59186" y="106168"/>
                  </a:lnTo>
                  <a:cubicBezTo>
                    <a:pt x="60210" y="105585"/>
                    <a:pt x="61317" y="105132"/>
                    <a:pt x="62472" y="104847"/>
                  </a:cubicBezTo>
                  <a:lnTo>
                    <a:pt x="62175" y="103644"/>
                  </a:lnTo>
                  <a:close/>
                  <a:moveTo>
                    <a:pt x="55495" y="107478"/>
                  </a:moveTo>
                  <a:cubicBezTo>
                    <a:pt x="54590" y="108407"/>
                    <a:pt x="53817" y="109454"/>
                    <a:pt x="53197" y="110597"/>
                  </a:cubicBezTo>
                  <a:lnTo>
                    <a:pt x="54293" y="111193"/>
                  </a:lnTo>
                  <a:cubicBezTo>
                    <a:pt x="54852" y="110145"/>
                    <a:pt x="55555" y="109193"/>
                    <a:pt x="56388" y="108335"/>
                  </a:cubicBezTo>
                  <a:lnTo>
                    <a:pt x="55495" y="107478"/>
                  </a:lnTo>
                  <a:close/>
                  <a:moveTo>
                    <a:pt x="51840" y="114241"/>
                  </a:moveTo>
                  <a:cubicBezTo>
                    <a:pt x="51626" y="115229"/>
                    <a:pt x="51507" y="116253"/>
                    <a:pt x="51507" y="117277"/>
                  </a:cubicBezTo>
                  <a:lnTo>
                    <a:pt x="51507" y="118075"/>
                  </a:lnTo>
                  <a:lnTo>
                    <a:pt x="52745" y="118075"/>
                  </a:lnTo>
                  <a:lnTo>
                    <a:pt x="52745" y="117277"/>
                  </a:lnTo>
                  <a:cubicBezTo>
                    <a:pt x="52745" y="116348"/>
                    <a:pt x="52852" y="115408"/>
                    <a:pt x="53055" y="114503"/>
                  </a:cubicBezTo>
                  <a:lnTo>
                    <a:pt x="51840" y="114241"/>
                  </a:lnTo>
                  <a:close/>
                  <a:moveTo>
                    <a:pt x="51507" y="121801"/>
                  </a:moveTo>
                  <a:lnTo>
                    <a:pt x="51507" y="125528"/>
                  </a:lnTo>
                  <a:lnTo>
                    <a:pt x="52757" y="125528"/>
                  </a:lnTo>
                  <a:lnTo>
                    <a:pt x="52757" y="121801"/>
                  </a:lnTo>
                  <a:close/>
                  <a:moveTo>
                    <a:pt x="51507" y="129243"/>
                  </a:moveTo>
                  <a:lnTo>
                    <a:pt x="51507" y="132969"/>
                  </a:lnTo>
                  <a:lnTo>
                    <a:pt x="52757" y="132969"/>
                  </a:lnTo>
                  <a:lnTo>
                    <a:pt x="52757" y="129243"/>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 name="Google Shape;60;p15"/>
          <p:cNvGrpSpPr/>
          <p:nvPr/>
        </p:nvGrpSpPr>
        <p:grpSpPr>
          <a:xfrm>
            <a:off x="4068727" y="0"/>
            <a:ext cx="4775744" cy="6136527"/>
            <a:chOff x="2966771" y="1169862"/>
            <a:chExt cx="3166099" cy="3977784"/>
          </a:xfrm>
        </p:grpSpPr>
        <p:sp>
          <p:nvSpPr>
            <p:cNvPr id="61" name="Google Shape;61;p15"/>
            <p:cNvSpPr/>
            <p:nvPr/>
          </p:nvSpPr>
          <p:spPr>
            <a:xfrm>
              <a:off x="2966771" y="1169862"/>
              <a:ext cx="3166099" cy="3977784"/>
            </a:xfrm>
            <a:custGeom>
              <a:avLst/>
              <a:gdLst/>
              <a:ahLst/>
              <a:cxnLst/>
              <a:rect l="l" t="t" r="r" b="b"/>
              <a:pathLst>
                <a:path w="114527" h="143888" extrusionOk="0">
                  <a:moveTo>
                    <a:pt x="57841" y="0"/>
                  </a:moveTo>
                  <a:lnTo>
                    <a:pt x="48792" y="15895"/>
                  </a:lnTo>
                  <a:lnTo>
                    <a:pt x="51531" y="15895"/>
                  </a:lnTo>
                  <a:lnTo>
                    <a:pt x="51531" y="19181"/>
                  </a:lnTo>
                  <a:lnTo>
                    <a:pt x="51531" y="19979"/>
                  </a:lnTo>
                  <a:lnTo>
                    <a:pt x="51531" y="20086"/>
                  </a:lnTo>
                  <a:lnTo>
                    <a:pt x="51554" y="20217"/>
                  </a:lnTo>
                  <a:lnTo>
                    <a:pt x="51578" y="20515"/>
                  </a:lnTo>
                  <a:lnTo>
                    <a:pt x="51614" y="21098"/>
                  </a:lnTo>
                  <a:cubicBezTo>
                    <a:pt x="51638" y="21491"/>
                    <a:pt x="51650" y="21884"/>
                    <a:pt x="51697" y="22277"/>
                  </a:cubicBezTo>
                  <a:lnTo>
                    <a:pt x="51876" y="23444"/>
                  </a:lnTo>
                  <a:lnTo>
                    <a:pt x="51971" y="24027"/>
                  </a:lnTo>
                  <a:cubicBezTo>
                    <a:pt x="52007" y="24218"/>
                    <a:pt x="52066" y="24408"/>
                    <a:pt x="52102" y="24599"/>
                  </a:cubicBezTo>
                  <a:lnTo>
                    <a:pt x="52412" y="25742"/>
                  </a:lnTo>
                  <a:cubicBezTo>
                    <a:pt x="52507" y="26123"/>
                    <a:pt x="52662" y="26492"/>
                    <a:pt x="52793" y="26861"/>
                  </a:cubicBezTo>
                  <a:cubicBezTo>
                    <a:pt x="52935" y="27230"/>
                    <a:pt x="53055" y="27611"/>
                    <a:pt x="53221" y="27968"/>
                  </a:cubicBezTo>
                  <a:lnTo>
                    <a:pt x="53733" y="29028"/>
                  </a:lnTo>
                  <a:cubicBezTo>
                    <a:pt x="53817" y="29206"/>
                    <a:pt x="53900" y="29385"/>
                    <a:pt x="53995" y="29552"/>
                  </a:cubicBezTo>
                  <a:lnTo>
                    <a:pt x="54305" y="30064"/>
                  </a:lnTo>
                  <a:lnTo>
                    <a:pt x="54912" y="31064"/>
                  </a:lnTo>
                  <a:cubicBezTo>
                    <a:pt x="55138" y="31385"/>
                    <a:pt x="55376" y="31707"/>
                    <a:pt x="55614" y="32016"/>
                  </a:cubicBezTo>
                  <a:cubicBezTo>
                    <a:pt x="56067" y="32659"/>
                    <a:pt x="56615" y="33219"/>
                    <a:pt x="57150" y="33802"/>
                  </a:cubicBezTo>
                  <a:cubicBezTo>
                    <a:pt x="57400" y="34100"/>
                    <a:pt x="57710" y="34350"/>
                    <a:pt x="57996" y="34624"/>
                  </a:cubicBezTo>
                  <a:cubicBezTo>
                    <a:pt x="58293" y="34874"/>
                    <a:pt x="58567" y="35148"/>
                    <a:pt x="58877" y="35398"/>
                  </a:cubicBezTo>
                  <a:lnTo>
                    <a:pt x="59829" y="36100"/>
                  </a:lnTo>
                  <a:cubicBezTo>
                    <a:pt x="59984" y="36219"/>
                    <a:pt x="60139" y="36338"/>
                    <a:pt x="60305" y="36445"/>
                  </a:cubicBezTo>
                  <a:lnTo>
                    <a:pt x="60806" y="36755"/>
                  </a:lnTo>
                  <a:lnTo>
                    <a:pt x="61818" y="37362"/>
                  </a:lnTo>
                  <a:cubicBezTo>
                    <a:pt x="62163" y="37553"/>
                    <a:pt x="62520" y="37719"/>
                    <a:pt x="62877" y="37886"/>
                  </a:cubicBezTo>
                  <a:cubicBezTo>
                    <a:pt x="63568" y="38255"/>
                    <a:pt x="64318" y="38505"/>
                    <a:pt x="65068" y="38767"/>
                  </a:cubicBezTo>
                  <a:cubicBezTo>
                    <a:pt x="65437" y="38910"/>
                    <a:pt x="65818" y="39005"/>
                    <a:pt x="66199" y="39100"/>
                  </a:cubicBezTo>
                  <a:cubicBezTo>
                    <a:pt x="66580" y="39196"/>
                    <a:pt x="66961" y="39303"/>
                    <a:pt x="67342" y="39386"/>
                  </a:cubicBezTo>
                  <a:lnTo>
                    <a:pt x="68509" y="39577"/>
                  </a:lnTo>
                  <a:cubicBezTo>
                    <a:pt x="68902" y="39624"/>
                    <a:pt x="69295" y="39660"/>
                    <a:pt x="69676" y="39672"/>
                  </a:cubicBezTo>
                  <a:cubicBezTo>
                    <a:pt x="70176" y="39704"/>
                    <a:pt x="70946" y="39709"/>
                    <a:pt x="71403" y="39709"/>
                  </a:cubicBezTo>
                  <a:cubicBezTo>
                    <a:pt x="71632" y="39709"/>
                    <a:pt x="71783" y="39708"/>
                    <a:pt x="71783" y="39708"/>
                  </a:cubicBezTo>
                  <a:lnTo>
                    <a:pt x="94298" y="39708"/>
                  </a:lnTo>
                  <a:lnTo>
                    <a:pt x="94691" y="39743"/>
                  </a:lnTo>
                  <a:lnTo>
                    <a:pt x="94905" y="39779"/>
                  </a:lnTo>
                  <a:cubicBezTo>
                    <a:pt x="95048" y="39791"/>
                    <a:pt x="95191" y="39803"/>
                    <a:pt x="95334" y="39803"/>
                  </a:cubicBezTo>
                  <a:cubicBezTo>
                    <a:pt x="95477" y="39803"/>
                    <a:pt x="95619" y="39862"/>
                    <a:pt x="95762" y="39874"/>
                  </a:cubicBezTo>
                  <a:cubicBezTo>
                    <a:pt x="95893" y="39898"/>
                    <a:pt x="96048" y="39898"/>
                    <a:pt x="96179" y="39946"/>
                  </a:cubicBezTo>
                  <a:cubicBezTo>
                    <a:pt x="97286" y="40196"/>
                    <a:pt x="98334" y="40696"/>
                    <a:pt x="99227" y="41422"/>
                  </a:cubicBezTo>
                  <a:cubicBezTo>
                    <a:pt x="100096" y="42160"/>
                    <a:pt x="100799" y="43101"/>
                    <a:pt x="101263" y="44149"/>
                  </a:cubicBezTo>
                  <a:cubicBezTo>
                    <a:pt x="101680" y="45196"/>
                    <a:pt x="101870" y="46339"/>
                    <a:pt x="101787" y="47494"/>
                  </a:cubicBezTo>
                  <a:cubicBezTo>
                    <a:pt x="101727" y="48566"/>
                    <a:pt x="101370" y="49566"/>
                    <a:pt x="100846" y="50483"/>
                  </a:cubicBezTo>
                  <a:cubicBezTo>
                    <a:pt x="100263" y="51447"/>
                    <a:pt x="99251" y="52507"/>
                    <a:pt x="98286" y="53078"/>
                  </a:cubicBezTo>
                  <a:cubicBezTo>
                    <a:pt x="98060" y="53245"/>
                    <a:pt x="97774" y="53328"/>
                    <a:pt x="97536" y="53471"/>
                  </a:cubicBezTo>
                  <a:cubicBezTo>
                    <a:pt x="97405" y="53543"/>
                    <a:pt x="97262" y="53578"/>
                    <a:pt x="97131" y="53626"/>
                  </a:cubicBezTo>
                  <a:cubicBezTo>
                    <a:pt x="97001" y="53674"/>
                    <a:pt x="96870" y="53733"/>
                    <a:pt x="96739" y="53769"/>
                  </a:cubicBezTo>
                  <a:cubicBezTo>
                    <a:pt x="96596" y="53793"/>
                    <a:pt x="95119" y="54102"/>
                    <a:pt x="94572" y="54150"/>
                  </a:cubicBezTo>
                  <a:cubicBezTo>
                    <a:pt x="94504" y="54154"/>
                    <a:pt x="94416" y="54155"/>
                    <a:pt x="94320" y="54155"/>
                  </a:cubicBezTo>
                  <a:cubicBezTo>
                    <a:pt x="94128" y="54155"/>
                    <a:pt x="93909" y="54150"/>
                    <a:pt x="93774" y="54150"/>
                  </a:cubicBezTo>
                  <a:lnTo>
                    <a:pt x="19705" y="54150"/>
                  </a:lnTo>
                  <a:lnTo>
                    <a:pt x="19562" y="54114"/>
                  </a:lnTo>
                  <a:lnTo>
                    <a:pt x="19265" y="54102"/>
                  </a:lnTo>
                  <a:lnTo>
                    <a:pt x="18681" y="54126"/>
                  </a:lnTo>
                  <a:cubicBezTo>
                    <a:pt x="18288" y="54150"/>
                    <a:pt x="17895" y="54150"/>
                    <a:pt x="17514" y="54209"/>
                  </a:cubicBezTo>
                  <a:cubicBezTo>
                    <a:pt x="14383" y="54567"/>
                    <a:pt x="11335" y="55674"/>
                    <a:pt x="8716" y="57424"/>
                  </a:cubicBezTo>
                  <a:cubicBezTo>
                    <a:pt x="6120" y="59186"/>
                    <a:pt x="3953" y="61568"/>
                    <a:pt x="2417" y="64318"/>
                  </a:cubicBezTo>
                  <a:cubicBezTo>
                    <a:pt x="917" y="67080"/>
                    <a:pt x="96" y="70235"/>
                    <a:pt x="24" y="73367"/>
                  </a:cubicBezTo>
                  <a:cubicBezTo>
                    <a:pt x="0" y="73807"/>
                    <a:pt x="12" y="74010"/>
                    <a:pt x="12" y="74295"/>
                  </a:cubicBezTo>
                  <a:cubicBezTo>
                    <a:pt x="12" y="74343"/>
                    <a:pt x="12" y="74474"/>
                    <a:pt x="24" y="74557"/>
                  </a:cubicBezTo>
                  <a:lnTo>
                    <a:pt x="36" y="74855"/>
                  </a:lnTo>
                  <a:lnTo>
                    <a:pt x="60" y="75438"/>
                  </a:lnTo>
                  <a:cubicBezTo>
                    <a:pt x="84" y="75831"/>
                    <a:pt x="84" y="76224"/>
                    <a:pt x="143" y="76617"/>
                  </a:cubicBezTo>
                  <a:lnTo>
                    <a:pt x="322" y="77784"/>
                  </a:lnTo>
                  <a:cubicBezTo>
                    <a:pt x="357" y="77974"/>
                    <a:pt x="381" y="78165"/>
                    <a:pt x="429" y="78355"/>
                  </a:cubicBezTo>
                  <a:lnTo>
                    <a:pt x="560" y="78939"/>
                  </a:lnTo>
                  <a:lnTo>
                    <a:pt x="869" y="80082"/>
                  </a:lnTo>
                  <a:cubicBezTo>
                    <a:pt x="977" y="80451"/>
                    <a:pt x="1119" y="80820"/>
                    <a:pt x="1250" y="81189"/>
                  </a:cubicBezTo>
                  <a:cubicBezTo>
                    <a:pt x="1393" y="81558"/>
                    <a:pt x="1512" y="81939"/>
                    <a:pt x="1691" y="82296"/>
                  </a:cubicBezTo>
                  <a:cubicBezTo>
                    <a:pt x="2977" y="85166"/>
                    <a:pt x="4929" y="87737"/>
                    <a:pt x="7382" y="89702"/>
                  </a:cubicBezTo>
                  <a:cubicBezTo>
                    <a:pt x="9835" y="91655"/>
                    <a:pt x="12764" y="93048"/>
                    <a:pt x="15859" y="93655"/>
                  </a:cubicBezTo>
                  <a:lnTo>
                    <a:pt x="17026" y="93845"/>
                  </a:lnTo>
                  <a:lnTo>
                    <a:pt x="17610" y="93929"/>
                  </a:lnTo>
                  <a:cubicBezTo>
                    <a:pt x="17812" y="93952"/>
                    <a:pt x="18003" y="93952"/>
                    <a:pt x="18193" y="93964"/>
                  </a:cubicBezTo>
                  <a:lnTo>
                    <a:pt x="19372" y="94024"/>
                  </a:lnTo>
                  <a:lnTo>
                    <a:pt x="19669" y="94036"/>
                  </a:lnTo>
                  <a:lnTo>
                    <a:pt x="94643" y="94036"/>
                  </a:lnTo>
                  <a:lnTo>
                    <a:pt x="94869" y="94048"/>
                  </a:lnTo>
                  <a:cubicBezTo>
                    <a:pt x="95024" y="94060"/>
                    <a:pt x="95167" y="94072"/>
                    <a:pt x="95310" y="94072"/>
                  </a:cubicBezTo>
                  <a:cubicBezTo>
                    <a:pt x="95381" y="94072"/>
                    <a:pt x="95453" y="94083"/>
                    <a:pt x="95524" y="94095"/>
                  </a:cubicBezTo>
                  <a:lnTo>
                    <a:pt x="95727" y="94131"/>
                  </a:lnTo>
                  <a:cubicBezTo>
                    <a:pt x="95869" y="94155"/>
                    <a:pt x="96012" y="94167"/>
                    <a:pt x="96155" y="94191"/>
                  </a:cubicBezTo>
                  <a:cubicBezTo>
                    <a:pt x="96703" y="94345"/>
                    <a:pt x="97251" y="94476"/>
                    <a:pt x="97751" y="94750"/>
                  </a:cubicBezTo>
                  <a:cubicBezTo>
                    <a:pt x="98286" y="94976"/>
                    <a:pt x="98739" y="95322"/>
                    <a:pt x="99203" y="95655"/>
                  </a:cubicBezTo>
                  <a:cubicBezTo>
                    <a:pt x="99620" y="96048"/>
                    <a:pt x="100060" y="96429"/>
                    <a:pt x="100382" y="96905"/>
                  </a:cubicBezTo>
                  <a:cubicBezTo>
                    <a:pt x="100751" y="97346"/>
                    <a:pt x="100989" y="97870"/>
                    <a:pt x="101251" y="98382"/>
                  </a:cubicBezTo>
                  <a:cubicBezTo>
                    <a:pt x="101299" y="98513"/>
                    <a:pt x="101334" y="98643"/>
                    <a:pt x="101394" y="98774"/>
                  </a:cubicBezTo>
                  <a:cubicBezTo>
                    <a:pt x="101430" y="98917"/>
                    <a:pt x="101501" y="99036"/>
                    <a:pt x="101525" y="99179"/>
                  </a:cubicBezTo>
                  <a:cubicBezTo>
                    <a:pt x="101584" y="99453"/>
                    <a:pt x="101692" y="99727"/>
                    <a:pt x="101703" y="100013"/>
                  </a:cubicBezTo>
                  <a:cubicBezTo>
                    <a:pt x="101727" y="100156"/>
                    <a:pt x="101751" y="100287"/>
                    <a:pt x="101775" y="100429"/>
                  </a:cubicBezTo>
                  <a:lnTo>
                    <a:pt x="101799" y="100870"/>
                  </a:lnTo>
                  <a:lnTo>
                    <a:pt x="101823" y="101084"/>
                  </a:lnTo>
                  <a:lnTo>
                    <a:pt x="101834" y="101191"/>
                  </a:lnTo>
                  <a:lnTo>
                    <a:pt x="101834" y="101299"/>
                  </a:lnTo>
                  <a:cubicBezTo>
                    <a:pt x="101834" y="101334"/>
                    <a:pt x="101823" y="101358"/>
                    <a:pt x="101823" y="101370"/>
                  </a:cubicBezTo>
                  <a:cubicBezTo>
                    <a:pt x="101811" y="101513"/>
                    <a:pt x="101799" y="101656"/>
                    <a:pt x="101787" y="101799"/>
                  </a:cubicBezTo>
                  <a:cubicBezTo>
                    <a:pt x="101811" y="102096"/>
                    <a:pt x="101715" y="102370"/>
                    <a:pt x="101692" y="102656"/>
                  </a:cubicBezTo>
                  <a:cubicBezTo>
                    <a:pt x="101692" y="102799"/>
                    <a:pt x="101632" y="102930"/>
                    <a:pt x="101596" y="103073"/>
                  </a:cubicBezTo>
                  <a:cubicBezTo>
                    <a:pt x="101561" y="103204"/>
                    <a:pt x="101525" y="103346"/>
                    <a:pt x="101501" y="103477"/>
                  </a:cubicBezTo>
                  <a:cubicBezTo>
                    <a:pt x="101144" y="104561"/>
                    <a:pt x="100537" y="105561"/>
                    <a:pt x="99739" y="106383"/>
                  </a:cubicBezTo>
                  <a:cubicBezTo>
                    <a:pt x="98917" y="107192"/>
                    <a:pt x="97917" y="107799"/>
                    <a:pt x="96846" y="108157"/>
                  </a:cubicBezTo>
                  <a:cubicBezTo>
                    <a:pt x="96715" y="108204"/>
                    <a:pt x="96572" y="108216"/>
                    <a:pt x="96429" y="108264"/>
                  </a:cubicBezTo>
                  <a:cubicBezTo>
                    <a:pt x="96298" y="108288"/>
                    <a:pt x="96167" y="108359"/>
                    <a:pt x="96024" y="108359"/>
                  </a:cubicBezTo>
                  <a:cubicBezTo>
                    <a:pt x="95881" y="108383"/>
                    <a:pt x="95738" y="108395"/>
                    <a:pt x="95596" y="108419"/>
                  </a:cubicBezTo>
                  <a:cubicBezTo>
                    <a:pt x="95524" y="108430"/>
                    <a:pt x="95453" y="108454"/>
                    <a:pt x="95381" y="108454"/>
                  </a:cubicBezTo>
                  <a:lnTo>
                    <a:pt x="95167" y="108466"/>
                  </a:lnTo>
                  <a:cubicBezTo>
                    <a:pt x="95024" y="108466"/>
                    <a:pt x="94881" y="108466"/>
                    <a:pt x="94738" y="108478"/>
                  </a:cubicBezTo>
                  <a:cubicBezTo>
                    <a:pt x="94691" y="108478"/>
                    <a:pt x="94512" y="108466"/>
                    <a:pt x="94393" y="108466"/>
                  </a:cubicBezTo>
                  <a:lnTo>
                    <a:pt x="71283" y="108466"/>
                  </a:lnTo>
                  <a:lnTo>
                    <a:pt x="70985" y="108490"/>
                  </a:lnTo>
                  <a:lnTo>
                    <a:pt x="70402" y="108526"/>
                  </a:lnTo>
                  <a:cubicBezTo>
                    <a:pt x="70009" y="108538"/>
                    <a:pt x="69616" y="108561"/>
                    <a:pt x="69235" y="108597"/>
                  </a:cubicBezTo>
                  <a:lnTo>
                    <a:pt x="68068" y="108764"/>
                  </a:lnTo>
                  <a:cubicBezTo>
                    <a:pt x="67675" y="108835"/>
                    <a:pt x="67283" y="108883"/>
                    <a:pt x="66902" y="108990"/>
                  </a:cubicBezTo>
                  <a:cubicBezTo>
                    <a:pt x="66140" y="109181"/>
                    <a:pt x="65366" y="109359"/>
                    <a:pt x="64639" y="109657"/>
                  </a:cubicBezTo>
                  <a:cubicBezTo>
                    <a:pt x="64270" y="109788"/>
                    <a:pt x="63889" y="109919"/>
                    <a:pt x="63532" y="110073"/>
                  </a:cubicBezTo>
                  <a:lnTo>
                    <a:pt x="62460" y="110585"/>
                  </a:lnTo>
                  <a:lnTo>
                    <a:pt x="61937" y="110847"/>
                  </a:lnTo>
                  <a:cubicBezTo>
                    <a:pt x="61758" y="110931"/>
                    <a:pt x="61591" y="111038"/>
                    <a:pt x="61425" y="111145"/>
                  </a:cubicBezTo>
                  <a:lnTo>
                    <a:pt x="60413" y="111752"/>
                  </a:lnTo>
                  <a:cubicBezTo>
                    <a:pt x="60079" y="111967"/>
                    <a:pt x="59782" y="112217"/>
                    <a:pt x="59460" y="112443"/>
                  </a:cubicBezTo>
                  <a:cubicBezTo>
                    <a:pt x="59151" y="112681"/>
                    <a:pt x="58817" y="112907"/>
                    <a:pt x="58531" y="113169"/>
                  </a:cubicBezTo>
                  <a:cubicBezTo>
                    <a:pt x="58079" y="113586"/>
                    <a:pt x="57603" y="114003"/>
                    <a:pt x="57174" y="114443"/>
                  </a:cubicBezTo>
                  <a:cubicBezTo>
                    <a:pt x="57115" y="114503"/>
                    <a:pt x="57043" y="114586"/>
                    <a:pt x="56960" y="114681"/>
                  </a:cubicBezTo>
                  <a:cubicBezTo>
                    <a:pt x="56912" y="114717"/>
                    <a:pt x="56876" y="114765"/>
                    <a:pt x="56841" y="114800"/>
                  </a:cubicBezTo>
                  <a:cubicBezTo>
                    <a:pt x="56567" y="115110"/>
                    <a:pt x="56234" y="115479"/>
                    <a:pt x="56055" y="115681"/>
                  </a:cubicBezTo>
                  <a:lnTo>
                    <a:pt x="55341" y="116622"/>
                  </a:lnTo>
                  <a:lnTo>
                    <a:pt x="54995" y="117098"/>
                  </a:lnTo>
                  <a:cubicBezTo>
                    <a:pt x="54876" y="117253"/>
                    <a:pt x="54781" y="117432"/>
                    <a:pt x="54674" y="117586"/>
                  </a:cubicBezTo>
                  <a:lnTo>
                    <a:pt x="54067" y="118598"/>
                  </a:lnTo>
                  <a:cubicBezTo>
                    <a:pt x="53864" y="118944"/>
                    <a:pt x="53709" y="119301"/>
                    <a:pt x="53531" y="119658"/>
                  </a:cubicBezTo>
                  <a:cubicBezTo>
                    <a:pt x="53364" y="120015"/>
                    <a:pt x="53174" y="120360"/>
                    <a:pt x="53043" y="120730"/>
                  </a:cubicBezTo>
                  <a:lnTo>
                    <a:pt x="52638" y="121837"/>
                  </a:lnTo>
                  <a:cubicBezTo>
                    <a:pt x="52566" y="122027"/>
                    <a:pt x="52495" y="122206"/>
                    <a:pt x="52447" y="122396"/>
                  </a:cubicBezTo>
                  <a:lnTo>
                    <a:pt x="52293" y="122968"/>
                  </a:lnTo>
                  <a:lnTo>
                    <a:pt x="51995" y="124111"/>
                  </a:lnTo>
                  <a:cubicBezTo>
                    <a:pt x="51923" y="124504"/>
                    <a:pt x="51864" y="124897"/>
                    <a:pt x="51804" y="125278"/>
                  </a:cubicBezTo>
                  <a:cubicBezTo>
                    <a:pt x="51757" y="125671"/>
                    <a:pt x="51673" y="126064"/>
                    <a:pt x="51662" y="126445"/>
                  </a:cubicBezTo>
                  <a:lnTo>
                    <a:pt x="51578" y="127623"/>
                  </a:lnTo>
                  <a:lnTo>
                    <a:pt x="51531" y="128207"/>
                  </a:lnTo>
                  <a:lnTo>
                    <a:pt x="51531" y="128600"/>
                  </a:lnTo>
                  <a:lnTo>
                    <a:pt x="51531" y="129409"/>
                  </a:lnTo>
                  <a:lnTo>
                    <a:pt x="51531" y="131017"/>
                  </a:lnTo>
                  <a:lnTo>
                    <a:pt x="51531" y="143887"/>
                  </a:lnTo>
                  <a:lnTo>
                    <a:pt x="64187" y="143887"/>
                  </a:lnTo>
                  <a:lnTo>
                    <a:pt x="64187" y="131017"/>
                  </a:lnTo>
                  <a:lnTo>
                    <a:pt x="64187" y="129409"/>
                  </a:lnTo>
                  <a:lnTo>
                    <a:pt x="64187" y="128600"/>
                  </a:lnTo>
                  <a:lnTo>
                    <a:pt x="64187" y="128207"/>
                  </a:lnTo>
                  <a:lnTo>
                    <a:pt x="64163" y="127980"/>
                  </a:lnTo>
                  <a:cubicBezTo>
                    <a:pt x="64175" y="127838"/>
                    <a:pt x="64163" y="127695"/>
                    <a:pt x="64163" y="127540"/>
                  </a:cubicBezTo>
                  <a:cubicBezTo>
                    <a:pt x="64163" y="127397"/>
                    <a:pt x="64211" y="127266"/>
                    <a:pt x="64223" y="127123"/>
                  </a:cubicBezTo>
                  <a:cubicBezTo>
                    <a:pt x="64246" y="126980"/>
                    <a:pt x="64246" y="126837"/>
                    <a:pt x="64282" y="126695"/>
                  </a:cubicBezTo>
                  <a:cubicBezTo>
                    <a:pt x="64318" y="126564"/>
                    <a:pt x="64354" y="126421"/>
                    <a:pt x="64389" y="126290"/>
                  </a:cubicBezTo>
                  <a:cubicBezTo>
                    <a:pt x="64663" y="125194"/>
                    <a:pt x="65508" y="123909"/>
                    <a:pt x="66282" y="123063"/>
                  </a:cubicBezTo>
                  <a:cubicBezTo>
                    <a:pt x="66401" y="122956"/>
                    <a:pt x="66532" y="122849"/>
                    <a:pt x="66651" y="122730"/>
                  </a:cubicBezTo>
                  <a:cubicBezTo>
                    <a:pt x="66747" y="122623"/>
                    <a:pt x="66878" y="122563"/>
                    <a:pt x="66985" y="122468"/>
                  </a:cubicBezTo>
                  <a:cubicBezTo>
                    <a:pt x="67104" y="122396"/>
                    <a:pt x="67211" y="122289"/>
                    <a:pt x="67330" y="122218"/>
                  </a:cubicBezTo>
                  <a:cubicBezTo>
                    <a:pt x="67461" y="122146"/>
                    <a:pt x="67580" y="122075"/>
                    <a:pt x="67699" y="122004"/>
                  </a:cubicBezTo>
                  <a:cubicBezTo>
                    <a:pt x="67759" y="121956"/>
                    <a:pt x="67818" y="121920"/>
                    <a:pt x="67878" y="121884"/>
                  </a:cubicBezTo>
                  <a:lnTo>
                    <a:pt x="68080" y="121801"/>
                  </a:lnTo>
                  <a:cubicBezTo>
                    <a:pt x="68211" y="121742"/>
                    <a:pt x="68330" y="121670"/>
                    <a:pt x="68461" y="121611"/>
                  </a:cubicBezTo>
                  <a:lnTo>
                    <a:pt x="68866" y="121468"/>
                  </a:lnTo>
                  <a:cubicBezTo>
                    <a:pt x="69116" y="121349"/>
                    <a:pt x="69402" y="121301"/>
                    <a:pt x="69676" y="121218"/>
                  </a:cubicBezTo>
                  <a:cubicBezTo>
                    <a:pt x="69807" y="121170"/>
                    <a:pt x="69950" y="121170"/>
                    <a:pt x="70092" y="121146"/>
                  </a:cubicBezTo>
                  <a:cubicBezTo>
                    <a:pt x="70235" y="121122"/>
                    <a:pt x="70378" y="121099"/>
                    <a:pt x="70521" y="121075"/>
                  </a:cubicBezTo>
                  <a:cubicBezTo>
                    <a:pt x="70664" y="121075"/>
                    <a:pt x="70807" y="121063"/>
                    <a:pt x="70950" y="121063"/>
                  </a:cubicBezTo>
                  <a:lnTo>
                    <a:pt x="71164" y="121015"/>
                  </a:lnTo>
                  <a:lnTo>
                    <a:pt x="71283" y="120968"/>
                  </a:lnTo>
                  <a:lnTo>
                    <a:pt x="94393" y="120968"/>
                  </a:lnTo>
                  <a:cubicBezTo>
                    <a:pt x="94516" y="120968"/>
                    <a:pt x="94603" y="120994"/>
                    <a:pt x="94760" y="120994"/>
                  </a:cubicBezTo>
                  <a:cubicBezTo>
                    <a:pt x="94787" y="120994"/>
                    <a:pt x="94815" y="120993"/>
                    <a:pt x="94845" y="120991"/>
                  </a:cubicBezTo>
                  <a:lnTo>
                    <a:pt x="96024" y="120956"/>
                  </a:lnTo>
                  <a:lnTo>
                    <a:pt x="96608" y="120932"/>
                  </a:lnTo>
                  <a:cubicBezTo>
                    <a:pt x="96810" y="120908"/>
                    <a:pt x="97001" y="120884"/>
                    <a:pt x="97191" y="120861"/>
                  </a:cubicBezTo>
                  <a:lnTo>
                    <a:pt x="98358" y="120682"/>
                  </a:lnTo>
                  <a:cubicBezTo>
                    <a:pt x="98751" y="120622"/>
                    <a:pt x="99132" y="120503"/>
                    <a:pt x="99513" y="120420"/>
                  </a:cubicBezTo>
                  <a:cubicBezTo>
                    <a:pt x="99894" y="120313"/>
                    <a:pt x="100275" y="120229"/>
                    <a:pt x="100656" y="120099"/>
                  </a:cubicBezTo>
                  <a:cubicBezTo>
                    <a:pt x="103656" y="119134"/>
                    <a:pt x="106406" y="117443"/>
                    <a:pt x="108633" y="115229"/>
                  </a:cubicBezTo>
                  <a:cubicBezTo>
                    <a:pt x="110836" y="112990"/>
                    <a:pt x="112514" y="110228"/>
                    <a:pt x="113467" y="107228"/>
                  </a:cubicBezTo>
                  <a:cubicBezTo>
                    <a:pt x="113574" y="106847"/>
                    <a:pt x="113669" y="106466"/>
                    <a:pt x="113776" y="106085"/>
                  </a:cubicBezTo>
                  <a:cubicBezTo>
                    <a:pt x="113860" y="105692"/>
                    <a:pt x="113979" y="105323"/>
                    <a:pt x="114026" y="104930"/>
                  </a:cubicBezTo>
                  <a:cubicBezTo>
                    <a:pt x="114146" y="104144"/>
                    <a:pt x="114288" y="103370"/>
                    <a:pt x="114300" y="102584"/>
                  </a:cubicBezTo>
                  <a:lnTo>
                    <a:pt x="114348" y="101418"/>
                  </a:lnTo>
                  <a:cubicBezTo>
                    <a:pt x="114348" y="101358"/>
                    <a:pt x="114336" y="101322"/>
                    <a:pt x="114336" y="101287"/>
                  </a:cubicBezTo>
                  <a:lnTo>
                    <a:pt x="114336" y="101191"/>
                  </a:lnTo>
                  <a:lnTo>
                    <a:pt x="114336" y="100906"/>
                  </a:lnTo>
                  <a:lnTo>
                    <a:pt x="114324" y="100310"/>
                  </a:lnTo>
                  <a:cubicBezTo>
                    <a:pt x="114300" y="99929"/>
                    <a:pt x="114288" y="99536"/>
                    <a:pt x="114253" y="99144"/>
                  </a:cubicBezTo>
                  <a:lnTo>
                    <a:pt x="114086" y="97977"/>
                  </a:lnTo>
                  <a:cubicBezTo>
                    <a:pt x="113979" y="97191"/>
                    <a:pt x="113765" y="96429"/>
                    <a:pt x="113562" y="95667"/>
                  </a:cubicBezTo>
                  <a:cubicBezTo>
                    <a:pt x="113479" y="95286"/>
                    <a:pt x="113324" y="94917"/>
                    <a:pt x="113193" y="94548"/>
                  </a:cubicBezTo>
                  <a:cubicBezTo>
                    <a:pt x="113062" y="94179"/>
                    <a:pt x="112931" y="93810"/>
                    <a:pt x="112776" y="93440"/>
                  </a:cubicBezTo>
                  <a:cubicBezTo>
                    <a:pt x="112121" y="92012"/>
                    <a:pt x="111371" y="90619"/>
                    <a:pt x="110407" y="89369"/>
                  </a:cubicBezTo>
                  <a:cubicBezTo>
                    <a:pt x="109478" y="88095"/>
                    <a:pt x="108359" y="86987"/>
                    <a:pt x="107168" y="85963"/>
                  </a:cubicBezTo>
                  <a:cubicBezTo>
                    <a:pt x="105930" y="84999"/>
                    <a:pt x="104621" y="84106"/>
                    <a:pt x="103192" y="83451"/>
                  </a:cubicBezTo>
                  <a:cubicBezTo>
                    <a:pt x="101787" y="82737"/>
                    <a:pt x="100263" y="82272"/>
                    <a:pt x="98727" y="81915"/>
                  </a:cubicBezTo>
                  <a:cubicBezTo>
                    <a:pt x="98346" y="81844"/>
                    <a:pt x="97953" y="81784"/>
                    <a:pt x="97560" y="81725"/>
                  </a:cubicBezTo>
                  <a:lnTo>
                    <a:pt x="96977" y="81641"/>
                  </a:lnTo>
                  <a:cubicBezTo>
                    <a:pt x="96786" y="81606"/>
                    <a:pt x="96596" y="81582"/>
                    <a:pt x="96393" y="81582"/>
                  </a:cubicBezTo>
                  <a:lnTo>
                    <a:pt x="95226" y="81534"/>
                  </a:lnTo>
                  <a:lnTo>
                    <a:pt x="94643" y="81522"/>
                  </a:lnTo>
                  <a:lnTo>
                    <a:pt x="19872" y="81522"/>
                  </a:lnTo>
                  <a:lnTo>
                    <a:pt x="19693" y="81510"/>
                  </a:lnTo>
                  <a:lnTo>
                    <a:pt x="19574" y="81499"/>
                  </a:lnTo>
                  <a:cubicBezTo>
                    <a:pt x="19431" y="81487"/>
                    <a:pt x="19288" y="81475"/>
                    <a:pt x="19146" y="81463"/>
                  </a:cubicBezTo>
                  <a:cubicBezTo>
                    <a:pt x="19074" y="81463"/>
                    <a:pt x="19003" y="81463"/>
                    <a:pt x="18931" y="81451"/>
                  </a:cubicBezTo>
                  <a:lnTo>
                    <a:pt x="18717" y="81415"/>
                  </a:lnTo>
                  <a:cubicBezTo>
                    <a:pt x="18586" y="81391"/>
                    <a:pt x="18443" y="81368"/>
                    <a:pt x="18300" y="81356"/>
                  </a:cubicBezTo>
                  <a:cubicBezTo>
                    <a:pt x="17181" y="81129"/>
                    <a:pt x="16145" y="80629"/>
                    <a:pt x="15240" y="79915"/>
                  </a:cubicBezTo>
                  <a:cubicBezTo>
                    <a:pt x="14335" y="79213"/>
                    <a:pt x="13633" y="78260"/>
                    <a:pt x="13169" y="77224"/>
                  </a:cubicBezTo>
                  <a:cubicBezTo>
                    <a:pt x="13085" y="77105"/>
                    <a:pt x="13061" y="76962"/>
                    <a:pt x="13014" y="76831"/>
                  </a:cubicBezTo>
                  <a:cubicBezTo>
                    <a:pt x="12966" y="76700"/>
                    <a:pt x="12907" y="76569"/>
                    <a:pt x="12859" y="76426"/>
                  </a:cubicBezTo>
                  <a:cubicBezTo>
                    <a:pt x="12835" y="76296"/>
                    <a:pt x="12800" y="76153"/>
                    <a:pt x="12764" y="76022"/>
                  </a:cubicBezTo>
                  <a:lnTo>
                    <a:pt x="12704" y="75819"/>
                  </a:lnTo>
                  <a:cubicBezTo>
                    <a:pt x="12692" y="75748"/>
                    <a:pt x="12680" y="75676"/>
                    <a:pt x="12680" y="75605"/>
                  </a:cubicBezTo>
                  <a:cubicBezTo>
                    <a:pt x="12657" y="75462"/>
                    <a:pt x="12633" y="75319"/>
                    <a:pt x="12609" y="75176"/>
                  </a:cubicBezTo>
                  <a:cubicBezTo>
                    <a:pt x="12573" y="75045"/>
                    <a:pt x="12597" y="74891"/>
                    <a:pt x="12585" y="74748"/>
                  </a:cubicBezTo>
                  <a:lnTo>
                    <a:pt x="12549" y="74295"/>
                  </a:lnTo>
                  <a:cubicBezTo>
                    <a:pt x="12549" y="74033"/>
                    <a:pt x="12549" y="73700"/>
                    <a:pt x="12561" y="73617"/>
                  </a:cubicBezTo>
                  <a:cubicBezTo>
                    <a:pt x="12597" y="72462"/>
                    <a:pt x="12895" y="71343"/>
                    <a:pt x="13431" y="70342"/>
                  </a:cubicBezTo>
                  <a:cubicBezTo>
                    <a:pt x="13990" y="69354"/>
                    <a:pt x="14776" y="68473"/>
                    <a:pt x="15717" y="67830"/>
                  </a:cubicBezTo>
                  <a:cubicBezTo>
                    <a:pt x="16681" y="67199"/>
                    <a:pt x="17764" y="66806"/>
                    <a:pt x="18896" y="66663"/>
                  </a:cubicBezTo>
                  <a:cubicBezTo>
                    <a:pt x="19038" y="66640"/>
                    <a:pt x="19181" y="66651"/>
                    <a:pt x="19324" y="66640"/>
                  </a:cubicBezTo>
                  <a:lnTo>
                    <a:pt x="19538" y="66628"/>
                  </a:lnTo>
                  <a:lnTo>
                    <a:pt x="19646" y="66640"/>
                  </a:lnTo>
                  <a:lnTo>
                    <a:pt x="94572" y="66640"/>
                  </a:lnTo>
                  <a:lnTo>
                    <a:pt x="94679" y="66628"/>
                  </a:lnTo>
                  <a:lnTo>
                    <a:pt x="94822" y="66616"/>
                  </a:lnTo>
                  <a:lnTo>
                    <a:pt x="95119" y="66604"/>
                  </a:lnTo>
                  <a:lnTo>
                    <a:pt x="95703" y="66568"/>
                  </a:lnTo>
                  <a:cubicBezTo>
                    <a:pt x="96096" y="66544"/>
                    <a:pt x="96489" y="66544"/>
                    <a:pt x="96881" y="66485"/>
                  </a:cubicBezTo>
                  <a:lnTo>
                    <a:pt x="98048" y="66306"/>
                  </a:lnTo>
                  <a:lnTo>
                    <a:pt x="98632" y="66211"/>
                  </a:lnTo>
                  <a:lnTo>
                    <a:pt x="99203" y="66080"/>
                  </a:lnTo>
                  <a:lnTo>
                    <a:pt x="100346" y="65782"/>
                  </a:lnTo>
                  <a:cubicBezTo>
                    <a:pt x="100727" y="65675"/>
                    <a:pt x="101096" y="65520"/>
                    <a:pt x="101465" y="65389"/>
                  </a:cubicBezTo>
                  <a:cubicBezTo>
                    <a:pt x="101834" y="65247"/>
                    <a:pt x="102215" y="65127"/>
                    <a:pt x="102561" y="64961"/>
                  </a:cubicBezTo>
                  <a:cubicBezTo>
                    <a:pt x="103275" y="64616"/>
                    <a:pt x="104001" y="64306"/>
                    <a:pt x="104656" y="63877"/>
                  </a:cubicBezTo>
                  <a:cubicBezTo>
                    <a:pt x="107288" y="62318"/>
                    <a:pt x="109693" y="59960"/>
                    <a:pt x="111348" y="57365"/>
                  </a:cubicBezTo>
                  <a:cubicBezTo>
                    <a:pt x="111383" y="57317"/>
                    <a:pt x="111419" y="57257"/>
                    <a:pt x="111455" y="57198"/>
                  </a:cubicBezTo>
                  <a:cubicBezTo>
                    <a:pt x="111467" y="57174"/>
                    <a:pt x="111479" y="57150"/>
                    <a:pt x="111490" y="57138"/>
                  </a:cubicBezTo>
                  <a:lnTo>
                    <a:pt x="111490" y="57126"/>
                  </a:lnTo>
                  <a:cubicBezTo>
                    <a:pt x="113074" y="54519"/>
                    <a:pt x="114074" y="51531"/>
                    <a:pt x="114288" y="48483"/>
                  </a:cubicBezTo>
                  <a:cubicBezTo>
                    <a:pt x="114527" y="45363"/>
                    <a:pt x="114026" y="42172"/>
                    <a:pt x="112812" y="39255"/>
                  </a:cubicBezTo>
                  <a:cubicBezTo>
                    <a:pt x="111562" y="36362"/>
                    <a:pt x="109633" y="33778"/>
                    <a:pt x="107228" y="31766"/>
                  </a:cubicBezTo>
                  <a:cubicBezTo>
                    <a:pt x="104799" y="29766"/>
                    <a:pt x="101894" y="28349"/>
                    <a:pt x="98810" y="27682"/>
                  </a:cubicBezTo>
                  <a:cubicBezTo>
                    <a:pt x="98429" y="27587"/>
                    <a:pt x="98036" y="27540"/>
                    <a:pt x="97643" y="27480"/>
                  </a:cubicBezTo>
                  <a:cubicBezTo>
                    <a:pt x="97251" y="27420"/>
                    <a:pt x="96870" y="27349"/>
                    <a:pt x="96477" y="27325"/>
                  </a:cubicBezTo>
                  <a:lnTo>
                    <a:pt x="95298" y="27266"/>
                  </a:lnTo>
                  <a:lnTo>
                    <a:pt x="94715" y="27218"/>
                  </a:lnTo>
                  <a:lnTo>
                    <a:pt x="94298" y="27206"/>
                  </a:lnTo>
                  <a:lnTo>
                    <a:pt x="71783" y="27206"/>
                  </a:lnTo>
                  <a:cubicBezTo>
                    <a:pt x="71140" y="27206"/>
                    <a:pt x="70676" y="27182"/>
                    <a:pt x="70676" y="27182"/>
                  </a:cubicBezTo>
                  <a:cubicBezTo>
                    <a:pt x="70650" y="27185"/>
                    <a:pt x="70624" y="27186"/>
                    <a:pt x="70598" y="27186"/>
                  </a:cubicBezTo>
                  <a:cubicBezTo>
                    <a:pt x="70484" y="27186"/>
                    <a:pt x="70376" y="27166"/>
                    <a:pt x="70259" y="27147"/>
                  </a:cubicBezTo>
                  <a:cubicBezTo>
                    <a:pt x="70116" y="27123"/>
                    <a:pt x="69973" y="27111"/>
                    <a:pt x="69830" y="27087"/>
                  </a:cubicBezTo>
                  <a:lnTo>
                    <a:pt x="69426" y="26980"/>
                  </a:lnTo>
                  <a:cubicBezTo>
                    <a:pt x="69283" y="26944"/>
                    <a:pt x="69140" y="26932"/>
                    <a:pt x="69009" y="26861"/>
                  </a:cubicBezTo>
                  <a:cubicBezTo>
                    <a:pt x="68747" y="26754"/>
                    <a:pt x="68473" y="26694"/>
                    <a:pt x="68223" y="26551"/>
                  </a:cubicBezTo>
                  <a:lnTo>
                    <a:pt x="67842" y="26361"/>
                  </a:lnTo>
                  <a:cubicBezTo>
                    <a:pt x="67723" y="26289"/>
                    <a:pt x="67604" y="26206"/>
                    <a:pt x="67473" y="26135"/>
                  </a:cubicBezTo>
                  <a:lnTo>
                    <a:pt x="67294" y="26027"/>
                  </a:lnTo>
                  <a:cubicBezTo>
                    <a:pt x="67235" y="25992"/>
                    <a:pt x="67175" y="25944"/>
                    <a:pt x="67116" y="25896"/>
                  </a:cubicBezTo>
                  <a:cubicBezTo>
                    <a:pt x="67009" y="25813"/>
                    <a:pt x="66890" y="25730"/>
                    <a:pt x="66771" y="25646"/>
                  </a:cubicBezTo>
                  <a:cubicBezTo>
                    <a:pt x="66663" y="25563"/>
                    <a:pt x="66568" y="25444"/>
                    <a:pt x="66461" y="25361"/>
                  </a:cubicBezTo>
                  <a:cubicBezTo>
                    <a:pt x="66354" y="25254"/>
                    <a:pt x="66223" y="25182"/>
                    <a:pt x="66140" y="25063"/>
                  </a:cubicBezTo>
                  <a:cubicBezTo>
                    <a:pt x="65961" y="24837"/>
                    <a:pt x="65735" y="24658"/>
                    <a:pt x="65592" y="24408"/>
                  </a:cubicBezTo>
                  <a:cubicBezTo>
                    <a:pt x="64889" y="23503"/>
                    <a:pt x="64401" y="22444"/>
                    <a:pt x="64235" y="21313"/>
                  </a:cubicBezTo>
                  <a:cubicBezTo>
                    <a:pt x="64211" y="21170"/>
                    <a:pt x="64175" y="20110"/>
                    <a:pt x="64175" y="20074"/>
                  </a:cubicBezTo>
                  <a:lnTo>
                    <a:pt x="64175" y="19979"/>
                  </a:lnTo>
                  <a:lnTo>
                    <a:pt x="64175" y="19169"/>
                  </a:lnTo>
                  <a:lnTo>
                    <a:pt x="64175" y="15895"/>
                  </a:lnTo>
                  <a:lnTo>
                    <a:pt x="66890" y="15895"/>
                  </a:lnTo>
                  <a:lnTo>
                    <a:pt x="57841" y="0"/>
                  </a:lnTo>
                  <a:close/>
                </a:path>
              </a:pathLst>
            </a:custGeom>
            <a:solidFill>
              <a:srgbClr val="BAE4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5"/>
            <p:cNvSpPr/>
            <p:nvPr/>
          </p:nvSpPr>
          <p:spPr>
            <a:xfrm>
              <a:off x="3124740" y="1467244"/>
              <a:ext cx="2847490" cy="3675956"/>
            </a:xfrm>
            <a:custGeom>
              <a:avLst/>
              <a:gdLst/>
              <a:ahLst/>
              <a:cxnLst/>
              <a:rect l="l" t="t" r="r" b="b"/>
              <a:pathLst>
                <a:path w="103002" h="132970" extrusionOk="0">
                  <a:moveTo>
                    <a:pt x="51507" y="1"/>
                  </a:moveTo>
                  <a:lnTo>
                    <a:pt x="51507" y="3727"/>
                  </a:lnTo>
                  <a:lnTo>
                    <a:pt x="52757" y="3727"/>
                  </a:lnTo>
                  <a:lnTo>
                    <a:pt x="52757" y="1"/>
                  </a:lnTo>
                  <a:close/>
                  <a:moveTo>
                    <a:pt x="51507" y="7442"/>
                  </a:moveTo>
                  <a:lnTo>
                    <a:pt x="51507" y="9180"/>
                  </a:lnTo>
                  <a:cubicBezTo>
                    <a:pt x="51507" y="9883"/>
                    <a:pt x="51566" y="10573"/>
                    <a:pt x="51662" y="11252"/>
                  </a:cubicBezTo>
                  <a:lnTo>
                    <a:pt x="52888" y="11073"/>
                  </a:lnTo>
                  <a:cubicBezTo>
                    <a:pt x="52793" y="10454"/>
                    <a:pt x="52757" y="9823"/>
                    <a:pt x="52757" y="9180"/>
                  </a:cubicBezTo>
                  <a:lnTo>
                    <a:pt x="52757" y="7442"/>
                  </a:lnTo>
                  <a:close/>
                  <a:moveTo>
                    <a:pt x="53888" y="14467"/>
                  </a:moveTo>
                  <a:lnTo>
                    <a:pt x="52757" y="14979"/>
                  </a:lnTo>
                  <a:cubicBezTo>
                    <a:pt x="53293" y="16157"/>
                    <a:pt x="53995" y="17265"/>
                    <a:pt x="54840" y="18265"/>
                  </a:cubicBezTo>
                  <a:lnTo>
                    <a:pt x="55781" y="17455"/>
                  </a:lnTo>
                  <a:cubicBezTo>
                    <a:pt x="55019" y="16550"/>
                    <a:pt x="54376" y="15550"/>
                    <a:pt x="53888" y="14467"/>
                  </a:cubicBezTo>
                  <a:close/>
                  <a:moveTo>
                    <a:pt x="58424" y="19812"/>
                  </a:moveTo>
                  <a:lnTo>
                    <a:pt x="57734" y="20848"/>
                  </a:lnTo>
                  <a:cubicBezTo>
                    <a:pt x="58817" y="21575"/>
                    <a:pt x="59984" y="22146"/>
                    <a:pt x="61222" y="22551"/>
                  </a:cubicBezTo>
                  <a:lnTo>
                    <a:pt x="61603" y="21360"/>
                  </a:lnTo>
                  <a:cubicBezTo>
                    <a:pt x="60484" y="21003"/>
                    <a:pt x="59412" y="20479"/>
                    <a:pt x="58424" y="19812"/>
                  </a:cubicBezTo>
                  <a:close/>
                  <a:moveTo>
                    <a:pt x="65092" y="21979"/>
                  </a:moveTo>
                  <a:lnTo>
                    <a:pt x="65056" y="23218"/>
                  </a:lnTo>
                  <a:cubicBezTo>
                    <a:pt x="65211" y="23218"/>
                    <a:pt x="65378" y="23230"/>
                    <a:pt x="65544" y="23230"/>
                  </a:cubicBezTo>
                  <a:lnTo>
                    <a:pt x="68795" y="23230"/>
                  </a:lnTo>
                  <a:lnTo>
                    <a:pt x="68795" y="21979"/>
                  </a:lnTo>
                  <a:close/>
                  <a:moveTo>
                    <a:pt x="72521" y="21979"/>
                  </a:moveTo>
                  <a:lnTo>
                    <a:pt x="72521" y="23230"/>
                  </a:lnTo>
                  <a:lnTo>
                    <a:pt x="76248" y="23230"/>
                  </a:lnTo>
                  <a:lnTo>
                    <a:pt x="76248" y="21979"/>
                  </a:lnTo>
                  <a:close/>
                  <a:moveTo>
                    <a:pt x="79975" y="21979"/>
                  </a:moveTo>
                  <a:lnTo>
                    <a:pt x="79975" y="23230"/>
                  </a:lnTo>
                  <a:lnTo>
                    <a:pt x="83689" y="23230"/>
                  </a:lnTo>
                  <a:lnTo>
                    <a:pt x="83689" y="21979"/>
                  </a:lnTo>
                  <a:close/>
                  <a:moveTo>
                    <a:pt x="87416" y="21979"/>
                  </a:moveTo>
                  <a:lnTo>
                    <a:pt x="87416" y="23230"/>
                  </a:lnTo>
                  <a:lnTo>
                    <a:pt x="88952" y="23230"/>
                  </a:lnTo>
                  <a:cubicBezTo>
                    <a:pt x="89654" y="23230"/>
                    <a:pt x="90357" y="23277"/>
                    <a:pt x="91035" y="23396"/>
                  </a:cubicBezTo>
                  <a:lnTo>
                    <a:pt x="91238" y="22170"/>
                  </a:lnTo>
                  <a:cubicBezTo>
                    <a:pt x="90488" y="22039"/>
                    <a:pt x="89726" y="21979"/>
                    <a:pt x="88952" y="21979"/>
                  </a:cubicBezTo>
                  <a:close/>
                  <a:moveTo>
                    <a:pt x="94941" y="23313"/>
                  </a:moveTo>
                  <a:lnTo>
                    <a:pt x="94417" y="24444"/>
                  </a:lnTo>
                  <a:cubicBezTo>
                    <a:pt x="95488" y="24944"/>
                    <a:pt x="96477" y="25599"/>
                    <a:pt x="97370" y="26385"/>
                  </a:cubicBezTo>
                  <a:lnTo>
                    <a:pt x="98191" y="25444"/>
                  </a:lnTo>
                  <a:cubicBezTo>
                    <a:pt x="97215" y="24587"/>
                    <a:pt x="96119" y="23873"/>
                    <a:pt x="94941" y="23313"/>
                  </a:cubicBezTo>
                  <a:close/>
                  <a:moveTo>
                    <a:pt x="100739" y="28373"/>
                  </a:moveTo>
                  <a:lnTo>
                    <a:pt x="99691" y="29052"/>
                  </a:lnTo>
                  <a:cubicBezTo>
                    <a:pt x="100346" y="30052"/>
                    <a:pt x="100846" y="31135"/>
                    <a:pt x="101192" y="32266"/>
                  </a:cubicBezTo>
                  <a:lnTo>
                    <a:pt x="102382" y="31897"/>
                  </a:lnTo>
                  <a:cubicBezTo>
                    <a:pt x="102001" y="30659"/>
                    <a:pt x="101442" y="29468"/>
                    <a:pt x="100739" y="28373"/>
                  </a:cubicBezTo>
                  <a:close/>
                  <a:moveTo>
                    <a:pt x="102989" y="35731"/>
                  </a:moveTo>
                  <a:lnTo>
                    <a:pt x="101751" y="35755"/>
                  </a:lnTo>
                  <a:cubicBezTo>
                    <a:pt x="101751" y="35850"/>
                    <a:pt x="101751" y="35934"/>
                    <a:pt x="101751" y="36017"/>
                  </a:cubicBezTo>
                  <a:cubicBezTo>
                    <a:pt x="101751" y="37124"/>
                    <a:pt x="101608" y="38220"/>
                    <a:pt x="101334" y="39267"/>
                  </a:cubicBezTo>
                  <a:lnTo>
                    <a:pt x="102537" y="39589"/>
                  </a:lnTo>
                  <a:cubicBezTo>
                    <a:pt x="102846" y="38434"/>
                    <a:pt x="103001" y="37231"/>
                    <a:pt x="103001" y="36017"/>
                  </a:cubicBezTo>
                  <a:cubicBezTo>
                    <a:pt x="103001" y="35922"/>
                    <a:pt x="102989" y="35826"/>
                    <a:pt x="102989" y="35731"/>
                  </a:cubicBezTo>
                  <a:close/>
                  <a:moveTo>
                    <a:pt x="99977" y="42541"/>
                  </a:moveTo>
                  <a:cubicBezTo>
                    <a:pt x="99370" y="43553"/>
                    <a:pt x="98620" y="44482"/>
                    <a:pt x="97763" y="45304"/>
                  </a:cubicBezTo>
                  <a:lnTo>
                    <a:pt x="98620" y="46209"/>
                  </a:lnTo>
                  <a:cubicBezTo>
                    <a:pt x="99560" y="45316"/>
                    <a:pt x="100382" y="44292"/>
                    <a:pt x="101037" y="43172"/>
                  </a:cubicBezTo>
                  <a:lnTo>
                    <a:pt x="99977" y="42541"/>
                  </a:lnTo>
                  <a:close/>
                  <a:moveTo>
                    <a:pt x="94881" y="47363"/>
                  </a:moveTo>
                  <a:cubicBezTo>
                    <a:pt x="93833" y="47911"/>
                    <a:pt x="92714" y="48316"/>
                    <a:pt x="91547" y="48554"/>
                  </a:cubicBezTo>
                  <a:lnTo>
                    <a:pt x="91797" y="49769"/>
                  </a:lnTo>
                  <a:cubicBezTo>
                    <a:pt x="93071" y="49507"/>
                    <a:pt x="94310" y="49066"/>
                    <a:pt x="95465" y="48471"/>
                  </a:cubicBezTo>
                  <a:lnTo>
                    <a:pt x="94881" y="47363"/>
                  </a:lnTo>
                  <a:close/>
                  <a:moveTo>
                    <a:pt x="17205" y="48816"/>
                  </a:moveTo>
                  <a:lnTo>
                    <a:pt x="17205" y="50054"/>
                  </a:lnTo>
                  <a:lnTo>
                    <a:pt x="20931" y="50054"/>
                  </a:lnTo>
                  <a:lnTo>
                    <a:pt x="20931" y="48816"/>
                  </a:lnTo>
                  <a:close/>
                  <a:moveTo>
                    <a:pt x="24658" y="48816"/>
                  </a:moveTo>
                  <a:lnTo>
                    <a:pt x="24658" y="50054"/>
                  </a:lnTo>
                  <a:lnTo>
                    <a:pt x="28373" y="50054"/>
                  </a:lnTo>
                  <a:lnTo>
                    <a:pt x="28373" y="48816"/>
                  </a:lnTo>
                  <a:close/>
                  <a:moveTo>
                    <a:pt x="32100" y="48816"/>
                  </a:moveTo>
                  <a:lnTo>
                    <a:pt x="32100" y="50054"/>
                  </a:lnTo>
                  <a:lnTo>
                    <a:pt x="35826" y="50054"/>
                  </a:lnTo>
                  <a:lnTo>
                    <a:pt x="35826" y="48816"/>
                  </a:lnTo>
                  <a:close/>
                  <a:moveTo>
                    <a:pt x="39553" y="48816"/>
                  </a:moveTo>
                  <a:lnTo>
                    <a:pt x="39553" y="50054"/>
                  </a:lnTo>
                  <a:lnTo>
                    <a:pt x="43280" y="50054"/>
                  </a:lnTo>
                  <a:lnTo>
                    <a:pt x="43280" y="48816"/>
                  </a:lnTo>
                  <a:close/>
                  <a:moveTo>
                    <a:pt x="47006" y="48816"/>
                  </a:moveTo>
                  <a:lnTo>
                    <a:pt x="47006" y="50054"/>
                  </a:lnTo>
                  <a:lnTo>
                    <a:pt x="50721" y="50054"/>
                  </a:lnTo>
                  <a:lnTo>
                    <a:pt x="50721" y="48816"/>
                  </a:lnTo>
                  <a:close/>
                  <a:moveTo>
                    <a:pt x="54448" y="48816"/>
                  </a:moveTo>
                  <a:lnTo>
                    <a:pt x="54448" y="50054"/>
                  </a:lnTo>
                  <a:lnTo>
                    <a:pt x="58174" y="50054"/>
                  </a:lnTo>
                  <a:lnTo>
                    <a:pt x="58174" y="48816"/>
                  </a:lnTo>
                  <a:close/>
                  <a:moveTo>
                    <a:pt x="61901" y="48816"/>
                  </a:moveTo>
                  <a:lnTo>
                    <a:pt x="61901" y="50054"/>
                  </a:lnTo>
                  <a:lnTo>
                    <a:pt x="65628" y="50054"/>
                  </a:lnTo>
                  <a:lnTo>
                    <a:pt x="65628" y="48816"/>
                  </a:lnTo>
                  <a:close/>
                  <a:moveTo>
                    <a:pt x="69342" y="48816"/>
                  </a:moveTo>
                  <a:lnTo>
                    <a:pt x="69342" y="50054"/>
                  </a:lnTo>
                  <a:lnTo>
                    <a:pt x="73069" y="50054"/>
                  </a:lnTo>
                  <a:lnTo>
                    <a:pt x="73069" y="48816"/>
                  </a:lnTo>
                  <a:close/>
                  <a:moveTo>
                    <a:pt x="76796" y="48816"/>
                  </a:moveTo>
                  <a:lnTo>
                    <a:pt x="76796" y="50054"/>
                  </a:lnTo>
                  <a:lnTo>
                    <a:pt x="80522" y="50054"/>
                  </a:lnTo>
                  <a:lnTo>
                    <a:pt x="80522" y="48816"/>
                  </a:lnTo>
                  <a:close/>
                  <a:moveTo>
                    <a:pt x="84249" y="48816"/>
                  </a:moveTo>
                  <a:lnTo>
                    <a:pt x="84249" y="50054"/>
                  </a:lnTo>
                  <a:lnTo>
                    <a:pt x="87976" y="50054"/>
                  </a:lnTo>
                  <a:lnTo>
                    <a:pt x="87976" y="48816"/>
                  </a:lnTo>
                  <a:close/>
                  <a:moveTo>
                    <a:pt x="13454" y="48828"/>
                  </a:moveTo>
                  <a:cubicBezTo>
                    <a:pt x="12157" y="48876"/>
                    <a:pt x="10871" y="49102"/>
                    <a:pt x="9632" y="49507"/>
                  </a:cubicBezTo>
                  <a:lnTo>
                    <a:pt x="10013" y="50685"/>
                  </a:lnTo>
                  <a:cubicBezTo>
                    <a:pt x="11145" y="50316"/>
                    <a:pt x="12311" y="50114"/>
                    <a:pt x="13502" y="50066"/>
                  </a:cubicBezTo>
                  <a:lnTo>
                    <a:pt x="13454" y="48828"/>
                  </a:lnTo>
                  <a:close/>
                  <a:moveTo>
                    <a:pt x="6144" y="51209"/>
                  </a:moveTo>
                  <a:cubicBezTo>
                    <a:pt x="5072" y="51935"/>
                    <a:pt x="4096" y="52805"/>
                    <a:pt x="3251" y="53805"/>
                  </a:cubicBezTo>
                  <a:lnTo>
                    <a:pt x="4203" y="54602"/>
                  </a:lnTo>
                  <a:cubicBezTo>
                    <a:pt x="4965" y="53698"/>
                    <a:pt x="5858" y="52900"/>
                    <a:pt x="6834" y="52233"/>
                  </a:cubicBezTo>
                  <a:lnTo>
                    <a:pt x="6144" y="51209"/>
                  </a:lnTo>
                  <a:close/>
                  <a:moveTo>
                    <a:pt x="1179" y="57091"/>
                  </a:moveTo>
                  <a:cubicBezTo>
                    <a:pt x="643" y="58270"/>
                    <a:pt x="286" y="59532"/>
                    <a:pt x="96" y="60818"/>
                  </a:cubicBezTo>
                  <a:lnTo>
                    <a:pt x="1322" y="60996"/>
                  </a:lnTo>
                  <a:cubicBezTo>
                    <a:pt x="1489" y="59817"/>
                    <a:pt x="1822" y="58674"/>
                    <a:pt x="2310" y="57603"/>
                  </a:cubicBezTo>
                  <a:lnTo>
                    <a:pt x="1179" y="57091"/>
                  </a:lnTo>
                  <a:close/>
                  <a:moveTo>
                    <a:pt x="1239" y="64568"/>
                  </a:moveTo>
                  <a:lnTo>
                    <a:pt x="0" y="64675"/>
                  </a:lnTo>
                  <a:cubicBezTo>
                    <a:pt x="107" y="65973"/>
                    <a:pt x="405" y="67247"/>
                    <a:pt x="869" y="68461"/>
                  </a:cubicBezTo>
                  <a:lnTo>
                    <a:pt x="2024" y="68021"/>
                  </a:lnTo>
                  <a:cubicBezTo>
                    <a:pt x="1608" y="66914"/>
                    <a:pt x="1346" y="65747"/>
                    <a:pt x="1239" y="64568"/>
                  </a:cubicBezTo>
                  <a:close/>
                  <a:moveTo>
                    <a:pt x="3739" y="71116"/>
                  </a:moveTo>
                  <a:lnTo>
                    <a:pt x="2751" y="71855"/>
                  </a:lnTo>
                  <a:cubicBezTo>
                    <a:pt x="3525" y="72902"/>
                    <a:pt x="4453" y="73831"/>
                    <a:pt x="5477" y="74617"/>
                  </a:cubicBezTo>
                  <a:lnTo>
                    <a:pt x="6239" y="73629"/>
                  </a:lnTo>
                  <a:cubicBezTo>
                    <a:pt x="5287" y="72902"/>
                    <a:pt x="4453" y="72057"/>
                    <a:pt x="3739" y="71116"/>
                  </a:cubicBezTo>
                  <a:close/>
                  <a:moveTo>
                    <a:pt x="9323" y="75367"/>
                  </a:moveTo>
                  <a:lnTo>
                    <a:pt x="8870" y="76522"/>
                  </a:lnTo>
                  <a:cubicBezTo>
                    <a:pt x="10073" y="76998"/>
                    <a:pt x="11347" y="77296"/>
                    <a:pt x="12645" y="77415"/>
                  </a:cubicBezTo>
                  <a:lnTo>
                    <a:pt x="12764" y="76177"/>
                  </a:lnTo>
                  <a:cubicBezTo>
                    <a:pt x="11585" y="76069"/>
                    <a:pt x="10418" y="75796"/>
                    <a:pt x="9323" y="75367"/>
                  </a:cubicBezTo>
                  <a:close/>
                  <a:moveTo>
                    <a:pt x="16431" y="76236"/>
                  </a:moveTo>
                  <a:lnTo>
                    <a:pt x="16431" y="77486"/>
                  </a:lnTo>
                  <a:lnTo>
                    <a:pt x="20158" y="77486"/>
                  </a:lnTo>
                  <a:lnTo>
                    <a:pt x="20158" y="76236"/>
                  </a:lnTo>
                  <a:close/>
                  <a:moveTo>
                    <a:pt x="23872" y="76236"/>
                  </a:moveTo>
                  <a:lnTo>
                    <a:pt x="23872" y="77486"/>
                  </a:lnTo>
                  <a:lnTo>
                    <a:pt x="27599" y="77486"/>
                  </a:lnTo>
                  <a:lnTo>
                    <a:pt x="27599" y="76236"/>
                  </a:lnTo>
                  <a:close/>
                  <a:moveTo>
                    <a:pt x="31326" y="76236"/>
                  </a:moveTo>
                  <a:lnTo>
                    <a:pt x="31326" y="77486"/>
                  </a:lnTo>
                  <a:lnTo>
                    <a:pt x="35052" y="77486"/>
                  </a:lnTo>
                  <a:lnTo>
                    <a:pt x="35052" y="76236"/>
                  </a:lnTo>
                  <a:close/>
                  <a:moveTo>
                    <a:pt x="38779" y="76236"/>
                  </a:moveTo>
                  <a:lnTo>
                    <a:pt x="38779" y="77486"/>
                  </a:lnTo>
                  <a:lnTo>
                    <a:pt x="42494" y="77486"/>
                  </a:lnTo>
                  <a:lnTo>
                    <a:pt x="42494" y="76236"/>
                  </a:lnTo>
                  <a:close/>
                  <a:moveTo>
                    <a:pt x="46220" y="76236"/>
                  </a:moveTo>
                  <a:lnTo>
                    <a:pt x="46220" y="77486"/>
                  </a:lnTo>
                  <a:lnTo>
                    <a:pt x="49947" y="77486"/>
                  </a:lnTo>
                  <a:lnTo>
                    <a:pt x="49947" y="76236"/>
                  </a:lnTo>
                  <a:close/>
                  <a:moveTo>
                    <a:pt x="53674" y="76236"/>
                  </a:moveTo>
                  <a:lnTo>
                    <a:pt x="53674" y="77486"/>
                  </a:lnTo>
                  <a:lnTo>
                    <a:pt x="57400" y="77486"/>
                  </a:lnTo>
                  <a:lnTo>
                    <a:pt x="57400" y="76236"/>
                  </a:lnTo>
                  <a:close/>
                  <a:moveTo>
                    <a:pt x="61127" y="76236"/>
                  </a:moveTo>
                  <a:lnTo>
                    <a:pt x="61127" y="77486"/>
                  </a:lnTo>
                  <a:lnTo>
                    <a:pt x="64842" y="77486"/>
                  </a:lnTo>
                  <a:lnTo>
                    <a:pt x="64842" y="76236"/>
                  </a:lnTo>
                  <a:close/>
                  <a:moveTo>
                    <a:pt x="68568" y="76236"/>
                  </a:moveTo>
                  <a:lnTo>
                    <a:pt x="68568" y="77486"/>
                  </a:lnTo>
                  <a:lnTo>
                    <a:pt x="72295" y="77486"/>
                  </a:lnTo>
                  <a:lnTo>
                    <a:pt x="72295" y="76236"/>
                  </a:lnTo>
                  <a:close/>
                  <a:moveTo>
                    <a:pt x="76022" y="76236"/>
                  </a:moveTo>
                  <a:lnTo>
                    <a:pt x="76022" y="77486"/>
                  </a:lnTo>
                  <a:lnTo>
                    <a:pt x="79748" y="77486"/>
                  </a:lnTo>
                  <a:lnTo>
                    <a:pt x="79748" y="76236"/>
                  </a:lnTo>
                  <a:close/>
                  <a:moveTo>
                    <a:pt x="83475" y="76236"/>
                  </a:moveTo>
                  <a:lnTo>
                    <a:pt x="83475" y="77486"/>
                  </a:lnTo>
                  <a:lnTo>
                    <a:pt x="87190" y="77486"/>
                  </a:lnTo>
                  <a:lnTo>
                    <a:pt x="87190" y="76236"/>
                  </a:lnTo>
                  <a:close/>
                  <a:moveTo>
                    <a:pt x="91000" y="76391"/>
                  </a:moveTo>
                  <a:lnTo>
                    <a:pt x="90821" y="77617"/>
                  </a:lnTo>
                  <a:cubicBezTo>
                    <a:pt x="92000" y="77784"/>
                    <a:pt x="93143" y="78117"/>
                    <a:pt x="94214" y="78605"/>
                  </a:cubicBezTo>
                  <a:lnTo>
                    <a:pt x="94726" y="77474"/>
                  </a:lnTo>
                  <a:cubicBezTo>
                    <a:pt x="93548" y="76939"/>
                    <a:pt x="92286" y="76569"/>
                    <a:pt x="91000" y="76391"/>
                  </a:cubicBezTo>
                  <a:close/>
                  <a:moveTo>
                    <a:pt x="98013" y="79546"/>
                  </a:moveTo>
                  <a:lnTo>
                    <a:pt x="97215" y="80499"/>
                  </a:lnTo>
                  <a:cubicBezTo>
                    <a:pt x="98120" y="81261"/>
                    <a:pt x="98917" y="82153"/>
                    <a:pt x="99572" y="83130"/>
                  </a:cubicBezTo>
                  <a:lnTo>
                    <a:pt x="100608" y="82439"/>
                  </a:lnTo>
                  <a:cubicBezTo>
                    <a:pt x="99882" y="81356"/>
                    <a:pt x="99001" y="80391"/>
                    <a:pt x="98013" y="79546"/>
                  </a:cubicBezTo>
                  <a:close/>
                  <a:moveTo>
                    <a:pt x="102311" y="85928"/>
                  </a:moveTo>
                  <a:lnTo>
                    <a:pt x="101132" y="86309"/>
                  </a:lnTo>
                  <a:cubicBezTo>
                    <a:pt x="101489" y="87440"/>
                    <a:pt x="101703" y="88607"/>
                    <a:pt x="101751" y="89797"/>
                  </a:cubicBezTo>
                  <a:lnTo>
                    <a:pt x="102989" y="89750"/>
                  </a:lnTo>
                  <a:cubicBezTo>
                    <a:pt x="102942" y="88452"/>
                    <a:pt x="102716" y="87166"/>
                    <a:pt x="102311" y="85928"/>
                  </a:cubicBezTo>
                  <a:close/>
                  <a:moveTo>
                    <a:pt x="101430" y="93333"/>
                  </a:moveTo>
                  <a:cubicBezTo>
                    <a:pt x="101156" y="94488"/>
                    <a:pt x="100727" y="95596"/>
                    <a:pt x="100156" y="96631"/>
                  </a:cubicBezTo>
                  <a:lnTo>
                    <a:pt x="101239" y="97239"/>
                  </a:lnTo>
                  <a:cubicBezTo>
                    <a:pt x="101870" y="96096"/>
                    <a:pt x="102346" y="94881"/>
                    <a:pt x="102632" y="93619"/>
                  </a:cubicBezTo>
                  <a:lnTo>
                    <a:pt x="101430" y="93333"/>
                  </a:lnTo>
                  <a:close/>
                  <a:moveTo>
                    <a:pt x="98024" y="99465"/>
                  </a:moveTo>
                  <a:cubicBezTo>
                    <a:pt x="97191" y="100310"/>
                    <a:pt x="96239" y="101025"/>
                    <a:pt x="95215" y="101608"/>
                  </a:cubicBezTo>
                  <a:lnTo>
                    <a:pt x="95822" y="102692"/>
                  </a:lnTo>
                  <a:cubicBezTo>
                    <a:pt x="96953" y="102061"/>
                    <a:pt x="97989" y="101263"/>
                    <a:pt x="98906" y="100346"/>
                  </a:cubicBezTo>
                  <a:lnTo>
                    <a:pt x="98024" y="99465"/>
                  </a:lnTo>
                  <a:close/>
                  <a:moveTo>
                    <a:pt x="66009" y="103239"/>
                  </a:moveTo>
                  <a:lnTo>
                    <a:pt x="66009" y="104478"/>
                  </a:lnTo>
                  <a:lnTo>
                    <a:pt x="69735" y="104478"/>
                  </a:lnTo>
                  <a:lnTo>
                    <a:pt x="69735" y="103239"/>
                  </a:lnTo>
                  <a:close/>
                  <a:moveTo>
                    <a:pt x="73462" y="103239"/>
                  </a:moveTo>
                  <a:lnTo>
                    <a:pt x="73462" y="104478"/>
                  </a:lnTo>
                  <a:lnTo>
                    <a:pt x="77189" y="104478"/>
                  </a:lnTo>
                  <a:lnTo>
                    <a:pt x="77189" y="103239"/>
                  </a:lnTo>
                  <a:close/>
                  <a:moveTo>
                    <a:pt x="80915" y="103239"/>
                  </a:moveTo>
                  <a:lnTo>
                    <a:pt x="80915" y="104478"/>
                  </a:lnTo>
                  <a:lnTo>
                    <a:pt x="84630" y="104478"/>
                  </a:lnTo>
                  <a:lnTo>
                    <a:pt x="84630" y="103239"/>
                  </a:lnTo>
                  <a:close/>
                  <a:moveTo>
                    <a:pt x="91917" y="102894"/>
                  </a:moveTo>
                  <a:cubicBezTo>
                    <a:pt x="90952" y="103120"/>
                    <a:pt x="89952" y="103239"/>
                    <a:pt x="88952" y="103239"/>
                  </a:cubicBezTo>
                  <a:lnTo>
                    <a:pt x="88357" y="103239"/>
                  </a:lnTo>
                  <a:lnTo>
                    <a:pt x="88357" y="104478"/>
                  </a:lnTo>
                  <a:lnTo>
                    <a:pt x="88952" y="104478"/>
                  </a:lnTo>
                  <a:cubicBezTo>
                    <a:pt x="90047" y="104478"/>
                    <a:pt x="91143" y="104359"/>
                    <a:pt x="92202" y="104109"/>
                  </a:cubicBezTo>
                  <a:lnTo>
                    <a:pt x="91917" y="102894"/>
                  </a:lnTo>
                  <a:close/>
                  <a:moveTo>
                    <a:pt x="62175" y="103644"/>
                  </a:moveTo>
                  <a:cubicBezTo>
                    <a:pt x="60913" y="103954"/>
                    <a:pt x="59698" y="104442"/>
                    <a:pt x="58567" y="105097"/>
                  </a:cubicBezTo>
                  <a:lnTo>
                    <a:pt x="59186" y="106168"/>
                  </a:lnTo>
                  <a:cubicBezTo>
                    <a:pt x="60210" y="105585"/>
                    <a:pt x="61317" y="105132"/>
                    <a:pt x="62472" y="104847"/>
                  </a:cubicBezTo>
                  <a:lnTo>
                    <a:pt x="62175" y="103644"/>
                  </a:lnTo>
                  <a:close/>
                  <a:moveTo>
                    <a:pt x="55495" y="107478"/>
                  </a:moveTo>
                  <a:cubicBezTo>
                    <a:pt x="54590" y="108407"/>
                    <a:pt x="53817" y="109454"/>
                    <a:pt x="53197" y="110597"/>
                  </a:cubicBezTo>
                  <a:lnTo>
                    <a:pt x="54293" y="111193"/>
                  </a:lnTo>
                  <a:cubicBezTo>
                    <a:pt x="54852" y="110145"/>
                    <a:pt x="55555" y="109193"/>
                    <a:pt x="56388" y="108335"/>
                  </a:cubicBezTo>
                  <a:lnTo>
                    <a:pt x="55495" y="107478"/>
                  </a:lnTo>
                  <a:close/>
                  <a:moveTo>
                    <a:pt x="51840" y="114241"/>
                  </a:moveTo>
                  <a:cubicBezTo>
                    <a:pt x="51626" y="115229"/>
                    <a:pt x="51507" y="116253"/>
                    <a:pt x="51507" y="117277"/>
                  </a:cubicBezTo>
                  <a:lnTo>
                    <a:pt x="51507" y="118075"/>
                  </a:lnTo>
                  <a:lnTo>
                    <a:pt x="52745" y="118075"/>
                  </a:lnTo>
                  <a:lnTo>
                    <a:pt x="52745" y="117277"/>
                  </a:lnTo>
                  <a:cubicBezTo>
                    <a:pt x="52745" y="116348"/>
                    <a:pt x="52852" y="115408"/>
                    <a:pt x="53055" y="114503"/>
                  </a:cubicBezTo>
                  <a:lnTo>
                    <a:pt x="51840" y="114241"/>
                  </a:lnTo>
                  <a:close/>
                  <a:moveTo>
                    <a:pt x="51507" y="121801"/>
                  </a:moveTo>
                  <a:lnTo>
                    <a:pt x="51507" y="125528"/>
                  </a:lnTo>
                  <a:lnTo>
                    <a:pt x="52757" y="125528"/>
                  </a:lnTo>
                  <a:lnTo>
                    <a:pt x="52757" y="121801"/>
                  </a:lnTo>
                  <a:close/>
                  <a:moveTo>
                    <a:pt x="51507" y="129243"/>
                  </a:moveTo>
                  <a:lnTo>
                    <a:pt x="51507" y="132969"/>
                  </a:lnTo>
                  <a:lnTo>
                    <a:pt x="52757" y="132969"/>
                  </a:lnTo>
                  <a:lnTo>
                    <a:pt x="52757" y="129243"/>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 name="TextBox 4"/>
          <p:cNvSpPr txBox="1"/>
          <p:nvPr/>
        </p:nvSpPr>
        <p:spPr>
          <a:xfrm>
            <a:off x="1120962" y="1478270"/>
            <a:ext cx="4015110" cy="2123658"/>
          </a:xfrm>
          <a:prstGeom prst="rect">
            <a:avLst/>
          </a:prstGeom>
          <a:noFill/>
        </p:spPr>
        <p:txBody>
          <a:bodyPr wrap="square" rtlCol="0">
            <a:spAutoFit/>
          </a:bodyPr>
          <a:lstStyle/>
          <a:p>
            <a:r>
              <a:rPr lang="en-US" sz="6600" dirty="0" smtClean="0">
                <a:solidFill>
                  <a:srgbClr val="2F7536"/>
                </a:solidFill>
                <a:latin typeface="Fira Sans Extra Condensed Medium"/>
                <a:ea typeface="Fira Sans Extra Condensed Medium"/>
                <a:cs typeface="Fira Sans Extra Condensed Medium"/>
              </a:rPr>
              <a:t>0</a:t>
            </a:r>
            <a:r>
              <a:rPr lang="ar-JO" sz="6600" dirty="0" smtClean="0">
                <a:solidFill>
                  <a:srgbClr val="2F7536"/>
                </a:solidFill>
                <a:latin typeface="Fira Sans Extra Condensed Medium"/>
                <a:ea typeface="Fira Sans Extra Condensed Medium"/>
                <a:cs typeface="Fira Sans Extra Condensed Medium"/>
              </a:rPr>
              <a:t>2</a:t>
            </a:r>
            <a:endParaRPr lang="en-US" sz="6600" dirty="0" smtClean="0">
              <a:solidFill>
                <a:srgbClr val="2F7536"/>
              </a:solidFill>
              <a:latin typeface="Fira Sans Extra Condensed Medium"/>
              <a:ea typeface="Fira Sans Extra Condensed Medium"/>
              <a:cs typeface="Fira Sans Extra Condensed Medium"/>
            </a:endParaRPr>
          </a:p>
          <a:p>
            <a:endParaRPr lang="en-US" sz="6600" dirty="0">
              <a:solidFill>
                <a:srgbClr val="2F7536"/>
              </a:solidFill>
              <a:latin typeface="Fira Sans Extra Condensed Medium"/>
              <a:ea typeface="Fira Sans Extra Condensed Medium"/>
              <a:cs typeface="Fira Sans Extra Condensed Medium"/>
            </a:endParaRPr>
          </a:p>
        </p:txBody>
      </p:sp>
      <p:cxnSp>
        <p:nvCxnSpPr>
          <p:cNvPr id="12" name="Google Shape;87;p13"/>
          <p:cNvCxnSpPr/>
          <p:nvPr/>
        </p:nvCxnSpPr>
        <p:spPr>
          <a:xfrm>
            <a:off x="412393" y="2436972"/>
            <a:ext cx="2833002" cy="0"/>
          </a:xfrm>
          <a:prstGeom prst="straightConnector1">
            <a:avLst/>
          </a:prstGeom>
          <a:noFill/>
          <a:ln w="9525" cap="flat" cmpd="sng">
            <a:solidFill>
              <a:srgbClr val="2F7536"/>
            </a:solidFill>
            <a:prstDash val="solid"/>
            <a:round/>
            <a:headEnd type="none" w="med" len="med"/>
            <a:tailEnd type="none" w="med" len="med"/>
          </a:ln>
        </p:spPr>
      </p:cxnSp>
      <p:sp>
        <p:nvSpPr>
          <p:cNvPr id="7" name="TextBox 6"/>
          <p:cNvSpPr txBox="1"/>
          <p:nvPr/>
        </p:nvSpPr>
        <p:spPr>
          <a:xfrm>
            <a:off x="495320" y="2712237"/>
            <a:ext cx="3135086" cy="769441"/>
          </a:xfrm>
          <a:prstGeom prst="rect">
            <a:avLst/>
          </a:prstGeom>
          <a:noFill/>
        </p:spPr>
        <p:txBody>
          <a:bodyPr wrap="square" rtlCol="0">
            <a:spAutoFit/>
          </a:bodyPr>
          <a:lstStyle/>
          <a:p>
            <a:r>
              <a:rPr lang="en-US" sz="4400" dirty="0" smtClean="0">
                <a:solidFill>
                  <a:srgbClr val="2F7536"/>
                </a:solidFill>
                <a:latin typeface="Fira Sans Extra Condensed Medium"/>
                <a:ea typeface="Fira Sans Extra Condensed Medium"/>
                <a:cs typeface="Fira Sans Extra Condensed Medium"/>
                <a:sym typeface="Fira Sans Extra Condensed Medium"/>
              </a:rPr>
              <a:t>Problems</a:t>
            </a:r>
            <a:endParaRPr lang="en-US" sz="4400" dirty="0">
              <a:solidFill>
                <a:srgbClr val="2F7536"/>
              </a:solidFill>
            </a:endParaRPr>
          </a:p>
        </p:txBody>
      </p:sp>
    </p:spTree>
    <p:extLst>
      <p:ext uri="{BB962C8B-B14F-4D97-AF65-F5344CB8AC3E}">
        <p14:creationId xmlns:p14="http://schemas.microsoft.com/office/powerpoint/2010/main" val="26953377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81" name="Google Shape;281;p21"/>
          <p:cNvSpPr/>
          <p:nvPr/>
        </p:nvSpPr>
        <p:spPr>
          <a:xfrm>
            <a:off x="778060" y="98937"/>
            <a:ext cx="7211700" cy="885900"/>
          </a:xfrm>
          <a:prstGeom prst="homePlate">
            <a:avLst>
              <a:gd name="adj" fmla="val 50000"/>
            </a:avLst>
          </a:prstGeom>
          <a:solidFill>
            <a:srgbClr val="BAE4BE"/>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283" name="Google Shape;283;p21"/>
          <p:cNvSpPr/>
          <p:nvPr/>
        </p:nvSpPr>
        <p:spPr>
          <a:xfrm>
            <a:off x="2292" y="98937"/>
            <a:ext cx="1583709" cy="885900"/>
          </a:xfrm>
          <a:prstGeom prst="homePlate">
            <a:avLst>
              <a:gd name="adj" fmla="val 50000"/>
            </a:avLst>
          </a:prstGeom>
          <a:solidFill>
            <a:srgbClr val="5ABE64"/>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293" name="Google Shape;293;p21"/>
          <p:cNvSpPr/>
          <p:nvPr/>
        </p:nvSpPr>
        <p:spPr>
          <a:xfrm>
            <a:off x="5643729"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21"/>
          <p:cNvSpPr/>
          <p:nvPr/>
        </p:nvSpPr>
        <p:spPr>
          <a:xfrm>
            <a:off x="6086951"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1"/>
          <p:cNvSpPr/>
          <p:nvPr/>
        </p:nvSpPr>
        <p:spPr>
          <a:xfrm>
            <a:off x="6530173"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1"/>
          <p:cNvSpPr/>
          <p:nvPr/>
        </p:nvSpPr>
        <p:spPr>
          <a:xfrm>
            <a:off x="6973395" y="475682"/>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95;p21"/>
          <p:cNvSpPr/>
          <p:nvPr/>
        </p:nvSpPr>
        <p:spPr>
          <a:xfrm>
            <a:off x="5117318"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95;p21"/>
          <p:cNvSpPr/>
          <p:nvPr/>
        </p:nvSpPr>
        <p:spPr>
          <a:xfrm>
            <a:off x="4674095"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95;p21"/>
          <p:cNvSpPr/>
          <p:nvPr/>
        </p:nvSpPr>
        <p:spPr>
          <a:xfrm>
            <a:off x="4147684"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95;p21"/>
          <p:cNvSpPr/>
          <p:nvPr/>
        </p:nvSpPr>
        <p:spPr>
          <a:xfrm>
            <a:off x="3587933"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95;p21"/>
          <p:cNvSpPr/>
          <p:nvPr/>
        </p:nvSpPr>
        <p:spPr>
          <a:xfrm>
            <a:off x="3125066"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95;p21"/>
          <p:cNvSpPr/>
          <p:nvPr/>
        </p:nvSpPr>
        <p:spPr>
          <a:xfrm>
            <a:off x="2557061"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95;p21"/>
          <p:cNvSpPr/>
          <p:nvPr/>
        </p:nvSpPr>
        <p:spPr>
          <a:xfrm>
            <a:off x="1952491" y="496287"/>
            <a:ext cx="304800" cy="91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27;p17"/>
          <p:cNvSpPr txBox="1"/>
          <p:nvPr/>
        </p:nvSpPr>
        <p:spPr>
          <a:xfrm>
            <a:off x="173232" y="309042"/>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01</a:t>
            </a:r>
            <a:endParaRPr dirty="0">
              <a:solidFill>
                <a:schemeClr val="bg1"/>
              </a:solidFill>
              <a:latin typeface="Fira Sans Extra Condensed Medium"/>
              <a:ea typeface="Fira Sans Extra Condensed Medium"/>
              <a:cs typeface="Fira Sans Extra Condensed Medium"/>
              <a:sym typeface="Fira Sans Extra Condensed Medium"/>
            </a:endParaRPr>
          </a:p>
        </p:txBody>
      </p:sp>
      <p:sp>
        <p:nvSpPr>
          <p:cNvPr id="19" name="Google Shape;283;p21"/>
          <p:cNvSpPr/>
          <p:nvPr/>
        </p:nvSpPr>
        <p:spPr>
          <a:xfrm>
            <a:off x="888260" y="98937"/>
            <a:ext cx="1583709" cy="885900"/>
          </a:xfrm>
          <a:prstGeom prst="homePlate">
            <a:avLst>
              <a:gd name="adj" fmla="val 50000"/>
            </a:avLst>
          </a:prstGeom>
          <a:solidFill>
            <a:srgbClr val="2F7536"/>
          </a:solidFill>
          <a:ln w="28575" cap="flat" cmpd="sng">
            <a:solidFill>
              <a:schemeClr val="lt1"/>
            </a:solidFill>
            <a:prstDash val="solid"/>
            <a:round/>
            <a:headEnd type="none" w="sm" len="sm"/>
            <a:tailEnd type="none" w="sm" len="sm"/>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rgbClr val="FFFFFF"/>
              </a:solidFill>
              <a:latin typeface="Lato Light"/>
              <a:ea typeface="Lato Light"/>
              <a:cs typeface="Lato Light"/>
              <a:sym typeface="Lato Light"/>
            </a:endParaRPr>
          </a:p>
        </p:txBody>
      </p:sp>
      <p:sp>
        <p:nvSpPr>
          <p:cNvPr id="20" name="Google Shape;127;p17"/>
          <p:cNvSpPr txBox="1"/>
          <p:nvPr/>
        </p:nvSpPr>
        <p:spPr>
          <a:xfrm>
            <a:off x="916147" y="284818"/>
            <a:ext cx="797329" cy="556890"/>
          </a:xfrm>
          <a:prstGeom prst="rect">
            <a:avLst/>
          </a:prstGeom>
          <a:no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r>
              <a:rPr lang="en" sz="4000" dirty="0" smtClean="0">
                <a:solidFill>
                  <a:schemeClr val="bg1"/>
                </a:solidFill>
                <a:latin typeface="Fira Sans Extra Condensed Medium"/>
                <a:ea typeface="Fira Sans Extra Condensed Medium"/>
                <a:cs typeface="Fira Sans Extra Condensed Medium"/>
                <a:sym typeface="Fira Sans Extra Condensed Medium"/>
              </a:rPr>
              <a:t>0</a:t>
            </a:r>
            <a:r>
              <a:rPr lang="ar-JO" sz="4000" dirty="0" smtClean="0">
                <a:solidFill>
                  <a:schemeClr val="bg1"/>
                </a:solidFill>
                <a:latin typeface="Fira Sans Extra Condensed Medium"/>
                <a:ea typeface="Fira Sans Extra Condensed Medium"/>
                <a:cs typeface="Fira Sans Extra Condensed Medium"/>
                <a:sym typeface="Fira Sans Extra Condensed Medium"/>
              </a:rPr>
              <a:t>2</a:t>
            </a:r>
            <a:endParaRPr dirty="0">
              <a:solidFill>
                <a:schemeClr val="bg1"/>
              </a:solidFill>
              <a:latin typeface="Fira Sans Extra Condensed Medium"/>
              <a:ea typeface="Fira Sans Extra Condensed Medium"/>
              <a:cs typeface="Fira Sans Extra Condensed Medium"/>
              <a:sym typeface="Fira Sans Extra Condensed Medium"/>
            </a:endParaRPr>
          </a:p>
        </p:txBody>
      </p:sp>
      <p:grpSp>
        <p:nvGrpSpPr>
          <p:cNvPr id="21" name="Google Shape;1095;p43"/>
          <p:cNvGrpSpPr/>
          <p:nvPr/>
        </p:nvGrpSpPr>
        <p:grpSpPr>
          <a:xfrm>
            <a:off x="0" y="2560798"/>
            <a:ext cx="9042031" cy="1220555"/>
            <a:chOff x="-568" y="1436634"/>
            <a:chExt cx="9145159" cy="1240181"/>
          </a:xfrm>
        </p:grpSpPr>
        <p:sp>
          <p:nvSpPr>
            <p:cNvPr id="22" name="Google Shape;1096;p43"/>
            <p:cNvSpPr/>
            <p:nvPr/>
          </p:nvSpPr>
          <p:spPr>
            <a:xfrm>
              <a:off x="-568" y="1436634"/>
              <a:ext cx="9145159" cy="1240181"/>
            </a:xfrm>
            <a:custGeom>
              <a:avLst/>
              <a:gdLst/>
              <a:ahLst/>
              <a:cxnLst/>
              <a:rect l="l" t="t" r="r" b="b"/>
              <a:pathLst>
                <a:path w="19570" h="2654" extrusionOk="0">
                  <a:moveTo>
                    <a:pt x="17058" y="2653"/>
                  </a:moveTo>
                  <a:lnTo>
                    <a:pt x="15372" y="2653"/>
                  </a:lnTo>
                  <a:lnTo>
                    <a:pt x="15372" y="2653"/>
                  </a:lnTo>
                  <a:cubicBezTo>
                    <a:pt x="15105" y="2653"/>
                    <a:pt x="14888" y="2436"/>
                    <a:pt x="14888" y="2170"/>
                  </a:cubicBezTo>
                  <a:lnTo>
                    <a:pt x="14888" y="509"/>
                  </a:lnTo>
                  <a:lnTo>
                    <a:pt x="13253" y="509"/>
                  </a:lnTo>
                  <a:lnTo>
                    <a:pt x="13253" y="2170"/>
                  </a:lnTo>
                  <a:lnTo>
                    <a:pt x="13253" y="2170"/>
                  </a:lnTo>
                  <a:cubicBezTo>
                    <a:pt x="13253" y="2436"/>
                    <a:pt x="13036" y="2653"/>
                    <a:pt x="12770" y="2653"/>
                  </a:cubicBezTo>
                  <a:lnTo>
                    <a:pt x="11084" y="2653"/>
                  </a:lnTo>
                  <a:lnTo>
                    <a:pt x="11084" y="2653"/>
                  </a:lnTo>
                  <a:cubicBezTo>
                    <a:pt x="10817" y="2653"/>
                    <a:pt x="10600" y="2436"/>
                    <a:pt x="10600" y="2170"/>
                  </a:cubicBezTo>
                  <a:lnTo>
                    <a:pt x="10600" y="509"/>
                  </a:lnTo>
                  <a:lnTo>
                    <a:pt x="8966" y="509"/>
                  </a:lnTo>
                  <a:lnTo>
                    <a:pt x="8966" y="2170"/>
                  </a:lnTo>
                  <a:lnTo>
                    <a:pt x="8966" y="2170"/>
                  </a:lnTo>
                  <a:cubicBezTo>
                    <a:pt x="8966" y="2436"/>
                    <a:pt x="8749" y="2653"/>
                    <a:pt x="8482" y="2653"/>
                  </a:cubicBezTo>
                  <a:lnTo>
                    <a:pt x="6797" y="2653"/>
                  </a:lnTo>
                  <a:lnTo>
                    <a:pt x="6797" y="2653"/>
                  </a:lnTo>
                  <a:cubicBezTo>
                    <a:pt x="6530" y="2653"/>
                    <a:pt x="6313" y="2436"/>
                    <a:pt x="6313" y="2170"/>
                  </a:cubicBezTo>
                  <a:lnTo>
                    <a:pt x="6313" y="509"/>
                  </a:lnTo>
                  <a:lnTo>
                    <a:pt x="4678" y="509"/>
                  </a:lnTo>
                  <a:lnTo>
                    <a:pt x="4678" y="2170"/>
                  </a:lnTo>
                  <a:lnTo>
                    <a:pt x="4678" y="2170"/>
                  </a:lnTo>
                  <a:cubicBezTo>
                    <a:pt x="4678" y="2436"/>
                    <a:pt x="4461" y="2653"/>
                    <a:pt x="4194" y="2653"/>
                  </a:cubicBezTo>
                  <a:lnTo>
                    <a:pt x="2509" y="2653"/>
                  </a:lnTo>
                  <a:lnTo>
                    <a:pt x="2509" y="2653"/>
                  </a:lnTo>
                  <a:cubicBezTo>
                    <a:pt x="2242" y="2653"/>
                    <a:pt x="2025" y="2436"/>
                    <a:pt x="2025" y="2170"/>
                  </a:cubicBezTo>
                  <a:lnTo>
                    <a:pt x="2025" y="509"/>
                  </a:lnTo>
                  <a:lnTo>
                    <a:pt x="0" y="509"/>
                  </a:lnTo>
                  <a:lnTo>
                    <a:pt x="0" y="0"/>
                  </a:lnTo>
                  <a:lnTo>
                    <a:pt x="2051" y="0"/>
                  </a:lnTo>
                  <a:lnTo>
                    <a:pt x="2051" y="0"/>
                  </a:lnTo>
                  <a:cubicBezTo>
                    <a:pt x="2317" y="0"/>
                    <a:pt x="2534" y="217"/>
                    <a:pt x="2534" y="484"/>
                  </a:cubicBezTo>
                  <a:lnTo>
                    <a:pt x="2534" y="2144"/>
                  </a:lnTo>
                  <a:lnTo>
                    <a:pt x="4169" y="2144"/>
                  </a:lnTo>
                  <a:lnTo>
                    <a:pt x="4169" y="484"/>
                  </a:lnTo>
                  <a:lnTo>
                    <a:pt x="4169" y="484"/>
                  </a:lnTo>
                  <a:cubicBezTo>
                    <a:pt x="4169" y="217"/>
                    <a:pt x="4386" y="0"/>
                    <a:pt x="4653" y="0"/>
                  </a:cubicBezTo>
                  <a:lnTo>
                    <a:pt x="6338" y="0"/>
                  </a:lnTo>
                  <a:lnTo>
                    <a:pt x="6338" y="0"/>
                  </a:lnTo>
                  <a:cubicBezTo>
                    <a:pt x="6605" y="0"/>
                    <a:pt x="6823" y="217"/>
                    <a:pt x="6823" y="484"/>
                  </a:cubicBezTo>
                  <a:lnTo>
                    <a:pt x="6823" y="2144"/>
                  </a:lnTo>
                  <a:lnTo>
                    <a:pt x="8457" y="2144"/>
                  </a:lnTo>
                  <a:lnTo>
                    <a:pt x="8457" y="484"/>
                  </a:lnTo>
                  <a:lnTo>
                    <a:pt x="8457" y="484"/>
                  </a:lnTo>
                  <a:cubicBezTo>
                    <a:pt x="8457" y="217"/>
                    <a:pt x="8674" y="0"/>
                    <a:pt x="8941" y="0"/>
                  </a:cubicBezTo>
                  <a:lnTo>
                    <a:pt x="10626" y="0"/>
                  </a:lnTo>
                  <a:lnTo>
                    <a:pt x="10626" y="0"/>
                  </a:lnTo>
                  <a:cubicBezTo>
                    <a:pt x="10892" y="0"/>
                    <a:pt x="11109" y="217"/>
                    <a:pt x="11109" y="484"/>
                  </a:cubicBezTo>
                  <a:lnTo>
                    <a:pt x="11109" y="2144"/>
                  </a:lnTo>
                  <a:lnTo>
                    <a:pt x="12744" y="2144"/>
                  </a:lnTo>
                  <a:lnTo>
                    <a:pt x="12744" y="484"/>
                  </a:lnTo>
                  <a:lnTo>
                    <a:pt x="12744" y="484"/>
                  </a:lnTo>
                  <a:cubicBezTo>
                    <a:pt x="12744" y="217"/>
                    <a:pt x="12961" y="0"/>
                    <a:pt x="13228" y="0"/>
                  </a:cubicBezTo>
                  <a:lnTo>
                    <a:pt x="14914" y="0"/>
                  </a:lnTo>
                  <a:lnTo>
                    <a:pt x="14914" y="0"/>
                  </a:lnTo>
                  <a:cubicBezTo>
                    <a:pt x="15181" y="0"/>
                    <a:pt x="15398" y="217"/>
                    <a:pt x="15398" y="484"/>
                  </a:cubicBezTo>
                  <a:lnTo>
                    <a:pt x="15398" y="2144"/>
                  </a:lnTo>
                  <a:lnTo>
                    <a:pt x="17032" y="2144"/>
                  </a:lnTo>
                  <a:lnTo>
                    <a:pt x="17032" y="484"/>
                  </a:lnTo>
                  <a:lnTo>
                    <a:pt x="17032" y="484"/>
                  </a:lnTo>
                  <a:cubicBezTo>
                    <a:pt x="17032" y="217"/>
                    <a:pt x="17249" y="0"/>
                    <a:pt x="17516" y="0"/>
                  </a:cubicBezTo>
                  <a:lnTo>
                    <a:pt x="19569" y="0"/>
                  </a:lnTo>
                  <a:lnTo>
                    <a:pt x="19569" y="509"/>
                  </a:lnTo>
                  <a:lnTo>
                    <a:pt x="17542" y="509"/>
                  </a:lnTo>
                  <a:lnTo>
                    <a:pt x="17542" y="2170"/>
                  </a:lnTo>
                  <a:lnTo>
                    <a:pt x="17542" y="2170"/>
                  </a:lnTo>
                  <a:cubicBezTo>
                    <a:pt x="17542" y="2436"/>
                    <a:pt x="17325" y="2653"/>
                    <a:pt x="17058" y="2653"/>
                  </a:cubicBezTo>
                </a:path>
              </a:pathLst>
            </a:custGeom>
            <a:solidFill>
              <a:srgbClr val="B5E1B9"/>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rgbClr val="7F7F7F"/>
                </a:solidFill>
                <a:latin typeface="Lato Light"/>
                <a:ea typeface="Lato Light"/>
                <a:cs typeface="Lato Light"/>
                <a:sym typeface="Lato Light"/>
              </a:endParaRPr>
            </a:p>
          </p:txBody>
        </p:sp>
        <p:sp>
          <p:nvSpPr>
            <p:cNvPr id="23" name="Google Shape;1097;p43"/>
            <p:cNvSpPr/>
            <p:nvPr/>
          </p:nvSpPr>
          <p:spPr>
            <a:xfrm>
              <a:off x="0" y="1545943"/>
              <a:ext cx="9138583" cy="1016805"/>
            </a:xfrm>
            <a:custGeom>
              <a:avLst/>
              <a:gdLst/>
              <a:ahLst/>
              <a:cxnLst/>
              <a:rect l="l" t="t" r="r" b="b"/>
              <a:pathLst>
                <a:path w="13439093" h="1495302" extrusionOk="0">
                  <a:moveTo>
                    <a:pt x="11556148" y="1471774"/>
                  </a:moveTo>
                  <a:lnTo>
                    <a:pt x="11694772" y="1471774"/>
                  </a:lnTo>
                  <a:lnTo>
                    <a:pt x="11694772" y="1492309"/>
                  </a:lnTo>
                  <a:lnTo>
                    <a:pt x="11556148" y="1492309"/>
                  </a:lnTo>
                  <a:close/>
                  <a:moveTo>
                    <a:pt x="11277541" y="1471774"/>
                  </a:moveTo>
                  <a:lnTo>
                    <a:pt x="11416165" y="1471774"/>
                  </a:lnTo>
                  <a:lnTo>
                    <a:pt x="11416165" y="1492309"/>
                  </a:lnTo>
                  <a:lnTo>
                    <a:pt x="11277541" y="1492309"/>
                  </a:lnTo>
                  <a:close/>
                  <a:moveTo>
                    <a:pt x="10995904" y="1471774"/>
                  </a:moveTo>
                  <a:lnTo>
                    <a:pt x="11134528" y="1471774"/>
                  </a:lnTo>
                  <a:lnTo>
                    <a:pt x="11134528" y="1492309"/>
                  </a:lnTo>
                  <a:lnTo>
                    <a:pt x="10995904" y="1492309"/>
                  </a:lnTo>
                  <a:close/>
                  <a:moveTo>
                    <a:pt x="10717297" y="1471774"/>
                  </a:moveTo>
                  <a:lnTo>
                    <a:pt x="10855921" y="1471774"/>
                  </a:lnTo>
                  <a:lnTo>
                    <a:pt x="10855921" y="1492309"/>
                  </a:lnTo>
                  <a:lnTo>
                    <a:pt x="10717297" y="1492309"/>
                  </a:lnTo>
                  <a:close/>
                  <a:moveTo>
                    <a:pt x="8630770" y="1471774"/>
                  </a:moveTo>
                  <a:lnTo>
                    <a:pt x="8771719" y="1471774"/>
                  </a:lnTo>
                  <a:lnTo>
                    <a:pt x="8772410" y="1492309"/>
                  </a:lnTo>
                  <a:lnTo>
                    <a:pt x="8769646" y="1492309"/>
                  </a:lnTo>
                  <a:lnTo>
                    <a:pt x="8630770" y="1492309"/>
                  </a:lnTo>
                  <a:close/>
                  <a:moveTo>
                    <a:pt x="8352162" y="1471774"/>
                  </a:moveTo>
                  <a:lnTo>
                    <a:pt x="8493802" y="1471774"/>
                  </a:lnTo>
                  <a:lnTo>
                    <a:pt x="8493802" y="1492309"/>
                  </a:lnTo>
                  <a:lnTo>
                    <a:pt x="8352162" y="1492309"/>
                  </a:lnTo>
                  <a:close/>
                  <a:moveTo>
                    <a:pt x="8070528" y="1471774"/>
                  </a:moveTo>
                  <a:lnTo>
                    <a:pt x="8209152" y="1471774"/>
                  </a:lnTo>
                  <a:lnTo>
                    <a:pt x="8209152" y="1492309"/>
                  </a:lnTo>
                  <a:lnTo>
                    <a:pt x="8070528" y="1492309"/>
                  </a:lnTo>
                  <a:close/>
                  <a:moveTo>
                    <a:pt x="7791920" y="1471774"/>
                  </a:moveTo>
                  <a:lnTo>
                    <a:pt x="7930544" y="1471774"/>
                  </a:lnTo>
                  <a:lnTo>
                    <a:pt x="7930544" y="1492309"/>
                  </a:lnTo>
                  <a:lnTo>
                    <a:pt x="7791920" y="1492309"/>
                  </a:lnTo>
                  <a:close/>
                  <a:moveTo>
                    <a:pt x="5847318" y="1471774"/>
                  </a:moveTo>
                  <a:lnTo>
                    <a:pt x="5850068" y="1493151"/>
                  </a:lnTo>
                  <a:cubicBezTo>
                    <a:pt x="5842505" y="1494576"/>
                    <a:pt x="5834253" y="1495289"/>
                    <a:pt x="5826002" y="1495289"/>
                  </a:cubicBezTo>
                  <a:lnTo>
                    <a:pt x="5708423" y="1495289"/>
                  </a:lnTo>
                  <a:lnTo>
                    <a:pt x="5708423" y="1473199"/>
                  </a:lnTo>
                  <a:lnTo>
                    <a:pt x="5826002" y="1473199"/>
                  </a:lnTo>
                  <a:cubicBezTo>
                    <a:pt x="5833566" y="1473199"/>
                    <a:pt x="5840441" y="1473199"/>
                    <a:pt x="5847318" y="1471774"/>
                  </a:cubicBezTo>
                  <a:close/>
                  <a:moveTo>
                    <a:pt x="5426787" y="1471774"/>
                  </a:moveTo>
                  <a:lnTo>
                    <a:pt x="5568428" y="1471774"/>
                  </a:lnTo>
                  <a:lnTo>
                    <a:pt x="5568428" y="1492309"/>
                  </a:lnTo>
                  <a:lnTo>
                    <a:pt x="5426787" y="1492309"/>
                  </a:lnTo>
                  <a:close/>
                  <a:moveTo>
                    <a:pt x="5148182" y="1471774"/>
                  </a:moveTo>
                  <a:lnTo>
                    <a:pt x="5286807" y="1471774"/>
                  </a:lnTo>
                  <a:lnTo>
                    <a:pt x="5286807" y="1492309"/>
                  </a:lnTo>
                  <a:lnTo>
                    <a:pt x="5148182" y="1492309"/>
                  </a:lnTo>
                  <a:close/>
                  <a:moveTo>
                    <a:pt x="4866545" y="1471774"/>
                  </a:moveTo>
                  <a:lnTo>
                    <a:pt x="5005171" y="1471774"/>
                  </a:lnTo>
                  <a:lnTo>
                    <a:pt x="5005171" y="1492309"/>
                  </a:lnTo>
                  <a:lnTo>
                    <a:pt x="4866545" y="1492309"/>
                  </a:lnTo>
                  <a:close/>
                  <a:moveTo>
                    <a:pt x="2501422" y="1471774"/>
                  </a:moveTo>
                  <a:lnTo>
                    <a:pt x="2643062" y="1471774"/>
                  </a:lnTo>
                  <a:lnTo>
                    <a:pt x="2643062" y="1492309"/>
                  </a:lnTo>
                  <a:lnTo>
                    <a:pt x="2501422" y="1492309"/>
                  </a:lnTo>
                  <a:close/>
                  <a:moveTo>
                    <a:pt x="2222815" y="1471774"/>
                  </a:moveTo>
                  <a:lnTo>
                    <a:pt x="2361441" y="1471774"/>
                  </a:lnTo>
                  <a:lnTo>
                    <a:pt x="2361441" y="1492309"/>
                  </a:lnTo>
                  <a:lnTo>
                    <a:pt x="2222815" y="1492309"/>
                  </a:lnTo>
                  <a:close/>
                  <a:moveTo>
                    <a:pt x="1941177" y="1471774"/>
                  </a:moveTo>
                  <a:lnTo>
                    <a:pt x="2079802" y="1471774"/>
                  </a:lnTo>
                  <a:lnTo>
                    <a:pt x="2079802" y="1492309"/>
                  </a:lnTo>
                  <a:lnTo>
                    <a:pt x="1941177" y="1492309"/>
                  </a:lnTo>
                  <a:close/>
                  <a:moveTo>
                    <a:pt x="2919264" y="1468745"/>
                  </a:moveTo>
                  <a:lnTo>
                    <a:pt x="2924712" y="1489012"/>
                  </a:lnTo>
                  <a:cubicBezTo>
                    <a:pt x="2909729" y="1493206"/>
                    <a:pt x="2895428" y="1495302"/>
                    <a:pt x="2879763" y="1495302"/>
                  </a:cubicBezTo>
                  <a:lnTo>
                    <a:pt x="2783059" y="1495302"/>
                  </a:lnTo>
                  <a:lnTo>
                    <a:pt x="2783059" y="1473637"/>
                  </a:lnTo>
                  <a:lnTo>
                    <a:pt x="2879763" y="1473637"/>
                  </a:lnTo>
                  <a:cubicBezTo>
                    <a:pt x="2893384" y="1473637"/>
                    <a:pt x="2906324" y="1472239"/>
                    <a:pt x="2919264" y="1468745"/>
                  </a:cubicBezTo>
                  <a:close/>
                  <a:moveTo>
                    <a:pt x="1667031" y="1462690"/>
                  </a:moveTo>
                  <a:cubicBezTo>
                    <a:pt x="1684057" y="1470487"/>
                    <a:pt x="1702444" y="1473322"/>
                    <a:pt x="1721512" y="1473322"/>
                  </a:cubicBezTo>
                  <a:lnTo>
                    <a:pt x="1801190" y="1473322"/>
                  </a:lnTo>
                  <a:lnTo>
                    <a:pt x="1801190" y="1495294"/>
                  </a:lnTo>
                  <a:lnTo>
                    <a:pt x="1721512" y="1495294"/>
                  </a:lnTo>
                  <a:cubicBezTo>
                    <a:pt x="1699720" y="1495294"/>
                    <a:pt x="1679289" y="1491042"/>
                    <a:pt x="1659540" y="1483245"/>
                  </a:cubicBezTo>
                  <a:close/>
                  <a:moveTo>
                    <a:pt x="4595174" y="1453606"/>
                  </a:moveTo>
                  <a:cubicBezTo>
                    <a:pt x="4616385" y="1465616"/>
                    <a:pt x="4641019" y="1471621"/>
                    <a:pt x="4666338" y="1471621"/>
                  </a:cubicBezTo>
                  <a:lnTo>
                    <a:pt x="4726554" y="1471621"/>
                  </a:lnTo>
                  <a:lnTo>
                    <a:pt x="4726554" y="1492306"/>
                  </a:lnTo>
                  <a:lnTo>
                    <a:pt x="4666338" y="1492306"/>
                  </a:lnTo>
                  <a:cubicBezTo>
                    <a:pt x="4637599" y="1492306"/>
                    <a:pt x="4609542" y="1484966"/>
                    <a:pt x="4584908" y="1471621"/>
                  </a:cubicBezTo>
                  <a:close/>
                  <a:moveTo>
                    <a:pt x="7525604" y="1444518"/>
                  </a:moveTo>
                  <a:cubicBezTo>
                    <a:pt x="7550870" y="1463560"/>
                    <a:pt x="7580916" y="1473433"/>
                    <a:pt x="7612328" y="1473433"/>
                  </a:cubicBezTo>
                  <a:lnTo>
                    <a:pt x="7651934" y="1473433"/>
                  </a:lnTo>
                  <a:lnTo>
                    <a:pt x="7651934" y="1495296"/>
                  </a:lnTo>
                  <a:lnTo>
                    <a:pt x="7612328" y="1495296"/>
                  </a:lnTo>
                  <a:cubicBezTo>
                    <a:pt x="7576136" y="1495296"/>
                    <a:pt x="7541993" y="1483307"/>
                    <a:pt x="7513313" y="1461444"/>
                  </a:cubicBezTo>
                  <a:close/>
                  <a:moveTo>
                    <a:pt x="10456784" y="1432405"/>
                  </a:moveTo>
                  <a:cubicBezTo>
                    <a:pt x="10483491" y="1458961"/>
                    <a:pt x="10519786" y="1473638"/>
                    <a:pt x="10557449" y="1473638"/>
                  </a:cubicBezTo>
                  <a:lnTo>
                    <a:pt x="10577308" y="1473638"/>
                  </a:lnTo>
                  <a:lnTo>
                    <a:pt x="10577308" y="1495302"/>
                  </a:lnTo>
                  <a:lnTo>
                    <a:pt x="10557449" y="1495302"/>
                  </a:lnTo>
                  <a:cubicBezTo>
                    <a:pt x="10514307" y="1495302"/>
                    <a:pt x="10473220" y="1478530"/>
                    <a:pt x="10441719" y="1447780"/>
                  </a:cubicBezTo>
                  <a:close/>
                  <a:moveTo>
                    <a:pt x="11860768" y="1311271"/>
                  </a:moveTo>
                  <a:lnTo>
                    <a:pt x="11882508" y="1311271"/>
                  </a:lnTo>
                  <a:lnTo>
                    <a:pt x="11882508" y="1326490"/>
                  </a:lnTo>
                  <a:cubicBezTo>
                    <a:pt x="11882508" y="1372145"/>
                    <a:pt x="11864274" y="1415034"/>
                    <a:pt x="11831313" y="1446855"/>
                  </a:cubicBezTo>
                  <a:lnTo>
                    <a:pt x="11816586" y="1431636"/>
                  </a:lnTo>
                  <a:cubicBezTo>
                    <a:pt x="11845339" y="1403966"/>
                    <a:pt x="11860768" y="1365920"/>
                    <a:pt x="11860768" y="1326490"/>
                  </a:cubicBezTo>
                  <a:close/>
                  <a:moveTo>
                    <a:pt x="8915238" y="1290075"/>
                  </a:moveTo>
                  <a:lnTo>
                    <a:pt x="8935964" y="1290075"/>
                  </a:lnTo>
                  <a:lnTo>
                    <a:pt x="8935964" y="1325584"/>
                  </a:lnTo>
                  <a:cubicBezTo>
                    <a:pt x="8935964" y="1363141"/>
                    <a:pt x="8923930" y="1398650"/>
                    <a:pt x="8901198" y="1428696"/>
                  </a:cubicBezTo>
                  <a:lnTo>
                    <a:pt x="8885152" y="1415722"/>
                  </a:lnTo>
                  <a:cubicBezTo>
                    <a:pt x="8905210" y="1389773"/>
                    <a:pt x="8915238" y="1358361"/>
                    <a:pt x="8915238" y="1325584"/>
                  </a:cubicBezTo>
                  <a:close/>
                  <a:moveTo>
                    <a:pt x="5971205" y="1271903"/>
                  </a:moveTo>
                  <a:lnTo>
                    <a:pt x="5992404" y="1271903"/>
                  </a:lnTo>
                  <a:lnTo>
                    <a:pt x="5992404" y="1327598"/>
                  </a:lnTo>
                  <a:cubicBezTo>
                    <a:pt x="5992404" y="1357852"/>
                    <a:pt x="5984198" y="1387418"/>
                    <a:pt x="5968470" y="1413546"/>
                  </a:cubicBezTo>
                  <a:lnTo>
                    <a:pt x="5950690" y="1402545"/>
                  </a:lnTo>
                  <a:cubicBezTo>
                    <a:pt x="5964367" y="1379854"/>
                    <a:pt x="5971205" y="1353726"/>
                    <a:pt x="5971205" y="1327598"/>
                  </a:cubicBezTo>
                  <a:close/>
                  <a:moveTo>
                    <a:pt x="3025204" y="1250706"/>
                  </a:moveTo>
                  <a:lnTo>
                    <a:pt x="3045858" y="1250706"/>
                  </a:lnTo>
                  <a:lnTo>
                    <a:pt x="3045858" y="1325618"/>
                  </a:lnTo>
                  <a:cubicBezTo>
                    <a:pt x="3045858" y="1348092"/>
                    <a:pt x="3041195" y="1370565"/>
                    <a:pt x="3032533" y="1392358"/>
                  </a:cubicBezTo>
                  <a:lnTo>
                    <a:pt x="3013212" y="1383505"/>
                  </a:lnTo>
                  <a:cubicBezTo>
                    <a:pt x="3021207" y="1365117"/>
                    <a:pt x="3025204" y="1345368"/>
                    <a:pt x="3025204" y="1325618"/>
                  </a:cubicBezTo>
                  <a:close/>
                  <a:moveTo>
                    <a:pt x="1553548" y="1232536"/>
                  </a:moveTo>
                  <a:lnTo>
                    <a:pt x="1574155" y="1232536"/>
                  </a:lnTo>
                  <a:lnTo>
                    <a:pt x="1574155" y="1324915"/>
                  </a:lnTo>
                  <a:cubicBezTo>
                    <a:pt x="1574155" y="1339286"/>
                    <a:pt x="1576150" y="1354340"/>
                    <a:pt x="1580139" y="1368026"/>
                  </a:cubicBezTo>
                  <a:lnTo>
                    <a:pt x="1560860" y="1374185"/>
                  </a:lnTo>
                  <a:cubicBezTo>
                    <a:pt x="1556206" y="1358446"/>
                    <a:pt x="1553548" y="1341339"/>
                    <a:pt x="1553548" y="1324915"/>
                  </a:cubicBezTo>
                  <a:close/>
                  <a:moveTo>
                    <a:pt x="4500116" y="1214366"/>
                  </a:moveTo>
                  <a:lnTo>
                    <a:pt x="4521574" y="1214366"/>
                  </a:lnTo>
                  <a:lnTo>
                    <a:pt x="4521574" y="1327274"/>
                  </a:lnTo>
                  <a:cubicBezTo>
                    <a:pt x="4521574" y="1335486"/>
                    <a:pt x="4522267" y="1343697"/>
                    <a:pt x="4523651" y="1352593"/>
                  </a:cubicBezTo>
                  <a:lnTo>
                    <a:pt x="4502883" y="1356015"/>
                  </a:lnTo>
                  <a:cubicBezTo>
                    <a:pt x="4501500" y="1346434"/>
                    <a:pt x="4500116" y="1336854"/>
                    <a:pt x="4500116" y="1327274"/>
                  </a:cubicBezTo>
                  <a:close/>
                  <a:moveTo>
                    <a:pt x="7443660" y="1193168"/>
                  </a:moveTo>
                  <a:lnTo>
                    <a:pt x="7464173" y="1193168"/>
                  </a:lnTo>
                  <a:lnTo>
                    <a:pt x="7464173" y="1324317"/>
                  </a:lnTo>
                  <a:cubicBezTo>
                    <a:pt x="7464173" y="1326356"/>
                    <a:pt x="7464173" y="1328395"/>
                    <a:pt x="7464173" y="1331113"/>
                  </a:cubicBezTo>
                  <a:lnTo>
                    <a:pt x="7443660" y="1331792"/>
                  </a:lnTo>
                  <a:cubicBezTo>
                    <a:pt x="7443660" y="1329074"/>
                    <a:pt x="7443660" y="1326356"/>
                    <a:pt x="7443660" y="1324317"/>
                  </a:cubicBezTo>
                  <a:close/>
                  <a:moveTo>
                    <a:pt x="10390236" y="1171969"/>
                  </a:moveTo>
                  <a:lnTo>
                    <a:pt x="10410751" y="1171969"/>
                  </a:lnTo>
                  <a:lnTo>
                    <a:pt x="10410751" y="1310593"/>
                  </a:lnTo>
                  <a:lnTo>
                    <a:pt x="10390236" y="1310593"/>
                  </a:lnTo>
                  <a:close/>
                  <a:moveTo>
                    <a:pt x="11862010" y="1032665"/>
                  </a:moveTo>
                  <a:lnTo>
                    <a:pt x="11882547" y="1032665"/>
                  </a:lnTo>
                  <a:lnTo>
                    <a:pt x="11882547" y="1171289"/>
                  </a:lnTo>
                  <a:lnTo>
                    <a:pt x="11862010" y="1171289"/>
                  </a:lnTo>
                  <a:close/>
                  <a:moveTo>
                    <a:pt x="8915434" y="1011468"/>
                  </a:moveTo>
                  <a:lnTo>
                    <a:pt x="8935969" y="1011468"/>
                  </a:lnTo>
                  <a:lnTo>
                    <a:pt x="8935969" y="1150092"/>
                  </a:lnTo>
                  <a:lnTo>
                    <a:pt x="8915434" y="1150092"/>
                  </a:lnTo>
                  <a:close/>
                  <a:moveTo>
                    <a:pt x="5971888" y="990269"/>
                  </a:moveTo>
                  <a:lnTo>
                    <a:pt x="5992422" y="990269"/>
                  </a:lnTo>
                  <a:lnTo>
                    <a:pt x="5992422" y="1128890"/>
                  </a:lnTo>
                  <a:lnTo>
                    <a:pt x="5971888" y="1128890"/>
                  </a:lnTo>
                  <a:close/>
                  <a:moveTo>
                    <a:pt x="3028350" y="972099"/>
                  </a:moveTo>
                  <a:lnTo>
                    <a:pt x="3048886" y="972099"/>
                  </a:lnTo>
                  <a:lnTo>
                    <a:pt x="3048886" y="1110723"/>
                  </a:lnTo>
                  <a:lnTo>
                    <a:pt x="3028350" y="1110723"/>
                  </a:lnTo>
                  <a:close/>
                  <a:moveTo>
                    <a:pt x="1553548" y="953929"/>
                  </a:moveTo>
                  <a:lnTo>
                    <a:pt x="1574085" y="953929"/>
                  </a:lnTo>
                  <a:lnTo>
                    <a:pt x="1574085" y="1092553"/>
                  </a:lnTo>
                  <a:lnTo>
                    <a:pt x="1553548" y="1092553"/>
                  </a:lnTo>
                  <a:close/>
                  <a:moveTo>
                    <a:pt x="4500116" y="932731"/>
                  </a:moveTo>
                  <a:lnTo>
                    <a:pt x="4520650" y="932731"/>
                  </a:lnTo>
                  <a:lnTo>
                    <a:pt x="4520650" y="1071355"/>
                  </a:lnTo>
                  <a:lnTo>
                    <a:pt x="4500116" y="1071355"/>
                  </a:lnTo>
                  <a:close/>
                  <a:moveTo>
                    <a:pt x="7443660" y="914561"/>
                  </a:moveTo>
                  <a:lnTo>
                    <a:pt x="7464173" y="914561"/>
                  </a:lnTo>
                  <a:lnTo>
                    <a:pt x="7464173" y="1053182"/>
                  </a:lnTo>
                  <a:lnTo>
                    <a:pt x="7443660" y="1053182"/>
                  </a:lnTo>
                  <a:close/>
                  <a:moveTo>
                    <a:pt x="10390236" y="893362"/>
                  </a:moveTo>
                  <a:lnTo>
                    <a:pt x="10410751" y="893362"/>
                  </a:lnTo>
                  <a:lnTo>
                    <a:pt x="10410751" y="1031986"/>
                  </a:lnTo>
                  <a:lnTo>
                    <a:pt x="10390236" y="1031986"/>
                  </a:lnTo>
                  <a:close/>
                  <a:moveTo>
                    <a:pt x="11862010" y="751031"/>
                  </a:moveTo>
                  <a:lnTo>
                    <a:pt x="11882547" y="751031"/>
                  </a:lnTo>
                  <a:lnTo>
                    <a:pt x="11882547" y="889655"/>
                  </a:lnTo>
                  <a:lnTo>
                    <a:pt x="11862010" y="889655"/>
                  </a:lnTo>
                  <a:close/>
                  <a:moveTo>
                    <a:pt x="8915434" y="729831"/>
                  </a:moveTo>
                  <a:lnTo>
                    <a:pt x="8935969" y="729831"/>
                  </a:lnTo>
                  <a:lnTo>
                    <a:pt x="8935969" y="868455"/>
                  </a:lnTo>
                  <a:lnTo>
                    <a:pt x="8915434" y="868455"/>
                  </a:lnTo>
                  <a:close/>
                  <a:moveTo>
                    <a:pt x="5971888" y="711661"/>
                  </a:moveTo>
                  <a:lnTo>
                    <a:pt x="5992422" y="711661"/>
                  </a:lnTo>
                  <a:lnTo>
                    <a:pt x="5992422" y="850285"/>
                  </a:lnTo>
                  <a:lnTo>
                    <a:pt x="5971888" y="850285"/>
                  </a:lnTo>
                  <a:close/>
                  <a:moveTo>
                    <a:pt x="3028349" y="690464"/>
                  </a:moveTo>
                  <a:lnTo>
                    <a:pt x="3048884" y="690464"/>
                  </a:lnTo>
                  <a:lnTo>
                    <a:pt x="3048884" y="829088"/>
                  </a:lnTo>
                  <a:lnTo>
                    <a:pt x="3028349" y="829088"/>
                  </a:lnTo>
                  <a:close/>
                  <a:moveTo>
                    <a:pt x="1553548" y="672294"/>
                  </a:moveTo>
                  <a:lnTo>
                    <a:pt x="1574084" y="672294"/>
                  </a:lnTo>
                  <a:lnTo>
                    <a:pt x="1574084" y="810918"/>
                  </a:lnTo>
                  <a:lnTo>
                    <a:pt x="1553548" y="810918"/>
                  </a:lnTo>
                  <a:close/>
                  <a:moveTo>
                    <a:pt x="4500116" y="654124"/>
                  </a:moveTo>
                  <a:lnTo>
                    <a:pt x="4520650" y="654124"/>
                  </a:lnTo>
                  <a:lnTo>
                    <a:pt x="4520650" y="792748"/>
                  </a:lnTo>
                  <a:lnTo>
                    <a:pt x="4500116" y="792748"/>
                  </a:lnTo>
                  <a:close/>
                  <a:moveTo>
                    <a:pt x="7443660" y="632925"/>
                  </a:moveTo>
                  <a:lnTo>
                    <a:pt x="7464173" y="632925"/>
                  </a:lnTo>
                  <a:lnTo>
                    <a:pt x="7464173" y="771549"/>
                  </a:lnTo>
                  <a:lnTo>
                    <a:pt x="7443660" y="771549"/>
                  </a:lnTo>
                  <a:close/>
                  <a:moveTo>
                    <a:pt x="10390236" y="614754"/>
                  </a:moveTo>
                  <a:lnTo>
                    <a:pt x="10410751" y="614754"/>
                  </a:lnTo>
                  <a:lnTo>
                    <a:pt x="10410751" y="753378"/>
                  </a:lnTo>
                  <a:lnTo>
                    <a:pt x="10390236" y="753378"/>
                  </a:lnTo>
                  <a:close/>
                  <a:moveTo>
                    <a:pt x="11862010" y="472423"/>
                  </a:moveTo>
                  <a:lnTo>
                    <a:pt x="11882547" y="472423"/>
                  </a:lnTo>
                  <a:lnTo>
                    <a:pt x="11882547" y="611044"/>
                  </a:lnTo>
                  <a:lnTo>
                    <a:pt x="11862010" y="611044"/>
                  </a:lnTo>
                  <a:close/>
                  <a:moveTo>
                    <a:pt x="8915434" y="451224"/>
                  </a:moveTo>
                  <a:lnTo>
                    <a:pt x="8935969" y="451224"/>
                  </a:lnTo>
                  <a:lnTo>
                    <a:pt x="8935969" y="589848"/>
                  </a:lnTo>
                  <a:lnTo>
                    <a:pt x="8915434" y="589848"/>
                  </a:lnTo>
                  <a:close/>
                  <a:moveTo>
                    <a:pt x="5971888" y="430027"/>
                  </a:moveTo>
                  <a:lnTo>
                    <a:pt x="5992422" y="430027"/>
                  </a:lnTo>
                  <a:lnTo>
                    <a:pt x="5992422" y="568651"/>
                  </a:lnTo>
                  <a:lnTo>
                    <a:pt x="5971888" y="568651"/>
                  </a:lnTo>
                  <a:close/>
                  <a:moveTo>
                    <a:pt x="3028349" y="411857"/>
                  </a:moveTo>
                  <a:lnTo>
                    <a:pt x="3048882" y="411857"/>
                  </a:lnTo>
                  <a:lnTo>
                    <a:pt x="3048882" y="550481"/>
                  </a:lnTo>
                  <a:lnTo>
                    <a:pt x="3028349" y="550481"/>
                  </a:lnTo>
                  <a:close/>
                  <a:moveTo>
                    <a:pt x="1553546" y="393687"/>
                  </a:moveTo>
                  <a:lnTo>
                    <a:pt x="1574083" y="393687"/>
                  </a:lnTo>
                  <a:lnTo>
                    <a:pt x="1574083" y="532308"/>
                  </a:lnTo>
                  <a:lnTo>
                    <a:pt x="1553546" y="532308"/>
                  </a:lnTo>
                  <a:close/>
                  <a:moveTo>
                    <a:pt x="4500116" y="372487"/>
                  </a:moveTo>
                  <a:lnTo>
                    <a:pt x="4520650" y="372487"/>
                  </a:lnTo>
                  <a:lnTo>
                    <a:pt x="4520650" y="511111"/>
                  </a:lnTo>
                  <a:lnTo>
                    <a:pt x="4500116" y="511111"/>
                  </a:lnTo>
                  <a:close/>
                  <a:moveTo>
                    <a:pt x="7443660" y="354317"/>
                  </a:moveTo>
                  <a:lnTo>
                    <a:pt x="7464173" y="354317"/>
                  </a:lnTo>
                  <a:lnTo>
                    <a:pt x="7464173" y="492938"/>
                  </a:lnTo>
                  <a:lnTo>
                    <a:pt x="7443660" y="492938"/>
                  </a:lnTo>
                  <a:close/>
                  <a:moveTo>
                    <a:pt x="10390236" y="333120"/>
                  </a:moveTo>
                  <a:lnTo>
                    <a:pt x="10410751" y="333120"/>
                  </a:lnTo>
                  <a:lnTo>
                    <a:pt x="10410751" y="471744"/>
                  </a:lnTo>
                  <a:lnTo>
                    <a:pt x="10390236" y="471744"/>
                  </a:lnTo>
                  <a:close/>
                  <a:moveTo>
                    <a:pt x="11862010" y="190787"/>
                  </a:moveTo>
                  <a:lnTo>
                    <a:pt x="11882547" y="190787"/>
                  </a:lnTo>
                  <a:lnTo>
                    <a:pt x="11882547" y="329408"/>
                  </a:lnTo>
                  <a:lnTo>
                    <a:pt x="11862010" y="329408"/>
                  </a:lnTo>
                  <a:close/>
                  <a:moveTo>
                    <a:pt x="8915434" y="172617"/>
                  </a:moveTo>
                  <a:lnTo>
                    <a:pt x="8935969" y="172617"/>
                  </a:lnTo>
                  <a:lnTo>
                    <a:pt x="8935969" y="311241"/>
                  </a:lnTo>
                  <a:lnTo>
                    <a:pt x="8915434" y="311241"/>
                  </a:lnTo>
                  <a:close/>
                  <a:moveTo>
                    <a:pt x="5973173" y="151417"/>
                  </a:moveTo>
                  <a:lnTo>
                    <a:pt x="5992442" y="153490"/>
                  </a:lnTo>
                  <a:cubicBezTo>
                    <a:pt x="5991801" y="159017"/>
                    <a:pt x="5991801" y="164544"/>
                    <a:pt x="5991801" y="170072"/>
                  </a:cubicBezTo>
                  <a:lnTo>
                    <a:pt x="5991801" y="293057"/>
                  </a:lnTo>
                  <a:lnTo>
                    <a:pt x="5971888" y="293057"/>
                  </a:lnTo>
                  <a:lnTo>
                    <a:pt x="5971888" y="170072"/>
                  </a:lnTo>
                  <a:cubicBezTo>
                    <a:pt x="5971888" y="163854"/>
                    <a:pt x="5972530" y="157635"/>
                    <a:pt x="5973173" y="151417"/>
                  </a:cubicBezTo>
                  <a:close/>
                  <a:moveTo>
                    <a:pt x="3033368" y="130220"/>
                  </a:moveTo>
                  <a:lnTo>
                    <a:pt x="3054885" y="135010"/>
                  </a:lnTo>
                  <a:cubicBezTo>
                    <a:pt x="3052016" y="146643"/>
                    <a:pt x="3050582" y="158276"/>
                    <a:pt x="3050582" y="169909"/>
                  </a:cubicBezTo>
                  <a:lnTo>
                    <a:pt x="3050582" y="271869"/>
                  </a:lnTo>
                  <a:lnTo>
                    <a:pt x="3028349" y="271869"/>
                  </a:lnTo>
                  <a:lnTo>
                    <a:pt x="3028349" y="169909"/>
                  </a:lnTo>
                  <a:cubicBezTo>
                    <a:pt x="3028349" y="156223"/>
                    <a:pt x="3030500" y="143221"/>
                    <a:pt x="3033368" y="130220"/>
                  </a:cubicBezTo>
                  <a:close/>
                  <a:moveTo>
                    <a:pt x="1563976" y="112050"/>
                  </a:moveTo>
                  <a:cubicBezTo>
                    <a:pt x="1570705" y="130437"/>
                    <a:pt x="1574070" y="149506"/>
                    <a:pt x="1574070" y="169255"/>
                  </a:cubicBezTo>
                  <a:lnTo>
                    <a:pt x="1574070" y="253702"/>
                  </a:lnTo>
                  <a:lnTo>
                    <a:pt x="1553208" y="253702"/>
                  </a:lnTo>
                  <a:lnTo>
                    <a:pt x="1553208" y="169255"/>
                  </a:lnTo>
                  <a:cubicBezTo>
                    <a:pt x="1553208" y="152230"/>
                    <a:pt x="1550516" y="135205"/>
                    <a:pt x="1544460" y="119541"/>
                  </a:cubicBezTo>
                  <a:close/>
                  <a:moveTo>
                    <a:pt x="4502811" y="90851"/>
                  </a:moveTo>
                  <a:cubicBezTo>
                    <a:pt x="4514707" y="114117"/>
                    <a:pt x="4520652" y="140804"/>
                    <a:pt x="4520652" y="167491"/>
                  </a:cubicBezTo>
                  <a:lnTo>
                    <a:pt x="4520652" y="232498"/>
                  </a:lnTo>
                  <a:lnTo>
                    <a:pt x="4500169" y="232498"/>
                  </a:lnTo>
                  <a:lnTo>
                    <a:pt x="4500169" y="167491"/>
                  </a:lnTo>
                  <a:cubicBezTo>
                    <a:pt x="4500169" y="144225"/>
                    <a:pt x="4494883" y="120959"/>
                    <a:pt x="4484971" y="100431"/>
                  </a:cubicBezTo>
                  <a:close/>
                  <a:moveTo>
                    <a:pt x="7436989" y="72682"/>
                  </a:moveTo>
                  <a:cubicBezTo>
                    <a:pt x="7456651" y="100543"/>
                    <a:pt x="7467185" y="133160"/>
                    <a:pt x="7467185" y="167137"/>
                  </a:cubicBezTo>
                  <a:lnTo>
                    <a:pt x="7467185" y="211306"/>
                  </a:lnTo>
                  <a:lnTo>
                    <a:pt x="7446118" y="211306"/>
                  </a:lnTo>
                  <a:lnTo>
                    <a:pt x="7446118" y="167137"/>
                  </a:lnTo>
                  <a:cubicBezTo>
                    <a:pt x="7446118" y="137237"/>
                    <a:pt x="7436287" y="108697"/>
                    <a:pt x="7419434" y="84913"/>
                  </a:cubicBezTo>
                  <a:close/>
                  <a:moveTo>
                    <a:pt x="10367065" y="57538"/>
                  </a:moveTo>
                  <a:cubicBezTo>
                    <a:pt x="10395236" y="88200"/>
                    <a:pt x="10410730" y="127039"/>
                    <a:pt x="10410730" y="168603"/>
                  </a:cubicBezTo>
                  <a:lnTo>
                    <a:pt x="10410730" y="193132"/>
                  </a:lnTo>
                  <a:lnTo>
                    <a:pt x="10389602" y="193132"/>
                  </a:lnTo>
                  <a:lnTo>
                    <a:pt x="10389602" y="168603"/>
                  </a:lnTo>
                  <a:cubicBezTo>
                    <a:pt x="10389602" y="132490"/>
                    <a:pt x="10375516" y="97739"/>
                    <a:pt x="10350867" y="71165"/>
                  </a:cubicBezTo>
                  <a:close/>
                  <a:moveTo>
                    <a:pt x="1320360" y="2"/>
                  </a:moveTo>
                  <a:lnTo>
                    <a:pt x="1407948" y="2"/>
                  </a:lnTo>
                  <a:cubicBezTo>
                    <a:pt x="1425739" y="2"/>
                    <a:pt x="1444215" y="3523"/>
                    <a:pt x="1462007" y="9861"/>
                  </a:cubicBezTo>
                  <a:lnTo>
                    <a:pt x="1455164" y="29581"/>
                  </a:lnTo>
                  <a:cubicBezTo>
                    <a:pt x="1440109" y="24651"/>
                    <a:pt x="1424371" y="21834"/>
                    <a:pt x="1407948" y="21834"/>
                  </a:cubicBezTo>
                  <a:lnTo>
                    <a:pt x="1320360" y="21834"/>
                  </a:lnTo>
                  <a:close/>
                  <a:moveTo>
                    <a:pt x="13300472" y="0"/>
                  </a:moveTo>
                  <a:lnTo>
                    <a:pt x="13439093" y="0"/>
                  </a:lnTo>
                  <a:lnTo>
                    <a:pt x="13439093" y="20534"/>
                  </a:lnTo>
                  <a:lnTo>
                    <a:pt x="13300472" y="20534"/>
                  </a:lnTo>
                  <a:close/>
                  <a:moveTo>
                    <a:pt x="13018836" y="0"/>
                  </a:moveTo>
                  <a:lnTo>
                    <a:pt x="13157457" y="0"/>
                  </a:lnTo>
                  <a:lnTo>
                    <a:pt x="13157457" y="20534"/>
                  </a:lnTo>
                  <a:lnTo>
                    <a:pt x="13018836" y="20534"/>
                  </a:lnTo>
                  <a:close/>
                  <a:moveTo>
                    <a:pt x="12740228" y="0"/>
                  </a:moveTo>
                  <a:lnTo>
                    <a:pt x="12878852" y="0"/>
                  </a:lnTo>
                  <a:lnTo>
                    <a:pt x="12878852" y="20534"/>
                  </a:lnTo>
                  <a:lnTo>
                    <a:pt x="12740228" y="20534"/>
                  </a:lnTo>
                  <a:close/>
                  <a:moveTo>
                    <a:pt x="12458594" y="0"/>
                  </a:moveTo>
                  <a:lnTo>
                    <a:pt x="12597218" y="0"/>
                  </a:lnTo>
                  <a:lnTo>
                    <a:pt x="12597218" y="20534"/>
                  </a:lnTo>
                  <a:lnTo>
                    <a:pt x="12458594" y="20534"/>
                  </a:lnTo>
                  <a:close/>
                  <a:moveTo>
                    <a:pt x="12179986" y="0"/>
                  </a:moveTo>
                  <a:lnTo>
                    <a:pt x="12318607" y="0"/>
                  </a:lnTo>
                  <a:lnTo>
                    <a:pt x="12318607" y="20534"/>
                  </a:lnTo>
                  <a:lnTo>
                    <a:pt x="12179986" y="20534"/>
                  </a:lnTo>
                  <a:close/>
                  <a:moveTo>
                    <a:pt x="12026775" y="0"/>
                  </a:moveTo>
                  <a:lnTo>
                    <a:pt x="12036972" y="0"/>
                  </a:lnTo>
                  <a:lnTo>
                    <a:pt x="12036972" y="21378"/>
                  </a:lnTo>
                  <a:lnTo>
                    <a:pt x="12026775" y="21378"/>
                  </a:lnTo>
                  <a:cubicBezTo>
                    <a:pt x="11985985" y="21378"/>
                    <a:pt x="11947234" y="38618"/>
                    <a:pt x="11920041" y="68961"/>
                  </a:cubicBezTo>
                  <a:lnTo>
                    <a:pt x="11904405" y="54479"/>
                  </a:lnTo>
                  <a:cubicBezTo>
                    <a:pt x="11935677" y="19999"/>
                    <a:pt x="11980546" y="0"/>
                    <a:pt x="12026775" y="0"/>
                  </a:cubicBezTo>
                  <a:close/>
                  <a:moveTo>
                    <a:pt x="10093459" y="0"/>
                  </a:moveTo>
                  <a:lnTo>
                    <a:pt x="10232080" y="0"/>
                  </a:lnTo>
                  <a:lnTo>
                    <a:pt x="10232080" y="20534"/>
                  </a:lnTo>
                  <a:lnTo>
                    <a:pt x="10093459" y="20534"/>
                  </a:lnTo>
                  <a:close/>
                  <a:moveTo>
                    <a:pt x="9814852" y="0"/>
                  </a:moveTo>
                  <a:lnTo>
                    <a:pt x="9953476" y="0"/>
                  </a:lnTo>
                  <a:lnTo>
                    <a:pt x="9953476" y="20534"/>
                  </a:lnTo>
                  <a:lnTo>
                    <a:pt x="9814852" y="20534"/>
                  </a:lnTo>
                  <a:close/>
                  <a:moveTo>
                    <a:pt x="9533217" y="0"/>
                  </a:moveTo>
                  <a:lnTo>
                    <a:pt x="9671841" y="0"/>
                  </a:lnTo>
                  <a:lnTo>
                    <a:pt x="9671841" y="20534"/>
                  </a:lnTo>
                  <a:lnTo>
                    <a:pt x="9533217" y="20534"/>
                  </a:lnTo>
                  <a:close/>
                  <a:moveTo>
                    <a:pt x="9254610" y="0"/>
                  </a:moveTo>
                  <a:lnTo>
                    <a:pt x="9393231" y="0"/>
                  </a:lnTo>
                  <a:lnTo>
                    <a:pt x="9393231" y="20534"/>
                  </a:lnTo>
                  <a:lnTo>
                    <a:pt x="9254610" y="20534"/>
                  </a:lnTo>
                  <a:close/>
                  <a:moveTo>
                    <a:pt x="9084273" y="0"/>
                  </a:moveTo>
                  <a:lnTo>
                    <a:pt x="9114616" y="0"/>
                  </a:lnTo>
                  <a:lnTo>
                    <a:pt x="9114616" y="21752"/>
                  </a:lnTo>
                  <a:lnTo>
                    <a:pt x="9084273" y="21752"/>
                  </a:lnTo>
                  <a:cubicBezTo>
                    <a:pt x="9049792" y="21752"/>
                    <a:pt x="9016000" y="34382"/>
                    <a:pt x="8989105" y="56836"/>
                  </a:cubicBezTo>
                  <a:lnTo>
                    <a:pt x="8976002" y="40697"/>
                  </a:lnTo>
                  <a:cubicBezTo>
                    <a:pt x="9006345" y="14735"/>
                    <a:pt x="9044275" y="0"/>
                    <a:pt x="9084273" y="0"/>
                  </a:cubicBezTo>
                  <a:close/>
                  <a:moveTo>
                    <a:pt x="7168084" y="0"/>
                  </a:moveTo>
                  <a:lnTo>
                    <a:pt x="7296598" y="0"/>
                  </a:lnTo>
                  <a:cubicBezTo>
                    <a:pt x="7300744" y="0"/>
                    <a:pt x="7305579" y="662"/>
                    <a:pt x="7309725" y="662"/>
                  </a:cubicBezTo>
                  <a:lnTo>
                    <a:pt x="7307652" y="20534"/>
                  </a:lnTo>
                  <a:cubicBezTo>
                    <a:pt x="7304197" y="20534"/>
                    <a:pt x="7300051" y="20534"/>
                    <a:pt x="7296598" y="20534"/>
                  </a:cubicBezTo>
                  <a:lnTo>
                    <a:pt x="7168084" y="20534"/>
                  </a:lnTo>
                  <a:close/>
                  <a:moveTo>
                    <a:pt x="6889475" y="0"/>
                  </a:moveTo>
                  <a:lnTo>
                    <a:pt x="7028100" y="0"/>
                  </a:lnTo>
                  <a:lnTo>
                    <a:pt x="7028100" y="20534"/>
                  </a:lnTo>
                  <a:lnTo>
                    <a:pt x="6889475" y="20534"/>
                  </a:lnTo>
                  <a:close/>
                  <a:moveTo>
                    <a:pt x="6610868" y="0"/>
                  </a:moveTo>
                  <a:lnTo>
                    <a:pt x="6749490" y="0"/>
                  </a:lnTo>
                  <a:lnTo>
                    <a:pt x="6749490" y="20534"/>
                  </a:lnTo>
                  <a:lnTo>
                    <a:pt x="6610868" y="20534"/>
                  </a:lnTo>
                  <a:close/>
                  <a:moveTo>
                    <a:pt x="6329234" y="0"/>
                  </a:moveTo>
                  <a:lnTo>
                    <a:pt x="6467854" y="0"/>
                  </a:lnTo>
                  <a:lnTo>
                    <a:pt x="6467854" y="20534"/>
                  </a:lnTo>
                  <a:lnTo>
                    <a:pt x="6329234" y="20534"/>
                  </a:lnTo>
                  <a:close/>
                  <a:moveTo>
                    <a:pt x="6141827" y="0"/>
                  </a:moveTo>
                  <a:lnTo>
                    <a:pt x="6192265" y="0"/>
                  </a:lnTo>
                  <a:lnTo>
                    <a:pt x="6192265" y="21335"/>
                  </a:lnTo>
                  <a:lnTo>
                    <a:pt x="6141827" y="21335"/>
                  </a:lnTo>
                  <a:cubicBezTo>
                    <a:pt x="6113499" y="21335"/>
                    <a:pt x="6085862" y="28906"/>
                    <a:pt x="6061680" y="44736"/>
                  </a:cubicBezTo>
                  <a:lnTo>
                    <a:pt x="6050625" y="26841"/>
                  </a:lnTo>
                  <a:cubicBezTo>
                    <a:pt x="6077571" y="9635"/>
                    <a:pt x="6109353" y="0"/>
                    <a:pt x="6141827" y="0"/>
                  </a:cubicBezTo>
                  <a:close/>
                  <a:moveTo>
                    <a:pt x="4245734" y="0"/>
                  </a:moveTo>
                  <a:lnTo>
                    <a:pt x="4352999" y="0"/>
                  </a:lnTo>
                  <a:cubicBezTo>
                    <a:pt x="4364687" y="0"/>
                    <a:pt x="4376375" y="1309"/>
                    <a:pt x="4387376" y="3929"/>
                  </a:cubicBezTo>
                  <a:lnTo>
                    <a:pt x="4383255" y="23572"/>
                  </a:lnTo>
                  <a:cubicBezTo>
                    <a:pt x="4373625" y="21608"/>
                    <a:pt x="4363313" y="20298"/>
                    <a:pt x="4352999" y="20298"/>
                  </a:cubicBezTo>
                  <a:lnTo>
                    <a:pt x="4245734" y="20298"/>
                  </a:lnTo>
                  <a:close/>
                  <a:moveTo>
                    <a:pt x="3964100" y="0"/>
                  </a:moveTo>
                  <a:lnTo>
                    <a:pt x="4102724" y="0"/>
                  </a:lnTo>
                  <a:lnTo>
                    <a:pt x="4102724" y="20534"/>
                  </a:lnTo>
                  <a:lnTo>
                    <a:pt x="3964100" y="20534"/>
                  </a:lnTo>
                  <a:close/>
                  <a:moveTo>
                    <a:pt x="3685493" y="0"/>
                  </a:moveTo>
                  <a:lnTo>
                    <a:pt x="3824117" y="0"/>
                  </a:lnTo>
                  <a:lnTo>
                    <a:pt x="3824117" y="20534"/>
                  </a:lnTo>
                  <a:lnTo>
                    <a:pt x="3685493" y="20534"/>
                  </a:lnTo>
                  <a:close/>
                  <a:moveTo>
                    <a:pt x="3403857" y="0"/>
                  </a:moveTo>
                  <a:lnTo>
                    <a:pt x="3542481" y="0"/>
                  </a:lnTo>
                  <a:lnTo>
                    <a:pt x="3542481" y="20534"/>
                  </a:lnTo>
                  <a:lnTo>
                    <a:pt x="3403857" y="20534"/>
                  </a:lnTo>
                  <a:close/>
                  <a:moveTo>
                    <a:pt x="3194076" y="0"/>
                  </a:moveTo>
                  <a:lnTo>
                    <a:pt x="3263873" y="0"/>
                  </a:lnTo>
                  <a:lnTo>
                    <a:pt x="3263873" y="21664"/>
                  </a:lnTo>
                  <a:lnTo>
                    <a:pt x="3194076" y="21664"/>
                  </a:lnTo>
                  <a:cubicBezTo>
                    <a:pt x="3171493" y="21664"/>
                    <a:pt x="3150965" y="26556"/>
                    <a:pt x="3131120" y="35641"/>
                  </a:cubicBezTo>
                  <a:lnTo>
                    <a:pt x="3122224" y="16772"/>
                  </a:lnTo>
                  <a:cubicBezTo>
                    <a:pt x="3144806" y="5591"/>
                    <a:pt x="3168756" y="0"/>
                    <a:pt x="3194076" y="0"/>
                  </a:cubicBezTo>
                  <a:close/>
                  <a:moveTo>
                    <a:pt x="1041752" y="0"/>
                  </a:moveTo>
                  <a:lnTo>
                    <a:pt x="1180376" y="0"/>
                  </a:lnTo>
                  <a:lnTo>
                    <a:pt x="1180376" y="20534"/>
                  </a:lnTo>
                  <a:lnTo>
                    <a:pt x="1041752" y="20534"/>
                  </a:lnTo>
                  <a:close/>
                  <a:moveTo>
                    <a:pt x="760115" y="0"/>
                  </a:moveTo>
                  <a:lnTo>
                    <a:pt x="898739" y="0"/>
                  </a:lnTo>
                  <a:lnTo>
                    <a:pt x="898739" y="20534"/>
                  </a:lnTo>
                  <a:lnTo>
                    <a:pt x="760115" y="20534"/>
                  </a:lnTo>
                  <a:close/>
                  <a:moveTo>
                    <a:pt x="481507" y="0"/>
                  </a:moveTo>
                  <a:lnTo>
                    <a:pt x="620129" y="0"/>
                  </a:lnTo>
                  <a:lnTo>
                    <a:pt x="620129" y="20534"/>
                  </a:lnTo>
                  <a:lnTo>
                    <a:pt x="481507" y="20534"/>
                  </a:lnTo>
                  <a:close/>
                  <a:moveTo>
                    <a:pt x="199872" y="0"/>
                  </a:moveTo>
                  <a:lnTo>
                    <a:pt x="338497" y="0"/>
                  </a:lnTo>
                  <a:lnTo>
                    <a:pt x="338497" y="20534"/>
                  </a:lnTo>
                  <a:lnTo>
                    <a:pt x="199872" y="20534"/>
                  </a:lnTo>
                  <a:close/>
                  <a:moveTo>
                    <a:pt x="0" y="0"/>
                  </a:moveTo>
                  <a:lnTo>
                    <a:pt x="59887" y="0"/>
                  </a:lnTo>
                  <a:lnTo>
                    <a:pt x="59887" y="20534"/>
                  </a:lnTo>
                  <a:lnTo>
                    <a:pt x="0" y="20534"/>
                  </a:lnTo>
                  <a:close/>
                </a:path>
              </a:pathLst>
            </a:custGeom>
            <a:solidFill>
              <a:srgbClr val="FFFFFF"/>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rgbClr val="7F7F7F"/>
                </a:solidFill>
                <a:latin typeface="Lato Light"/>
                <a:ea typeface="Lato Light"/>
                <a:cs typeface="Lato Light"/>
                <a:sym typeface="Lato Light"/>
              </a:endParaRPr>
            </a:p>
          </p:txBody>
        </p:sp>
      </p:grpSp>
      <p:cxnSp>
        <p:nvCxnSpPr>
          <p:cNvPr id="26" name="Google Shape;448;p25"/>
          <p:cNvCxnSpPr/>
          <p:nvPr/>
        </p:nvCxnSpPr>
        <p:spPr>
          <a:xfrm flipV="1">
            <a:off x="1489748" y="2606583"/>
            <a:ext cx="4270" cy="958066"/>
          </a:xfrm>
          <a:prstGeom prst="straightConnector1">
            <a:avLst/>
          </a:prstGeom>
          <a:noFill/>
          <a:ln w="19050" cap="flat" cmpd="sng">
            <a:solidFill>
              <a:srgbClr val="2F7536"/>
            </a:solidFill>
            <a:prstDash val="solid"/>
            <a:round/>
            <a:headEnd type="none" w="med" len="med"/>
            <a:tailEnd type="diamond" w="med" len="med"/>
          </a:ln>
        </p:spPr>
      </p:cxnSp>
      <p:sp>
        <p:nvSpPr>
          <p:cNvPr id="16" name="TextBox 15"/>
          <p:cNvSpPr txBox="1"/>
          <p:nvPr/>
        </p:nvSpPr>
        <p:spPr>
          <a:xfrm>
            <a:off x="622685" y="1891318"/>
            <a:ext cx="2102525" cy="369332"/>
          </a:xfrm>
          <a:prstGeom prst="rect">
            <a:avLst/>
          </a:prstGeom>
          <a:noFill/>
        </p:spPr>
        <p:txBody>
          <a:bodyPr wrap="square" rtlCol="0">
            <a:spAutoFit/>
          </a:bodyPr>
          <a:lstStyle/>
          <a:p>
            <a:pPr algn="ctr"/>
            <a:r>
              <a:rPr lang="en-US" sz="1800" dirty="0">
                <a:solidFill>
                  <a:srgbClr val="2F7536"/>
                </a:solidFill>
                <a:latin typeface="Fira Sans Extra Condensed Medium"/>
                <a:ea typeface="Fira Sans Extra Condensed Medium"/>
                <a:cs typeface="Fira Sans Extra Condensed Medium"/>
              </a:rPr>
              <a:t>Bad road </a:t>
            </a:r>
            <a:r>
              <a:rPr lang="en-US" sz="1800" dirty="0" smtClean="0">
                <a:solidFill>
                  <a:srgbClr val="2F7536"/>
                </a:solidFill>
                <a:latin typeface="Fira Sans Extra Condensed Medium"/>
                <a:ea typeface="Fira Sans Extra Condensed Medium"/>
                <a:cs typeface="Fira Sans Extra Condensed Medium"/>
              </a:rPr>
              <a:t>condition</a:t>
            </a:r>
            <a:endParaRPr lang="en-US" sz="1800" dirty="0">
              <a:solidFill>
                <a:srgbClr val="2F7536"/>
              </a:solidFill>
              <a:latin typeface="Fira Sans Extra Condensed Medium"/>
              <a:ea typeface="Fira Sans Extra Condensed Medium"/>
              <a:cs typeface="Fira Sans Extra Condensed Medium"/>
            </a:endParaRPr>
          </a:p>
        </p:txBody>
      </p:sp>
      <p:cxnSp>
        <p:nvCxnSpPr>
          <p:cNvPr id="47" name="Google Shape;448;p25"/>
          <p:cNvCxnSpPr/>
          <p:nvPr/>
        </p:nvCxnSpPr>
        <p:spPr>
          <a:xfrm flipH="1">
            <a:off x="2532856" y="2792063"/>
            <a:ext cx="6875" cy="984607"/>
          </a:xfrm>
          <a:prstGeom prst="straightConnector1">
            <a:avLst/>
          </a:prstGeom>
          <a:noFill/>
          <a:ln w="19050" cap="flat" cmpd="sng">
            <a:solidFill>
              <a:srgbClr val="2F7536"/>
            </a:solidFill>
            <a:prstDash val="solid"/>
            <a:round/>
            <a:headEnd type="none" w="med" len="med"/>
            <a:tailEnd type="diamond" w="med" len="med"/>
          </a:ln>
        </p:spPr>
      </p:cxnSp>
      <p:sp>
        <p:nvSpPr>
          <p:cNvPr id="53" name="TextBox 52"/>
          <p:cNvSpPr txBox="1"/>
          <p:nvPr/>
        </p:nvSpPr>
        <p:spPr>
          <a:xfrm>
            <a:off x="5412135" y="4051985"/>
            <a:ext cx="2404954" cy="646331"/>
          </a:xfrm>
          <a:prstGeom prst="rect">
            <a:avLst/>
          </a:prstGeom>
          <a:noFill/>
        </p:spPr>
        <p:txBody>
          <a:bodyPr wrap="square" rtlCol="0">
            <a:spAutoFit/>
          </a:bodyPr>
          <a:lstStyle/>
          <a:p>
            <a:pPr algn="ctr"/>
            <a:r>
              <a:rPr lang="en-US" sz="1800" dirty="0">
                <a:solidFill>
                  <a:srgbClr val="2F7536"/>
                </a:solidFill>
                <a:latin typeface="Fira Sans Extra Condensed Medium"/>
                <a:ea typeface="Fira Sans Extra Condensed Medium"/>
                <a:cs typeface="Fira Sans Extra Condensed Medium"/>
              </a:rPr>
              <a:t>Lack of data on the road sector</a:t>
            </a:r>
          </a:p>
        </p:txBody>
      </p:sp>
      <p:cxnSp>
        <p:nvCxnSpPr>
          <p:cNvPr id="56" name="Google Shape;448;p25"/>
          <p:cNvCxnSpPr/>
          <p:nvPr/>
        </p:nvCxnSpPr>
        <p:spPr>
          <a:xfrm flipH="1">
            <a:off x="6499730" y="2792062"/>
            <a:ext cx="6875" cy="984607"/>
          </a:xfrm>
          <a:prstGeom prst="straightConnector1">
            <a:avLst/>
          </a:prstGeom>
          <a:noFill/>
          <a:ln w="19050" cap="flat" cmpd="sng">
            <a:solidFill>
              <a:srgbClr val="2F7536"/>
            </a:solidFill>
            <a:prstDash val="solid"/>
            <a:round/>
            <a:headEnd type="none" w="med" len="med"/>
            <a:tailEnd type="diamond" w="med" len="med"/>
          </a:ln>
        </p:spPr>
      </p:cxnSp>
      <p:sp>
        <p:nvSpPr>
          <p:cNvPr id="57" name="TextBox 56"/>
          <p:cNvSpPr txBox="1"/>
          <p:nvPr/>
        </p:nvSpPr>
        <p:spPr>
          <a:xfrm>
            <a:off x="6125742" y="1718734"/>
            <a:ext cx="2950666" cy="646331"/>
          </a:xfrm>
          <a:prstGeom prst="rect">
            <a:avLst/>
          </a:prstGeom>
          <a:noFill/>
        </p:spPr>
        <p:txBody>
          <a:bodyPr wrap="square" rtlCol="0">
            <a:spAutoFit/>
          </a:bodyPr>
          <a:lstStyle/>
          <a:p>
            <a:pPr algn="ctr"/>
            <a:r>
              <a:rPr lang="en-US" sz="1800" dirty="0">
                <a:solidFill>
                  <a:srgbClr val="2F7536"/>
                </a:solidFill>
                <a:latin typeface="Fira Sans Extra Condensed Medium"/>
                <a:ea typeface="Fira Sans Extra Condensed Medium"/>
                <a:cs typeface="Fira Sans Extra Condensed Medium"/>
              </a:rPr>
              <a:t>Weak relations between the citizen and the municipality</a:t>
            </a:r>
            <a:endParaRPr lang="en-US" sz="1800" dirty="0">
              <a:solidFill>
                <a:srgbClr val="2F7536"/>
              </a:solidFill>
              <a:latin typeface="Fira Sans Extra Condensed Medium"/>
              <a:ea typeface="Fira Sans Extra Condensed Medium"/>
              <a:cs typeface="Fira Sans Extra Condensed Medium"/>
            </a:endParaRPr>
          </a:p>
        </p:txBody>
      </p:sp>
      <p:cxnSp>
        <p:nvCxnSpPr>
          <p:cNvPr id="65" name="Google Shape;448;p25"/>
          <p:cNvCxnSpPr/>
          <p:nvPr/>
        </p:nvCxnSpPr>
        <p:spPr>
          <a:xfrm flipV="1">
            <a:off x="7458557" y="2606583"/>
            <a:ext cx="4270" cy="958066"/>
          </a:xfrm>
          <a:prstGeom prst="straightConnector1">
            <a:avLst/>
          </a:prstGeom>
          <a:noFill/>
          <a:ln w="19050" cap="flat" cmpd="sng">
            <a:solidFill>
              <a:srgbClr val="2F7536"/>
            </a:solidFill>
            <a:prstDash val="solid"/>
            <a:round/>
            <a:headEnd type="none" w="med" len="med"/>
            <a:tailEnd type="diamond" w="med" len="med"/>
          </a:ln>
        </p:spPr>
      </p:cxnSp>
      <p:sp>
        <p:nvSpPr>
          <p:cNvPr id="68" name="TextBox 67"/>
          <p:cNvSpPr txBox="1"/>
          <p:nvPr/>
        </p:nvSpPr>
        <p:spPr>
          <a:xfrm>
            <a:off x="1008836" y="4053937"/>
            <a:ext cx="3196765" cy="646331"/>
          </a:xfrm>
          <a:prstGeom prst="rect">
            <a:avLst/>
          </a:prstGeom>
          <a:noFill/>
        </p:spPr>
        <p:txBody>
          <a:bodyPr wrap="square" rtlCol="0">
            <a:spAutoFit/>
          </a:bodyPr>
          <a:lstStyle/>
          <a:p>
            <a:pPr algn="ctr"/>
            <a:r>
              <a:rPr lang="en-US" sz="1800" dirty="0">
                <a:solidFill>
                  <a:srgbClr val="2F7536"/>
                </a:solidFill>
                <a:latin typeface="Fira Sans Extra Condensed Medium"/>
                <a:ea typeface="Fira Sans Extra Condensed Medium"/>
                <a:cs typeface="Fira Sans Extra Condensed Medium"/>
              </a:rPr>
              <a:t>Insufficient number of specialized workers</a:t>
            </a:r>
            <a:endParaRPr lang="en-US" sz="1200" dirty="0">
              <a:solidFill>
                <a:srgbClr val="2F7536"/>
              </a:solidFill>
            </a:endParaRPr>
          </a:p>
        </p:txBody>
      </p:sp>
    </p:spTree>
    <p:extLst>
      <p:ext uri="{BB962C8B-B14F-4D97-AF65-F5344CB8AC3E}">
        <p14:creationId xmlns:p14="http://schemas.microsoft.com/office/powerpoint/2010/main" val="42048207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grpSp>
        <p:nvGrpSpPr>
          <p:cNvPr id="57" name="Google Shape;57;p15"/>
          <p:cNvGrpSpPr/>
          <p:nvPr/>
        </p:nvGrpSpPr>
        <p:grpSpPr>
          <a:xfrm>
            <a:off x="2880587" y="0"/>
            <a:ext cx="4775744" cy="6136527"/>
            <a:chOff x="2966750" y="1165750"/>
            <a:chExt cx="3166099" cy="3977784"/>
          </a:xfrm>
          <a:solidFill>
            <a:srgbClr val="6CDC91"/>
          </a:solidFill>
        </p:grpSpPr>
        <p:sp>
          <p:nvSpPr>
            <p:cNvPr id="58" name="Google Shape;58;p15"/>
            <p:cNvSpPr/>
            <p:nvPr/>
          </p:nvSpPr>
          <p:spPr>
            <a:xfrm>
              <a:off x="2966750" y="1165750"/>
              <a:ext cx="3166099" cy="3977784"/>
            </a:xfrm>
            <a:custGeom>
              <a:avLst/>
              <a:gdLst/>
              <a:ahLst/>
              <a:cxnLst/>
              <a:rect l="l" t="t" r="r" b="b"/>
              <a:pathLst>
                <a:path w="114527" h="143888" extrusionOk="0">
                  <a:moveTo>
                    <a:pt x="57841" y="0"/>
                  </a:moveTo>
                  <a:lnTo>
                    <a:pt x="48792" y="15895"/>
                  </a:lnTo>
                  <a:lnTo>
                    <a:pt x="51531" y="15895"/>
                  </a:lnTo>
                  <a:lnTo>
                    <a:pt x="51531" y="19181"/>
                  </a:lnTo>
                  <a:lnTo>
                    <a:pt x="51531" y="19979"/>
                  </a:lnTo>
                  <a:lnTo>
                    <a:pt x="51531" y="20086"/>
                  </a:lnTo>
                  <a:lnTo>
                    <a:pt x="51554" y="20217"/>
                  </a:lnTo>
                  <a:lnTo>
                    <a:pt x="51578" y="20515"/>
                  </a:lnTo>
                  <a:lnTo>
                    <a:pt x="51614" y="21098"/>
                  </a:lnTo>
                  <a:cubicBezTo>
                    <a:pt x="51638" y="21491"/>
                    <a:pt x="51650" y="21884"/>
                    <a:pt x="51697" y="22277"/>
                  </a:cubicBezTo>
                  <a:lnTo>
                    <a:pt x="51876" y="23444"/>
                  </a:lnTo>
                  <a:lnTo>
                    <a:pt x="51971" y="24027"/>
                  </a:lnTo>
                  <a:cubicBezTo>
                    <a:pt x="52007" y="24218"/>
                    <a:pt x="52066" y="24408"/>
                    <a:pt x="52102" y="24599"/>
                  </a:cubicBezTo>
                  <a:lnTo>
                    <a:pt x="52412" y="25742"/>
                  </a:lnTo>
                  <a:cubicBezTo>
                    <a:pt x="52507" y="26123"/>
                    <a:pt x="52662" y="26492"/>
                    <a:pt x="52793" y="26861"/>
                  </a:cubicBezTo>
                  <a:cubicBezTo>
                    <a:pt x="52935" y="27230"/>
                    <a:pt x="53055" y="27611"/>
                    <a:pt x="53221" y="27968"/>
                  </a:cubicBezTo>
                  <a:lnTo>
                    <a:pt x="53733" y="29028"/>
                  </a:lnTo>
                  <a:cubicBezTo>
                    <a:pt x="53817" y="29206"/>
                    <a:pt x="53900" y="29385"/>
                    <a:pt x="53995" y="29552"/>
                  </a:cubicBezTo>
                  <a:lnTo>
                    <a:pt x="54305" y="30064"/>
                  </a:lnTo>
                  <a:lnTo>
                    <a:pt x="54912" y="31064"/>
                  </a:lnTo>
                  <a:cubicBezTo>
                    <a:pt x="55138" y="31385"/>
                    <a:pt x="55376" y="31707"/>
                    <a:pt x="55614" y="32016"/>
                  </a:cubicBezTo>
                  <a:cubicBezTo>
                    <a:pt x="56067" y="32659"/>
                    <a:pt x="56615" y="33219"/>
                    <a:pt x="57150" y="33802"/>
                  </a:cubicBezTo>
                  <a:cubicBezTo>
                    <a:pt x="57400" y="34100"/>
                    <a:pt x="57710" y="34350"/>
                    <a:pt x="57996" y="34624"/>
                  </a:cubicBezTo>
                  <a:cubicBezTo>
                    <a:pt x="58293" y="34874"/>
                    <a:pt x="58567" y="35148"/>
                    <a:pt x="58877" y="35398"/>
                  </a:cubicBezTo>
                  <a:lnTo>
                    <a:pt x="59829" y="36100"/>
                  </a:lnTo>
                  <a:cubicBezTo>
                    <a:pt x="59984" y="36219"/>
                    <a:pt x="60139" y="36338"/>
                    <a:pt x="60305" y="36445"/>
                  </a:cubicBezTo>
                  <a:lnTo>
                    <a:pt x="60806" y="36755"/>
                  </a:lnTo>
                  <a:lnTo>
                    <a:pt x="61818" y="37362"/>
                  </a:lnTo>
                  <a:cubicBezTo>
                    <a:pt x="62163" y="37553"/>
                    <a:pt x="62520" y="37719"/>
                    <a:pt x="62877" y="37886"/>
                  </a:cubicBezTo>
                  <a:cubicBezTo>
                    <a:pt x="63568" y="38255"/>
                    <a:pt x="64318" y="38505"/>
                    <a:pt x="65068" y="38767"/>
                  </a:cubicBezTo>
                  <a:cubicBezTo>
                    <a:pt x="65437" y="38910"/>
                    <a:pt x="65818" y="39005"/>
                    <a:pt x="66199" y="39100"/>
                  </a:cubicBezTo>
                  <a:cubicBezTo>
                    <a:pt x="66580" y="39196"/>
                    <a:pt x="66961" y="39303"/>
                    <a:pt x="67342" y="39386"/>
                  </a:cubicBezTo>
                  <a:lnTo>
                    <a:pt x="68509" y="39577"/>
                  </a:lnTo>
                  <a:cubicBezTo>
                    <a:pt x="68902" y="39624"/>
                    <a:pt x="69295" y="39660"/>
                    <a:pt x="69676" y="39672"/>
                  </a:cubicBezTo>
                  <a:cubicBezTo>
                    <a:pt x="70176" y="39704"/>
                    <a:pt x="70946" y="39709"/>
                    <a:pt x="71403" y="39709"/>
                  </a:cubicBezTo>
                  <a:cubicBezTo>
                    <a:pt x="71632" y="39709"/>
                    <a:pt x="71783" y="39708"/>
                    <a:pt x="71783" y="39708"/>
                  </a:cubicBezTo>
                  <a:lnTo>
                    <a:pt x="94298" y="39708"/>
                  </a:lnTo>
                  <a:lnTo>
                    <a:pt x="94691" y="39743"/>
                  </a:lnTo>
                  <a:lnTo>
                    <a:pt x="94905" y="39779"/>
                  </a:lnTo>
                  <a:cubicBezTo>
                    <a:pt x="95048" y="39791"/>
                    <a:pt x="95191" y="39803"/>
                    <a:pt x="95334" y="39803"/>
                  </a:cubicBezTo>
                  <a:cubicBezTo>
                    <a:pt x="95477" y="39803"/>
                    <a:pt x="95619" y="39862"/>
                    <a:pt x="95762" y="39874"/>
                  </a:cubicBezTo>
                  <a:cubicBezTo>
                    <a:pt x="95893" y="39898"/>
                    <a:pt x="96048" y="39898"/>
                    <a:pt x="96179" y="39946"/>
                  </a:cubicBezTo>
                  <a:cubicBezTo>
                    <a:pt x="97286" y="40196"/>
                    <a:pt x="98334" y="40696"/>
                    <a:pt x="99227" y="41422"/>
                  </a:cubicBezTo>
                  <a:cubicBezTo>
                    <a:pt x="100096" y="42160"/>
                    <a:pt x="100799" y="43101"/>
                    <a:pt x="101263" y="44149"/>
                  </a:cubicBezTo>
                  <a:cubicBezTo>
                    <a:pt x="101680" y="45196"/>
                    <a:pt x="101870" y="46339"/>
                    <a:pt x="101787" y="47494"/>
                  </a:cubicBezTo>
                  <a:cubicBezTo>
                    <a:pt x="101727" y="48566"/>
                    <a:pt x="101370" y="49566"/>
                    <a:pt x="100846" y="50483"/>
                  </a:cubicBezTo>
                  <a:cubicBezTo>
                    <a:pt x="100263" y="51447"/>
                    <a:pt x="99251" y="52507"/>
                    <a:pt x="98286" y="53078"/>
                  </a:cubicBezTo>
                  <a:cubicBezTo>
                    <a:pt x="98060" y="53245"/>
                    <a:pt x="97774" y="53328"/>
                    <a:pt x="97536" y="53471"/>
                  </a:cubicBezTo>
                  <a:cubicBezTo>
                    <a:pt x="97405" y="53543"/>
                    <a:pt x="97262" y="53578"/>
                    <a:pt x="97131" y="53626"/>
                  </a:cubicBezTo>
                  <a:cubicBezTo>
                    <a:pt x="97001" y="53674"/>
                    <a:pt x="96870" y="53733"/>
                    <a:pt x="96739" y="53769"/>
                  </a:cubicBezTo>
                  <a:cubicBezTo>
                    <a:pt x="96596" y="53793"/>
                    <a:pt x="95119" y="54102"/>
                    <a:pt x="94572" y="54150"/>
                  </a:cubicBezTo>
                  <a:cubicBezTo>
                    <a:pt x="94504" y="54154"/>
                    <a:pt x="94416" y="54155"/>
                    <a:pt x="94320" y="54155"/>
                  </a:cubicBezTo>
                  <a:cubicBezTo>
                    <a:pt x="94128" y="54155"/>
                    <a:pt x="93909" y="54150"/>
                    <a:pt x="93774" y="54150"/>
                  </a:cubicBezTo>
                  <a:lnTo>
                    <a:pt x="19705" y="54150"/>
                  </a:lnTo>
                  <a:lnTo>
                    <a:pt x="19562" y="54114"/>
                  </a:lnTo>
                  <a:lnTo>
                    <a:pt x="19265" y="54102"/>
                  </a:lnTo>
                  <a:lnTo>
                    <a:pt x="18681" y="54126"/>
                  </a:lnTo>
                  <a:cubicBezTo>
                    <a:pt x="18288" y="54150"/>
                    <a:pt x="17895" y="54150"/>
                    <a:pt x="17514" y="54209"/>
                  </a:cubicBezTo>
                  <a:cubicBezTo>
                    <a:pt x="14383" y="54567"/>
                    <a:pt x="11335" y="55674"/>
                    <a:pt x="8716" y="57424"/>
                  </a:cubicBezTo>
                  <a:cubicBezTo>
                    <a:pt x="6120" y="59186"/>
                    <a:pt x="3953" y="61568"/>
                    <a:pt x="2417" y="64318"/>
                  </a:cubicBezTo>
                  <a:cubicBezTo>
                    <a:pt x="917" y="67080"/>
                    <a:pt x="96" y="70235"/>
                    <a:pt x="24" y="73367"/>
                  </a:cubicBezTo>
                  <a:cubicBezTo>
                    <a:pt x="0" y="73807"/>
                    <a:pt x="12" y="74010"/>
                    <a:pt x="12" y="74295"/>
                  </a:cubicBezTo>
                  <a:cubicBezTo>
                    <a:pt x="12" y="74343"/>
                    <a:pt x="12" y="74474"/>
                    <a:pt x="24" y="74557"/>
                  </a:cubicBezTo>
                  <a:lnTo>
                    <a:pt x="36" y="74855"/>
                  </a:lnTo>
                  <a:lnTo>
                    <a:pt x="60" y="75438"/>
                  </a:lnTo>
                  <a:cubicBezTo>
                    <a:pt x="84" y="75831"/>
                    <a:pt x="84" y="76224"/>
                    <a:pt x="143" y="76617"/>
                  </a:cubicBezTo>
                  <a:lnTo>
                    <a:pt x="322" y="77784"/>
                  </a:lnTo>
                  <a:cubicBezTo>
                    <a:pt x="357" y="77974"/>
                    <a:pt x="381" y="78165"/>
                    <a:pt x="429" y="78355"/>
                  </a:cubicBezTo>
                  <a:lnTo>
                    <a:pt x="560" y="78939"/>
                  </a:lnTo>
                  <a:lnTo>
                    <a:pt x="869" y="80082"/>
                  </a:lnTo>
                  <a:cubicBezTo>
                    <a:pt x="977" y="80451"/>
                    <a:pt x="1119" y="80820"/>
                    <a:pt x="1250" y="81189"/>
                  </a:cubicBezTo>
                  <a:cubicBezTo>
                    <a:pt x="1393" y="81558"/>
                    <a:pt x="1512" y="81939"/>
                    <a:pt x="1691" y="82296"/>
                  </a:cubicBezTo>
                  <a:cubicBezTo>
                    <a:pt x="2977" y="85166"/>
                    <a:pt x="4929" y="87737"/>
                    <a:pt x="7382" y="89702"/>
                  </a:cubicBezTo>
                  <a:cubicBezTo>
                    <a:pt x="9835" y="91655"/>
                    <a:pt x="12764" y="93048"/>
                    <a:pt x="15859" y="93655"/>
                  </a:cubicBezTo>
                  <a:lnTo>
                    <a:pt x="17026" y="93845"/>
                  </a:lnTo>
                  <a:lnTo>
                    <a:pt x="17610" y="93929"/>
                  </a:lnTo>
                  <a:cubicBezTo>
                    <a:pt x="17812" y="93952"/>
                    <a:pt x="18003" y="93952"/>
                    <a:pt x="18193" y="93964"/>
                  </a:cubicBezTo>
                  <a:lnTo>
                    <a:pt x="19372" y="94024"/>
                  </a:lnTo>
                  <a:lnTo>
                    <a:pt x="19669" y="94036"/>
                  </a:lnTo>
                  <a:lnTo>
                    <a:pt x="94643" y="94036"/>
                  </a:lnTo>
                  <a:lnTo>
                    <a:pt x="94869" y="94048"/>
                  </a:lnTo>
                  <a:cubicBezTo>
                    <a:pt x="95024" y="94060"/>
                    <a:pt x="95167" y="94072"/>
                    <a:pt x="95310" y="94072"/>
                  </a:cubicBezTo>
                  <a:cubicBezTo>
                    <a:pt x="95381" y="94072"/>
                    <a:pt x="95453" y="94083"/>
                    <a:pt x="95524" y="94095"/>
                  </a:cubicBezTo>
                  <a:lnTo>
                    <a:pt x="95727" y="94131"/>
                  </a:lnTo>
                  <a:cubicBezTo>
                    <a:pt x="95869" y="94155"/>
                    <a:pt x="96012" y="94167"/>
                    <a:pt x="96155" y="94191"/>
                  </a:cubicBezTo>
                  <a:cubicBezTo>
                    <a:pt x="96703" y="94345"/>
                    <a:pt x="97251" y="94476"/>
                    <a:pt x="97751" y="94750"/>
                  </a:cubicBezTo>
                  <a:cubicBezTo>
                    <a:pt x="98286" y="94976"/>
                    <a:pt x="98739" y="95322"/>
                    <a:pt x="99203" y="95655"/>
                  </a:cubicBezTo>
                  <a:cubicBezTo>
                    <a:pt x="99620" y="96048"/>
                    <a:pt x="100060" y="96429"/>
                    <a:pt x="100382" y="96905"/>
                  </a:cubicBezTo>
                  <a:cubicBezTo>
                    <a:pt x="100751" y="97346"/>
                    <a:pt x="100989" y="97870"/>
                    <a:pt x="101251" y="98382"/>
                  </a:cubicBezTo>
                  <a:cubicBezTo>
                    <a:pt x="101299" y="98513"/>
                    <a:pt x="101334" y="98643"/>
                    <a:pt x="101394" y="98774"/>
                  </a:cubicBezTo>
                  <a:cubicBezTo>
                    <a:pt x="101430" y="98917"/>
                    <a:pt x="101501" y="99036"/>
                    <a:pt x="101525" y="99179"/>
                  </a:cubicBezTo>
                  <a:cubicBezTo>
                    <a:pt x="101584" y="99453"/>
                    <a:pt x="101692" y="99727"/>
                    <a:pt x="101703" y="100013"/>
                  </a:cubicBezTo>
                  <a:cubicBezTo>
                    <a:pt x="101727" y="100156"/>
                    <a:pt x="101751" y="100287"/>
                    <a:pt x="101775" y="100429"/>
                  </a:cubicBezTo>
                  <a:lnTo>
                    <a:pt x="101799" y="100870"/>
                  </a:lnTo>
                  <a:lnTo>
                    <a:pt x="101823" y="101084"/>
                  </a:lnTo>
                  <a:lnTo>
                    <a:pt x="101834" y="101191"/>
                  </a:lnTo>
                  <a:lnTo>
                    <a:pt x="101834" y="101299"/>
                  </a:lnTo>
                  <a:cubicBezTo>
                    <a:pt x="101834" y="101334"/>
                    <a:pt x="101823" y="101358"/>
                    <a:pt x="101823" y="101370"/>
                  </a:cubicBezTo>
                  <a:cubicBezTo>
                    <a:pt x="101811" y="101513"/>
                    <a:pt x="101799" y="101656"/>
                    <a:pt x="101787" y="101799"/>
                  </a:cubicBezTo>
                  <a:cubicBezTo>
                    <a:pt x="101811" y="102096"/>
                    <a:pt x="101715" y="102370"/>
                    <a:pt x="101692" y="102656"/>
                  </a:cubicBezTo>
                  <a:cubicBezTo>
                    <a:pt x="101692" y="102799"/>
                    <a:pt x="101632" y="102930"/>
                    <a:pt x="101596" y="103073"/>
                  </a:cubicBezTo>
                  <a:cubicBezTo>
                    <a:pt x="101561" y="103204"/>
                    <a:pt x="101525" y="103346"/>
                    <a:pt x="101501" y="103477"/>
                  </a:cubicBezTo>
                  <a:cubicBezTo>
                    <a:pt x="101144" y="104561"/>
                    <a:pt x="100537" y="105561"/>
                    <a:pt x="99739" y="106383"/>
                  </a:cubicBezTo>
                  <a:cubicBezTo>
                    <a:pt x="98917" y="107192"/>
                    <a:pt x="97917" y="107799"/>
                    <a:pt x="96846" y="108157"/>
                  </a:cubicBezTo>
                  <a:cubicBezTo>
                    <a:pt x="96715" y="108204"/>
                    <a:pt x="96572" y="108216"/>
                    <a:pt x="96429" y="108264"/>
                  </a:cubicBezTo>
                  <a:cubicBezTo>
                    <a:pt x="96298" y="108288"/>
                    <a:pt x="96167" y="108359"/>
                    <a:pt x="96024" y="108359"/>
                  </a:cubicBezTo>
                  <a:cubicBezTo>
                    <a:pt x="95881" y="108383"/>
                    <a:pt x="95738" y="108395"/>
                    <a:pt x="95596" y="108419"/>
                  </a:cubicBezTo>
                  <a:cubicBezTo>
                    <a:pt x="95524" y="108430"/>
                    <a:pt x="95453" y="108454"/>
                    <a:pt x="95381" y="108454"/>
                  </a:cubicBezTo>
                  <a:lnTo>
                    <a:pt x="95167" y="108466"/>
                  </a:lnTo>
                  <a:cubicBezTo>
                    <a:pt x="95024" y="108466"/>
                    <a:pt x="94881" y="108466"/>
                    <a:pt x="94738" y="108478"/>
                  </a:cubicBezTo>
                  <a:cubicBezTo>
                    <a:pt x="94691" y="108478"/>
                    <a:pt x="94512" y="108466"/>
                    <a:pt x="94393" y="108466"/>
                  </a:cubicBezTo>
                  <a:lnTo>
                    <a:pt x="71283" y="108466"/>
                  </a:lnTo>
                  <a:lnTo>
                    <a:pt x="70985" y="108490"/>
                  </a:lnTo>
                  <a:lnTo>
                    <a:pt x="70402" y="108526"/>
                  </a:lnTo>
                  <a:cubicBezTo>
                    <a:pt x="70009" y="108538"/>
                    <a:pt x="69616" y="108561"/>
                    <a:pt x="69235" y="108597"/>
                  </a:cubicBezTo>
                  <a:lnTo>
                    <a:pt x="68068" y="108764"/>
                  </a:lnTo>
                  <a:cubicBezTo>
                    <a:pt x="67675" y="108835"/>
                    <a:pt x="67283" y="108883"/>
                    <a:pt x="66902" y="108990"/>
                  </a:cubicBezTo>
                  <a:cubicBezTo>
                    <a:pt x="66140" y="109181"/>
                    <a:pt x="65366" y="109359"/>
                    <a:pt x="64639" y="109657"/>
                  </a:cubicBezTo>
                  <a:cubicBezTo>
                    <a:pt x="64270" y="109788"/>
                    <a:pt x="63889" y="109919"/>
                    <a:pt x="63532" y="110073"/>
                  </a:cubicBezTo>
                  <a:lnTo>
                    <a:pt x="62460" y="110585"/>
                  </a:lnTo>
                  <a:lnTo>
                    <a:pt x="61937" y="110847"/>
                  </a:lnTo>
                  <a:cubicBezTo>
                    <a:pt x="61758" y="110931"/>
                    <a:pt x="61591" y="111038"/>
                    <a:pt x="61425" y="111145"/>
                  </a:cubicBezTo>
                  <a:lnTo>
                    <a:pt x="60413" y="111752"/>
                  </a:lnTo>
                  <a:cubicBezTo>
                    <a:pt x="60079" y="111967"/>
                    <a:pt x="59782" y="112217"/>
                    <a:pt x="59460" y="112443"/>
                  </a:cubicBezTo>
                  <a:cubicBezTo>
                    <a:pt x="59151" y="112681"/>
                    <a:pt x="58817" y="112907"/>
                    <a:pt x="58531" y="113169"/>
                  </a:cubicBezTo>
                  <a:cubicBezTo>
                    <a:pt x="58079" y="113586"/>
                    <a:pt x="57603" y="114003"/>
                    <a:pt x="57174" y="114443"/>
                  </a:cubicBezTo>
                  <a:cubicBezTo>
                    <a:pt x="57115" y="114503"/>
                    <a:pt x="57043" y="114586"/>
                    <a:pt x="56960" y="114681"/>
                  </a:cubicBezTo>
                  <a:cubicBezTo>
                    <a:pt x="56912" y="114717"/>
                    <a:pt x="56876" y="114765"/>
                    <a:pt x="56841" y="114800"/>
                  </a:cubicBezTo>
                  <a:cubicBezTo>
                    <a:pt x="56567" y="115110"/>
                    <a:pt x="56234" y="115479"/>
                    <a:pt x="56055" y="115681"/>
                  </a:cubicBezTo>
                  <a:lnTo>
                    <a:pt x="55341" y="116622"/>
                  </a:lnTo>
                  <a:lnTo>
                    <a:pt x="54995" y="117098"/>
                  </a:lnTo>
                  <a:cubicBezTo>
                    <a:pt x="54876" y="117253"/>
                    <a:pt x="54781" y="117432"/>
                    <a:pt x="54674" y="117586"/>
                  </a:cubicBezTo>
                  <a:lnTo>
                    <a:pt x="54067" y="118598"/>
                  </a:lnTo>
                  <a:cubicBezTo>
                    <a:pt x="53864" y="118944"/>
                    <a:pt x="53709" y="119301"/>
                    <a:pt x="53531" y="119658"/>
                  </a:cubicBezTo>
                  <a:cubicBezTo>
                    <a:pt x="53364" y="120015"/>
                    <a:pt x="53174" y="120360"/>
                    <a:pt x="53043" y="120730"/>
                  </a:cubicBezTo>
                  <a:lnTo>
                    <a:pt x="52638" y="121837"/>
                  </a:lnTo>
                  <a:cubicBezTo>
                    <a:pt x="52566" y="122027"/>
                    <a:pt x="52495" y="122206"/>
                    <a:pt x="52447" y="122396"/>
                  </a:cubicBezTo>
                  <a:lnTo>
                    <a:pt x="52293" y="122968"/>
                  </a:lnTo>
                  <a:lnTo>
                    <a:pt x="51995" y="124111"/>
                  </a:lnTo>
                  <a:cubicBezTo>
                    <a:pt x="51923" y="124504"/>
                    <a:pt x="51864" y="124897"/>
                    <a:pt x="51804" y="125278"/>
                  </a:cubicBezTo>
                  <a:cubicBezTo>
                    <a:pt x="51757" y="125671"/>
                    <a:pt x="51673" y="126064"/>
                    <a:pt x="51662" y="126445"/>
                  </a:cubicBezTo>
                  <a:lnTo>
                    <a:pt x="51578" y="127623"/>
                  </a:lnTo>
                  <a:lnTo>
                    <a:pt x="51531" y="128207"/>
                  </a:lnTo>
                  <a:lnTo>
                    <a:pt x="51531" y="128600"/>
                  </a:lnTo>
                  <a:lnTo>
                    <a:pt x="51531" y="129409"/>
                  </a:lnTo>
                  <a:lnTo>
                    <a:pt x="51531" y="131017"/>
                  </a:lnTo>
                  <a:lnTo>
                    <a:pt x="51531" y="143887"/>
                  </a:lnTo>
                  <a:lnTo>
                    <a:pt x="64187" y="143887"/>
                  </a:lnTo>
                  <a:lnTo>
                    <a:pt x="64187" y="131017"/>
                  </a:lnTo>
                  <a:lnTo>
                    <a:pt x="64187" y="129409"/>
                  </a:lnTo>
                  <a:lnTo>
                    <a:pt x="64187" y="128600"/>
                  </a:lnTo>
                  <a:lnTo>
                    <a:pt x="64187" y="128207"/>
                  </a:lnTo>
                  <a:lnTo>
                    <a:pt x="64163" y="127980"/>
                  </a:lnTo>
                  <a:cubicBezTo>
                    <a:pt x="64175" y="127838"/>
                    <a:pt x="64163" y="127695"/>
                    <a:pt x="64163" y="127540"/>
                  </a:cubicBezTo>
                  <a:cubicBezTo>
                    <a:pt x="64163" y="127397"/>
                    <a:pt x="64211" y="127266"/>
                    <a:pt x="64223" y="127123"/>
                  </a:cubicBezTo>
                  <a:cubicBezTo>
                    <a:pt x="64246" y="126980"/>
                    <a:pt x="64246" y="126837"/>
                    <a:pt x="64282" y="126695"/>
                  </a:cubicBezTo>
                  <a:cubicBezTo>
                    <a:pt x="64318" y="126564"/>
                    <a:pt x="64354" y="126421"/>
                    <a:pt x="64389" y="126290"/>
                  </a:cubicBezTo>
                  <a:cubicBezTo>
                    <a:pt x="64663" y="125194"/>
                    <a:pt x="65508" y="123909"/>
                    <a:pt x="66282" y="123063"/>
                  </a:cubicBezTo>
                  <a:cubicBezTo>
                    <a:pt x="66401" y="122956"/>
                    <a:pt x="66532" y="122849"/>
                    <a:pt x="66651" y="122730"/>
                  </a:cubicBezTo>
                  <a:cubicBezTo>
                    <a:pt x="66747" y="122623"/>
                    <a:pt x="66878" y="122563"/>
                    <a:pt x="66985" y="122468"/>
                  </a:cubicBezTo>
                  <a:cubicBezTo>
                    <a:pt x="67104" y="122396"/>
                    <a:pt x="67211" y="122289"/>
                    <a:pt x="67330" y="122218"/>
                  </a:cubicBezTo>
                  <a:cubicBezTo>
                    <a:pt x="67461" y="122146"/>
                    <a:pt x="67580" y="122075"/>
                    <a:pt x="67699" y="122004"/>
                  </a:cubicBezTo>
                  <a:cubicBezTo>
                    <a:pt x="67759" y="121956"/>
                    <a:pt x="67818" y="121920"/>
                    <a:pt x="67878" y="121884"/>
                  </a:cubicBezTo>
                  <a:lnTo>
                    <a:pt x="68080" y="121801"/>
                  </a:lnTo>
                  <a:cubicBezTo>
                    <a:pt x="68211" y="121742"/>
                    <a:pt x="68330" y="121670"/>
                    <a:pt x="68461" y="121611"/>
                  </a:cubicBezTo>
                  <a:lnTo>
                    <a:pt x="68866" y="121468"/>
                  </a:lnTo>
                  <a:cubicBezTo>
                    <a:pt x="69116" y="121349"/>
                    <a:pt x="69402" y="121301"/>
                    <a:pt x="69676" y="121218"/>
                  </a:cubicBezTo>
                  <a:cubicBezTo>
                    <a:pt x="69807" y="121170"/>
                    <a:pt x="69950" y="121170"/>
                    <a:pt x="70092" y="121146"/>
                  </a:cubicBezTo>
                  <a:cubicBezTo>
                    <a:pt x="70235" y="121122"/>
                    <a:pt x="70378" y="121099"/>
                    <a:pt x="70521" y="121075"/>
                  </a:cubicBezTo>
                  <a:cubicBezTo>
                    <a:pt x="70664" y="121075"/>
                    <a:pt x="70807" y="121063"/>
                    <a:pt x="70950" y="121063"/>
                  </a:cubicBezTo>
                  <a:lnTo>
                    <a:pt x="71164" y="121015"/>
                  </a:lnTo>
                  <a:lnTo>
                    <a:pt x="71283" y="120968"/>
                  </a:lnTo>
                  <a:lnTo>
                    <a:pt x="94393" y="120968"/>
                  </a:lnTo>
                  <a:cubicBezTo>
                    <a:pt x="94516" y="120968"/>
                    <a:pt x="94603" y="120994"/>
                    <a:pt x="94760" y="120994"/>
                  </a:cubicBezTo>
                  <a:cubicBezTo>
                    <a:pt x="94787" y="120994"/>
                    <a:pt x="94815" y="120993"/>
                    <a:pt x="94845" y="120991"/>
                  </a:cubicBezTo>
                  <a:lnTo>
                    <a:pt x="96024" y="120956"/>
                  </a:lnTo>
                  <a:lnTo>
                    <a:pt x="96608" y="120932"/>
                  </a:lnTo>
                  <a:cubicBezTo>
                    <a:pt x="96810" y="120908"/>
                    <a:pt x="97001" y="120884"/>
                    <a:pt x="97191" y="120861"/>
                  </a:cubicBezTo>
                  <a:lnTo>
                    <a:pt x="98358" y="120682"/>
                  </a:lnTo>
                  <a:cubicBezTo>
                    <a:pt x="98751" y="120622"/>
                    <a:pt x="99132" y="120503"/>
                    <a:pt x="99513" y="120420"/>
                  </a:cubicBezTo>
                  <a:cubicBezTo>
                    <a:pt x="99894" y="120313"/>
                    <a:pt x="100275" y="120229"/>
                    <a:pt x="100656" y="120099"/>
                  </a:cubicBezTo>
                  <a:cubicBezTo>
                    <a:pt x="103656" y="119134"/>
                    <a:pt x="106406" y="117443"/>
                    <a:pt x="108633" y="115229"/>
                  </a:cubicBezTo>
                  <a:cubicBezTo>
                    <a:pt x="110836" y="112990"/>
                    <a:pt x="112514" y="110228"/>
                    <a:pt x="113467" y="107228"/>
                  </a:cubicBezTo>
                  <a:cubicBezTo>
                    <a:pt x="113574" y="106847"/>
                    <a:pt x="113669" y="106466"/>
                    <a:pt x="113776" y="106085"/>
                  </a:cubicBezTo>
                  <a:cubicBezTo>
                    <a:pt x="113860" y="105692"/>
                    <a:pt x="113979" y="105323"/>
                    <a:pt x="114026" y="104930"/>
                  </a:cubicBezTo>
                  <a:cubicBezTo>
                    <a:pt x="114146" y="104144"/>
                    <a:pt x="114288" y="103370"/>
                    <a:pt x="114300" y="102584"/>
                  </a:cubicBezTo>
                  <a:lnTo>
                    <a:pt x="114348" y="101418"/>
                  </a:lnTo>
                  <a:cubicBezTo>
                    <a:pt x="114348" y="101358"/>
                    <a:pt x="114336" y="101322"/>
                    <a:pt x="114336" y="101287"/>
                  </a:cubicBezTo>
                  <a:lnTo>
                    <a:pt x="114336" y="101191"/>
                  </a:lnTo>
                  <a:lnTo>
                    <a:pt x="114336" y="100906"/>
                  </a:lnTo>
                  <a:lnTo>
                    <a:pt x="114324" y="100310"/>
                  </a:lnTo>
                  <a:cubicBezTo>
                    <a:pt x="114300" y="99929"/>
                    <a:pt x="114288" y="99536"/>
                    <a:pt x="114253" y="99144"/>
                  </a:cubicBezTo>
                  <a:lnTo>
                    <a:pt x="114086" y="97977"/>
                  </a:lnTo>
                  <a:cubicBezTo>
                    <a:pt x="113979" y="97191"/>
                    <a:pt x="113765" y="96429"/>
                    <a:pt x="113562" y="95667"/>
                  </a:cubicBezTo>
                  <a:cubicBezTo>
                    <a:pt x="113479" y="95286"/>
                    <a:pt x="113324" y="94917"/>
                    <a:pt x="113193" y="94548"/>
                  </a:cubicBezTo>
                  <a:cubicBezTo>
                    <a:pt x="113062" y="94179"/>
                    <a:pt x="112931" y="93810"/>
                    <a:pt x="112776" y="93440"/>
                  </a:cubicBezTo>
                  <a:cubicBezTo>
                    <a:pt x="112121" y="92012"/>
                    <a:pt x="111371" y="90619"/>
                    <a:pt x="110407" y="89369"/>
                  </a:cubicBezTo>
                  <a:cubicBezTo>
                    <a:pt x="109478" y="88095"/>
                    <a:pt x="108359" y="86987"/>
                    <a:pt x="107168" y="85963"/>
                  </a:cubicBezTo>
                  <a:cubicBezTo>
                    <a:pt x="105930" y="84999"/>
                    <a:pt x="104621" y="84106"/>
                    <a:pt x="103192" y="83451"/>
                  </a:cubicBezTo>
                  <a:cubicBezTo>
                    <a:pt x="101787" y="82737"/>
                    <a:pt x="100263" y="82272"/>
                    <a:pt x="98727" y="81915"/>
                  </a:cubicBezTo>
                  <a:cubicBezTo>
                    <a:pt x="98346" y="81844"/>
                    <a:pt x="97953" y="81784"/>
                    <a:pt x="97560" y="81725"/>
                  </a:cubicBezTo>
                  <a:lnTo>
                    <a:pt x="96977" y="81641"/>
                  </a:lnTo>
                  <a:cubicBezTo>
                    <a:pt x="96786" y="81606"/>
                    <a:pt x="96596" y="81582"/>
                    <a:pt x="96393" y="81582"/>
                  </a:cubicBezTo>
                  <a:lnTo>
                    <a:pt x="95226" y="81534"/>
                  </a:lnTo>
                  <a:lnTo>
                    <a:pt x="94643" y="81522"/>
                  </a:lnTo>
                  <a:lnTo>
                    <a:pt x="19872" y="81522"/>
                  </a:lnTo>
                  <a:lnTo>
                    <a:pt x="19693" y="81510"/>
                  </a:lnTo>
                  <a:lnTo>
                    <a:pt x="19574" y="81499"/>
                  </a:lnTo>
                  <a:cubicBezTo>
                    <a:pt x="19431" y="81487"/>
                    <a:pt x="19288" y="81475"/>
                    <a:pt x="19146" y="81463"/>
                  </a:cubicBezTo>
                  <a:cubicBezTo>
                    <a:pt x="19074" y="81463"/>
                    <a:pt x="19003" y="81463"/>
                    <a:pt x="18931" y="81451"/>
                  </a:cubicBezTo>
                  <a:lnTo>
                    <a:pt x="18717" y="81415"/>
                  </a:lnTo>
                  <a:cubicBezTo>
                    <a:pt x="18586" y="81391"/>
                    <a:pt x="18443" y="81368"/>
                    <a:pt x="18300" y="81356"/>
                  </a:cubicBezTo>
                  <a:cubicBezTo>
                    <a:pt x="17181" y="81129"/>
                    <a:pt x="16145" y="80629"/>
                    <a:pt x="15240" y="79915"/>
                  </a:cubicBezTo>
                  <a:cubicBezTo>
                    <a:pt x="14335" y="79213"/>
                    <a:pt x="13633" y="78260"/>
                    <a:pt x="13169" y="77224"/>
                  </a:cubicBezTo>
                  <a:cubicBezTo>
                    <a:pt x="13085" y="77105"/>
                    <a:pt x="13061" y="76962"/>
                    <a:pt x="13014" y="76831"/>
                  </a:cubicBezTo>
                  <a:cubicBezTo>
                    <a:pt x="12966" y="76700"/>
                    <a:pt x="12907" y="76569"/>
                    <a:pt x="12859" y="76426"/>
                  </a:cubicBezTo>
                  <a:cubicBezTo>
                    <a:pt x="12835" y="76296"/>
                    <a:pt x="12800" y="76153"/>
                    <a:pt x="12764" y="76022"/>
                  </a:cubicBezTo>
                  <a:lnTo>
                    <a:pt x="12704" y="75819"/>
                  </a:lnTo>
                  <a:cubicBezTo>
                    <a:pt x="12692" y="75748"/>
                    <a:pt x="12680" y="75676"/>
                    <a:pt x="12680" y="75605"/>
                  </a:cubicBezTo>
                  <a:cubicBezTo>
                    <a:pt x="12657" y="75462"/>
                    <a:pt x="12633" y="75319"/>
                    <a:pt x="12609" y="75176"/>
                  </a:cubicBezTo>
                  <a:cubicBezTo>
                    <a:pt x="12573" y="75045"/>
                    <a:pt x="12597" y="74891"/>
                    <a:pt x="12585" y="74748"/>
                  </a:cubicBezTo>
                  <a:lnTo>
                    <a:pt x="12549" y="74295"/>
                  </a:lnTo>
                  <a:cubicBezTo>
                    <a:pt x="12549" y="74033"/>
                    <a:pt x="12549" y="73700"/>
                    <a:pt x="12561" y="73617"/>
                  </a:cubicBezTo>
                  <a:cubicBezTo>
                    <a:pt x="12597" y="72462"/>
                    <a:pt x="12895" y="71343"/>
                    <a:pt x="13431" y="70342"/>
                  </a:cubicBezTo>
                  <a:cubicBezTo>
                    <a:pt x="13990" y="69354"/>
                    <a:pt x="14776" y="68473"/>
                    <a:pt x="15717" y="67830"/>
                  </a:cubicBezTo>
                  <a:cubicBezTo>
                    <a:pt x="16681" y="67199"/>
                    <a:pt x="17764" y="66806"/>
                    <a:pt x="18896" y="66663"/>
                  </a:cubicBezTo>
                  <a:cubicBezTo>
                    <a:pt x="19038" y="66640"/>
                    <a:pt x="19181" y="66651"/>
                    <a:pt x="19324" y="66640"/>
                  </a:cubicBezTo>
                  <a:lnTo>
                    <a:pt x="19538" y="66628"/>
                  </a:lnTo>
                  <a:lnTo>
                    <a:pt x="19646" y="66640"/>
                  </a:lnTo>
                  <a:lnTo>
                    <a:pt x="94572" y="66640"/>
                  </a:lnTo>
                  <a:lnTo>
                    <a:pt x="94679" y="66628"/>
                  </a:lnTo>
                  <a:lnTo>
                    <a:pt x="94822" y="66616"/>
                  </a:lnTo>
                  <a:lnTo>
                    <a:pt x="95119" y="66604"/>
                  </a:lnTo>
                  <a:lnTo>
                    <a:pt x="95703" y="66568"/>
                  </a:lnTo>
                  <a:cubicBezTo>
                    <a:pt x="96096" y="66544"/>
                    <a:pt x="96489" y="66544"/>
                    <a:pt x="96881" y="66485"/>
                  </a:cubicBezTo>
                  <a:lnTo>
                    <a:pt x="98048" y="66306"/>
                  </a:lnTo>
                  <a:lnTo>
                    <a:pt x="98632" y="66211"/>
                  </a:lnTo>
                  <a:lnTo>
                    <a:pt x="99203" y="66080"/>
                  </a:lnTo>
                  <a:lnTo>
                    <a:pt x="100346" y="65782"/>
                  </a:lnTo>
                  <a:cubicBezTo>
                    <a:pt x="100727" y="65675"/>
                    <a:pt x="101096" y="65520"/>
                    <a:pt x="101465" y="65389"/>
                  </a:cubicBezTo>
                  <a:cubicBezTo>
                    <a:pt x="101834" y="65247"/>
                    <a:pt x="102215" y="65127"/>
                    <a:pt x="102561" y="64961"/>
                  </a:cubicBezTo>
                  <a:cubicBezTo>
                    <a:pt x="103275" y="64616"/>
                    <a:pt x="104001" y="64306"/>
                    <a:pt x="104656" y="63877"/>
                  </a:cubicBezTo>
                  <a:cubicBezTo>
                    <a:pt x="107288" y="62318"/>
                    <a:pt x="109693" y="59960"/>
                    <a:pt x="111348" y="57365"/>
                  </a:cubicBezTo>
                  <a:cubicBezTo>
                    <a:pt x="111383" y="57317"/>
                    <a:pt x="111419" y="57257"/>
                    <a:pt x="111455" y="57198"/>
                  </a:cubicBezTo>
                  <a:cubicBezTo>
                    <a:pt x="111467" y="57174"/>
                    <a:pt x="111479" y="57150"/>
                    <a:pt x="111490" y="57138"/>
                  </a:cubicBezTo>
                  <a:lnTo>
                    <a:pt x="111490" y="57126"/>
                  </a:lnTo>
                  <a:cubicBezTo>
                    <a:pt x="113074" y="54519"/>
                    <a:pt x="114074" y="51531"/>
                    <a:pt x="114288" y="48483"/>
                  </a:cubicBezTo>
                  <a:cubicBezTo>
                    <a:pt x="114527" y="45363"/>
                    <a:pt x="114026" y="42172"/>
                    <a:pt x="112812" y="39255"/>
                  </a:cubicBezTo>
                  <a:cubicBezTo>
                    <a:pt x="111562" y="36362"/>
                    <a:pt x="109633" y="33778"/>
                    <a:pt x="107228" y="31766"/>
                  </a:cubicBezTo>
                  <a:cubicBezTo>
                    <a:pt x="104799" y="29766"/>
                    <a:pt x="101894" y="28349"/>
                    <a:pt x="98810" y="27682"/>
                  </a:cubicBezTo>
                  <a:cubicBezTo>
                    <a:pt x="98429" y="27587"/>
                    <a:pt x="98036" y="27540"/>
                    <a:pt x="97643" y="27480"/>
                  </a:cubicBezTo>
                  <a:cubicBezTo>
                    <a:pt x="97251" y="27420"/>
                    <a:pt x="96870" y="27349"/>
                    <a:pt x="96477" y="27325"/>
                  </a:cubicBezTo>
                  <a:lnTo>
                    <a:pt x="95298" y="27266"/>
                  </a:lnTo>
                  <a:lnTo>
                    <a:pt x="94715" y="27218"/>
                  </a:lnTo>
                  <a:lnTo>
                    <a:pt x="94298" y="27206"/>
                  </a:lnTo>
                  <a:lnTo>
                    <a:pt x="71783" y="27206"/>
                  </a:lnTo>
                  <a:cubicBezTo>
                    <a:pt x="71140" y="27206"/>
                    <a:pt x="70676" y="27182"/>
                    <a:pt x="70676" y="27182"/>
                  </a:cubicBezTo>
                  <a:cubicBezTo>
                    <a:pt x="70650" y="27185"/>
                    <a:pt x="70624" y="27186"/>
                    <a:pt x="70598" y="27186"/>
                  </a:cubicBezTo>
                  <a:cubicBezTo>
                    <a:pt x="70484" y="27186"/>
                    <a:pt x="70376" y="27166"/>
                    <a:pt x="70259" y="27147"/>
                  </a:cubicBezTo>
                  <a:cubicBezTo>
                    <a:pt x="70116" y="27123"/>
                    <a:pt x="69973" y="27111"/>
                    <a:pt x="69830" y="27087"/>
                  </a:cubicBezTo>
                  <a:lnTo>
                    <a:pt x="69426" y="26980"/>
                  </a:lnTo>
                  <a:cubicBezTo>
                    <a:pt x="69283" y="26944"/>
                    <a:pt x="69140" y="26932"/>
                    <a:pt x="69009" y="26861"/>
                  </a:cubicBezTo>
                  <a:cubicBezTo>
                    <a:pt x="68747" y="26754"/>
                    <a:pt x="68473" y="26694"/>
                    <a:pt x="68223" y="26551"/>
                  </a:cubicBezTo>
                  <a:lnTo>
                    <a:pt x="67842" y="26361"/>
                  </a:lnTo>
                  <a:cubicBezTo>
                    <a:pt x="67723" y="26289"/>
                    <a:pt x="67604" y="26206"/>
                    <a:pt x="67473" y="26135"/>
                  </a:cubicBezTo>
                  <a:lnTo>
                    <a:pt x="67294" y="26027"/>
                  </a:lnTo>
                  <a:cubicBezTo>
                    <a:pt x="67235" y="25992"/>
                    <a:pt x="67175" y="25944"/>
                    <a:pt x="67116" y="25896"/>
                  </a:cubicBezTo>
                  <a:cubicBezTo>
                    <a:pt x="67009" y="25813"/>
                    <a:pt x="66890" y="25730"/>
                    <a:pt x="66771" y="25646"/>
                  </a:cubicBezTo>
                  <a:cubicBezTo>
                    <a:pt x="66663" y="25563"/>
                    <a:pt x="66568" y="25444"/>
                    <a:pt x="66461" y="25361"/>
                  </a:cubicBezTo>
                  <a:cubicBezTo>
                    <a:pt x="66354" y="25254"/>
                    <a:pt x="66223" y="25182"/>
                    <a:pt x="66140" y="25063"/>
                  </a:cubicBezTo>
                  <a:cubicBezTo>
                    <a:pt x="65961" y="24837"/>
                    <a:pt x="65735" y="24658"/>
                    <a:pt x="65592" y="24408"/>
                  </a:cubicBezTo>
                  <a:cubicBezTo>
                    <a:pt x="64889" y="23503"/>
                    <a:pt x="64401" y="22444"/>
                    <a:pt x="64235" y="21313"/>
                  </a:cubicBezTo>
                  <a:cubicBezTo>
                    <a:pt x="64211" y="21170"/>
                    <a:pt x="64175" y="20110"/>
                    <a:pt x="64175" y="20074"/>
                  </a:cubicBezTo>
                  <a:lnTo>
                    <a:pt x="64175" y="19979"/>
                  </a:lnTo>
                  <a:lnTo>
                    <a:pt x="64175" y="19169"/>
                  </a:lnTo>
                  <a:lnTo>
                    <a:pt x="64175" y="15895"/>
                  </a:lnTo>
                  <a:lnTo>
                    <a:pt x="66890" y="15895"/>
                  </a:lnTo>
                  <a:lnTo>
                    <a:pt x="57841"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5"/>
            <p:cNvSpPr/>
            <p:nvPr/>
          </p:nvSpPr>
          <p:spPr>
            <a:xfrm>
              <a:off x="3124740" y="1467244"/>
              <a:ext cx="2847490" cy="3675956"/>
            </a:xfrm>
            <a:custGeom>
              <a:avLst/>
              <a:gdLst/>
              <a:ahLst/>
              <a:cxnLst/>
              <a:rect l="l" t="t" r="r" b="b"/>
              <a:pathLst>
                <a:path w="103002" h="132970" extrusionOk="0">
                  <a:moveTo>
                    <a:pt x="51507" y="1"/>
                  </a:moveTo>
                  <a:lnTo>
                    <a:pt x="51507" y="3727"/>
                  </a:lnTo>
                  <a:lnTo>
                    <a:pt x="52757" y="3727"/>
                  </a:lnTo>
                  <a:lnTo>
                    <a:pt x="52757" y="1"/>
                  </a:lnTo>
                  <a:close/>
                  <a:moveTo>
                    <a:pt x="51507" y="7442"/>
                  </a:moveTo>
                  <a:lnTo>
                    <a:pt x="51507" y="9180"/>
                  </a:lnTo>
                  <a:cubicBezTo>
                    <a:pt x="51507" y="9883"/>
                    <a:pt x="51566" y="10573"/>
                    <a:pt x="51662" y="11252"/>
                  </a:cubicBezTo>
                  <a:lnTo>
                    <a:pt x="52888" y="11073"/>
                  </a:lnTo>
                  <a:cubicBezTo>
                    <a:pt x="52793" y="10454"/>
                    <a:pt x="52757" y="9823"/>
                    <a:pt x="52757" y="9180"/>
                  </a:cubicBezTo>
                  <a:lnTo>
                    <a:pt x="52757" y="7442"/>
                  </a:lnTo>
                  <a:close/>
                  <a:moveTo>
                    <a:pt x="53888" y="14467"/>
                  </a:moveTo>
                  <a:lnTo>
                    <a:pt x="52757" y="14979"/>
                  </a:lnTo>
                  <a:cubicBezTo>
                    <a:pt x="53293" y="16157"/>
                    <a:pt x="53995" y="17265"/>
                    <a:pt x="54840" y="18265"/>
                  </a:cubicBezTo>
                  <a:lnTo>
                    <a:pt x="55781" y="17455"/>
                  </a:lnTo>
                  <a:cubicBezTo>
                    <a:pt x="55019" y="16550"/>
                    <a:pt x="54376" y="15550"/>
                    <a:pt x="53888" y="14467"/>
                  </a:cubicBezTo>
                  <a:close/>
                  <a:moveTo>
                    <a:pt x="58424" y="19812"/>
                  </a:moveTo>
                  <a:lnTo>
                    <a:pt x="57734" y="20848"/>
                  </a:lnTo>
                  <a:cubicBezTo>
                    <a:pt x="58817" y="21575"/>
                    <a:pt x="59984" y="22146"/>
                    <a:pt x="61222" y="22551"/>
                  </a:cubicBezTo>
                  <a:lnTo>
                    <a:pt x="61603" y="21360"/>
                  </a:lnTo>
                  <a:cubicBezTo>
                    <a:pt x="60484" y="21003"/>
                    <a:pt x="59412" y="20479"/>
                    <a:pt x="58424" y="19812"/>
                  </a:cubicBezTo>
                  <a:close/>
                  <a:moveTo>
                    <a:pt x="65092" y="21979"/>
                  </a:moveTo>
                  <a:lnTo>
                    <a:pt x="65056" y="23218"/>
                  </a:lnTo>
                  <a:cubicBezTo>
                    <a:pt x="65211" y="23218"/>
                    <a:pt x="65378" y="23230"/>
                    <a:pt x="65544" y="23230"/>
                  </a:cubicBezTo>
                  <a:lnTo>
                    <a:pt x="68795" y="23230"/>
                  </a:lnTo>
                  <a:lnTo>
                    <a:pt x="68795" y="21979"/>
                  </a:lnTo>
                  <a:close/>
                  <a:moveTo>
                    <a:pt x="72521" y="21979"/>
                  </a:moveTo>
                  <a:lnTo>
                    <a:pt x="72521" y="23230"/>
                  </a:lnTo>
                  <a:lnTo>
                    <a:pt x="76248" y="23230"/>
                  </a:lnTo>
                  <a:lnTo>
                    <a:pt x="76248" y="21979"/>
                  </a:lnTo>
                  <a:close/>
                  <a:moveTo>
                    <a:pt x="79975" y="21979"/>
                  </a:moveTo>
                  <a:lnTo>
                    <a:pt x="79975" y="23230"/>
                  </a:lnTo>
                  <a:lnTo>
                    <a:pt x="83689" y="23230"/>
                  </a:lnTo>
                  <a:lnTo>
                    <a:pt x="83689" y="21979"/>
                  </a:lnTo>
                  <a:close/>
                  <a:moveTo>
                    <a:pt x="87416" y="21979"/>
                  </a:moveTo>
                  <a:lnTo>
                    <a:pt x="87416" y="23230"/>
                  </a:lnTo>
                  <a:lnTo>
                    <a:pt x="88952" y="23230"/>
                  </a:lnTo>
                  <a:cubicBezTo>
                    <a:pt x="89654" y="23230"/>
                    <a:pt x="90357" y="23277"/>
                    <a:pt x="91035" y="23396"/>
                  </a:cubicBezTo>
                  <a:lnTo>
                    <a:pt x="91238" y="22170"/>
                  </a:lnTo>
                  <a:cubicBezTo>
                    <a:pt x="90488" y="22039"/>
                    <a:pt x="89726" y="21979"/>
                    <a:pt x="88952" y="21979"/>
                  </a:cubicBezTo>
                  <a:close/>
                  <a:moveTo>
                    <a:pt x="94941" y="23313"/>
                  </a:moveTo>
                  <a:lnTo>
                    <a:pt x="94417" y="24444"/>
                  </a:lnTo>
                  <a:cubicBezTo>
                    <a:pt x="95488" y="24944"/>
                    <a:pt x="96477" y="25599"/>
                    <a:pt x="97370" y="26385"/>
                  </a:cubicBezTo>
                  <a:lnTo>
                    <a:pt x="98191" y="25444"/>
                  </a:lnTo>
                  <a:cubicBezTo>
                    <a:pt x="97215" y="24587"/>
                    <a:pt x="96119" y="23873"/>
                    <a:pt x="94941" y="23313"/>
                  </a:cubicBezTo>
                  <a:close/>
                  <a:moveTo>
                    <a:pt x="100739" y="28373"/>
                  </a:moveTo>
                  <a:lnTo>
                    <a:pt x="99691" y="29052"/>
                  </a:lnTo>
                  <a:cubicBezTo>
                    <a:pt x="100346" y="30052"/>
                    <a:pt x="100846" y="31135"/>
                    <a:pt x="101192" y="32266"/>
                  </a:cubicBezTo>
                  <a:lnTo>
                    <a:pt x="102382" y="31897"/>
                  </a:lnTo>
                  <a:cubicBezTo>
                    <a:pt x="102001" y="30659"/>
                    <a:pt x="101442" y="29468"/>
                    <a:pt x="100739" y="28373"/>
                  </a:cubicBezTo>
                  <a:close/>
                  <a:moveTo>
                    <a:pt x="102989" y="35731"/>
                  </a:moveTo>
                  <a:lnTo>
                    <a:pt x="101751" y="35755"/>
                  </a:lnTo>
                  <a:cubicBezTo>
                    <a:pt x="101751" y="35850"/>
                    <a:pt x="101751" y="35934"/>
                    <a:pt x="101751" y="36017"/>
                  </a:cubicBezTo>
                  <a:cubicBezTo>
                    <a:pt x="101751" y="37124"/>
                    <a:pt x="101608" y="38220"/>
                    <a:pt x="101334" y="39267"/>
                  </a:cubicBezTo>
                  <a:lnTo>
                    <a:pt x="102537" y="39589"/>
                  </a:lnTo>
                  <a:cubicBezTo>
                    <a:pt x="102846" y="38434"/>
                    <a:pt x="103001" y="37231"/>
                    <a:pt x="103001" y="36017"/>
                  </a:cubicBezTo>
                  <a:cubicBezTo>
                    <a:pt x="103001" y="35922"/>
                    <a:pt x="102989" y="35826"/>
                    <a:pt x="102989" y="35731"/>
                  </a:cubicBezTo>
                  <a:close/>
                  <a:moveTo>
                    <a:pt x="99977" y="42541"/>
                  </a:moveTo>
                  <a:cubicBezTo>
                    <a:pt x="99370" y="43553"/>
                    <a:pt x="98620" y="44482"/>
                    <a:pt x="97763" y="45304"/>
                  </a:cubicBezTo>
                  <a:lnTo>
                    <a:pt x="98620" y="46209"/>
                  </a:lnTo>
                  <a:cubicBezTo>
                    <a:pt x="99560" y="45316"/>
                    <a:pt x="100382" y="44292"/>
                    <a:pt x="101037" y="43172"/>
                  </a:cubicBezTo>
                  <a:lnTo>
                    <a:pt x="99977" y="42541"/>
                  </a:lnTo>
                  <a:close/>
                  <a:moveTo>
                    <a:pt x="94881" y="47363"/>
                  </a:moveTo>
                  <a:cubicBezTo>
                    <a:pt x="93833" y="47911"/>
                    <a:pt x="92714" y="48316"/>
                    <a:pt x="91547" y="48554"/>
                  </a:cubicBezTo>
                  <a:lnTo>
                    <a:pt x="91797" y="49769"/>
                  </a:lnTo>
                  <a:cubicBezTo>
                    <a:pt x="93071" y="49507"/>
                    <a:pt x="94310" y="49066"/>
                    <a:pt x="95465" y="48471"/>
                  </a:cubicBezTo>
                  <a:lnTo>
                    <a:pt x="94881" y="47363"/>
                  </a:lnTo>
                  <a:close/>
                  <a:moveTo>
                    <a:pt x="17205" y="48816"/>
                  </a:moveTo>
                  <a:lnTo>
                    <a:pt x="17205" y="50054"/>
                  </a:lnTo>
                  <a:lnTo>
                    <a:pt x="20931" y="50054"/>
                  </a:lnTo>
                  <a:lnTo>
                    <a:pt x="20931" y="48816"/>
                  </a:lnTo>
                  <a:close/>
                  <a:moveTo>
                    <a:pt x="24658" y="48816"/>
                  </a:moveTo>
                  <a:lnTo>
                    <a:pt x="24658" y="50054"/>
                  </a:lnTo>
                  <a:lnTo>
                    <a:pt x="28373" y="50054"/>
                  </a:lnTo>
                  <a:lnTo>
                    <a:pt x="28373" y="48816"/>
                  </a:lnTo>
                  <a:close/>
                  <a:moveTo>
                    <a:pt x="32100" y="48816"/>
                  </a:moveTo>
                  <a:lnTo>
                    <a:pt x="32100" y="50054"/>
                  </a:lnTo>
                  <a:lnTo>
                    <a:pt x="35826" y="50054"/>
                  </a:lnTo>
                  <a:lnTo>
                    <a:pt x="35826" y="48816"/>
                  </a:lnTo>
                  <a:close/>
                  <a:moveTo>
                    <a:pt x="39553" y="48816"/>
                  </a:moveTo>
                  <a:lnTo>
                    <a:pt x="39553" y="50054"/>
                  </a:lnTo>
                  <a:lnTo>
                    <a:pt x="43280" y="50054"/>
                  </a:lnTo>
                  <a:lnTo>
                    <a:pt x="43280" y="48816"/>
                  </a:lnTo>
                  <a:close/>
                  <a:moveTo>
                    <a:pt x="47006" y="48816"/>
                  </a:moveTo>
                  <a:lnTo>
                    <a:pt x="47006" y="50054"/>
                  </a:lnTo>
                  <a:lnTo>
                    <a:pt x="50721" y="50054"/>
                  </a:lnTo>
                  <a:lnTo>
                    <a:pt x="50721" y="48816"/>
                  </a:lnTo>
                  <a:close/>
                  <a:moveTo>
                    <a:pt x="54448" y="48816"/>
                  </a:moveTo>
                  <a:lnTo>
                    <a:pt x="54448" y="50054"/>
                  </a:lnTo>
                  <a:lnTo>
                    <a:pt x="58174" y="50054"/>
                  </a:lnTo>
                  <a:lnTo>
                    <a:pt x="58174" y="48816"/>
                  </a:lnTo>
                  <a:close/>
                  <a:moveTo>
                    <a:pt x="61901" y="48816"/>
                  </a:moveTo>
                  <a:lnTo>
                    <a:pt x="61901" y="50054"/>
                  </a:lnTo>
                  <a:lnTo>
                    <a:pt x="65628" y="50054"/>
                  </a:lnTo>
                  <a:lnTo>
                    <a:pt x="65628" y="48816"/>
                  </a:lnTo>
                  <a:close/>
                  <a:moveTo>
                    <a:pt x="69342" y="48816"/>
                  </a:moveTo>
                  <a:lnTo>
                    <a:pt x="69342" y="50054"/>
                  </a:lnTo>
                  <a:lnTo>
                    <a:pt x="73069" y="50054"/>
                  </a:lnTo>
                  <a:lnTo>
                    <a:pt x="73069" y="48816"/>
                  </a:lnTo>
                  <a:close/>
                  <a:moveTo>
                    <a:pt x="76796" y="48816"/>
                  </a:moveTo>
                  <a:lnTo>
                    <a:pt x="76796" y="50054"/>
                  </a:lnTo>
                  <a:lnTo>
                    <a:pt x="80522" y="50054"/>
                  </a:lnTo>
                  <a:lnTo>
                    <a:pt x="80522" y="48816"/>
                  </a:lnTo>
                  <a:close/>
                  <a:moveTo>
                    <a:pt x="84249" y="48816"/>
                  </a:moveTo>
                  <a:lnTo>
                    <a:pt x="84249" y="50054"/>
                  </a:lnTo>
                  <a:lnTo>
                    <a:pt x="87976" y="50054"/>
                  </a:lnTo>
                  <a:lnTo>
                    <a:pt x="87976" y="48816"/>
                  </a:lnTo>
                  <a:close/>
                  <a:moveTo>
                    <a:pt x="13454" y="48828"/>
                  </a:moveTo>
                  <a:cubicBezTo>
                    <a:pt x="12157" y="48876"/>
                    <a:pt x="10871" y="49102"/>
                    <a:pt x="9632" y="49507"/>
                  </a:cubicBezTo>
                  <a:lnTo>
                    <a:pt x="10013" y="50685"/>
                  </a:lnTo>
                  <a:cubicBezTo>
                    <a:pt x="11145" y="50316"/>
                    <a:pt x="12311" y="50114"/>
                    <a:pt x="13502" y="50066"/>
                  </a:cubicBezTo>
                  <a:lnTo>
                    <a:pt x="13454" y="48828"/>
                  </a:lnTo>
                  <a:close/>
                  <a:moveTo>
                    <a:pt x="6144" y="51209"/>
                  </a:moveTo>
                  <a:cubicBezTo>
                    <a:pt x="5072" y="51935"/>
                    <a:pt x="4096" y="52805"/>
                    <a:pt x="3251" y="53805"/>
                  </a:cubicBezTo>
                  <a:lnTo>
                    <a:pt x="4203" y="54602"/>
                  </a:lnTo>
                  <a:cubicBezTo>
                    <a:pt x="4965" y="53698"/>
                    <a:pt x="5858" y="52900"/>
                    <a:pt x="6834" y="52233"/>
                  </a:cubicBezTo>
                  <a:lnTo>
                    <a:pt x="6144" y="51209"/>
                  </a:lnTo>
                  <a:close/>
                  <a:moveTo>
                    <a:pt x="1179" y="57091"/>
                  </a:moveTo>
                  <a:cubicBezTo>
                    <a:pt x="643" y="58270"/>
                    <a:pt x="286" y="59532"/>
                    <a:pt x="96" y="60818"/>
                  </a:cubicBezTo>
                  <a:lnTo>
                    <a:pt x="1322" y="60996"/>
                  </a:lnTo>
                  <a:cubicBezTo>
                    <a:pt x="1489" y="59817"/>
                    <a:pt x="1822" y="58674"/>
                    <a:pt x="2310" y="57603"/>
                  </a:cubicBezTo>
                  <a:lnTo>
                    <a:pt x="1179" y="57091"/>
                  </a:lnTo>
                  <a:close/>
                  <a:moveTo>
                    <a:pt x="1239" y="64568"/>
                  </a:moveTo>
                  <a:lnTo>
                    <a:pt x="0" y="64675"/>
                  </a:lnTo>
                  <a:cubicBezTo>
                    <a:pt x="107" y="65973"/>
                    <a:pt x="405" y="67247"/>
                    <a:pt x="869" y="68461"/>
                  </a:cubicBezTo>
                  <a:lnTo>
                    <a:pt x="2024" y="68021"/>
                  </a:lnTo>
                  <a:cubicBezTo>
                    <a:pt x="1608" y="66914"/>
                    <a:pt x="1346" y="65747"/>
                    <a:pt x="1239" y="64568"/>
                  </a:cubicBezTo>
                  <a:close/>
                  <a:moveTo>
                    <a:pt x="3739" y="71116"/>
                  </a:moveTo>
                  <a:lnTo>
                    <a:pt x="2751" y="71855"/>
                  </a:lnTo>
                  <a:cubicBezTo>
                    <a:pt x="3525" y="72902"/>
                    <a:pt x="4453" y="73831"/>
                    <a:pt x="5477" y="74617"/>
                  </a:cubicBezTo>
                  <a:lnTo>
                    <a:pt x="6239" y="73629"/>
                  </a:lnTo>
                  <a:cubicBezTo>
                    <a:pt x="5287" y="72902"/>
                    <a:pt x="4453" y="72057"/>
                    <a:pt x="3739" y="71116"/>
                  </a:cubicBezTo>
                  <a:close/>
                  <a:moveTo>
                    <a:pt x="9323" y="75367"/>
                  </a:moveTo>
                  <a:lnTo>
                    <a:pt x="8870" y="76522"/>
                  </a:lnTo>
                  <a:cubicBezTo>
                    <a:pt x="10073" y="76998"/>
                    <a:pt x="11347" y="77296"/>
                    <a:pt x="12645" y="77415"/>
                  </a:cubicBezTo>
                  <a:lnTo>
                    <a:pt x="12764" y="76177"/>
                  </a:lnTo>
                  <a:cubicBezTo>
                    <a:pt x="11585" y="76069"/>
                    <a:pt x="10418" y="75796"/>
                    <a:pt x="9323" y="75367"/>
                  </a:cubicBezTo>
                  <a:close/>
                  <a:moveTo>
                    <a:pt x="16431" y="76236"/>
                  </a:moveTo>
                  <a:lnTo>
                    <a:pt x="16431" y="77486"/>
                  </a:lnTo>
                  <a:lnTo>
                    <a:pt x="20158" y="77486"/>
                  </a:lnTo>
                  <a:lnTo>
                    <a:pt x="20158" y="76236"/>
                  </a:lnTo>
                  <a:close/>
                  <a:moveTo>
                    <a:pt x="23872" y="76236"/>
                  </a:moveTo>
                  <a:lnTo>
                    <a:pt x="23872" y="77486"/>
                  </a:lnTo>
                  <a:lnTo>
                    <a:pt x="27599" y="77486"/>
                  </a:lnTo>
                  <a:lnTo>
                    <a:pt x="27599" y="76236"/>
                  </a:lnTo>
                  <a:close/>
                  <a:moveTo>
                    <a:pt x="31326" y="76236"/>
                  </a:moveTo>
                  <a:lnTo>
                    <a:pt x="31326" y="77486"/>
                  </a:lnTo>
                  <a:lnTo>
                    <a:pt x="35052" y="77486"/>
                  </a:lnTo>
                  <a:lnTo>
                    <a:pt x="35052" y="76236"/>
                  </a:lnTo>
                  <a:close/>
                  <a:moveTo>
                    <a:pt x="38779" y="76236"/>
                  </a:moveTo>
                  <a:lnTo>
                    <a:pt x="38779" y="77486"/>
                  </a:lnTo>
                  <a:lnTo>
                    <a:pt x="42494" y="77486"/>
                  </a:lnTo>
                  <a:lnTo>
                    <a:pt x="42494" y="76236"/>
                  </a:lnTo>
                  <a:close/>
                  <a:moveTo>
                    <a:pt x="46220" y="76236"/>
                  </a:moveTo>
                  <a:lnTo>
                    <a:pt x="46220" y="77486"/>
                  </a:lnTo>
                  <a:lnTo>
                    <a:pt x="49947" y="77486"/>
                  </a:lnTo>
                  <a:lnTo>
                    <a:pt x="49947" y="76236"/>
                  </a:lnTo>
                  <a:close/>
                  <a:moveTo>
                    <a:pt x="53674" y="76236"/>
                  </a:moveTo>
                  <a:lnTo>
                    <a:pt x="53674" y="77486"/>
                  </a:lnTo>
                  <a:lnTo>
                    <a:pt x="57400" y="77486"/>
                  </a:lnTo>
                  <a:lnTo>
                    <a:pt x="57400" y="76236"/>
                  </a:lnTo>
                  <a:close/>
                  <a:moveTo>
                    <a:pt x="61127" y="76236"/>
                  </a:moveTo>
                  <a:lnTo>
                    <a:pt x="61127" y="77486"/>
                  </a:lnTo>
                  <a:lnTo>
                    <a:pt x="64842" y="77486"/>
                  </a:lnTo>
                  <a:lnTo>
                    <a:pt x="64842" y="76236"/>
                  </a:lnTo>
                  <a:close/>
                  <a:moveTo>
                    <a:pt x="68568" y="76236"/>
                  </a:moveTo>
                  <a:lnTo>
                    <a:pt x="68568" y="77486"/>
                  </a:lnTo>
                  <a:lnTo>
                    <a:pt x="72295" y="77486"/>
                  </a:lnTo>
                  <a:lnTo>
                    <a:pt x="72295" y="76236"/>
                  </a:lnTo>
                  <a:close/>
                  <a:moveTo>
                    <a:pt x="76022" y="76236"/>
                  </a:moveTo>
                  <a:lnTo>
                    <a:pt x="76022" y="77486"/>
                  </a:lnTo>
                  <a:lnTo>
                    <a:pt x="79748" y="77486"/>
                  </a:lnTo>
                  <a:lnTo>
                    <a:pt x="79748" y="76236"/>
                  </a:lnTo>
                  <a:close/>
                  <a:moveTo>
                    <a:pt x="83475" y="76236"/>
                  </a:moveTo>
                  <a:lnTo>
                    <a:pt x="83475" y="77486"/>
                  </a:lnTo>
                  <a:lnTo>
                    <a:pt x="87190" y="77486"/>
                  </a:lnTo>
                  <a:lnTo>
                    <a:pt x="87190" y="76236"/>
                  </a:lnTo>
                  <a:close/>
                  <a:moveTo>
                    <a:pt x="91000" y="76391"/>
                  </a:moveTo>
                  <a:lnTo>
                    <a:pt x="90821" y="77617"/>
                  </a:lnTo>
                  <a:cubicBezTo>
                    <a:pt x="92000" y="77784"/>
                    <a:pt x="93143" y="78117"/>
                    <a:pt x="94214" y="78605"/>
                  </a:cubicBezTo>
                  <a:lnTo>
                    <a:pt x="94726" y="77474"/>
                  </a:lnTo>
                  <a:cubicBezTo>
                    <a:pt x="93548" y="76939"/>
                    <a:pt x="92286" y="76569"/>
                    <a:pt x="91000" y="76391"/>
                  </a:cubicBezTo>
                  <a:close/>
                  <a:moveTo>
                    <a:pt x="98013" y="79546"/>
                  </a:moveTo>
                  <a:lnTo>
                    <a:pt x="97215" y="80499"/>
                  </a:lnTo>
                  <a:cubicBezTo>
                    <a:pt x="98120" y="81261"/>
                    <a:pt x="98917" y="82153"/>
                    <a:pt x="99572" y="83130"/>
                  </a:cubicBezTo>
                  <a:lnTo>
                    <a:pt x="100608" y="82439"/>
                  </a:lnTo>
                  <a:cubicBezTo>
                    <a:pt x="99882" y="81356"/>
                    <a:pt x="99001" y="80391"/>
                    <a:pt x="98013" y="79546"/>
                  </a:cubicBezTo>
                  <a:close/>
                  <a:moveTo>
                    <a:pt x="102311" y="85928"/>
                  </a:moveTo>
                  <a:lnTo>
                    <a:pt x="101132" y="86309"/>
                  </a:lnTo>
                  <a:cubicBezTo>
                    <a:pt x="101489" y="87440"/>
                    <a:pt x="101703" y="88607"/>
                    <a:pt x="101751" y="89797"/>
                  </a:cubicBezTo>
                  <a:lnTo>
                    <a:pt x="102989" y="89750"/>
                  </a:lnTo>
                  <a:cubicBezTo>
                    <a:pt x="102942" y="88452"/>
                    <a:pt x="102716" y="87166"/>
                    <a:pt x="102311" y="85928"/>
                  </a:cubicBezTo>
                  <a:close/>
                  <a:moveTo>
                    <a:pt x="101430" y="93333"/>
                  </a:moveTo>
                  <a:cubicBezTo>
                    <a:pt x="101156" y="94488"/>
                    <a:pt x="100727" y="95596"/>
                    <a:pt x="100156" y="96631"/>
                  </a:cubicBezTo>
                  <a:lnTo>
                    <a:pt x="101239" y="97239"/>
                  </a:lnTo>
                  <a:cubicBezTo>
                    <a:pt x="101870" y="96096"/>
                    <a:pt x="102346" y="94881"/>
                    <a:pt x="102632" y="93619"/>
                  </a:cubicBezTo>
                  <a:lnTo>
                    <a:pt x="101430" y="93333"/>
                  </a:lnTo>
                  <a:close/>
                  <a:moveTo>
                    <a:pt x="98024" y="99465"/>
                  </a:moveTo>
                  <a:cubicBezTo>
                    <a:pt x="97191" y="100310"/>
                    <a:pt x="96239" y="101025"/>
                    <a:pt x="95215" y="101608"/>
                  </a:cubicBezTo>
                  <a:lnTo>
                    <a:pt x="95822" y="102692"/>
                  </a:lnTo>
                  <a:cubicBezTo>
                    <a:pt x="96953" y="102061"/>
                    <a:pt x="97989" y="101263"/>
                    <a:pt x="98906" y="100346"/>
                  </a:cubicBezTo>
                  <a:lnTo>
                    <a:pt x="98024" y="99465"/>
                  </a:lnTo>
                  <a:close/>
                  <a:moveTo>
                    <a:pt x="66009" y="103239"/>
                  </a:moveTo>
                  <a:lnTo>
                    <a:pt x="66009" y="104478"/>
                  </a:lnTo>
                  <a:lnTo>
                    <a:pt x="69735" y="104478"/>
                  </a:lnTo>
                  <a:lnTo>
                    <a:pt x="69735" y="103239"/>
                  </a:lnTo>
                  <a:close/>
                  <a:moveTo>
                    <a:pt x="73462" y="103239"/>
                  </a:moveTo>
                  <a:lnTo>
                    <a:pt x="73462" y="104478"/>
                  </a:lnTo>
                  <a:lnTo>
                    <a:pt x="77189" y="104478"/>
                  </a:lnTo>
                  <a:lnTo>
                    <a:pt x="77189" y="103239"/>
                  </a:lnTo>
                  <a:close/>
                  <a:moveTo>
                    <a:pt x="80915" y="103239"/>
                  </a:moveTo>
                  <a:lnTo>
                    <a:pt x="80915" y="104478"/>
                  </a:lnTo>
                  <a:lnTo>
                    <a:pt x="84630" y="104478"/>
                  </a:lnTo>
                  <a:lnTo>
                    <a:pt x="84630" y="103239"/>
                  </a:lnTo>
                  <a:close/>
                  <a:moveTo>
                    <a:pt x="91917" y="102894"/>
                  </a:moveTo>
                  <a:cubicBezTo>
                    <a:pt x="90952" y="103120"/>
                    <a:pt x="89952" y="103239"/>
                    <a:pt x="88952" y="103239"/>
                  </a:cubicBezTo>
                  <a:lnTo>
                    <a:pt x="88357" y="103239"/>
                  </a:lnTo>
                  <a:lnTo>
                    <a:pt x="88357" y="104478"/>
                  </a:lnTo>
                  <a:lnTo>
                    <a:pt x="88952" y="104478"/>
                  </a:lnTo>
                  <a:cubicBezTo>
                    <a:pt x="90047" y="104478"/>
                    <a:pt x="91143" y="104359"/>
                    <a:pt x="92202" y="104109"/>
                  </a:cubicBezTo>
                  <a:lnTo>
                    <a:pt x="91917" y="102894"/>
                  </a:lnTo>
                  <a:close/>
                  <a:moveTo>
                    <a:pt x="62175" y="103644"/>
                  </a:moveTo>
                  <a:cubicBezTo>
                    <a:pt x="60913" y="103954"/>
                    <a:pt x="59698" y="104442"/>
                    <a:pt x="58567" y="105097"/>
                  </a:cubicBezTo>
                  <a:lnTo>
                    <a:pt x="59186" y="106168"/>
                  </a:lnTo>
                  <a:cubicBezTo>
                    <a:pt x="60210" y="105585"/>
                    <a:pt x="61317" y="105132"/>
                    <a:pt x="62472" y="104847"/>
                  </a:cubicBezTo>
                  <a:lnTo>
                    <a:pt x="62175" y="103644"/>
                  </a:lnTo>
                  <a:close/>
                  <a:moveTo>
                    <a:pt x="55495" y="107478"/>
                  </a:moveTo>
                  <a:cubicBezTo>
                    <a:pt x="54590" y="108407"/>
                    <a:pt x="53817" y="109454"/>
                    <a:pt x="53197" y="110597"/>
                  </a:cubicBezTo>
                  <a:lnTo>
                    <a:pt x="54293" y="111193"/>
                  </a:lnTo>
                  <a:cubicBezTo>
                    <a:pt x="54852" y="110145"/>
                    <a:pt x="55555" y="109193"/>
                    <a:pt x="56388" y="108335"/>
                  </a:cubicBezTo>
                  <a:lnTo>
                    <a:pt x="55495" y="107478"/>
                  </a:lnTo>
                  <a:close/>
                  <a:moveTo>
                    <a:pt x="51840" y="114241"/>
                  </a:moveTo>
                  <a:cubicBezTo>
                    <a:pt x="51626" y="115229"/>
                    <a:pt x="51507" y="116253"/>
                    <a:pt x="51507" y="117277"/>
                  </a:cubicBezTo>
                  <a:lnTo>
                    <a:pt x="51507" y="118075"/>
                  </a:lnTo>
                  <a:lnTo>
                    <a:pt x="52745" y="118075"/>
                  </a:lnTo>
                  <a:lnTo>
                    <a:pt x="52745" y="117277"/>
                  </a:lnTo>
                  <a:cubicBezTo>
                    <a:pt x="52745" y="116348"/>
                    <a:pt x="52852" y="115408"/>
                    <a:pt x="53055" y="114503"/>
                  </a:cubicBezTo>
                  <a:lnTo>
                    <a:pt x="51840" y="114241"/>
                  </a:lnTo>
                  <a:close/>
                  <a:moveTo>
                    <a:pt x="51507" y="121801"/>
                  </a:moveTo>
                  <a:lnTo>
                    <a:pt x="51507" y="125528"/>
                  </a:lnTo>
                  <a:lnTo>
                    <a:pt x="52757" y="125528"/>
                  </a:lnTo>
                  <a:lnTo>
                    <a:pt x="52757" y="121801"/>
                  </a:lnTo>
                  <a:close/>
                  <a:moveTo>
                    <a:pt x="51507" y="129243"/>
                  </a:moveTo>
                  <a:lnTo>
                    <a:pt x="51507" y="132969"/>
                  </a:lnTo>
                  <a:lnTo>
                    <a:pt x="52757" y="132969"/>
                  </a:lnTo>
                  <a:lnTo>
                    <a:pt x="52757" y="129243"/>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 name="Google Shape;60;p15"/>
          <p:cNvGrpSpPr/>
          <p:nvPr/>
        </p:nvGrpSpPr>
        <p:grpSpPr>
          <a:xfrm>
            <a:off x="2639593" y="6344"/>
            <a:ext cx="4775744" cy="6136527"/>
            <a:chOff x="2966771" y="1169862"/>
            <a:chExt cx="3166099" cy="3977784"/>
          </a:xfrm>
        </p:grpSpPr>
        <p:sp>
          <p:nvSpPr>
            <p:cNvPr id="61" name="Google Shape;61;p15"/>
            <p:cNvSpPr/>
            <p:nvPr/>
          </p:nvSpPr>
          <p:spPr>
            <a:xfrm>
              <a:off x="2966771" y="1169862"/>
              <a:ext cx="3166099" cy="3977784"/>
            </a:xfrm>
            <a:custGeom>
              <a:avLst/>
              <a:gdLst/>
              <a:ahLst/>
              <a:cxnLst/>
              <a:rect l="l" t="t" r="r" b="b"/>
              <a:pathLst>
                <a:path w="114527" h="143888" extrusionOk="0">
                  <a:moveTo>
                    <a:pt x="57841" y="0"/>
                  </a:moveTo>
                  <a:lnTo>
                    <a:pt x="48792" y="15895"/>
                  </a:lnTo>
                  <a:lnTo>
                    <a:pt x="51531" y="15895"/>
                  </a:lnTo>
                  <a:lnTo>
                    <a:pt x="51531" y="19181"/>
                  </a:lnTo>
                  <a:lnTo>
                    <a:pt x="51531" y="19979"/>
                  </a:lnTo>
                  <a:lnTo>
                    <a:pt x="51531" y="20086"/>
                  </a:lnTo>
                  <a:lnTo>
                    <a:pt x="51554" y="20217"/>
                  </a:lnTo>
                  <a:lnTo>
                    <a:pt x="51578" y="20515"/>
                  </a:lnTo>
                  <a:lnTo>
                    <a:pt x="51614" y="21098"/>
                  </a:lnTo>
                  <a:cubicBezTo>
                    <a:pt x="51638" y="21491"/>
                    <a:pt x="51650" y="21884"/>
                    <a:pt x="51697" y="22277"/>
                  </a:cubicBezTo>
                  <a:lnTo>
                    <a:pt x="51876" y="23444"/>
                  </a:lnTo>
                  <a:lnTo>
                    <a:pt x="51971" y="24027"/>
                  </a:lnTo>
                  <a:cubicBezTo>
                    <a:pt x="52007" y="24218"/>
                    <a:pt x="52066" y="24408"/>
                    <a:pt x="52102" y="24599"/>
                  </a:cubicBezTo>
                  <a:lnTo>
                    <a:pt x="52412" y="25742"/>
                  </a:lnTo>
                  <a:cubicBezTo>
                    <a:pt x="52507" y="26123"/>
                    <a:pt x="52662" y="26492"/>
                    <a:pt x="52793" y="26861"/>
                  </a:cubicBezTo>
                  <a:cubicBezTo>
                    <a:pt x="52935" y="27230"/>
                    <a:pt x="53055" y="27611"/>
                    <a:pt x="53221" y="27968"/>
                  </a:cubicBezTo>
                  <a:lnTo>
                    <a:pt x="53733" y="29028"/>
                  </a:lnTo>
                  <a:cubicBezTo>
                    <a:pt x="53817" y="29206"/>
                    <a:pt x="53900" y="29385"/>
                    <a:pt x="53995" y="29552"/>
                  </a:cubicBezTo>
                  <a:lnTo>
                    <a:pt x="54305" y="30064"/>
                  </a:lnTo>
                  <a:lnTo>
                    <a:pt x="54912" y="31064"/>
                  </a:lnTo>
                  <a:cubicBezTo>
                    <a:pt x="55138" y="31385"/>
                    <a:pt x="55376" y="31707"/>
                    <a:pt x="55614" y="32016"/>
                  </a:cubicBezTo>
                  <a:cubicBezTo>
                    <a:pt x="56067" y="32659"/>
                    <a:pt x="56615" y="33219"/>
                    <a:pt x="57150" y="33802"/>
                  </a:cubicBezTo>
                  <a:cubicBezTo>
                    <a:pt x="57400" y="34100"/>
                    <a:pt x="57710" y="34350"/>
                    <a:pt x="57996" y="34624"/>
                  </a:cubicBezTo>
                  <a:cubicBezTo>
                    <a:pt x="58293" y="34874"/>
                    <a:pt x="58567" y="35148"/>
                    <a:pt x="58877" y="35398"/>
                  </a:cubicBezTo>
                  <a:lnTo>
                    <a:pt x="59829" y="36100"/>
                  </a:lnTo>
                  <a:cubicBezTo>
                    <a:pt x="59984" y="36219"/>
                    <a:pt x="60139" y="36338"/>
                    <a:pt x="60305" y="36445"/>
                  </a:cubicBezTo>
                  <a:lnTo>
                    <a:pt x="60806" y="36755"/>
                  </a:lnTo>
                  <a:lnTo>
                    <a:pt x="61818" y="37362"/>
                  </a:lnTo>
                  <a:cubicBezTo>
                    <a:pt x="62163" y="37553"/>
                    <a:pt x="62520" y="37719"/>
                    <a:pt x="62877" y="37886"/>
                  </a:cubicBezTo>
                  <a:cubicBezTo>
                    <a:pt x="63568" y="38255"/>
                    <a:pt x="64318" y="38505"/>
                    <a:pt x="65068" y="38767"/>
                  </a:cubicBezTo>
                  <a:cubicBezTo>
                    <a:pt x="65437" y="38910"/>
                    <a:pt x="65818" y="39005"/>
                    <a:pt x="66199" y="39100"/>
                  </a:cubicBezTo>
                  <a:cubicBezTo>
                    <a:pt x="66580" y="39196"/>
                    <a:pt x="66961" y="39303"/>
                    <a:pt x="67342" y="39386"/>
                  </a:cubicBezTo>
                  <a:lnTo>
                    <a:pt x="68509" y="39577"/>
                  </a:lnTo>
                  <a:cubicBezTo>
                    <a:pt x="68902" y="39624"/>
                    <a:pt x="69295" y="39660"/>
                    <a:pt x="69676" y="39672"/>
                  </a:cubicBezTo>
                  <a:cubicBezTo>
                    <a:pt x="70176" y="39704"/>
                    <a:pt x="70946" y="39709"/>
                    <a:pt x="71403" y="39709"/>
                  </a:cubicBezTo>
                  <a:cubicBezTo>
                    <a:pt x="71632" y="39709"/>
                    <a:pt x="71783" y="39708"/>
                    <a:pt x="71783" y="39708"/>
                  </a:cubicBezTo>
                  <a:lnTo>
                    <a:pt x="94298" y="39708"/>
                  </a:lnTo>
                  <a:lnTo>
                    <a:pt x="94691" y="39743"/>
                  </a:lnTo>
                  <a:lnTo>
                    <a:pt x="94905" y="39779"/>
                  </a:lnTo>
                  <a:cubicBezTo>
                    <a:pt x="95048" y="39791"/>
                    <a:pt x="95191" y="39803"/>
                    <a:pt x="95334" y="39803"/>
                  </a:cubicBezTo>
                  <a:cubicBezTo>
                    <a:pt x="95477" y="39803"/>
                    <a:pt x="95619" y="39862"/>
                    <a:pt x="95762" y="39874"/>
                  </a:cubicBezTo>
                  <a:cubicBezTo>
                    <a:pt x="95893" y="39898"/>
                    <a:pt x="96048" y="39898"/>
                    <a:pt x="96179" y="39946"/>
                  </a:cubicBezTo>
                  <a:cubicBezTo>
                    <a:pt x="97286" y="40196"/>
                    <a:pt x="98334" y="40696"/>
                    <a:pt x="99227" y="41422"/>
                  </a:cubicBezTo>
                  <a:cubicBezTo>
                    <a:pt x="100096" y="42160"/>
                    <a:pt x="100799" y="43101"/>
                    <a:pt x="101263" y="44149"/>
                  </a:cubicBezTo>
                  <a:cubicBezTo>
                    <a:pt x="101680" y="45196"/>
                    <a:pt x="101870" y="46339"/>
                    <a:pt x="101787" y="47494"/>
                  </a:cubicBezTo>
                  <a:cubicBezTo>
                    <a:pt x="101727" y="48566"/>
                    <a:pt x="101370" y="49566"/>
                    <a:pt x="100846" y="50483"/>
                  </a:cubicBezTo>
                  <a:cubicBezTo>
                    <a:pt x="100263" y="51447"/>
                    <a:pt x="99251" y="52507"/>
                    <a:pt x="98286" y="53078"/>
                  </a:cubicBezTo>
                  <a:cubicBezTo>
                    <a:pt x="98060" y="53245"/>
                    <a:pt x="97774" y="53328"/>
                    <a:pt x="97536" y="53471"/>
                  </a:cubicBezTo>
                  <a:cubicBezTo>
                    <a:pt x="97405" y="53543"/>
                    <a:pt x="97262" y="53578"/>
                    <a:pt x="97131" y="53626"/>
                  </a:cubicBezTo>
                  <a:cubicBezTo>
                    <a:pt x="97001" y="53674"/>
                    <a:pt x="96870" y="53733"/>
                    <a:pt x="96739" y="53769"/>
                  </a:cubicBezTo>
                  <a:cubicBezTo>
                    <a:pt x="96596" y="53793"/>
                    <a:pt x="95119" y="54102"/>
                    <a:pt x="94572" y="54150"/>
                  </a:cubicBezTo>
                  <a:cubicBezTo>
                    <a:pt x="94504" y="54154"/>
                    <a:pt x="94416" y="54155"/>
                    <a:pt x="94320" y="54155"/>
                  </a:cubicBezTo>
                  <a:cubicBezTo>
                    <a:pt x="94128" y="54155"/>
                    <a:pt x="93909" y="54150"/>
                    <a:pt x="93774" y="54150"/>
                  </a:cubicBezTo>
                  <a:lnTo>
                    <a:pt x="19705" y="54150"/>
                  </a:lnTo>
                  <a:lnTo>
                    <a:pt x="19562" y="54114"/>
                  </a:lnTo>
                  <a:lnTo>
                    <a:pt x="19265" y="54102"/>
                  </a:lnTo>
                  <a:lnTo>
                    <a:pt x="18681" y="54126"/>
                  </a:lnTo>
                  <a:cubicBezTo>
                    <a:pt x="18288" y="54150"/>
                    <a:pt x="17895" y="54150"/>
                    <a:pt x="17514" y="54209"/>
                  </a:cubicBezTo>
                  <a:cubicBezTo>
                    <a:pt x="14383" y="54567"/>
                    <a:pt x="11335" y="55674"/>
                    <a:pt x="8716" y="57424"/>
                  </a:cubicBezTo>
                  <a:cubicBezTo>
                    <a:pt x="6120" y="59186"/>
                    <a:pt x="3953" y="61568"/>
                    <a:pt x="2417" y="64318"/>
                  </a:cubicBezTo>
                  <a:cubicBezTo>
                    <a:pt x="917" y="67080"/>
                    <a:pt x="96" y="70235"/>
                    <a:pt x="24" y="73367"/>
                  </a:cubicBezTo>
                  <a:cubicBezTo>
                    <a:pt x="0" y="73807"/>
                    <a:pt x="12" y="74010"/>
                    <a:pt x="12" y="74295"/>
                  </a:cubicBezTo>
                  <a:cubicBezTo>
                    <a:pt x="12" y="74343"/>
                    <a:pt x="12" y="74474"/>
                    <a:pt x="24" y="74557"/>
                  </a:cubicBezTo>
                  <a:lnTo>
                    <a:pt x="36" y="74855"/>
                  </a:lnTo>
                  <a:lnTo>
                    <a:pt x="60" y="75438"/>
                  </a:lnTo>
                  <a:cubicBezTo>
                    <a:pt x="84" y="75831"/>
                    <a:pt x="84" y="76224"/>
                    <a:pt x="143" y="76617"/>
                  </a:cubicBezTo>
                  <a:lnTo>
                    <a:pt x="322" y="77784"/>
                  </a:lnTo>
                  <a:cubicBezTo>
                    <a:pt x="357" y="77974"/>
                    <a:pt x="381" y="78165"/>
                    <a:pt x="429" y="78355"/>
                  </a:cubicBezTo>
                  <a:lnTo>
                    <a:pt x="560" y="78939"/>
                  </a:lnTo>
                  <a:lnTo>
                    <a:pt x="869" y="80082"/>
                  </a:lnTo>
                  <a:cubicBezTo>
                    <a:pt x="977" y="80451"/>
                    <a:pt x="1119" y="80820"/>
                    <a:pt x="1250" y="81189"/>
                  </a:cubicBezTo>
                  <a:cubicBezTo>
                    <a:pt x="1393" y="81558"/>
                    <a:pt x="1512" y="81939"/>
                    <a:pt x="1691" y="82296"/>
                  </a:cubicBezTo>
                  <a:cubicBezTo>
                    <a:pt x="2977" y="85166"/>
                    <a:pt x="4929" y="87737"/>
                    <a:pt x="7382" y="89702"/>
                  </a:cubicBezTo>
                  <a:cubicBezTo>
                    <a:pt x="9835" y="91655"/>
                    <a:pt x="12764" y="93048"/>
                    <a:pt x="15859" y="93655"/>
                  </a:cubicBezTo>
                  <a:lnTo>
                    <a:pt x="17026" y="93845"/>
                  </a:lnTo>
                  <a:lnTo>
                    <a:pt x="17610" y="93929"/>
                  </a:lnTo>
                  <a:cubicBezTo>
                    <a:pt x="17812" y="93952"/>
                    <a:pt x="18003" y="93952"/>
                    <a:pt x="18193" y="93964"/>
                  </a:cubicBezTo>
                  <a:lnTo>
                    <a:pt x="19372" y="94024"/>
                  </a:lnTo>
                  <a:lnTo>
                    <a:pt x="19669" y="94036"/>
                  </a:lnTo>
                  <a:lnTo>
                    <a:pt x="94643" y="94036"/>
                  </a:lnTo>
                  <a:lnTo>
                    <a:pt x="94869" y="94048"/>
                  </a:lnTo>
                  <a:cubicBezTo>
                    <a:pt x="95024" y="94060"/>
                    <a:pt x="95167" y="94072"/>
                    <a:pt x="95310" y="94072"/>
                  </a:cubicBezTo>
                  <a:cubicBezTo>
                    <a:pt x="95381" y="94072"/>
                    <a:pt x="95453" y="94083"/>
                    <a:pt x="95524" y="94095"/>
                  </a:cubicBezTo>
                  <a:lnTo>
                    <a:pt x="95727" y="94131"/>
                  </a:lnTo>
                  <a:cubicBezTo>
                    <a:pt x="95869" y="94155"/>
                    <a:pt x="96012" y="94167"/>
                    <a:pt x="96155" y="94191"/>
                  </a:cubicBezTo>
                  <a:cubicBezTo>
                    <a:pt x="96703" y="94345"/>
                    <a:pt x="97251" y="94476"/>
                    <a:pt x="97751" y="94750"/>
                  </a:cubicBezTo>
                  <a:cubicBezTo>
                    <a:pt x="98286" y="94976"/>
                    <a:pt x="98739" y="95322"/>
                    <a:pt x="99203" y="95655"/>
                  </a:cubicBezTo>
                  <a:cubicBezTo>
                    <a:pt x="99620" y="96048"/>
                    <a:pt x="100060" y="96429"/>
                    <a:pt x="100382" y="96905"/>
                  </a:cubicBezTo>
                  <a:cubicBezTo>
                    <a:pt x="100751" y="97346"/>
                    <a:pt x="100989" y="97870"/>
                    <a:pt x="101251" y="98382"/>
                  </a:cubicBezTo>
                  <a:cubicBezTo>
                    <a:pt x="101299" y="98513"/>
                    <a:pt x="101334" y="98643"/>
                    <a:pt x="101394" y="98774"/>
                  </a:cubicBezTo>
                  <a:cubicBezTo>
                    <a:pt x="101430" y="98917"/>
                    <a:pt x="101501" y="99036"/>
                    <a:pt x="101525" y="99179"/>
                  </a:cubicBezTo>
                  <a:cubicBezTo>
                    <a:pt x="101584" y="99453"/>
                    <a:pt x="101692" y="99727"/>
                    <a:pt x="101703" y="100013"/>
                  </a:cubicBezTo>
                  <a:cubicBezTo>
                    <a:pt x="101727" y="100156"/>
                    <a:pt x="101751" y="100287"/>
                    <a:pt x="101775" y="100429"/>
                  </a:cubicBezTo>
                  <a:lnTo>
                    <a:pt x="101799" y="100870"/>
                  </a:lnTo>
                  <a:lnTo>
                    <a:pt x="101823" y="101084"/>
                  </a:lnTo>
                  <a:lnTo>
                    <a:pt x="101834" y="101191"/>
                  </a:lnTo>
                  <a:lnTo>
                    <a:pt x="101834" y="101299"/>
                  </a:lnTo>
                  <a:cubicBezTo>
                    <a:pt x="101834" y="101334"/>
                    <a:pt x="101823" y="101358"/>
                    <a:pt x="101823" y="101370"/>
                  </a:cubicBezTo>
                  <a:cubicBezTo>
                    <a:pt x="101811" y="101513"/>
                    <a:pt x="101799" y="101656"/>
                    <a:pt x="101787" y="101799"/>
                  </a:cubicBezTo>
                  <a:cubicBezTo>
                    <a:pt x="101811" y="102096"/>
                    <a:pt x="101715" y="102370"/>
                    <a:pt x="101692" y="102656"/>
                  </a:cubicBezTo>
                  <a:cubicBezTo>
                    <a:pt x="101692" y="102799"/>
                    <a:pt x="101632" y="102930"/>
                    <a:pt x="101596" y="103073"/>
                  </a:cubicBezTo>
                  <a:cubicBezTo>
                    <a:pt x="101561" y="103204"/>
                    <a:pt x="101525" y="103346"/>
                    <a:pt x="101501" y="103477"/>
                  </a:cubicBezTo>
                  <a:cubicBezTo>
                    <a:pt x="101144" y="104561"/>
                    <a:pt x="100537" y="105561"/>
                    <a:pt x="99739" y="106383"/>
                  </a:cubicBezTo>
                  <a:cubicBezTo>
                    <a:pt x="98917" y="107192"/>
                    <a:pt x="97917" y="107799"/>
                    <a:pt x="96846" y="108157"/>
                  </a:cubicBezTo>
                  <a:cubicBezTo>
                    <a:pt x="96715" y="108204"/>
                    <a:pt x="96572" y="108216"/>
                    <a:pt x="96429" y="108264"/>
                  </a:cubicBezTo>
                  <a:cubicBezTo>
                    <a:pt x="96298" y="108288"/>
                    <a:pt x="96167" y="108359"/>
                    <a:pt x="96024" y="108359"/>
                  </a:cubicBezTo>
                  <a:cubicBezTo>
                    <a:pt x="95881" y="108383"/>
                    <a:pt x="95738" y="108395"/>
                    <a:pt x="95596" y="108419"/>
                  </a:cubicBezTo>
                  <a:cubicBezTo>
                    <a:pt x="95524" y="108430"/>
                    <a:pt x="95453" y="108454"/>
                    <a:pt x="95381" y="108454"/>
                  </a:cubicBezTo>
                  <a:lnTo>
                    <a:pt x="95167" y="108466"/>
                  </a:lnTo>
                  <a:cubicBezTo>
                    <a:pt x="95024" y="108466"/>
                    <a:pt x="94881" y="108466"/>
                    <a:pt x="94738" y="108478"/>
                  </a:cubicBezTo>
                  <a:cubicBezTo>
                    <a:pt x="94691" y="108478"/>
                    <a:pt x="94512" y="108466"/>
                    <a:pt x="94393" y="108466"/>
                  </a:cubicBezTo>
                  <a:lnTo>
                    <a:pt x="71283" y="108466"/>
                  </a:lnTo>
                  <a:lnTo>
                    <a:pt x="70985" y="108490"/>
                  </a:lnTo>
                  <a:lnTo>
                    <a:pt x="70402" y="108526"/>
                  </a:lnTo>
                  <a:cubicBezTo>
                    <a:pt x="70009" y="108538"/>
                    <a:pt x="69616" y="108561"/>
                    <a:pt x="69235" y="108597"/>
                  </a:cubicBezTo>
                  <a:lnTo>
                    <a:pt x="68068" y="108764"/>
                  </a:lnTo>
                  <a:cubicBezTo>
                    <a:pt x="67675" y="108835"/>
                    <a:pt x="67283" y="108883"/>
                    <a:pt x="66902" y="108990"/>
                  </a:cubicBezTo>
                  <a:cubicBezTo>
                    <a:pt x="66140" y="109181"/>
                    <a:pt x="65366" y="109359"/>
                    <a:pt x="64639" y="109657"/>
                  </a:cubicBezTo>
                  <a:cubicBezTo>
                    <a:pt x="64270" y="109788"/>
                    <a:pt x="63889" y="109919"/>
                    <a:pt x="63532" y="110073"/>
                  </a:cubicBezTo>
                  <a:lnTo>
                    <a:pt x="62460" y="110585"/>
                  </a:lnTo>
                  <a:lnTo>
                    <a:pt x="61937" y="110847"/>
                  </a:lnTo>
                  <a:cubicBezTo>
                    <a:pt x="61758" y="110931"/>
                    <a:pt x="61591" y="111038"/>
                    <a:pt x="61425" y="111145"/>
                  </a:cubicBezTo>
                  <a:lnTo>
                    <a:pt x="60413" y="111752"/>
                  </a:lnTo>
                  <a:cubicBezTo>
                    <a:pt x="60079" y="111967"/>
                    <a:pt x="59782" y="112217"/>
                    <a:pt x="59460" y="112443"/>
                  </a:cubicBezTo>
                  <a:cubicBezTo>
                    <a:pt x="59151" y="112681"/>
                    <a:pt x="58817" y="112907"/>
                    <a:pt x="58531" y="113169"/>
                  </a:cubicBezTo>
                  <a:cubicBezTo>
                    <a:pt x="58079" y="113586"/>
                    <a:pt x="57603" y="114003"/>
                    <a:pt x="57174" y="114443"/>
                  </a:cubicBezTo>
                  <a:cubicBezTo>
                    <a:pt x="57115" y="114503"/>
                    <a:pt x="57043" y="114586"/>
                    <a:pt x="56960" y="114681"/>
                  </a:cubicBezTo>
                  <a:cubicBezTo>
                    <a:pt x="56912" y="114717"/>
                    <a:pt x="56876" y="114765"/>
                    <a:pt x="56841" y="114800"/>
                  </a:cubicBezTo>
                  <a:cubicBezTo>
                    <a:pt x="56567" y="115110"/>
                    <a:pt x="56234" y="115479"/>
                    <a:pt x="56055" y="115681"/>
                  </a:cubicBezTo>
                  <a:lnTo>
                    <a:pt x="55341" y="116622"/>
                  </a:lnTo>
                  <a:lnTo>
                    <a:pt x="54995" y="117098"/>
                  </a:lnTo>
                  <a:cubicBezTo>
                    <a:pt x="54876" y="117253"/>
                    <a:pt x="54781" y="117432"/>
                    <a:pt x="54674" y="117586"/>
                  </a:cubicBezTo>
                  <a:lnTo>
                    <a:pt x="54067" y="118598"/>
                  </a:lnTo>
                  <a:cubicBezTo>
                    <a:pt x="53864" y="118944"/>
                    <a:pt x="53709" y="119301"/>
                    <a:pt x="53531" y="119658"/>
                  </a:cubicBezTo>
                  <a:cubicBezTo>
                    <a:pt x="53364" y="120015"/>
                    <a:pt x="53174" y="120360"/>
                    <a:pt x="53043" y="120730"/>
                  </a:cubicBezTo>
                  <a:lnTo>
                    <a:pt x="52638" y="121837"/>
                  </a:lnTo>
                  <a:cubicBezTo>
                    <a:pt x="52566" y="122027"/>
                    <a:pt x="52495" y="122206"/>
                    <a:pt x="52447" y="122396"/>
                  </a:cubicBezTo>
                  <a:lnTo>
                    <a:pt x="52293" y="122968"/>
                  </a:lnTo>
                  <a:lnTo>
                    <a:pt x="51995" y="124111"/>
                  </a:lnTo>
                  <a:cubicBezTo>
                    <a:pt x="51923" y="124504"/>
                    <a:pt x="51864" y="124897"/>
                    <a:pt x="51804" y="125278"/>
                  </a:cubicBezTo>
                  <a:cubicBezTo>
                    <a:pt x="51757" y="125671"/>
                    <a:pt x="51673" y="126064"/>
                    <a:pt x="51662" y="126445"/>
                  </a:cubicBezTo>
                  <a:lnTo>
                    <a:pt x="51578" y="127623"/>
                  </a:lnTo>
                  <a:lnTo>
                    <a:pt x="51531" y="128207"/>
                  </a:lnTo>
                  <a:lnTo>
                    <a:pt x="51531" y="128600"/>
                  </a:lnTo>
                  <a:lnTo>
                    <a:pt x="51531" y="129409"/>
                  </a:lnTo>
                  <a:lnTo>
                    <a:pt x="51531" y="131017"/>
                  </a:lnTo>
                  <a:lnTo>
                    <a:pt x="51531" y="143887"/>
                  </a:lnTo>
                  <a:lnTo>
                    <a:pt x="64187" y="143887"/>
                  </a:lnTo>
                  <a:lnTo>
                    <a:pt x="64187" y="131017"/>
                  </a:lnTo>
                  <a:lnTo>
                    <a:pt x="64187" y="129409"/>
                  </a:lnTo>
                  <a:lnTo>
                    <a:pt x="64187" y="128600"/>
                  </a:lnTo>
                  <a:lnTo>
                    <a:pt x="64187" y="128207"/>
                  </a:lnTo>
                  <a:lnTo>
                    <a:pt x="64163" y="127980"/>
                  </a:lnTo>
                  <a:cubicBezTo>
                    <a:pt x="64175" y="127838"/>
                    <a:pt x="64163" y="127695"/>
                    <a:pt x="64163" y="127540"/>
                  </a:cubicBezTo>
                  <a:cubicBezTo>
                    <a:pt x="64163" y="127397"/>
                    <a:pt x="64211" y="127266"/>
                    <a:pt x="64223" y="127123"/>
                  </a:cubicBezTo>
                  <a:cubicBezTo>
                    <a:pt x="64246" y="126980"/>
                    <a:pt x="64246" y="126837"/>
                    <a:pt x="64282" y="126695"/>
                  </a:cubicBezTo>
                  <a:cubicBezTo>
                    <a:pt x="64318" y="126564"/>
                    <a:pt x="64354" y="126421"/>
                    <a:pt x="64389" y="126290"/>
                  </a:cubicBezTo>
                  <a:cubicBezTo>
                    <a:pt x="64663" y="125194"/>
                    <a:pt x="65508" y="123909"/>
                    <a:pt x="66282" y="123063"/>
                  </a:cubicBezTo>
                  <a:cubicBezTo>
                    <a:pt x="66401" y="122956"/>
                    <a:pt x="66532" y="122849"/>
                    <a:pt x="66651" y="122730"/>
                  </a:cubicBezTo>
                  <a:cubicBezTo>
                    <a:pt x="66747" y="122623"/>
                    <a:pt x="66878" y="122563"/>
                    <a:pt x="66985" y="122468"/>
                  </a:cubicBezTo>
                  <a:cubicBezTo>
                    <a:pt x="67104" y="122396"/>
                    <a:pt x="67211" y="122289"/>
                    <a:pt x="67330" y="122218"/>
                  </a:cubicBezTo>
                  <a:cubicBezTo>
                    <a:pt x="67461" y="122146"/>
                    <a:pt x="67580" y="122075"/>
                    <a:pt x="67699" y="122004"/>
                  </a:cubicBezTo>
                  <a:cubicBezTo>
                    <a:pt x="67759" y="121956"/>
                    <a:pt x="67818" y="121920"/>
                    <a:pt x="67878" y="121884"/>
                  </a:cubicBezTo>
                  <a:lnTo>
                    <a:pt x="68080" y="121801"/>
                  </a:lnTo>
                  <a:cubicBezTo>
                    <a:pt x="68211" y="121742"/>
                    <a:pt x="68330" y="121670"/>
                    <a:pt x="68461" y="121611"/>
                  </a:cubicBezTo>
                  <a:lnTo>
                    <a:pt x="68866" y="121468"/>
                  </a:lnTo>
                  <a:cubicBezTo>
                    <a:pt x="69116" y="121349"/>
                    <a:pt x="69402" y="121301"/>
                    <a:pt x="69676" y="121218"/>
                  </a:cubicBezTo>
                  <a:cubicBezTo>
                    <a:pt x="69807" y="121170"/>
                    <a:pt x="69950" y="121170"/>
                    <a:pt x="70092" y="121146"/>
                  </a:cubicBezTo>
                  <a:cubicBezTo>
                    <a:pt x="70235" y="121122"/>
                    <a:pt x="70378" y="121099"/>
                    <a:pt x="70521" y="121075"/>
                  </a:cubicBezTo>
                  <a:cubicBezTo>
                    <a:pt x="70664" y="121075"/>
                    <a:pt x="70807" y="121063"/>
                    <a:pt x="70950" y="121063"/>
                  </a:cubicBezTo>
                  <a:lnTo>
                    <a:pt x="71164" y="121015"/>
                  </a:lnTo>
                  <a:lnTo>
                    <a:pt x="71283" y="120968"/>
                  </a:lnTo>
                  <a:lnTo>
                    <a:pt x="94393" y="120968"/>
                  </a:lnTo>
                  <a:cubicBezTo>
                    <a:pt x="94516" y="120968"/>
                    <a:pt x="94603" y="120994"/>
                    <a:pt x="94760" y="120994"/>
                  </a:cubicBezTo>
                  <a:cubicBezTo>
                    <a:pt x="94787" y="120994"/>
                    <a:pt x="94815" y="120993"/>
                    <a:pt x="94845" y="120991"/>
                  </a:cubicBezTo>
                  <a:lnTo>
                    <a:pt x="96024" y="120956"/>
                  </a:lnTo>
                  <a:lnTo>
                    <a:pt x="96608" y="120932"/>
                  </a:lnTo>
                  <a:cubicBezTo>
                    <a:pt x="96810" y="120908"/>
                    <a:pt x="97001" y="120884"/>
                    <a:pt x="97191" y="120861"/>
                  </a:cubicBezTo>
                  <a:lnTo>
                    <a:pt x="98358" y="120682"/>
                  </a:lnTo>
                  <a:cubicBezTo>
                    <a:pt x="98751" y="120622"/>
                    <a:pt x="99132" y="120503"/>
                    <a:pt x="99513" y="120420"/>
                  </a:cubicBezTo>
                  <a:cubicBezTo>
                    <a:pt x="99894" y="120313"/>
                    <a:pt x="100275" y="120229"/>
                    <a:pt x="100656" y="120099"/>
                  </a:cubicBezTo>
                  <a:cubicBezTo>
                    <a:pt x="103656" y="119134"/>
                    <a:pt x="106406" y="117443"/>
                    <a:pt x="108633" y="115229"/>
                  </a:cubicBezTo>
                  <a:cubicBezTo>
                    <a:pt x="110836" y="112990"/>
                    <a:pt x="112514" y="110228"/>
                    <a:pt x="113467" y="107228"/>
                  </a:cubicBezTo>
                  <a:cubicBezTo>
                    <a:pt x="113574" y="106847"/>
                    <a:pt x="113669" y="106466"/>
                    <a:pt x="113776" y="106085"/>
                  </a:cubicBezTo>
                  <a:cubicBezTo>
                    <a:pt x="113860" y="105692"/>
                    <a:pt x="113979" y="105323"/>
                    <a:pt x="114026" y="104930"/>
                  </a:cubicBezTo>
                  <a:cubicBezTo>
                    <a:pt x="114146" y="104144"/>
                    <a:pt x="114288" y="103370"/>
                    <a:pt x="114300" y="102584"/>
                  </a:cubicBezTo>
                  <a:lnTo>
                    <a:pt x="114348" y="101418"/>
                  </a:lnTo>
                  <a:cubicBezTo>
                    <a:pt x="114348" y="101358"/>
                    <a:pt x="114336" y="101322"/>
                    <a:pt x="114336" y="101287"/>
                  </a:cubicBezTo>
                  <a:lnTo>
                    <a:pt x="114336" y="101191"/>
                  </a:lnTo>
                  <a:lnTo>
                    <a:pt x="114336" y="100906"/>
                  </a:lnTo>
                  <a:lnTo>
                    <a:pt x="114324" y="100310"/>
                  </a:lnTo>
                  <a:cubicBezTo>
                    <a:pt x="114300" y="99929"/>
                    <a:pt x="114288" y="99536"/>
                    <a:pt x="114253" y="99144"/>
                  </a:cubicBezTo>
                  <a:lnTo>
                    <a:pt x="114086" y="97977"/>
                  </a:lnTo>
                  <a:cubicBezTo>
                    <a:pt x="113979" y="97191"/>
                    <a:pt x="113765" y="96429"/>
                    <a:pt x="113562" y="95667"/>
                  </a:cubicBezTo>
                  <a:cubicBezTo>
                    <a:pt x="113479" y="95286"/>
                    <a:pt x="113324" y="94917"/>
                    <a:pt x="113193" y="94548"/>
                  </a:cubicBezTo>
                  <a:cubicBezTo>
                    <a:pt x="113062" y="94179"/>
                    <a:pt x="112931" y="93810"/>
                    <a:pt x="112776" y="93440"/>
                  </a:cubicBezTo>
                  <a:cubicBezTo>
                    <a:pt x="112121" y="92012"/>
                    <a:pt x="111371" y="90619"/>
                    <a:pt x="110407" y="89369"/>
                  </a:cubicBezTo>
                  <a:cubicBezTo>
                    <a:pt x="109478" y="88095"/>
                    <a:pt x="108359" y="86987"/>
                    <a:pt x="107168" y="85963"/>
                  </a:cubicBezTo>
                  <a:cubicBezTo>
                    <a:pt x="105930" y="84999"/>
                    <a:pt x="104621" y="84106"/>
                    <a:pt x="103192" y="83451"/>
                  </a:cubicBezTo>
                  <a:cubicBezTo>
                    <a:pt x="101787" y="82737"/>
                    <a:pt x="100263" y="82272"/>
                    <a:pt x="98727" y="81915"/>
                  </a:cubicBezTo>
                  <a:cubicBezTo>
                    <a:pt x="98346" y="81844"/>
                    <a:pt x="97953" y="81784"/>
                    <a:pt x="97560" y="81725"/>
                  </a:cubicBezTo>
                  <a:lnTo>
                    <a:pt x="96977" y="81641"/>
                  </a:lnTo>
                  <a:cubicBezTo>
                    <a:pt x="96786" y="81606"/>
                    <a:pt x="96596" y="81582"/>
                    <a:pt x="96393" y="81582"/>
                  </a:cubicBezTo>
                  <a:lnTo>
                    <a:pt x="95226" y="81534"/>
                  </a:lnTo>
                  <a:lnTo>
                    <a:pt x="94643" y="81522"/>
                  </a:lnTo>
                  <a:lnTo>
                    <a:pt x="19872" y="81522"/>
                  </a:lnTo>
                  <a:lnTo>
                    <a:pt x="19693" y="81510"/>
                  </a:lnTo>
                  <a:lnTo>
                    <a:pt x="19574" y="81499"/>
                  </a:lnTo>
                  <a:cubicBezTo>
                    <a:pt x="19431" y="81487"/>
                    <a:pt x="19288" y="81475"/>
                    <a:pt x="19146" y="81463"/>
                  </a:cubicBezTo>
                  <a:cubicBezTo>
                    <a:pt x="19074" y="81463"/>
                    <a:pt x="19003" y="81463"/>
                    <a:pt x="18931" y="81451"/>
                  </a:cubicBezTo>
                  <a:lnTo>
                    <a:pt x="18717" y="81415"/>
                  </a:lnTo>
                  <a:cubicBezTo>
                    <a:pt x="18586" y="81391"/>
                    <a:pt x="18443" y="81368"/>
                    <a:pt x="18300" y="81356"/>
                  </a:cubicBezTo>
                  <a:cubicBezTo>
                    <a:pt x="17181" y="81129"/>
                    <a:pt x="16145" y="80629"/>
                    <a:pt x="15240" y="79915"/>
                  </a:cubicBezTo>
                  <a:cubicBezTo>
                    <a:pt x="14335" y="79213"/>
                    <a:pt x="13633" y="78260"/>
                    <a:pt x="13169" y="77224"/>
                  </a:cubicBezTo>
                  <a:cubicBezTo>
                    <a:pt x="13085" y="77105"/>
                    <a:pt x="13061" y="76962"/>
                    <a:pt x="13014" y="76831"/>
                  </a:cubicBezTo>
                  <a:cubicBezTo>
                    <a:pt x="12966" y="76700"/>
                    <a:pt x="12907" y="76569"/>
                    <a:pt x="12859" y="76426"/>
                  </a:cubicBezTo>
                  <a:cubicBezTo>
                    <a:pt x="12835" y="76296"/>
                    <a:pt x="12800" y="76153"/>
                    <a:pt x="12764" y="76022"/>
                  </a:cubicBezTo>
                  <a:lnTo>
                    <a:pt x="12704" y="75819"/>
                  </a:lnTo>
                  <a:cubicBezTo>
                    <a:pt x="12692" y="75748"/>
                    <a:pt x="12680" y="75676"/>
                    <a:pt x="12680" y="75605"/>
                  </a:cubicBezTo>
                  <a:cubicBezTo>
                    <a:pt x="12657" y="75462"/>
                    <a:pt x="12633" y="75319"/>
                    <a:pt x="12609" y="75176"/>
                  </a:cubicBezTo>
                  <a:cubicBezTo>
                    <a:pt x="12573" y="75045"/>
                    <a:pt x="12597" y="74891"/>
                    <a:pt x="12585" y="74748"/>
                  </a:cubicBezTo>
                  <a:lnTo>
                    <a:pt x="12549" y="74295"/>
                  </a:lnTo>
                  <a:cubicBezTo>
                    <a:pt x="12549" y="74033"/>
                    <a:pt x="12549" y="73700"/>
                    <a:pt x="12561" y="73617"/>
                  </a:cubicBezTo>
                  <a:cubicBezTo>
                    <a:pt x="12597" y="72462"/>
                    <a:pt x="12895" y="71343"/>
                    <a:pt x="13431" y="70342"/>
                  </a:cubicBezTo>
                  <a:cubicBezTo>
                    <a:pt x="13990" y="69354"/>
                    <a:pt x="14776" y="68473"/>
                    <a:pt x="15717" y="67830"/>
                  </a:cubicBezTo>
                  <a:cubicBezTo>
                    <a:pt x="16681" y="67199"/>
                    <a:pt x="17764" y="66806"/>
                    <a:pt x="18896" y="66663"/>
                  </a:cubicBezTo>
                  <a:cubicBezTo>
                    <a:pt x="19038" y="66640"/>
                    <a:pt x="19181" y="66651"/>
                    <a:pt x="19324" y="66640"/>
                  </a:cubicBezTo>
                  <a:lnTo>
                    <a:pt x="19538" y="66628"/>
                  </a:lnTo>
                  <a:lnTo>
                    <a:pt x="19646" y="66640"/>
                  </a:lnTo>
                  <a:lnTo>
                    <a:pt x="94572" y="66640"/>
                  </a:lnTo>
                  <a:lnTo>
                    <a:pt x="94679" y="66628"/>
                  </a:lnTo>
                  <a:lnTo>
                    <a:pt x="94822" y="66616"/>
                  </a:lnTo>
                  <a:lnTo>
                    <a:pt x="95119" y="66604"/>
                  </a:lnTo>
                  <a:lnTo>
                    <a:pt x="95703" y="66568"/>
                  </a:lnTo>
                  <a:cubicBezTo>
                    <a:pt x="96096" y="66544"/>
                    <a:pt x="96489" y="66544"/>
                    <a:pt x="96881" y="66485"/>
                  </a:cubicBezTo>
                  <a:lnTo>
                    <a:pt x="98048" y="66306"/>
                  </a:lnTo>
                  <a:lnTo>
                    <a:pt x="98632" y="66211"/>
                  </a:lnTo>
                  <a:lnTo>
                    <a:pt x="99203" y="66080"/>
                  </a:lnTo>
                  <a:lnTo>
                    <a:pt x="100346" y="65782"/>
                  </a:lnTo>
                  <a:cubicBezTo>
                    <a:pt x="100727" y="65675"/>
                    <a:pt x="101096" y="65520"/>
                    <a:pt x="101465" y="65389"/>
                  </a:cubicBezTo>
                  <a:cubicBezTo>
                    <a:pt x="101834" y="65247"/>
                    <a:pt x="102215" y="65127"/>
                    <a:pt x="102561" y="64961"/>
                  </a:cubicBezTo>
                  <a:cubicBezTo>
                    <a:pt x="103275" y="64616"/>
                    <a:pt x="104001" y="64306"/>
                    <a:pt x="104656" y="63877"/>
                  </a:cubicBezTo>
                  <a:cubicBezTo>
                    <a:pt x="107288" y="62318"/>
                    <a:pt x="109693" y="59960"/>
                    <a:pt x="111348" y="57365"/>
                  </a:cubicBezTo>
                  <a:cubicBezTo>
                    <a:pt x="111383" y="57317"/>
                    <a:pt x="111419" y="57257"/>
                    <a:pt x="111455" y="57198"/>
                  </a:cubicBezTo>
                  <a:cubicBezTo>
                    <a:pt x="111467" y="57174"/>
                    <a:pt x="111479" y="57150"/>
                    <a:pt x="111490" y="57138"/>
                  </a:cubicBezTo>
                  <a:lnTo>
                    <a:pt x="111490" y="57126"/>
                  </a:lnTo>
                  <a:cubicBezTo>
                    <a:pt x="113074" y="54519"/>
                    <a:pt x="114074" y="51531"/>
                    <a:pt x="114288" y="48483"/>
                  </a:cubicBezTo>
                  <a:cubicBezTo>
                    <a:pt x="114527" y="45363"/>
                    <a:pt x="114026" y="42172"/>
                    <a:pt x="112812" y="39255"/>
                  </a:cubicBezTo>
                  <a:cubicBezTo>
                    <a:pt x="111562" y="36362"/>
                    <a:pt x="109633" y="33778"/>
                    <a:pt x="107228" y="31766"/>
                  </a:cubicBezTo>
                  <a:cubicBezTo>
                    <a:pt x="104799" y="29766"/>
                    <a:pt x="101894" y="28349"/>
                    <a:pt x="98810" y="27682"/>
                  </a:cubicBezTo>
                  <a:cubicBezTo>
                    <a:pt x="98429" y="27587"/>
                    <a:pt x="98036" y="27540"/>
                    <a:pt x="97643" y="27480"/>
                  </a:cubicBezTo>
                  <a:cubicBezTo>
                    <a:pt x="97251" y="27420"/>
                    <a:pt x="96870" y="27349"/>
                    <a:pt x="96477" y="27325"/>
                  </a:cubicBezTo>
                  <a:lnTo>
                    <a:pt x="95298" y="27266"/>
                  </a:lnTo>
                  <a:lnTo>
                    <a:pt x="94715" y="27218"/>
                  </a:lnTo>
                  <a:lnTo>
                    <a:pt x="94298" y="27206"/>
                  </a:lnTo>
                  <a:lnTo>
                    <a:pt x="71783" y="27206"/>
                  </a:lnTo>
                  <a:cubicBezTo>
                    <a:pt x="71140" y="27206"/>
                    <a:pt x="70676" y="27182"/>
                    <a:pt x="70676" y="27182"/>
                  </a:cubicBezTo>
                  <a:cubicBezTo>
                    <a:pt x="70650" y="27185"/>
                    <a:pt x="70624" y="27186"/>
                    <a:pt x="70598" y="27186"/>
                  </a:cubicBezTo>
                  <a:cubicBezTo>
                    <a:pt x="70484" y="27186"/>
                    <a:pt x="70376" y="27166"/>
                    <a:pt x="70259" y="27147"/>
                  </a:cubicBezTo>
                  <a:cubicBezTo>
                    <a:pt x="70116" y="27123"/>
                    <a:pt x="69973" y="27111"/>
                    <a:pt x="69830" y="27087"/>
                  </a:cubicBezTo>
                  <a:lnTo>
                    <a:pt x="69426" y="26980"/>
                  </a:lnTo>
                  <a:cubicBezTo>
                    <a:pt x="69283" y="26944"/>
                    <a:pt x="69140" y="26932"/>
                    <a:pt x="69009" y="26861"/>
                  </a:cubicBezTo>
                  <a:cubicBezTo>
                    <a:pt x="68747" y="26754"/>
                    <a:pt x="68473" y="26694"/>
                    <a:pt x="68223" y="26551"/>
                  </a:cubicBezTo>
                  <a:lnTo>
                    <a:pt x="67842" y="26361"/>
                  </a:lnTo>
                  <a:cubicBezTo>
                    <a:pt x="67723" y="26289"/>
                    <a:pt x="67604" y="26206"/>
                    <a:pt x="67473" y="26135"/>
                  </a:cubicBezTo>
                  <a:lnTo>
                    <a:pt x="67294" y="26027"/>
                  </a:lnTo>
                  <a:cubicBezTo>
                    <a:pt x="67235" y="25992"/>
                    <a:pt x="67175" y="25944"/>
                    <a:pt x="67116" y="25896"/>
                  </a:cubicBezTo>
                  <a:cubicBezTo>
                    <a:pt x="67009" y="25813"/>
                    <a:pt x="66890" y="25730"/>
                    <a:pt x="66771" y="25646"/>
                  </a:cubicBezTo>
                  <a:cubicBezTo>
                    <a:pt x="66663" y="25563"/>
                    <a:pt x="66568" y="25444"/>
                    <a:pt x="66461" y="25361"/>
                  </a:cubicBezTo>
                  <a:cubicBezTo>
                    <a:pt x="66354" y="25254"/>
                    <a:pt x="66223" y="25182"/>
                    <a:pt x="66140" y="25063"/>
                  </a:cubicBezTo>
                  <a:cubicBezTo>
                    <a:pt x="65961" y="24837"/>
                    <a:pt x="65735" y="24658"/>
                    <a:pt x="65592" y="24408"/>
                  </a:cubicBezTo>
                  <a:cubicBezTo>
                    <a:pt x="64889" y="23503"/>
                    <a:pt x="64401" y="22444"/>
                    <a:pt x="64235" y="21313"/>
                  </a:cubicBezTo>
                  <a:cubicBezTo>
                    <a:pt x="64211" y="21170"/>
                    <a:pt x="64175" y="20110"/>
                    <a:pt x="64175" y="20074"/>
                  </a:cubicBezTo>
                  <a:lnTo>
                    <a:pt x="64175" y="19979"/>
                  </a:lnTo>
                  <a:lnTo>
                    <a:pt x="64175" y="19169"/>
                  </a:lnTo>
                  <a:lnTo>
                    <a:pt x="64175" y="15895"/>
                  </a:lnTo>
                  <a:lnTo>
                    <a:pt x="66890" y="15895"/>
                  </a:lnTo>
                  <a:lnTo>
                    <a:pt x="57841" y="0"/>
                  </a:lnTo>
                  <a:close/>
                </a:path>
              </a:pathLst>
            </a:custGeom>
            <a:solidFill>
              <a:srgbClr val="BAE4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5"/>
            <p:cNvSpPr/>
            <p:nvPr/>
          </p:nvSpPr>
          <p:spPr>
            <a:xfrm>
              <a:off x="3124740" y="1467244"/>
              <a:ext cx="2847490" cy="3675956"/>
            </a:xfrm>
            <a:custGeom>
              <a:avLst/>
              <a:gdLst/>
              <a:ahLst/>
              <a:cxnLst/>
              <a:rect l="l" t="t" r="r" b="b"/>
              <a:pathLst>
                <a:path w="103002" h="132970" extrusionOk="0">
                  <a:moveTo>
                    <a:pt x="51507" y="1"/>
                  </a:moveTo>
                  <a:lnTo>
                    <a:pt x="51507" y="3727"/>
                  </a:lnTo>
                  <a:lnTo>
                    <a:pt x="52757" y="3727"/>
                  </a:lnTo>
                  <a:lnTo>
                    <a:pt x="52757" y="1"/>
                  </a:lnTo>
                  <a:close/>
                  <a:moveTo>
                    <a:pt x="51507" y="7442"/>
                  </a:moveTo>
                  <a:lnTo>
                    <a:pt x="51507" y="9180"/>
                  </a:lnTo>
                  <a:cubicBezTo>
                    <a:pt x="51507" y="9883"/>
                    <a:pt x="51566" y="10573"/>
                    <a:pt x="51662" y="11252"/>
                  </a:cubicBezTo>
                  <a:lnTo>
                    <a:pt x="52888" y="11073"/>
                  </a:lnTo>
                  <a:cubicBezTo>
                    <a:pt x="52793" y="10454"/>
                    <a:pt x="52757" y="9823"/>
                    <a:pt x="52757" y="9180"/>
                  </a:cubicBezTo>
                  <a:lnTo>
                    <a:pt x="52757" y="7442"/>
                  </a:lnTo>
                  <a:close/>
                  <a:moveTo>
                    <a:pt x="53888" y="14467"/>
                  </a:moveTo>
                  <a:lnTo>
                    <a:pt x="52757" y="14979"/>
                  </a:lnTo>
                  <a:cubicBezTo>
                    <a:pt x="53293" y="16157"/>
                    <a:pt x="53995" y="17265"/>
                    <a:pt x="54840" y="18265"/>
                  </a:cubicBezTo>
                  <a:lnTo>
                    <a:pt x="55781" y="17455"/>
                  </a:lnTo>
                  <a:cubicBezTo>
                    <a:pt x="55019" y="16550"/>
                    <a:pt x="54376" y="15550"/>
                    <a:pt x="53888" y="14467"/>
                  </a:cubicBezTo>
                  <a:close/>
                  <a:moveTo>
                    <a:pt x="58424" y="19812"/>
                  </a:moveTo>
                  <a:lnTo>
                    <a:pt x="57734" y="20848"/>
                  </a:lnTo>
                  <a:cubicBezTo>
                    <a:pt x="58817" y="21575"/>
                    <a:pt x="59984" y="22146"/>
                    <a:pt x="61222" y="22551"/>
                  </a:cubicBezTo>
                  <a:lnTo>
                    <a:pt x="61603" y="21360"/>
                  </a:lnTo>
                  <a:cubicBezTo>
                    <a:pt x="60484" y="21003"/>
                    <a:pt x="59412" y="20479"/>
                    <a:pt x="58424" y="19812"/>
                  </a:cubicBezTo>
                  <a:close/>
                  <a:moveTo>
                    <a:pt x="65092" y="21979"/>
                  </a:moveTo>
                  <a:lnTo>
                    <a:pt x="65056" y="23218"/>
                  </a:lnTo>
                  <a:cubicBezTo>
                    <a:pt x="65211" y="23218"/>
                    <a:pt x="65378" y="23230"/>
                    <a:pt x="65544" y="23230"/>
                  </a:cubicBezTo>
                  <a:lnTo>
                    <a:pt x="68795" y="23230"/>
                  </a:lnTo>
                  <a:lnTo>
                    <a:pt x="68795" y="21979"/>
                  </a:lnTo>
                  <a:close/>
                  <a:moveTo>
                    <a:pt x="72521" y="21979"/>
                  </a:moveTo>
                  <a:lnTo>
                    <a:pt x="72521" y="23230"/>
                  </a:lnTo>
                  <a:lnTo>
                    <a:pt x="76248" y="23230"/>
                  </a:lnTo>
                  <a:lnTo>
                    <a:pt x="76248" y="21979"/>
                  </a:lnTo>
                  <a:close/>
                  <a:moveTo>
                    <a:pt x="79975" y="21979"/>
                  </a:moveTo>
                  <a:lnTo>
                    <a:pt x="79975" y="23230"/>
                  </a:lnTo>
                  <a:lnTo>
                    <a:pt x="83689" y="23230"/>
                  </a:lnTo>
                  <a:lnTo>
                    <a:pt x="83689" y="21979"/>
                  </a:lnTo>
                  <a:close/>
                  <a:moveTo>
                    <a:pt x="87416" y="21979"/>
                  </a:moveTo>
                  <a:lnTo>
                    <a:pt x="87416" y="23230"/>
                  </a:lnTo>
                  <a:lnTo>
                    <a:pt x="88952" y="23230"/>
                  </a:lnTo>
                  <a:cubicBezTo>
                    <a:pt x="89654" y="23230"/>
                    <a:pt x="90357" y="23277"/>
                    <a:pt x="91035" y="23396"/>
                  </a:cubicBezTo>
                  <a:lnTo>
                    <a:pt x="91238" y="22170"/>
                  </a:lnTo>
                  <a:cubicBezTo>
                    <a:pt x="90488" y="22039"/>
                    <a:pt x="89726" y="21979"/>
                    <a:pt x="88952" y="21979"/>
                  </a:cubicBezTo>
                  <a:close/>
                  <a:moveTo>
                    <a:pt x="94941" y="23313"/>
                  </a:moveTo>
                  <a:lnTo>
                    <a:pt x="94417" y="24444"/>
                  </a:lnTo>
                  <a:cubicBezTo>
                    <a:pt x="95488" y="24944"/>
                    <a:pt x="96477" y="25599"/>
                    <a:pt x="97370" y="26385"/>
                  </a:cubicBezTo>
                  <a:lnTo>
                    <a:pt x="98191" y="25444"/>
                  </a:lnTo>
                  <a:cubicBezTo>
                    <a:pt x="97215" y="24587"/>
                    <a:pt x="96119" y="23873"/>
                    <a:pt x="94941" y="23313"/>
                  </a:cubicBezTo>
                  <a:close/>
                  <a:moveTo>
                    <a:pt x="100739" y="28373"/>
                  </a:moveTo>
                  <a:lnTo>
                    <a:pt x="99691" y="29052"/>
                  </a:lnTo>
                  <a:cubicBezTo>
                    <a:pt x="100346" y="30052"/>
                    <a:pt x="100846" y="31135"/>
                    <a:pt x="101192" y="32266"/>
                  </a:cubicBezTo>
                  <a:lnTo>
                    <a:pt x="102382" y="31897"/>
                  </a:lnTo>
                  <a:cubicBezTo>
                    <a:pt x="102001" y="30659"/>
                    <a:pt x="101442" y="29468"/>
                    <a:pt x="100739" y="28373"/>
                  </a:cubicBezTo>
                  <a:close/>
                  <a:moveTo>
                    <a:pt x="102989" y="35731"/>
                  </a:moveTo>
                  <a:lnTo>
                    <a:pt x="101751" y="35755"/>
                  </a:lnTo>
                  <a:cubicBezTo>
                    <a:pt x="101751" y="35850"/>
                    <a:pt x="101751" y="35934"/>
                    <a:pt x="101751" y="36017"/>
                  </a:cubicBezTo>
                  <a:cubicBezTo>
                    <a:pt x="101751" y="37124"/>
                    <a:pt x="101608" y="38220"/>
                    <a:pt x="101334" y="39267"/>
                  </a:cubicBezTo>
                  <a:lnTo>
                    <a:pt x="102537" y="39589"/>
                  </a:lnTo>
                  <a:cubicBezTo>
                    <a:pt x="102846" y="38434"/>
                    <a:pt x="103001" y="37231"/>
                    <a:pt x="103001" y="36017"/>
                  </a:cubicBezTo>
                  <a:cubicBezTo>
                    <a:pt x="103001" y="35922"/>
                    <a:pt x="102989" y="35826"/>
                    <a:pt x="102989" y="35731"/>
                  </a:cubicBezTo>
                  <a:close/>
                  <a:moveTo>
                    <a:pt x="99977" y="42541"/>
                  </a:moveTo>
                  <a:cubicBezTo>
                    <a:pt x="99370" y="43553"/>
                    <a:pt x="98620" y="44482"/>
                    <a:pt x="97763" y="45304"/>
                  </a:cubicBezTo>
                  <a:lnTo>
                    <a:pt x="98620" y="46209"/>
                  </a:lnTo>
                  <a:cubicBezTo>
                    <a:pt x="99560" y="45316"/>
                    <a:pt x="100382" y="44292"/>
                    <a:pt x="101037" y="43172"/>
                  </a:cubicBezTo>
                  <a:lnTo>
                    <a:pt x="99977" y="42541"/>
                  </a:lnTo>
                  <a:close/>
                  <a:moveTo>
                    <a:pt x="94881" y="47363"/>
                  </a:moveTo>
                  <a:cubicBezTo>
                    <a:pt x="93833" y="47911"/>
                    <a:pt x="92714" y="48316"/>
                    <a:pt x="91547" y="48554"/>
                  </a:cubicBezTo>
                  <a:lnTo>
                    <a:pt x="91797" y="49769"/>
                  </a:lnTo>
                  <a:cubicBezTo>
                    <a:pt x="93071" y="49507"/>
                    <a:pt x="94310" y="49066"/>
                    <a:pt x="95465" y="48471"/>
                  </a:cubicBezTo>
                  <a:lnTo>
                    <a:pt x="94881" y="47363"/>
                  </a:lnTo>
                  <a:close/>
                  <a:moveTo>
                    <a:pt x="17205" y="48816"/>
                  </a:moveTo>
                  <a:lnTo>
                    <a:pt x="17205" y="50054"/>
                  </a:lnTo>
                  <a:lnTo>
                    <a:pt x="20931" y="50054"/>
                  </a:lnTo>
                  <a:lnTo>
                    <a:pt x="20931" y="48816"/>
                  </a:lnTo>
                  <a:close/>
                  <a:moveTo>
                    <a:pt x="24658" y="48816"/>
                  </a:moveTo>
                  <a:lnTo>
                    <a:pt x="24658" y="50054"/>
                  </a:lnTo>
                  <a:lnTo>
                    <a:pt x="28373" y="50054"/>
                  </a:lnTo>
                  <a:lnTo>
                    <a:pt x="28373" y="48816"/>
                  </a:lnTo>
                  <a:close/>
                  <a:moveTo>
                    <a:pt x="32100" y="48816"/>
                  </a:moveTo>
                  <a:lnTo>
                    <a:pt x="32100" y="50054"/>
                  </a:lnTo>
                  <a:lnTo>
                    <a:pt x="35826" y="50054"/>
                  </a:lnTo>
                  <a:lnTo>
                    <a:pt x="35826" y="48816"/>
                  </a:lnTo>
                  <a:close/>
                  <a:moveTo>
                    <a:pt x="39553" y="48816"/>
                  </a:moveTo>
                  <a:lnTo>
                    <a:pt x="39553" y="50054"/>
                  </a:lnTo>
                  <a:lnTo>
                    <a:pt x="43280" y="50054"/>
                  </a:lnTo>
                  <a:lnTo>
                    <a:pt x="43280" y="48816"/>
                  </a:lnTo>
                  <a:close/>
                  <a:moveTo>
                    <a:pt x="47006" y="48816"/>
                  </a:moveTo>
                  <a:lnTo>
                    <a:pt x="47006" y="50054"/>
                  </a:lnTo>
                  <a:lnTo>
                    <a:pt x="50721" y="50054"/>
                  </a:lnTo>
                  <a:lnTo>
                    <a:pt x="50721" y="48816"/>
                  </a:lnTo>
                  <a:close/>
                  <a:moveTo>
                    <a:pt x="54448" y="48816"/>
                  </a:moveTo>
                  <a:lnTo>
                    <a:pt x="54448" y="50054"/>
                  </a:lnTo>
                  <a:lnTo>
                    <a:pt x="58174" y="50054"/>
                  </a:lnTo>
                  <a:lnTo>
                    <a:pt x="58174" y="48816"/>
                  </a:lnTo>
                  <a:close/>
                  <a:moveTo>
                    <a:pt x="61901" y="48816"/>
                  </a:moveTo>
                  <a:lnTo>
                    <a:pt x="61901" y="50054"/>
                  </a:lnTo>
                  <a:lnTo>
                    <a:pt x="65628" y="50054"/>
                  </a:lnTo>
                  <a:lnTo>
                    <a:pt x="65628" y="48816"/>
                  </a:lnTo>
                  <a:close/>
                  <a:moveTo>
                    <a:pt x="69342" y="48816"/>
                  </a:moveTo>
                  <a:lnTo>
                    <a:pt x="69342" y="50054"/>
                  </a:lnTo>
                  <a:lnTo>
                    <a:pt x="73069" y="50054"/>
                  </a:lnTo>
                  <a:lnTo>
                    <a:pt x="73069" y="48816"/>
                  </a:lnTo>
                  <a:close/>
                  <a:moveTo>
                    <a:pt x="76796" y="48816"/>
                  </a:moveTo>
                  <a:lnTo>
                    <a:pt x="76796" y="50054"/>
                  </a:lnTo>
                  <a:lnTo>
                    <a:pt x="80522" y="50054"/>
                  </a:lnTo>
                  <a:lnTo>
                    <a:pt x="80522" y="48816"/>
                  </a:lnTo>
                  <a:close/>
                  <a:moveTo>
                    <a:pt x="84249" y="48816"/>
                  </a:moveTo>
                  <a:lnTo>
                    <a:pt x="84249" y="50054"/>
                  </a:lnTo>
                  <a:lnTo>
                    <a:pt x="87976" y="50054"/>
                  </a:lnTo>
                  <a:lnTo>
                    <a:pt x="87976" y="48816"/>
                  </a:lnTo>
                  <a:close/>
                  <a:moveTo>
                    <a:pt x="13454" y="48828"/>
                  </a:moveTo>
                  <a:cubicBezTo>
                    <a:pt x="12157" y="48876"/>
                    <a:pt x="10871" y="49102"/>
                    <a:pt x="9632" y="49507"/>
                  </a:cubicBezTo>
                  <a:lnTo>
                    <a:pt x="10013" y="50685"/>
                  </a:lnTo>
                  <a:cubicBezTo>
                    <a:pt x="11145" y="50316"/>
                    <a:pt x="12311" y="50114"/>
                    <a:pt x="13502" y="50066"/>
                  </a:cubicBezTo>
                  <a:lnTo>
                    <a:pt x="13454" y="48828"/>
                  </a:lnTo>
                  <a:close/>
                  <a:moveTo>
                    <a:pt x="6144" y="51209"/>
                  </a:moveTo>
                  <a:cubicBezTo>
                    <a:pt x="5072" y="51935"/>
                    <a:pt x="4096" y="52805"/>
                    <a:pt x="3251" y="53805"/>
                  </a:cubicBezTo>
                  <a:lnTo>
                    <a:pt x="4203" y="54602"/>
                  </a:lnTo>
                  <a:cubicBezTo>
                    <a:pt x="4965" y="53698"/>
                    <a:pt x="5858" y="52900"/>
                    <a:pt x="6834" y="52233"/>
                  </a:cubicBezTo>
                  <a:lnTo>
                    <a:pt x="6144" y="51209"/>
                  </a:lnTo>
                  <a:close/>
                  <a:moveTo>
                    <a:pt x="1179" y="57091"/>
                  </a:moveTo>
                  <a:cubicBezTo>
                    <a:pt x="643" y="58270"/>
                    <a:pt x="286" y="59532"/>
                    <a:pt x="96" y="60818"/>
                  </a:cubicBezTo>
                  <a:lnTo>
                    <a:pt x="1322" y="60996"/>
                  </a:lnTo>
                  <a:cubicBezTo>
                    <a:pt x="1489" y="59817"/>
                    <a:pt x="1822" y="58674"/>
                    <a:pt x="2310" y="57603"/>
                  </a:cubicBezTo>
                  <a:lnTo>
                    <a:pt x="1179" y="57091"/>
                  </a:lnTo>
                  <a:close/>
                  <a:moveTo>
                    <a:pt x="1239" y="64568"/>
                  </a:moveTo>
                  <a:lnTo>
                    <a:pt x="0" y="64675"/>
                  </a:lnTo>
                  <a:cubicBezTo>
                    <a:pt x="107" y="65973"/>
                    <a:pt x="405" y="67247"/>
                    <a:pt x="869" y="68461"/>
                  </a:cubicBezTo>
                  <a:lnTo>
                    <a:pt x="2024" y="68021"/>
                  </a:lnTo>
                  <a:cubicBezTo>
                    <a:pt x="1608" y="66914"/>
                    <a:pt x="1346" y="65747"/>
                    <a:pt x="1239" y="64568"/>
                  </a:cubicBezTo>
                  <a:close/>
                  <a:moveTo>
                    <a:pt x="3739" y="71116"/>
                  </a:moveTo>
                  <a:lnTo>
                    <a:pt x="2751" y="71855"/>
                  </a:lnTo>
                  <a:cubicBezTo>
                    <a:pt x="3525" y="72902"/>
                    <a:pt x="4453" y="73831"/>
                    <a:pt x="5477" y="74617"/>
                  </a:cubicBezTo>
                  <a:lnTo>
                    <a:pt x="6239" y="73629"/>
                  </a:lnTo>
                  <a:cubicBezTo>
                    <a:pt x="5287" y="72902"/>
                    <a:pt x="4453" y="72057"/>
                    <a:pt x="3739" y="71116"/>
                  </a:cubicBezTo>
                  <a:close/>
                  <a:moveTo>
                    <a:pt x="9323" y="75367"/>
                  </a:moveTo>
                  <a:lnTo>
                    <a:pt x="8870" y="76522"/>
                  </a:lnTo>
                  <a:cubicBezTo>
                    <a:pt x="10073" y="76998"/>
                    <a:pt x="11347" y="77296"/>
                    <a:pt x="12645" y="77415"/>
                  </a:cubicBezTo>
                  <a:lnTo>
                    <a:pt x="12764" y="76177"/>
                  </a:lnTo>
                  <a:cubicBezTo>
                    <a:pt x="11585" y="76069"/>
                    <a:pt x="10418" y="75796"/>
                    <a:pt x="9323" y="75367"/>
                  </a:cubicBezTo>
                  <a:close/>
                  <a:moveTo>
                    <a:pt x="16431" y="76236"/>
                  </a:moveTo>
                  <a:lnTo>
                    <a:pt x="16431" y="77486"/>
                  </a:lnTo>
                  <a:lnTo>
                    <a:pt x="20158" y="77486"/>
                  </a:lnTo>
                  <a:lnTo>
                    <a:pt x="20158" y="76236"/>
                  </a:lnTo>
                  <a:close/>
                  <a:moveTo>
                    <a:pt x="23872" y="76236"/>
                  </a:moveTo>
                  <a:lnTo>
                    <a:pt x="23872" y="77486"/>
                  </a:lnTo>
                  <a:lnTo>
                    <a:pt x="27599" y="77486"/>
                  </a:lnTo>
                  <a:lnTo>
                    <a:pt x="27599" y="76236"/>
                  </a:lnTo>
                  <a:close/>
                  <a:moveTo>
                    <a:pt x="31326" y="76236"/>
                  </a:moveTo>
                  <a:lnTo>
                    <a:pt x="31326" y="77486"/>
                  </a:lnTo>
                  <a:lnTo>
                    <a:pt x="35052" y="77486"/>
                  </a:lnTo>
                  <a:lnTo>
                    <a:pt x="35052" y="76236"/>
                  </a:lnTo>
                  <a:close/>
                  <a:moveTo>
                    <a:pt x="38779" y="76236"/>
                  </a:moveTo>
                  <a:lnTo>
                    <a:pt x="38779" y="77486"/>
                  </a:lnTo>
                  <a:lnTo>
                    <a:pt x="42494" y="77486"/>
                  </a:lnTo>
                  <a:lnTo>
                    <a:pt x="42494" y="76236"/>
                  </a:lnTo>
                  <a:close/>
                  <a:moveTo>
                    <a:pt x="46220" y="76236"/>
                  </a:moveTo>
                  <a:lnTo>
                    <a:pt x="46220" y="77486"/>
                  </a:lnTo>
                  <a:lnTo>
                    <a:pt x="49947" y="77486"/>
                  </a:lnTo>
                  <a:lnTo>
                    <a:pt x="49947" y="76236"/>
                  </a:lnTo>
                  <a:close/>
                  <a:moveTo>
                    <a:pt x="53674" y="76236"/>
                  </a:moveTo>
                  <a:lnTo>
                    <a:pt x="53674" y="77486"/>
                  </a:lnTo>
                  <a:lnTo>
                    <a:pt x="57400" y="77486"/>
                  </a:lnTo>
                  <a:lnTo>
                    <a:pt x="57400" y="76236"/>
                  </a:lnTo>
                  <a:close/>
                  <a:moveTo>
                    <a:pt x="61127" y="76236"/>
                  </a:moveTo>
                  <a:lnTo>
                    <a:pt x="61127" y="77486"/>
                  </a:lnTo>
                  <a:lnTo>
                    <a:pt x="64842" y="77486"/>
                  </a:lnTo>
                  <a:lnTo>
                    <a:pt x="64842" y="76236"/>
                  </a:lnTo>
                  <a:close/>
                  <a:moveTo>
                    <a:pt x="68568" y="76236"/>
                  </a:moveTo>
                  <a:lnTo>
                    <a:pt x="68568" y="77486"/>
                  </a:lnTo>
                  <a:lnTo>
                    <a:pt x="72295" y="77486"/>
                  </a:lnTo>
                  <a:lnTo>
                    <a:pt x="72295" y="76236"/>
                  </a:lnTo>
                  <a:close/>
                  <a:moveTo>
                    <a:pt x="76022" y="76236"/>
                  </a:moveTo>
                  <a:lnTo>
                    <a:pt x="76022" y="77486"/>
                  </a:lnTo>
                  <a:lnTo>
                    <a:pt x="79748" y="77486"/>
                  </a:lnTo>
                  <a:lnTo>
                    <a:pt x="79748" y="76236"/>
                  </a:lnTo>
                  <a:close/>
                  <a:moveTo>
                    <a:pt x="83475" y="76236"/>
                  </a:moveTo>
                  <a:lnTo>
                    <a:pt x="83475" y="77486"/>
                  </a:lnTo>
                  <a:lnTo>
                    <a:pt x="87190" y="77486"/>
                  </a:lnTo>
                  <a:lnTo>
                    <a:pt x="87190" y="76236"/>
                  </a:lnTo>
                  <a:close/>
                  <a:moveTo>
                    <a:pt x="91000" y="76391"/>
                  </a:moveTo>
                  <a:lnTo>
                    <a:pt x="90821" y="77617"/>
                  </a:lnTo>
                  <a:cubicBezTo>
                    <a:pt x="92000" y="77784"/>
                    <a:pt x="93143" y="78117"/>
                    <a:pt x="94214" y="78605"/>
                  </a:cubicBezTo>
                  <a:lnTo>
                    <a:pt x="94726" y="77474"/>
                  </a:lnTo>
                  <a:cubicBezTo>
                    <a:pt x="93548" y="76939"/>
                    <a:pt x="92286" y="76569"/>
                    <a:pt x="91000" y="76391"/>
                  </a:cubicBezTo>
                  <a:close/>
                  <a:moveTo>
                    <a:pt x="98013" y="79546"/>
                  </a:moveTo>
                  <a:lnTo>
                    <a:pt x="97215" y="80499"/>
                  </a:lnTo>
                  <a:cubicBezTo>
                    <a:pt x="98120" y="81261"/>
                    <a:pt x="98917" y="82153"/>
                    <a:pt x="99572" y="83130"/>
                  </a:cubicBezTo>
                  <a:lnTo>
                    <a:pt x="100608" y="82439"/>
                  </a:lnTo>
                  <a:cubicBezTo>
                    <a:pt x="99882" y="81356"/>
                    <a:pt x="99001" y="80391"/>
                    <a:pt x="98013" y="79546"/>
                  </a:cubicBezTo>
                  <a:close/>
                  <a:moveTo>
                    <a:pt x="102311" y="85928"/>
                  </a:moveTo>
                  <a:lnTo>
                    <a:pt x="101132" y="86309"/>
                  </a:lnTo>
                  <a:cubicBezTo>
                    <a:pt x="101489" y="87440"/>
                    <a:pt x="101703" y="88607"/>
                    <a:pt x="101751" y="89797"/>
                  </a:cubicBezTo>
                  <a:lnTo>
                    <a:pt x="102989" y="89750"/>
                  </a:lnTo>
                  <a:cubicBezTo>
                    <a:pt x="102942" y="88452"/>
                    <a:pt x="102716" y="87166"/>
                    <a:pt x="102311" y="85928"/>
                  </a:cubicBezTo>
                  <a:close/>
                  <a:moveTo>
                    <a:pt x="101430" y="93333"/>
                  </a:moveTo>
                  <a:cubicBezTo>
                    <a:pt x="101156" y="94488"/>
                    <a:pt x="100727" y="95596"/>
                    <a:pt x="100156" y="96631"/>
                  </a:cubicBezTo>
                  <a:lnTo>
                    <a:pt x="101239" y="97239"/>
                  </a:lnTo>
                  <a:cubicBezTo>
                    <a:pt x="101870" y="96096"/>
                    <a:pt x="102346" y="94881"/>
                    <a:pt x="102632" y="93619"/>
                  </a:cubicBezTo>
                  <a:lnTo>
                    <a:pt x="101430" y="93333"/>
                  </a:lnTo>
                  <a:close/>
                  <a:moveTo>
                    <a:pt x="98024" y="99465"/>
                  </a:moveTo>
                  <a:cubicBezTo>
                    <a:pt x="97191" y="100310"/>
                    <a:pt x="96239" y="101025"/>
                    <a:pt x="95215" y="101608"/>
                  </a:cubicBezTo>
                  <a:lnTo>
                    <a:pt x="95822" y="102692"/>
                  </a:lnTo>
                  <a:cubicBezTo>
                    <a:pt x="96953" y="102061"/>
                    <a:pt x="97989" y="101263"/>
                    <a:pt x="98906" y="100346"/>
                  </a:cubicBezTo>
                  <a:lnTo>
                    <a:pt x="98024" y="99465"/>
                  </a:lnTo>
                  <a:close/>
                  <a:moveTo>
                    <a:pt x="66009" y="103239"/>
                  </a:moveTo>
                  <a:lnTo>
                    <a:pt x="66009" y="104478"/>
                  </a:lnTo>
                  <a:lnTo>
                    <a:pt x="69735" y="104478"/>
                  </a:lnTo>
                  <a:lnTo>
                    <a:pt x="69735" y="103239"/>
                  </a:lnTo>
                  <a:close/>
                  <a:moveTo>
                    <a:pt x="73462" y="103239"/>
                  </a:moveTo>
                  <a:lnTo>
                    <a:pt x="73462" y="104478"/>
                  </a:lnTo>
                  <a:lnTo>
                    <a:pt x="77189" y="104478"/>
                  </a:lnTo>
                  <a:lnTo>
                    <a:pt x="77189" y="103239"/>
                  </a:lnTo>
                  <a:close/>
                  <a:moveTo>
                    <a:pt x="80915" y="103239"/>
                  </a:moveTo>
                  <a:lnTo>
                    <a:pt x="80915" y="104478"/>
                  </a:lnTo>
                  <a:lnTo>
                    <a:pt x="84630" y="104478"/>
                  </a:lnTo>
                  <a:lnTo>
                    <a:pt x="84630" y="103239"/>
                  </a:lnTo>
                  <a:close/>
                  <a:moveTo>
                    <a:pt x="91917" y="102894"/>
                  </a:moveTo>
                  <a:cubicBezTo>
                    <a:pt x="90952" y="103120"/>
                    <a:pt x="89952" y="103239"/>
                    <a:pt x="88952" y="103239"/>
                  </a:cubicBezTo>
                  <a:lnTo>
                    <a:pt x="88357" y="103239"/>
                  </a:lnTo>
                  <a:lnTo>
                    <a:pt x="88357" y="104478"/>
                  </a:lnTo>
                  <a:lnTo>
                    <a:pt x="88952" y="104478"/>
                  </a:lnTo>
                  <a:cubicBezTo>
                    <a:pt x="90047" y="104478"/>
                    <a:pt x="91143" y="104359"/>
                    <a:pt x="92202" y="104109"/>
                  </a:cubicBezTo>
                  <a:lnTo>
                    <a:pt x="91917" y="102894"/>
                  </a:lnTo>
                  <a:close/>
                  <a:moveTo>
                    <a:pt x="62175" y="103644"/>
                  </a:moveTo>
                  <a:cubicBezTo>
                    <a:pt x="60913" y="103954"/>
                    <a:pt x="59698" y="104442"/>
                    <a:pt x="58567" y="105097"/>
                  </a:cubicBezTo>
                  <a:lnTo>
                    <a:pt x="59186" y="106168"/>
                  </a:lnTo>
                  <a:cubicBezTo>
                    <a:pt x="60210" y="105585"/>
                    <a:pt x="61317" y="105132"/>
                    <a:pt x="62472" y="104847"/>
                  </a:cubicBezTo>
                  <a:lnTo>
                    <a:pt x="62175" y="103644"/>
                  </a:lnTo>
                  <a:close/>
                  <a:moveTo>
                    <a:pt x="55495" y="107478"/>
                  </a:moveTo>
                  <a:cubicBezTo>
                    <a:pt x="54590" y="108407"/>
                    <a:pt x="53817" y="109454"/>
                    <a:pt x="53197" y="110597"/>
                  </a:cubicBezTo>
                  <a:lnTo>
                    <a:pt x="54293" y="111193"/>
                  </a:lnTo>
                  <a:cubicBezTo>
                    <a:pt x="54852" y="110145"/>
                    <a:pt x="55555" y="109193"/>
                    <a:pt x="56388" y="108335"/>
                  </a:cubicBezTo>
                  <a:lnTo>
                    <a:pt x="55495" y="107478"/>
                  </a:lnTo>
                  <a:close/>
                  <a:moveTo>
                    <a:pt x="51840" y="114241"/>
                  </a:moveTo>
                  <a:cubicBezTo>
                    <a:pt x="51626" y="115229"/>
                    <a:pt x="51507" y="116253"/>
                    <a:pt x="51507" y="117277"/>
                  </a:cubicBezTo>
                  <a:lnTo>
                    <a:pt x="51507" y="118075"/>
                  </a:lnTo>
                  <a:lnTo>
                    <a:pt x="52745" y="118075"/>
                  </a:lnTo>
                  <a:lnTo>
                    <a:pt x="52745" y="117277"/>
                  </a:lnTo>
                  <a:cubicBezTo>
                    <a:pt x="52745" y="116348"/>
                    <a:pt x="52852" y="115408"/>
                    <a:pt x="53055" y="114503"/>
                  </a:cubicBezTo>
                  <a:lnTo>
                    <a:pt x="51840" y="114241"/>
                  </a:lnTo>
                  <a:close/>
                  <a:moveTo>
                    <a:pt x="51507" y="121801"/>
                  </a:moveTo>
                  <a:lnTo>
                    <a:pt x="51507" y="125528"/>
                  </a:lnTo>
                  <a:lnTo>
                    <a:pt x="52757" y="125528"/>
                  </a:lnTo>
                  <a:lnTo>
                    <a:pt x="52757" y="121801"/>
                  </a:lnTo>
                  <a:close/>
                  <a:moveTo>
                    <a:pt x="51507" y="129243"/>
                  </a:moveTo>
                  <a:lnTo>
                    <a:pt x="51507" y="132969"/>
                  </a:lnTo>
                  <a:lnTo>
                    <a:pt x="52757" y="132969"/>
                  </a:lnTo>
                  <a:lnTo>
                    <a:pt x="52757" y="129243"/>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 name="TextBox 4"/>
          <p:cNvSpPr txBox="1"/>
          <p:nvPr/>
        </p:nvSpPr>
        <p:spPr>
          <a:xfrm>
            <a:off x="-274972" y="643181"/>
            <a:ext cx="3301006" cy="2123658"/>
          </a:xfrm>
          <a:prstGeom prst="rect">
            <a:avLst/>
          </a:prstGeom>
          <a:noFill/>
        </p:spPr>
        <p:txBody>
          <a:bodyPr wrap="square" rtlCol="0">
            <a:spAutoFit/>
          </a:bodyPr>
          <a:lstStyle/>
          <a:p>
            <a:pPr algn="ctr"/>
            <a:r>
              <a:rPr lang="en-US" sz="6600" dirty="0" smtClean="0">
                <a:solidFill>
                  <a:srgbClr val="6BAD78"/>
                </a:solidFill>
                <a:latin typeface="Fira Sans Extra Condensed Medium"/>
                <a:ea typeface="Fira Sans Extra Condensed Medium"/>
                <a:cs typeface="Fira Sans Extra Condensed Medium"/>
              </a:rPr>
              <a:t>0</a:t>
            </a:r>
            <a:r>
              <a:rPr lang="ar-JO" sz="6600" dirty="0">
                <a:solidFill>
                  <a:srgbClr val="6BAD78"/>
                </a:solidFill>
                <a:latin typeface="Fira Sans Extra Condensed Medium"/>
                <a:ea typeface="Fira Sans Extra Condensed Medium"/>
                <a:cs typeface="Fira Sans Extra Condensed Medium"/>
              </a:rPr>
              <a:t>3</a:t>
            </a:r>
            <a:endParaRPr lang="en-US" sz="6600" dirty="0" smtClean="0">
              <a:solidFill>
                <a:srgbClr val="6BAD78"/>
              </a:solidFill>
              <a:latin typeface="Fira Sans Extra Condensed Medium"/>
              <a:ea typeface="Fira Sans Extra Condensed Medium"/>
              <a:cs typeface="Fira Sans Extra Condensed Medium"/>
            </a:endParaRPr>
          </a:p>
          <a:p>
            <a:endParaRPr lang="en-US" sz="6600" dirty="0">
              <a:solidFill>
                <a:srgbClr val="2F7536"/>
              </a:solidFill>
              <a:latin typeface="Fira Sans Extra Condensed Medium"/>
              <a:ea typeface="Fira Sans Extra Condensed Medium"/>
              <a:cs typeface="Fira Sans Extra Condensed Medium"/>
            </a:endParaRPr>
          </a:p>
        </p:txBody>
      </p:sp>
      <p:sp>
        <p:nvSpPr>
          <p:cNvPr id="7" name="TextBox 6"/>
          <p:cNvSpPr txBox="1"/>
          <p:nvPr/>
        </p:nvSpPr>
        <p:spPr>
          <a:xfrm>
            <a:off x="-108410" y="1698151"/>
            <a:ext cx="3135086" cy="769441"/>
          </a:xfrm>
          <a:prstGeom prst="rect">
            <a:avLst/>
          </a:prstGeom>
          <a:noFill/>
        </p:spPr>
        <p:txBody>
          <a:bodyPr wrap="square" rtlCol="0">
            <a:spAutoFit/>
          </a:bodyPr>
          <a:lstStyle/>
          <a:p>
            <a:pPr algn="ctr"/>
            <a:r>
              <a:rPr lang="en-US" sz="4400" dirty="0" smtClean="0">
                <a:solidFill>
                  <a:srgbClr val="6BAD78"/>
                </a:solidFill>
                <a:latin typeface="Fira Sans Extra Condensed Medium"/>
                <a:sym typeface="Fira Sans Extra Condensed Medium"/>
              </a:rPr>
              <a:t>Target</a:t>
            </a:r>
            <a:endParaRPr lang="en-US" sz="4400" dirty="0">
              <a:solidFill>
                <a:srgbClr val="6BAD78"/>
              </a:solidFill>
            </a:endParaRPr>
          </a:p>
        </p:txBody>
      </p:sp>
      <p:cxnSp>
        <p:nvCxnSpPr>
          <p:cNvPr id="13" name="Google Shape;87;p13"/>
          <p:cNvCxnSpPr/>
          <p:nvPr/>
        </p:nvCxnSpPr>
        <p:spPr>
          <a:xfrm>
            <a:off x="100167" y="1705010"/>
            <a:ext cx="2833002" cy="0"/>
          </a:xfrm>
          <a:prstGeom prst="straightConnector1">
            <a:avLst/>
          </a:prstGeom>
          <a:noFill/>
          <a:ln w="9525" cap="flat" cmpd="sng">
            <a:solidFill>
              <a:srgbClr val="2F7536"/>
            </a:solidFill>
            <a:prstDash val="solid"/>
            <a:round/>
            <a:headEnd type="none" w="med" len="med"/>
            <a:tailEnd type="none" w="med" len="med"/>
          </a:ln>
        </p:spPr>
      </p:cxnSp>
    </p:spTree>
    <p:extLst>
      <p:ext uri="{BB962C8B-B14F-4D97-AF65-F5344CB8AC3E}">
        <p14:creationId xmlns:p14="http://schemas.microsoft.com/office/powerpoint/2010/main" val="3796970012"/>
      </p:ext>
    </p:extLst>
  </p:cSld>
  <p:clrMapOvr>
    <a:masterClrMapping/>
  </p:clrMapOvr>
  <p:timing>
    <p:tnLst>
      <p:par>
        <p:cTn id="1" dur="indefinite" restart="never" nodeType="tmRoot"/>
      </p:par>
    </p:tnLst>
  </p:timing>
</p:sld>
</file>

<file path=ppt/theme/theme1.xml><?xml version="1.0" encoding="utf-8"?>
<a:theme xmlns:a="http://schemas.openxmlformats.org/drawingml/2006/main" name="Product Roadmap Infographics by Slidesgo">
  <a:themeElements>
    <a:clrScheme name="Simple Light">
      <a:dk1>
        <a:srgbClr val="000000"/>
      </a:dk1>
      <a:lt1>
        <a:srgbClr val="FFFFFF"/>
      </a:lt1>
      <a:dk2>
        <a:srgbClr val="929292"/>
      </a:dk2>
      <a:lt2>
        <a:srgbClr val="E0E0E0"/>
      </a:lt2>
      <a:accent1>
        <a:srgbClr val="83A5CE"/>
      </a:accent1>
      <a:accent2>
        <a:srgbClr val="4A81CE"/>
      </a:accent2>
      <a:accent3>
        <a:srgbClr val="1A4F97"/>
      </a:accent3>
      <a:accent4>
        <a:srgbClr val="8F87C0"/>
      </a:accent4>
      <a:accent5>
        <a:srgbClr val="7752C9"/>
      </a:accent5>
      <a:accent6>
        <a:srgbClr val="33116D"/>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639</TotalTime>
  <Words>501</Words>
  <Application>Microsoft Office PowerPoint</Application>
  <PresentationFormat>On-screen Show (16:9)</PresentationFormat>
  <Paragraphs>154</Paragraphs>
  <Slides>25</Slides>
  <Notes>25</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25</vt:i4>
      </vt:variant>
    </vt:vector>
  </HeadingPairs>
  <TitlesOfParts>
    <vt:vector size="33" baseType="lpstr">
      <vt:lpstr>Roboto</vt:lpstr>
      <vt:lpstr>Proxima Nova Semibold</vt:lpstr>
      <vt:lpstr>Arial</vt:lpstr>
      <vt:lpstr>Lato Light</vt:lpstr>
      <vt:lpstr>Fira Sans Extra Condensed Medium</vt:lpstr>
      <vt:lpstr>Proxima Nova</vt:lpstr>
      <vt:lpstr>Product Roadmap Infographics by Slidesgo</vt:lpstr>
      <vt:lpstr>Slidesgo Final Pages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Product Roadmap Infographics</dc:title>
  <cp:lastModifiedBy>Microsoft account</cp:lastModifiedBy>
  <cp:revision>40</cp:revision>
  <dcterms:modified xsi:type="dcterms:W3CDTF">2022-05-24T10:34:43Z</dcterms:modified>
</cp:coreProperties>
</file>