
<file path=[Content_Types].xml><?xml version="1.0" encoding="utf-8"?>
<Types xmlns="http://schemas.openxmlformats.org/package/2006/content-types">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97" r:id="rId3"/>
    <p:sldId id="298" r:id="rId4"/>
    <p:sldId id="299" r:id="rId5"/>
    <p:sldId id="300" r:id="rId6"/>
    <p:sldId id="301" r:id="rId7"/>
    <p:sldId id="302" r:id="rId8"/>
    <p:sldId id="303" r:id="rId9"/>
    <p:sldId id="310" r:id="rId10"/>
    <p:sldId id="304" r:id="rId11"/>
    <p:sldId id="305" r:id="rId12"/>
    <p:sldId id="306" r:id="rId13"/>
    <p:sldId id="308" r:id="rId14"/>
    <p:sldId id="311" r:id="rId15"/>
    <p:sldId id="258" r:id="rId16"/>
    <p:sldId id="259" r:id="rId17"/>
    <p:sldId id="260" r:id="rId18"/>
    <p:sldId id="261" r:id="rId19"/>
    <p:sldId id="262" r:id="rId20"/>
    <p:sldId id="263" r:id="rId21"/>
    <p:sldId id="264" r:id="rId22"/>
    <p:sldId id="265" r:id="rId23"/>
    <p:sldId id="266" r:id="rId24"/>
    <p:sldId id="267" r:id="rId25"/>
    <p:sldId id="268" r:id="rId26"/>
    <p:sldId id="269" r:id="rId27"/>
    <p:sldId id="270" r:id="rId28"/>
    <p:sldId id="271" r:id="rId29"/>
    <p:sldId id="272" r:id="rId30"/>
    <p:sldId id="273" r:id="rId31"/>
    <p:sldId id="274" r:id="rId32"/>
    <p:sldId id="275" r:id="rId33"/>
    <p:sldId id="276" r:id="rId34"/>
    <p:sldId id="282" r:id="rId35"/>
    <p:sldId id="277" r:id="rId36"/>
    <p:sldId id="278" r:id="rId37"/>
    <p:sldId id="280" r:id="rId38"/>
    <p:sldId id="281" r:id="rId39"/>
    <p:sldId id="279" r:id="rId40"/>
    <p:sldId id="283" r:id="rId41"/>
    <p:sldId id="284" r:id="rId42"/>
    <p:sldId id="288" r:id="rId43"/>
    <p:sldId id="285" r:id="rId44"/>
    <p:sldId id="286" r:id="rId45"/>
    <p:sldId id="289" r:id="rId46"/>
    <p:sldId id="287" r:id="rId47"/>
    <p:sldId id="290" r:id="rId48"/>
    <p:sldId id="291" r:id="rId49"/>
    <p:sldId id="292" r:id="rId50"/>
    <p:sldId id="312" r:id="rId51"/>
    <p:sldId id="293" r:id="rId52"/>
    <p:sldId id="294" r:id="rId53"/>
    <p:sldId id="313" r:id="rId54"/>
    <p:sldId id="295" r:id="rId55"/>
    <p:sldId id="296" r:id="rId56"/>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oahmmad saymeh" initials="ms" lastIdx="1" clrIdx="0">
    <p:extLst>
      <p:ext uri="{19B8F6BF-5375-455C-9EA6-DF929625EA0E}">
        <p15:presenceInfo xmlns:p15="http://schemas.microsoft.com/office/powerpoint/2012/main" userId="6219cbdb6980b01c"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72" d="100"/>
          <a:sy n="72" d="100"/>
        </p:scale>
        <p:origin x="660" y="7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presProps" Target="presProps.xml"/><Relationship Id="rId5" Type="http://schemas.openxmlformats.org/officeDocument/2006/relationships/slide" Target="slides/slide4.xml"/><Relationship Id="rId61" Type="http://schemas.openxmlformats.org/officeDocument/2006/relationships/tableStyles" Target="tableStyles.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viewProps" Target="viewProp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commentAuthors" Target="commentAuthors.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s>
</file>

<file path=ppt/diagrams/colors1.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520B672-ABBF-4188-ACFA-8554D4DE6E63}" type="doc">
      <dgm:prSet loTypeId="urn:microsoft.com/office/officeart/2005/8/layout/bProcess4" loCatId="process" qsTypeId="urn:microsoft.com/office/officeart/2005/8/quickstyle/3d6" qsCatId="3D" csTypeId="urn:microsoft.com/office/officeart/2005/8/colors/accent0_3" csCatId="mainScheme" phldr="1"/>
      <dgm:spPr/>
      <dgm:t>
        <a:bodyPr/>
        <a:lstStyle/>
        <a:p>
          <a:endParaRPr lang="en-US"/>
        </a:p>
      </dgm:t>
    </dgm:pt>
    <dgm:pt modelId="{B641A61D-537B-47DC-9BD6-EF639F6434C0}">
      <dgm:prSet phldrT="[Text]" custT="1"/>
      <dgm:spPr/>
      <dgm:t>
        <a:bodyPr/>
        <a:lstStyle/>
        <a:p>
          <a:r>
            <a:rPr lang="en-US" sz="2400" dirty="0">
              <a:latin typeface="Times New Roman" panose="02020603050405020304" pitchFamily="18" charset="0"/>
              <a:cs typeface="Times New Roman" panose="02020603050405020304" pitchFamily="18" charset="0"/>
            </a:rPr>
            <a:t>Collecting data </a:t>
          </a:r>
        </a:p>
      </dgm:t>
    </dgm:pt>
    <dgm:pt modelId="{9B80D48F-2CDC-490A-A749-BC464F3C95E9}" type="parTrans" cxnId="{CDFABE04-BC61-4F2B-A728-42BA2114688A}">
      <dgm:prSet/>
      <dgm:spPr/>
      <dgm:t>
        <a:bodyPr/>
        <a:lstStyle/>
        <a:p>
          <a:endParaRPr lang="en-US"/>
        </a:p>
      </dgm:t>
    </dgm:pt>
    <dgm:pt modelId="{94547F1B-6CEC-4F0C-9888-E834EEBD59B1}" type="sibTrans" cxnId="{CDFABE04-BC61-4F2B-A728-42BA2114688A}">
      <dgm:prSet/>
      <dgm:spPr/>
      <dgm:t>
        <a:bodyPr/>
        <a:lstStyle/>
        <a:p>
          <a:endParaRPr lang="en-US"/>
        </a:p>
      </dgm:t>
    </dgm:pt>
    <dgm:pt modelId="{49FE5681-7A35-4303-883D-F4F49EBF645E}">
      <dgm:prSet phldrT="[Text]" custT="1"/>
      <dgm:spPr/>
      <dgm:t>
        <a:bodyPr/>
        <a:lstStyle/>
        <a:p>
          <a:r>
            <a:rPr lang="en-US" sz="2400" dirty="0">
              <a:latin typeface="Times New Roman" panose="02020603050405020304" pitchFamily="18" charset="0"/>
              <a:cs typeface="Times New Roman" panose="02020603050405020304" pitchFamily="18" charset="0"/>
            </a:rPr>
            <a:t>Estimate the future population</a:t>
          </a:r>
        </a:p>
      </dgm:t>
    </dgm:pt>
    <dgm:pt modelId="{B910E553-C137-428E-BE05-5145A2CE0F52}" type="parTrans" cxnId="{52D382A7-45FD-44D3-8656-C82B6BF9D4C6}">
      <dgm:prSet/>
      <dgm:spPr/>
      <dgm:t>
        <a:bodyPr/>
        <a:lstStyle/>
        <a:p>
          <a:endParaRPr lang="en-US"/>
        </a:p>
      </dgm:t>
    </dgm:pt>
    <dgm:pt modelId="{9277F591-DFF3-499C-AB97-92A46CC493F0}" type="sibTrans" cxnId="{52D382A7-45FD-44D3-8656-C82B6BF9D4C6}">
      <dgm:prSet/>
      <dgm:spPr/>
      <dgm:t>
        <a:bodyPr/>
        <a:lstStyle/>
        <a:p>
          <a:endParaRPr lang="en-US"/>
        </a:p>
      </dgm:t>
    </dgm:pt>
    <dgm:pt modelId="{4BC0ACFF-37F8-473E-8B12-35E527AC26BE}">
      <dgm:prSet phldrT="[Text]" custT="1"/>
      <dgm:spPr/>
      <dgm:t>
        <a:bodyPr/>
        <a:lstStyle/>
        <a:p>
          <a:r>
            <a:rPr lang="en-US" sz="2400" dirty="0">
              <a:latin typeface="Times New Roman" panose="02020603050405020304" pitchFamily="18" charset="0"/>
              <a:cs typeface="Times New Roman" panose="02020603050405020304" pitchFamily="18" charset="0"/>
            </a:rPr>
            <a:t>Estimate the future consumption</a:t>
          </a:r>
        </a:p>
      </dgm:t>
    </dgm:pt>
    <dgm:pt modelId="{DE2B28AA-5CBE-4F9B-B59D-3F3F27D3A724}" type="parTrans" cxnId="{169F3FF2-BF05-4D89-BB5F-6870DF90792E}">
      <dgm:prSet/>
      <dgm:spPr/>
      <dgm:t>
        <a:bodyPr/>
        <a:lstStyle/>
        <a:p>
          <a:endParaRPr lang="en-US"/>
        </a:p>
      </dgm:t>
    </dgm:pt>
    <dgm:pt modelId="{A5706DB6-8808-452C-ACBB-4933D01E5447}" type="sibTrans" cxnId="{169F3FF2-BF05-4D89-BB5F-6870DF90792E}">
      <dgm:prSet/>
      <dgm:spPr/>
      <dgm:t>
        <a:bodyPr/>
        <a:lstStyle/>
        <a:p>
          <a:endParaRPr lang="en-US"/>
        </a:p>
      </dgm:t>
    </dgm:pt>
    <dgm:pt modelId="{EE185B43-6CFC-43A3-8D65-026714AB371F}">
      <dgm:prSet phldrT="[Text]" custT="1"/>
      <dgm:spPr/>
      <dgm:t>
        <a:bodyPr/>
        <a:lstStyle/>
        <a:p>
          <a:r>
            <a:rPr lang="en-US" sz="2400" dirty="0">
              <a:latin typeface="Times New Roman" panose="02020603050405020304" pitchFamily="18" charset="0"/>
              <a:cs typeface="Times New Roman" panose="02020603050405020304" pitchFamily="18" charset="0"/>
            </a:rPr>
            <a:t>Estimate the future supply</a:t>
          </a:r>
        </a:p>
      </dgm:t>
    </dgm:pt>
    <dgm:pt modelId="{8508E96C-FBBD-476F-B546-DF54DBEED284}" type="parTrans" cxnId="{9D57DBF0-B8F0-4719-8F76-B54B7F263C12}">
      <dgm:prSet/>
      <dgm:spPr/>
      <dgm:t>
        <a:bodyPr/>
        <a:lstStyle/>
        <a:p>
          <a:endParaRPr lang="en-US"/>
        </a:p>
      </dgm:t>
    </dgm:pt>
    <dgm:pt modelId="{E0C7A4E5-4DE0-44A2-B5CF-990173D30868}" type="sibTrans" cxnId="{9D57DBF0-B8F0-4719-8F76-B54B7F263C12}">
      <dgm:prSet/>
      <dgm:spPr/>
      <dgm:t>
        <a:bodyPr/>
        <a:lstStyle/>
        <a:p>
          <a:endParaRPr lang="en-US"/>
        </a:p>
      </dgm:t>
    </dgm:pt>
    <dgm:pt modelId="{F7BF9405-77F7-426B-B5CE-242A0073DF0E}">
      <dgm:prSet phldrT="[Text]" custT="1"/>
      <dgm:spPr/>
      <dgm:t>
        <a:bodyPr/>
        <a:lstStyle/>
        <a:p>
          <a:r>
            <a:rPr lang="en-US" sz="2400" dirty="0">
              <a:latin typeface="Times New Roman" panose="02020603050405020304" pitchFamily="18" charset="0"/>
              <a:cs typeface="Times New Roman" panose="02020603050405020304" pitchFamily="18" charset="0"/>
            </a:rPr>
            <a:t>Obtain the future gap</a:t>
          </a:r>
        </a:p>
      </dgm:t>
    </dgm:pt>
    <dgm:pt modelId="{572FC1F6-87D9-4663-81BB-1AD7EE448932}" type="parTrans" cxnId="{76DE0E29-9346-401C-878B-68CF39EC7EBB}">
      <dgm:prSet/>
      <dgm:spPr/>
      <dgm:t>
        <a:bodyPr/>
        <a:lstStyle/>
        <a:p>
          <a:endParaRPr lang="en-US"/>
        </a:p>
      </dgm:t>
    </dgm:pt>
    <dgm:pt modelId="{4358D829-D086-493B-81C3-04784F533A9B}" type="sibTrans" cxnId="{76DE0E29-9346-401C-878B-68CF39EC7EBB}">
      <dgm:prSet/>
      <dgm:spPr/>
      <dgm:t>
        <a:bodyPr/>
        <a:lstStyle/>
        <a:p>
          <a:endParaRPr lang="en-US"/>
        </a:p>
      </dgm:t>
    </dgm:pt>
    <dgm:pt modelId="{24F3B795-9B88-4020-8ADB-9AAE0389B618}">
      <dgm:prSet phldrT="[Text]" custT="1"/>
      <dgm:spPr/>
      <dgm:t>
        <a:bodyPr/>
        <a:lstStyle/>
        <a:p>
          <a:r>
            <a:rPr lang="en-US" sz="2400" dirty="0">
              <a:latin typeface="Times New Roman" panose="02020603050405020304" pitchFamily="18" charset="0"/>
              <a:cs typeface="Times New Roman" panose="02020603050405020304" pitchFamily="18" charset="0"/>
            </a:rPr>
            <a:t>Rehabilitate the network</a:t>
          </a:r>
        </a:p>
      </dgm:t>
    </dgm:pt>
    <dgm:pt modelId="{D8FC37C8-205D-494E-9EF5-B921947F3FAA}" type="parTrans" cxnId="{1C9AD052-C867-4C84-9C32-DDB714449ACF}">
      <dgm:prSet/>
      <dgm:spPr/>
      <dgm:t>
        <a:bodyPr/>
        <a:lstStyle/>
        <a:p>
          <a:endParaRPr lang="en-US"/>
        </a:p>
      </dgm:t>
    </dgm:pt>
    <dgm:pt modelId="{157FB0B3-AE46-45C3-8BF0-878996EF91D5}" type="sibTrans" cxnId="{1C9AD052-C867-4C84-9C32-DDB714449ACF}">
      <dgm:prSet/>
      <dgm:spPr/>
      <dgm:t>
        <a:bodyPr/>
        <a:lstStyle/>
        <a:p>
          <a:endParaRPr lang="en-US"/>
        </a:p>
      </dgm:t>
    </dgm:pt>
    <dgm:pt modelId="{4A86CE14-EFD1-4034-BABC-E60426057590}">
      <dgm:prSet phldrT="[Text]" custT="1"/>
      <dgm:spPr/>
      <dgm:t>
        <a:bodyPr/>
        <a:lstStyle/>
        <a:p>
          <a:pPr algn="ctr"/>
          <a:r>
            <a:rPr lang="en-US" sz="2400" dirty="0">
              <a:latin typeface="Times New Roman" panose="02020603050405020304" pitchFamily="18" charset="0"/>
              <a:cs typeface="Times New Roman" panose="02020603050405020304" pitchFamily="18" charset="0"/>
            </a:rPr>
            <a:t>Find new possible resources</a:t>
          </a:r>
        </a:p>
      </dgm:t>
    </dgm:pt>
    <dgm:pt modelId="{B906A377-3E76-4F76-8578-EF91D0AEAC08}" type="parTrans" cxnId="{A0189191-2D76-4FB1-AD1E-92A6FC9A4581}">
      <dgm:prSet/>
      <dgm:spPr/>
      <dgm:t>
        <a:bodyPr/>
        <a:lstStyle/>
        <a:p>
          <a:endParaRPr lang="en-US"/>
        </a:p>
      </dgm:t>
    </dgm:pt>
    <dgm:pt modelId="{F7877C48-272D-437E-A0E9-EAB42C8245D3}" type="sibTrans" cxnId="{A0189191-2D76-4FB1-AD1E-92A6FC9A4581}">
      <dgm:prSet/>
      <dgm:spPr/>
      <dgm:t>
        <a:bodyPr/>
        <a:lstStyle/>
        <a:p>
          <a:endParaRPr lang="en-US"/>
        </a:p>
      </dgm:t>
    </dgm:pt>
    <dgm:pt modelId="{C2EBF45A-6C7A-483E-ABE3-74CC67ECA77E}">
      <dgm:prSet phldrT="[Text]" custT="1"/>
      <dgm:spPr/>
      <dgm:t>
        <a:bodyPr/>
        <a:lstStyle/>
        <a:p>
          <a:r>
            <a:rPr lang="en-US" sz="2400" dirty="0">
              <a:latin typeface="Times New Roman" panose="02020603050405020304" pitchFamily="18" charset="0"/>
              <a:cs typeface="Times New Roman" panose="02020603050405020304" pitchFamily="18" charset="0"/>
            </a:rPr>
            <a:t>Close the gap</a:t>
          </a:r>
        </a:p>
      </dgm:t>
    </dgm:pt>
    <dgm:pt modelId="{4EBBCE9D-D389-4D6B-88FA-F4066C62EB59}" type="parTrans" cxnId="{478B1155-3109-4F69-A98C-BB9F7568E3D9}">
      <dgm:prSet/>
      <dgm:spPr/>
      <dgm:t>
        <a:bodyPr/>
        <a:lstStyle/>
        <a:p>
          <a:endParaRPr lang="en-US"/>
        </a:p>
      </dgm:t>
    </dgm:pt>
    <dgm:pt modelId="{BD463104-B134-4D90-9743-D36A74CDFB37}" type="sibTrans" cxnId="{478B1155-3109-4F69-A98C-BB9F7568E3D9}">
      <dgm:prSet/>
      <dgm:spPr/>
      <dgm:t>
        <a:bodyPr/>
        <a:lstStyle/>
        <a:p>
          <a:endParaRPr lang="en-US"/>
        </a:p>
      </dgm:t>
    </dgm:pt>
    <dgm:pt modelId="{C2E58226-DA97-4B19-AD43-D4586FD8837C}" type="pres">
      <dgm:prSet presAssocID="{3520B672-ABBF-4188-ACFA-8554D4DE6E63}" presName="Name0" presStyleCnt="0">
        <dgm:presLayoutVars>
          <dgm:dir/>
          <dgm:resizeHandles/>
        </dgm:presLayoutVars>
      </dgm:prSet>
      <dgm:spPr/>
    </dgm:pt>
    <dgm:pt modelId="{685C6E18-DE71-4CDA-B2A5-AAE9BFB951B3}" type="pres">
      <dgm:prSet presAssocID="{B641A61D-537B-47DC-9BD6-EF639F6434C0}" presName="compNode" presStyleCnt="0"/>
      <dgm:spPr/>
    </dgm:pt>
    <dgm:pt modelId="{806782CF-0F3B-4FBE-BEEB-A61C09A0A53C}" type="pres">
      <dgm:prSet presAssocID="{B641A61D-537B-47DC-9BD6-EF639F6434C0}" presName="dummyConnPt" presStyleCnt="0"/>
      <dgm:spPr/>
    </dgm:pt>
    <dgm:pt modelId="{E34C7225-2CBF-4E40-9E66-572F4B1B1437}" type="pres">
      <dgm:prSet presAssocID="{B641A61D-537B-47DC-9BD6-EF639F6434C0}" presName="node" presStyleLbl="node1" presStyleIdx="0" presStyleCnt="8">
        <dgm:presLayoutVars>
          <dgm:bulletEnabled val="1"/>
        </dgm:presLayoutVars>
      </dgm:prSet>
      <dgm:spPr/>
    </dgm:pt>
    <dgm:pt modelId="{0A5D334B-BDCE-4641-8384-FB6655CFAB79}" type="pres">
      <dgm:prSet presAssocID="{94547F1B-6CEC-4F0C-9888-E834EEBD59B1}" presName="sibTrans" presStyleLbl="bgSibTrans2D1" presStyleIdx="0" presStyleCnt="7"/>
      <dgm:spPr/>
    </dgm:pt>
    <dgm:pt modelId="{9EDE044D-4416-42CC-8E9F-CCCE0D173EF3}" type="pres">
      <dgm:prSet presAssocID="{49FE5681-7A35-4303-883D-F4F49EBF645E}" presName="compNode" presStyleCnt="0"/>
      <dgm:spPr/>
    </dgm:pt>
    <dgm:pt modelId="{263DD585-96FE-414A-BB09-26677661F9C7}" type="pres">
      <dgm:prSet presAssocID="{49FE5681-7A35-4303-883D-F4F49EBF645E}" presName="dummyConnPt" presStyleCnt="0"/>
      <dgm:spPr/>
    </dgm:pt>
    <dgm:pt modelId="{FF7DBDB3-05EA-48B1-BC42-0BC7D9117C20}" type="pres">
      <dgm:prSet presAssocID="{49FE5681-7A35-4303-883D-F4F49EBF645E}" presName="node" presStyleLbl="node1" presStyleIdx="1" presStyleCnt="8">
        <dgm:presLayoutVars>
          <dgm:bulletEnabled val="1"/>
        </dgm:presLayoutVars>
      </dgm:prSet>
      <dgm:spPr/>
    </dgm:pt>
    <dgm:pt modelId="{92F7191F-16D0-479A-9572-2AC5E9C4EE6C}" type="pres">
      <dgm:prSet presAssocID="{9277F591-DFF3-499C-AB97-92A46CC493F0}" presName="sibTrans" presStyleLbl="bgSibTrans2D1" presStyleIdx="1" presStyleCnt="7"/>
      <dgm:spPr/>
    </dgm:pt>
    <dgm:pt modelId="{FDB19966-A80A-43CB-8320-E2DCB753AAFB}" type="pres">
      <dgm:prSet presAssocID="{4BC0ACFF-37F8-473E-8B12-35E527AC26BE}" presName="compNode" presStyleCnt="0"/>
      <dgm:spPr/>
    </dgm:pt>
    <dgm:pt modelId="{6CB42D3C-AA61-4F27-9371-D780446ECF96}" type="pres">
      <dgm:prSet presAssocID="{4BC0ACFF-37F8-473E-8B12-35E527AC26BE}" presName="dummyConnPt" presStyleCnt="0"/>
      <dgm:spPr/>
    </dgm:pt>
    <dgm:pt modelId="{5EF2BDEC-7078-4399-A1B5-14CB3DC362B9}" type="pres">
      <dgm:prSet presAssocID="{4BC0ACFF-37F8-473E-8B12-35E527AC26BE}" presName="node" presStyleLbl="node1" presStyleIdx="2" presStyleCnt="8">
        <dgm:presLayoutVars>
          <dgm:bulletEnabled val="1"/>
        </dgm:presLayoutVars>
      </dgm:prSet>
      <dgm:spPr/>
    </dgm:pt>
    <dgm:pt modelId="{E8169021-5F11-424B-BFF7-A4C97265599D}" type="pres">
      <dgm:prSet presAssocID="{A5706DB6-8808-452C-ACBB-4933D01E5447}" presName="sibTrans" presStyleLbl="bgSibTrans2D1" presStyleIdx="2" presStyleCnt="7"/>
      <dgm:spPr/>
    </dgm:pt>
    <dgm:pt modelId="{C648358C-B327-47D5-9813-228034635F23}" type="pres">
      <dgm:prSet presAssocID="{EE185B43-6CFC-43A3-8D65-026714AB371F}" presName="compNode" presStyleCnt="0"/>
      <dgm:spPr/>
    </dgm:pt>
    <dgm:pt modelId="{A159121B-4010-490D-894F-EA5B420FCC57}" type="pres">
      <dgm:prSet presAssocID="{EE185B43-6CFC-43A3-8D65-026714AB371F}" presName="dummyConnPt" presStyleCnt="0"/>
      <dgm:spPr/>
    </dgm:pt>
    <dgm:pt modelId="{55F85E0E-3122-42FC-86F4-E2B37B332DEB}" type="pres">
      <dgm:prSet presAssocID="{EE185B43-6CFC-43A3-8D65-026714AB371F}" presName="node" presStyleLbl="node1" presStyleIdx="3" presStyleCnt="8">
        <dgm:presLayoutVars>
          <dgm:bulletEnabled val="1"/>
        </dgm:presLayoutVars>
      </dgm:prSet>
      <dgm:spPr/>
    </dgm:pt>
    <dgm:pt modelId="{8A0B3EE9-9334-4A54-A258-5DF94FCF4601}" type="pres">
      <dgm:prSet presAssocID="{E0C7A4E5-4DE0-44A2-B5CF-990173D30868}" presName="sibTrans" presStyleLbl="bgSibTrans2D1" presStyleIdx="3" presStyleCnt="7"/>
      <dgm:spPr/>
    </dgm:pt>
    <dgm:pt modelId="{E2B4D8FA-6B7B-4BC1-9452-EA2A6CAB38BD}" type="pres">
      <dgm:prSet presAssocID="{F7BF9405-77F7-426B-B5CE-242A0073DF0E}" presName="compNode" presStyleCnt="0"/>
      <dgm:spPr/>
    </dgm:pt>
    <dgm:pt modelId="{8E247FF5-DAE3-40F8-A981-3B5089E7B5F7}" type="pres">
      <dgm:prSet presAssocID="{F7BF9405-77F7-426B-B5CE-242A0073DF0E}" presName="dummyConnPt" presStyleCnt="0"/>
      <dgm:spPr/>
    </dgm:pt>
    <dgm:pt modelId="{0ADFA67E-81BF-4728-A8FB-6AA746F83E92}" type="pres">
      <dgm:prSet presAssocID="{F7BF9405-77F7-426B-B5CE-242A0073DF0E}" presName="node" presStyleLbl="node1" presStyleIdx="4" presStyleCnt="8">
        <dgm:presLayoutVars>
          <dgm:bulletEnabled val="1"/>
        </dgm:presLayoutVars>
      </dgm:prSet>
      <dgm:spPr/>
    </dgm:pt>
    <dgm:pt modelId="{8268468C-02F3-4D20-99A6-8C65ACC4A6BA}" type="pres">
      <dgm:prSet presAssocID="{4358D829-D086-493B-81C3-04784F533A9B}" presName="sibTrans" presStyleLbl="bgSibTrans2D1" presStyleIdx="4" presStyleCnt="7"/>
      <dgm:spPr/>
    </dgm:pt>
    <dgm:pt modelId="{A7A0A696-9168-496B-A2E6-2FE438D7EA76}" type="pres">
      <dgm:prSet presAssocID="{24F3B795-9B88-4020-8ADB-9AAE0389B618}" presName="compNode" presStyleCnt="0"/>
      <dgm:spPr/>
    </dgm:pt>
    <dgm:pt modelId="{ADCC0A8C-7BCF-45DC-BF51-F1B259AB7289}" type="pres">
      <dgm:prSet presAssocID="{24F3B795-9B88-4020-8ADB-9AAE0389B618}" presName="dummyConnPt" presStyleCnt="0"/>
      <dgm:spPr/>
    </dgm:pt>
    <dgm:pt modelId="{925B4BAB-B2E0-49CD-9BE8-7310BD6089DB}" type="pres">
      <dgm:prSet presAssocID="{24F3B795-9B88-4020-8ADB-9AAE0389B618}" presName="node" presStyleLbl="node1" presStyleIdx="5" presStyleCnt="8">
        <dgm:presLayoutVars>
          <dgm:bulletEnabled val="1"/>
        </dgm:presLayoutVars>
      </dgm:prSet>
      <dgm:spPr/>
    </dgm:pt>
    <dgm:pt modelId="{B488A26B-1BEF-4B0D-B01B-50490182A2CC}" type="pres">
      <dgm:prSet presAssocID="{157FB0B3-AE46-45C3-8BF0-878996EF91D5}" presName="sibTrans" presStyleLbl="bgSibTrans2D1" presStyleIdx="5" presStyleCnt="7"/>
      <dgm:spPr/>
    </dgm:pt>
    <dgm:pt modelId="{750132F3-4EE1-4451-ADF6-4A335ED69DF5}" type="pres">
      <dgm:prSet presAssocID="{4A86CE14-EFD1-4034-BABC-E60426057590}" presName="compNode" presStyleCnt="0"/>
      <dgm:spPr/>
    </dgm:pt>
    <dgm:pt modelId="{1573659C-59E2-4F18-929B-45CD409A8EF8}" type="pres">
      <dgm:prSet presAssocID="{4A86CE14-EFD1-4034-BABC-E60426057590}" presName="dummyConnPt" presStyleCnt="0"/>
      <dgm:spPr/>
    </dgm:pt>
    <dgm:pt modelId="{6D0C3FBA-CABF-4871-87BC-CB7F530735C2}" type="pres">
      <dgm:prSet presAssocID="{4A86CE14-EFD1-4034-BABC-E60426057590}" presName="node" presStyleLbl="node1" presStyleIdx="6" presStyleCnt="8">
        <dgm:presLayoutVars>
          <dgm:bulletEnabled val="1"/>
        </dgm:presLayoutVars>
      </dgm:prSet>
      <dgm:spPr/>
    </dgm:pt>
    <dgm:pt modelId="{4608829B-66D0-49C3-8C8C-13C484499ED3}" type="pres">
      <dgm:prSet presAssocID="{F7877C48-272D-437E-A0E9-EAB42C8245D3}" presName="sibTrans" presStyleLbl="bgSibTrans2D1" presStyleIdx="6" presStyleCnt="7"/>
      <dgm:spPr/>
    </dgm:pt>
    <dgm:pt modelId="{742AEA4D-2FCA-42A1-83E4-86B72BDF75A8}" type="pres">
      <dgm:prSet presAssocID="{C2EBF45A-6C7A-483E-ABE3-74CC67ECA77E}" presName="compNode" presStyleCnt="0"/>
      <dgm:spPr/>
    </dgm:pt>
    <dgm:pt modelId="{226DD8E0-07E2-4F01-93EC-3C11ECC457F8}" type="pres">
      <dgm:prSet presAssocID="{C2EBF45A-6C7A-483E-ABE3-74CC67ECA77E}" presName="dummyConnPt" presStyleCnt="0"/>
      <dgm:spPr/>
    </dgm:pt>
    <dgm:pt modelId="{6BD35810-7235-4AB6-96A6-959A078D7895}" type="pres">
      <dgm:prSet presAssocID="{C2EBF45A-6C7A-483E-ABE3-74CC67ECA77E}" presName="node" presStyleLbl="node1" presStyleIdx="7" presStyleCnt="8">
        <dgm:presLayoutVars>
          <dgm:bulletEnabled val="1"/>
        </dgm:presLayoutVars>
      </dgm:prSet>
      <dgm:spPr/>
    </dgm:pt>
  </dgm:ptLst>
  <dgm:cxnLst>
    <dgm:cxn modelId="{CDFABE04-BC61-4F2B-A728-42BA2114688A}" srcId="{3520B672-ABBF-4188-ACFA-8554D4DE6E63}" destId="{B641A61D-537B-47DC-9BD6-EF639F6434C0}" srcOrd="0" destOrd="0" parTransId="{9B80D48F-2CDC-490A-A749-BC464F3C95E9}" sibTransId="{94547F1B-6CEC-4F0C-9888-E834EEBD59B1}"/>
    <dgm:cxn modelId="{E858640C-079F-4604-ADE4-82AEA1214F31}" type="presOf" srcId="{49FE5681-7A35-4303-883D-F4F49EBF645E}" destId="{FF7DBDB3-05EA-48B1-BC42-0BC7D9117C20}" srcOrd="0" destOrd="0" presId="urn:microsoft.com/office/officeart/2005/8/layout/bProcess4"/>
    <dgm:cxn modelId="{65B61412-47CD-4BAF-8974-44C78498F532}" type="presOf" srcId="{C2EBF45A-6C7A-483E-ABE3-74CC67ECA77E}" destId="{6BD35810-7235-4AB6-96A6-959A078D7895}" srcOrd="0" destOrd="0" presId="urn:microsoft.com/office/officeart/2005/8/layout/bProcess4"/>
    <dgm:cxn modelId="{3CFA6716-F003-4EEC-AB47-5394078E91B1}" type="presOf" srcId="{E0C7A4E5-4DE0-44A2-B5CF-990173D30868}" destId="{8A0B3EE9-9334-4A54-A258-5DF94FCF4601}" srcOrd="0" destOrd="0" presId="urn:microsoft.com/office/officeart/2005/8/layout/bProcess4"/>
    <dgm:cxn modelId="{41E3AF27-EE8E-4CF0-A245-69E22FF71772}" type="presOf" srcId="{157FB0B3-AE46-45C3-8BF0-878996EF91D5}" destId="{B488A26B-1BEF-4B0D-B01B-50490182A2CC}" srcOrd="0" destOrd="0" presId="urn:microsoft.com/office/officeart/2005/8/layout/bProcess4"/>
    <dgm:cxn modelId="{97813428-4A5D-41FB-80F4-EF0D36A06B9A}" type="presOf" srcId="{3520B672-ABBF-4188-ACFA-8554D4DE6E63}" destId="{C2E58226-DA97-4B19-AD43-D4586FD8837C}" srcOrd="0" destOrd="0" presId="urn:microsoft.com/office/officeart/2005/8/layout/bProcess4"/>
    <dgm:cxn modelId="{76DE0E29-9346-401C-878B-68CF39EC7EBB}" srcId="{3520B672-ABBF-4188-ACFA-8554D4DE6E63}" destId="{F7BF9405-77F7-426B-B5CE-242A0073DF0E}" srcOrd="4" destOrd="0" parTransId="{572FC1F6-87D9-4663-81BB-1AD7EE448932}" sibTransId="{4358D829-D086-493B-81C3-04784F533A9B}"/>
    <dgm:cxn modelId="{10729E37-AE9C-407B-8F07-0896D19316A6}" type="presOf" srcId="{A5706DB6-8808-452C-ACBB-4933D01E5447}" destId="{E8169021-5F11-424B-BFF7-A4C97265599D}" srcOrd="0" destOrd="0" presId="urn:microsoft.com/office/officeart/2005/8/layout/bProcess4"/>
    <dgm:cxn modelId="{1C9AD052-C867-4C84-9C32-DDB714449ACF}" srcId="{3520B672-ABBF-4188-ACFA-8554D4DE6E63}" destId="{24F3B795-9B88-4020-8ADB-9AAE0389B618}" srcOrd="5" destOrd="0" parTransId="{D8FC37C8-205D-494E-9EF5-B921947F3FAA}" sibTransId="{157FB0B3-AE46-45C3-8BF0-878996EF91D5}"/>
    <dgm:cxn modelId="{478B1155-3109-4F69-A98C-BB9F7568E3D9}" srcId="{3520B672-ABBF-4188-ACFA-8554D4DE6E63}" destId="{C2EBF45A-6C7A-483E-ABE3-74CC67ECA77E}" srcOrd="7" destOrd="0" parTransId="{4EBBCE9D-D389-4D6B-88FA-F4066C62EB59}" sibTransId="{BD463104-B134-4D90-9743-D36A74CDFB37}"/>
    <dgm:cxn modelId="{99FD6D84-E5DA-44C1-92F7-3F8E1FFE722A}" type="presOf" srcId="{4BC0ACFF-37F8-473E-8B12-35E527AC26BE}" destId="{5EF2BDEC-7078-4399-A1B5-14CB3DC362B9}" srcOrd="0" destOrd="0" presId="urn:microsoft.com/office/officeart/2005/8/layout/bProcess4"/>
    <dgm:cxn modelId="{EE65158D-1939-44DF-9F71-BFC0AFBBBFCD}" type="presOf" srcId="{4A86CE14-EFD1-4034-BABC-E60426057590}" destId="{6D0C3FBA-CABF-4871-87BC-CB7F530735C2}" srcOrd="0" destOrd="0" presId="urn:microsoft.com/office/officeart/2005/8/layout/bProcess4"/>
    <dgm:cxn modelId="{A0189191-2D76-4FB1-AD1E-92A6FC9A4581}" srcId="{3520B672-ABBF-4188-ACFA-8554D4DE6E63}" destId="{4A86CE14-EFD1-4034-BABC-E60426057590}" srcOrd="6" destOrd="0" parTransId="{B906A377-3E76-4F76-8578-EF91D0AEAC08}" sibTransId="{F7877C48-272D-437E-A0E9-EAB42C8245D3}"/>
    <dgm:cxn modelId="{3C9862A6-7130-407C-AFC9-E527A4F034AB}" type="presOf" srcId="{F7BF9405-77F7-426B-B5CE-242A0073DF0E}" destId="{0ADFA67E-81BF-4728-A8FB-6AA746F83E92}" srcOrd="0" destOrd="0" presId="urn:microsoft.com/office/officeart/2005/8/layout/bProcess4"/>
    <dgm:cxn modelId="{52D382A7-45FD-44D3-8656-C82B6BF9D4C6}" srcId="{3520B672-ABBF-4188-ACFA-8554D4DE6E63}" destId="{49FE5681-7A35-4303-883D-F4F49EBF645E}" srcOrd="1" destOrd="0" parTransId="{B910E553-C137-428E-BE05-5145A2CE0F52}" sibTransId="{9277F591-DFF3-499C-AB97-92A46CC493F0}"/>
    <dgm:cxn modelId="{CBD2E9A9-D33D-42F0-B181-0205CDA76ADB}" type="presOf" srcId="{9277F591-DFF3-499C-AB97-92A46CC493F0}" destId="{92F7191F-16D0-479A-9572-2AC5E9C4EE6C}" srcOrd="0" destOrd="0" presId="urn:microsoft.com/office/officeart/2005/8/layout/bProcess4"/>
    <dgm:cxn modelId="{00EF00AC-DA8C-4ABB-B3A5-245B3BF4C50C}" type="presOf" srcId="{94547F1B-6CEC-4F0C-9888-E834EEBD59B1}" destId="{0A5D334B-BDCE-4641-8384-FB6655CFAB79}" srcOrd="0" destOrd="0" presId="urn:microsoft.com/office/officeart/2005/8/layout/bProcess4"/>
    <dgm:cxn modelId="{104C41BC-E343-45B8-B4FC-B9C27E8306B0}" type="presOf" srcId="{EE185B43-6CFC-43A3-8D65-026714AB371F}" destId="{55F85E0E-3122-42FC-86F4-E2B37B332DEB}" srcOrd="0" destOrd="0" presId="urn:microsoft.com/office/officeart/2005/8/layout/bProcess4"/>
    <dgm:cxn modelId="{E5EB0DBF-EB63-4F7B-AAC5-B758E47E8369}" type="presOf" srcId="{F7877C48-272D-437E-A0E9-EAB42C8245D3}" destId="{4608829B-66D0-49C3-8C8C-13C484499ED3}" srcOrd="0" destOrd="0" presId="urn:microsoft.com/office/officeart/2005/8/layout/bProcess4"/>
    <dgm:cxn modelId="{F8E3AAD2-92C5-4052-8668-B0ED3A1D5C78}" type="presOf" srcId="{24F3B795-9B88-4020-8ADB-9AAE0389B618}" destId="{925B4BAB-B2E0-49CD-9BE8-7310BD6089DB}" srcOrd="0" destOrd="0" presId="urn:microsoft.com/office/officeart/2005/8/layout/bProcess4"/>
    <dgm:cxn modelId="{F03966E3-7900-4C36-B212-636CCBEB4A12}" type="presOf" srcId="{4358D829-D086-493B-81C3-04784F533A9B}" destId="{8268468C-02F3-4D20-99A6-8C65ACC4A6BA}" srcOrd="0" destOrd="0" presId="urn:microsoft.com/office/officeart/2005/8/layout/bProcess4"/>
    <dgm:cxn modelId="{9D57DBF0-B8F0-4719-8F76-B54B7F263C12}" srcId="{3520B672-ABBF-4188-ACFA-8554D4DE6E63}" destId="{EE185B43-6CFC-43A3-8D65-026714AB371F}" srcOrd="3" destOrd="0" parTransId="{8508E96C-FBBD-476F-B546-DF54DBEED284}" sibTransId="{E0C7A4E5-4DE0-44A2-B5CF-990173D30868}"/>
    <dgm:cxn modelId="{169F3FF2-BF05-4D89-BB5F-6870DF90792E}" srcId="{3520B672-ABBF-4188-ACFA-8554D4DE6E63}" destId="{4BC0ACFF-37F8-473E-8B12-35E527AC26BE}" srcOrd="2" destOrd="0" parTransId="{DE2B28AA-5CBE-4F9B-B59D-3F3F27D3A724}" sibTransId="{A5706DB6-8808-452C-ACBB-4933D01E5447}"/>
    <dgm:cxn modelId="{EAE1DBFD-DEB6-4E7A-B7E4-146A3AB13EBF}" type="presOf" srcId="{B641A61D-537B-47DC-9BD6-EF639F6434C0}" destId="{E34C7225-2CBF-4E40-9E66-572F4B1B1437}" srcOrd="0" destOrd="0" presId="urn:microsoft.com/office/officeart/2005/8/layout/bProcess4"/>
    <dgm:cxn modelId="{152152C1-E13C-4A12-A819-076AF062F07A}" type="presParOf" srcId="{C2E58226-DA97-4B19-AD43-D4586FD8837C}" destId="{685C6E18-DE71-4CDA-B2A5-AAE9BFB951B3}" srcOrd="0" destOrd="0" presId="urn:microsoft.com/office/officeart/2005/8/layout/bProcess4"/>
    <dgm:cxn modelId="{8C33DB8C-55CE-4DAF-957E-344FD9778168}" type="presParOf" srcId="{685C6E18-DE71-4CDA-B2A5-AAE9BFB951B3}" destId="{806782CF-0F3B-4FBE-BEEB-A61C09A0A53C}" srcOrd="0" destOrd="0" presId="urn:microsoft.com/office/officeart/2005/8/layout/bProcess4"/>
    <dgm:cxn modelId="{501293B9-1BE5-4191-A3F6-1A3FA61DFA76}" type="presParOf" srcId="{685C6E18-DE71-4CDA-B2A5-AAE9BFB951B3}" destId="{E34C7225-2CBF-4E40-9E66-572F4B1B1437}" srcOrd="1" destOrd="0" presId="urn:microsoft.com/office/officeart/2005/8/layout/bProcess4"/>
    <dgm:cxn modelId="{94ED8139-2B62-4FC8-B773-FDBB44291A81}" type="presParOf" srcId="{C2E58226-DA97-4B19-AD43-D4586FD8837C}" destId="{0A5D334B-BDCE-4641-8384-FB6655CFAB79}" srcOrd="1" destOrd="0" presId="urn:microsoft.com/office/officeart/2005/8/layout/bProcess4"/>
    <dgm:cxn modelId="{A17C0FC5-7267-4465-8760-60BE9C229BD6}" type="presParOf" srcId="{C2E58226-DA97-4B19-AD43-D4586FD8837C}" destId="{9EDE044D-4416-42CC-8E9F-CCCE0D173EF3}" srcOrd="2" destOrd="0" presId="urn:microsoft.com/office/officeart/2005/8/layout/bProcess4"/>
    <dgm:cxn modelId="{4F005AD5-56BC-4D94-AFA9-F59DF6BBFFF0}" type="presParOf" srcId="{9EDE044D-4416-42CC-8E9F-CCCE0D173EF3}" destId="{263DD585-96FE-414A-BB09-26677661F9C7}" srcOrd="0" destOrd="0" presId="urn:microsoft.com/office/officeart/2005/8/layout/bProcess4"/>
    <dgm:cxn modelId="{C5C520BC-CF19-4071-AE07-756DC9AA4A9B}" type="presParOf" srcId="{9EDE044D-4416-42CC-8E9F-CCCE0D173EF3}" destId="{FF7DBDB3-05EA-48B1-BC42-0BC7D9117C20}" srcOrd="1" destOrd="0" presId="urn:microsoft.com/office/officeart/2005/8/layout/bProcess4"/>
    <dgm:cxn modelId="{9F7C54E1-8267-4EE4-B60B-306C3E133BB7}" type="presParOf" srcId="{C2E58226-DA97-4B19-AD43-D4586FD8837C}" destId="{92F7191F-16D0-479A-9572-2AC5E9C4EE6C}" srcOrd="3" destOrd="0" presId="urn:microsoft.com/office/officeart/2005/8/layout/bProcess4"/>
    <dgm:cxn modelId="{2BA86458-CF04-489A-BA0F-BAAF116741E4}" type="presParOf" srcId="{C2E58226-DA97-4B19-AD43-D4586FD8837C}" destId="{FDB19966-A80A-43CB-8320-E2DCB753AAFB}" srcOrd="4" destOrd="0" presId="urn:microsoft.com/office/officeart/2005/8/layout/bProcess4"/>
    <dgm:cxn modelId="{BBD90F76-B2A3-4DF1-BAE7-774A45EEAED9}" type="presParOf" srcId="{FDB19966-A80A-43CB-8320-E2DCB753AAFB}" destId="{6CB42D3C-AA61-4F27-9371-D780446ECF96}" srcOrd="0" destOrd="0" presId="urn:microsoft.com/office/officeart/2005/8/layout/bProcess4"/>
    <dgm:cxn modelId="{4E26B35D-907F-484B-880A-95504FB5918F}" type="presParOf" srcId="{FDB19966-A80A-43CB-8320-E2DCB753AAFB}" destId="{5EF2BDEC-7078-4399-A1B5-14CB3DC362B9}" srcOrd="1" destOrd="0" presId="urn:microsoft.com/office/officeart/2005/8/layout/bProcess4"/>
    <dgm:cxn modelId="{316ACE38-4DA7-4CA6-9FD1-FA82A28827B9}" type="presParOf" srcId="{C2E58226-DA97-4B19-AD43-D4586FD8837C}" destId="{E8169021-5F11-424B-BFF7-A4C97265599D}" srcOrd="5" destOrd="0" presId="urn:microsoft.com/office/officeart/2005/8/layout/bProcess4"/>
    <dgm:cxn modelId="{53785D0B-A00A-4341-946F-50EB879C1CDC}" type="presParOf" srcId="{C2E58226-DA97-4B19-AD43-D4586FD8837C}" destId="{C648358C-B327-47D5-9813-228034635F23}" srcOrd="6" destOrd="0" presId="urn:microsoft.com/office/officeart/2005/8/layout/bProcess4"/>
    <dgm:cxn modelId="{B2E6473A-3F4D-455D-B2CA-54ED060837D7}" type="presParOf" srcId="{C648358C-B327-47D5-9813-228034635F23}" destId="{A159121B-4010-490D-894F-EA5B420FCC57}" srcOrd="0" destOrd="0" presId="urn:microsoft.com/office/officeart/2005/8/layout/bProcess4"/>
    <dgm:cxn modelId="{6A9BBED9-C00C-4D14-8822-2FCB047DF9B6}" type="presParOf" srcId="{C648358C-B327-47D5-9813-228034635F23}" destId="{55F85E0E-3122-42FC-86F4-E2B37B332DEB}" srcOrd="1" destOrd="0" presId="urn:microsoft.com/office/officeart/2005/8/layout/bProcess4"/>
    <dgm:cxn modelId="{20751B62-E8F5-4F81-8BFE-C9952F0AE621}" type="presParOf" srcId="{C2E58226-DA97-4B19-AD43-D4586FD8837C}" destId="{8A0B3EE9-9334-4A54-A258-5DF94FCF4601}" srcOrd="7" destOrd="0" presId="urn:microsoft.com/office/officeart/2005/8/layout/bProcess4"/>
    <dgm:cxn modelId="{BD2D0DD1-D03C-487B-AE42-B46264BD2C2C}" type="presParOf" srcId="{C2E58226-DA97-4B19-AD43-D4586FD8837C}" destId="{E2B4D8FA-6B7B-4BC1-9452-EA2A6CAB38BD}" srcOrd="8" destOrd="0" presId="urn:microsoft.com/office/officeart/2005/8/layout/bProcess4"/>
    <dgm:cxn modelId="{F6478391-161A-42BD-94A1-BD98BAC9B189}" type="presParOf" srcId="{E2B4D8FA-6B7B-4BC1-9452-EA2A6CAB38BD}" destId="{8E247FF5-DAE3-40F8-A981-3B5089E7B5F7}" srcOrd="0" destOrd="0" presId="urn:microsoft.com/office/officeart/2005/8/layout/bProcess4"/>
    <dgm:cxn modelId="{05CE08ED-705A-46B3-8D7C-EFF77645D667}" type="presParOf" srcId="{E2B4D8FA-6B7B-4BC1-9452-EA2A6CAB38BD}" destId="{0ADFA67E-81BF-4728-A8FB-6AA746F83E92}" srcOrd="1" destOrd="0" presId="urn:microsoft.com/office/officeart/2005/8/layout/bProcess4"/>
    <dgm:cxn modelId="{C50B59EA-E359-432F-9573-D6D5DEACABA5}" type="presParOf" srcId="{C2E58226-DA97-4B19-AD43-D4586FD8837C}" destId="{8268468C-02F3-4D20-99A6-8C65ACC4A6BA}" srcOrd="9" destOrd="0" presId="urn:microsoft.com/office/officeart/2005/8/layout/bProcess4"/>
    <dgm:cxn modelId="{CA078C7A-3A03-49FE-BFE3-DFDB40F072BA}" type="presParOf" srcId="{C2E58226-DA97-4B19-AD43-D4586FD8837C}" destId="{A7A0A696-9168-496B-A2E6-2FE438D7EA76}" srcOrd="10" destOrd="0" presId="urn:microsoft.com/office/officeart/2005/8/layout/bProcess4"/>
    <dgm:cxn modelId="{24844094-CA47-4330-974D-47E226FFEFE3}" type="presParOf" srcId="{A7A0A696-9168-496B-A2E6-2FE438D7EA76}" destId="{ADCC0A8C-7BCF-45DC-BF51-F1B259AB7289}" srcOrd="0" destOrd="0" presId="urn:microsoft.com/office/officeart/2005/8/layout/bProcess4"/>
    <dgm:cxn modelId="{AF43209B-7FD3-4E2E-A147-27AEC09CD070}" type="presParOf" srcId="{A7A0A696-9168-496B-A2E6-2FE438D7EA76}" destId="{925B4BAB-B2E0-49CD-9BE8-7310BD6089DB}" srcOrd="1" destOrd="0" presId="urn:microsoft.com/office/officeart/2005/8/layout/bProcess4"/>
    <dgm:cxn modelId="{4B75028B-BDE6-47D0-A82A-B51F2A3C29B8}" type="presParOf" srcId="{C2E58226-DA97-4B19-AD43-D4586FD8837C}" destId="{B488A26B-1BEF-4B0D-B01B-50490182A2CC}" srcOrd="11" destOrd="0" presId="urn:microsoft.com/office/officeart/2005/8/layout/bProcess4"/>
    <dgm:cxn modelId="{CBB6A341-7331-4951-9346-3477A2AB041A}" type="presParOf" srcId="{C2E58226-DA97-4B19-AD43-D4586FD8837C}" destId="{750132F3-4EE1-4451-ADF6-4A335ED69DF5}" srcOrd="12" destOrd="0" presId="urn:microsoft.com/office/officeart/2005/8/layout/bProcess4"/>
    <dgm:cxn modelId="{4485898B-E7CE-419C-AB04-9CF1139E63CD}" type="presParOf" srcId="{750132F3-4EE1-4451-ADF6-4A335ED69DF5}" destId="{1573659C-59E2-4F18-929B-45CD409A8EF8}" srcOrd="0" destOrd="0" presId="urn:microsoft.com/office/officeart/2005/8/layout/bProcess4"/>
    <dgm:cxn modelId="{7DCF6427-B15B-4DE9-BDDD-19F510C7108A}" type="presParOf" srcId="{750132F3-4EE1-4451-ADF6-4A335ED69DF5}" destId="{6D0C3FBA-CABF-4871-87BC-CB7F530735C2}" srcOrd="1" destOrd="0" presId="urn:microsoft.com/office/officeart/2005/8/layout/bProcess4"/>
    <dgm:cxn modelId="{A2CF6AAC-F3B7-4320-B6C5-5C53304B7BB8}" type="presParOf" srcId="{C2E58226-DA97-4B19-AD43-D4586FD8837C}" destId="{4608829B-66D0-49C3-8C8C-13C484499ED3}" srcOrd="13" destOrd="0" presId="urn:microsoft.com/office/officeart/2005/8/layout/bProcess4"/>
    <dgm:cxn modelId="{64D0E290-970D-4348-B533-F8F6C331725B}" type="presParOf" srcId="{C2E58226-DA97-4B19-AD43-D4586FD8837C}" destId="{742AEA4D-2FCA-42A1-83E4-86B72BDF75A8}" srcOrd="14" destOrd="0" presId="urn:microsoft.com/office/officeart/2005/8/layout/bProcess4"/>
    <dgm:cxn modelId="{594002A8-0645-45E6-834D-F3A908F791BC}" type="presParOf" srcId="{742AEA4D-2FCA-42A1-83E4-86B72BDF75A8}" destId="{226DD8E0-07E2-4F01-93EC-3C11ECC457F8}" srcOrd="0" destOrd="0" presId="urn:microsoft.com/office/officeart/2005/8/layout/bProcess4"/>
    <dgm:cxn modelId="{75411380-3291-41B8-8A8B-F8AD86FF17CF}" type="presParOf" srcId="{742AEA4D-2FCA-42A1-83E4-86B72BDF75A8}" destId="{6BD35810-7235-4AB6-96A6-959A078D7895}" srcOrd="1" destOrd="0" presId="urn:microsoft.com/office/officeart/2005/8/layout/bProcess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0F6F3654-32E3-4042-B242-A4F10E9B67E0}" type="doc">
      <dgm:prSet loTypeId="urn:microsoft.com/office/officeart/2005/8/layout/bProcess3" loCatId="process" qsTypeId="urn:microsoft.com/office/officeart/2005/8/quickstyle/3d2" qsCatId="3D" csTypeId="urn:microsoft.com/office/officeart/2005/8/colors/accent0_3" csCatId="mainScheme" phldr="1"/>
      <dgm:spPr/>
      <dgm:t>
        <a:bodyPr/>
        <a:lstStyle/>
        <a:p>
          <a:endParaRPr lang="en-US"/>
        </a:p>
      </dgm:t>
    </dgm:pt>
    <dgm:pt modelId="{8BF5CDEF-BB52-4D1A-94C1-60B3FDC3238E}">
      <dgm:prSet phldrT="[Text]" custT="1"/>
      <dgm:spPr/>
      <dgm:t>
        <a:bodyPr/>
        <a:lstStyle/>
        <a:p>
          <a:r>
            <a:rPr lang="en-US" sz="2400" dirty="0">
              <a:latin typeface="Times New Roman" panose="02020603050405020304" pitchFamily="18" charset="0"/>
              <a:cs typeface="Times New Roman" panose="02020603050405020304" pitchFamily="18" charset="0"/>
            </a:rPr>
            <a:t>Water supply in 2019</a:t>
          </a:r>
        </a:p>
      </dgm:t>
    </dgm:pt>
    <dgm:pt modelId="{C9BB351C-15C3-4353-8EF7-31BD24F4F609}" type="parTrans" cxnId="{021814F8-1B7B-4866-8929-C53B34491D77}">
      <dgm:prSet/>
      <dgm:spPr/>
      <dgm:t>
        <a:bodyPr/>
        <a:lstStyle/>
        <a:p>
          <a:endParaRPr lang="en-US"/>
        </a:p>
      </dgm:t>
    </dgm:pt>
    <dgm:pt modelId="{B9F96400-E042-49D2-8665-7EAB5639B641}" type="sibTrans" cxnId="{021814F8-1B7B-4866-8929-C53B34491D77}">
      <dgm:prSet/>
      <dgm:spPr/>
      <dgm:t>
        <a:bodyPr/>
        <a:lstStyle/>
        <a:p>
          <a:endParaRPr lang="en-US"/>
        </a:p>
      </dgm:t>
    </dgm:pt>
    <dgm:pt modelId="{14DCCEC9-3BEB-4685-A88A-E649685D475F}">
      <dgm:prSet phldrT="[Text]" custT="1"/>
      <dgm:spPr/>
      <dgm:t>
        <a:bodyPr/>
        <a:lstStyle/>
        <a:p>
          <a:r>
            <a:rPr lang="en-US" sz="2400" dirty="0">
              <a:latin typeface="Times New Roman" panose="02020603050405020304" pitchFamily="18" charset="0"/>
              <a:cs typeface="Times New Roman" panose="02020603050405020304" pitchFamily="18" charset="0"/>
            </a:rPr>
            <a:t>Water supply in 2020</a:t>
          </a:r>
        </a:p>
      </dgm:t>
    </dgm:pt>
    <dgm:pt modelId="{919BDA31-4B4C-42D2-BE4A-38F6159ED4F2}" type="parTrans" cxnId="{94984FA5-D3E4-405F-9A13-1E6C36ADDA9E}">
      <dgm:prSet/>
      <dgm:spPr/>
      <dgm:t>
        <a:bodyPr/>
        <a:lstStyle/>
        <a:p>
          <a:endParaRPr lang="en-US"/>
        </a:p>
      </dgm:t>
    </dgm:pt>
    <dgm:pt modelId="{BFAB54B9-1ABD-484C-972A-A267A6F5378A}" type="sibTrans" cxnId="{94984FA5-D3E4-405F-9A13-1E6C36ADDA9E}">
      <dgm:prSet/>
      <dgm:spPr/>
      <dgm:t>
        <a:bodyPr/>
        <a:lstStyle/>
        <a:p>
          <a:endParaRPr lang="en-US"/>
        </a:p>
      </dgm:t>
    </dgm:pt>
    <dgm:pt modelId="{234B3159-6A12-460C-8A86-576CA4A697C2}">
      <dgm:prSet phldrT="[Text]" custT="1"/>
      <dgm:spPr/>
      <dgm:t>
        <a:bodyPr/>
        <a:lstStyle/>
        <a:p>
          <a:r>
            <a:rPr lang="en-US" sz="2400" dirty="0">
              <a:latin typeface="Times New Roman" panose="02020603050405020304" pitchFamily="18" charset="0"/>
              <a:cs typeface="Times New Roman" panose="02020603050405020304" pitchFamily="18" charset="0"/>
            </a:rPr>
            <a:t>new consumption groups</a:t>
          </a:r>
        </a:p>
      </dgm:t>
    </dgm:pt>
    <dgm:pt modelId="{B5A557FE-1431-439F-8722-D15ED43B49F8}" type="parTrans" cxnId="{99EF773F-0458-46D3-BFC7-41005419F4C7}">
      <dgm:prSet/>
      <dgm:spPr/>
      <dgm:t>
        <a:bodyPr/>
        <a:lstStyle/>
        <a:p>
          <a:endParaRPr lang="en-US"/>
        </a:p>
      </dgm:t>
    </dgm:pt>
    <dgm:pt modelId="{1AB69279-0A1B-4701-9629-4ED57A9F1947}" type="sibTrans" cxnId="{99EF773F-0458-46D3-BFC7-41005419F4C7}">
      <dgm:prSet/>
      <dgm:spPr/>
      <dgm:t>
        <a:bodyPr/>
        <a:lstStyle/>
        <a:p>
          <a:endParaRPr lang="en-US"/>
        </a:p>
      </dgm:t>
    </dgm:pt>
    <dgm:pt modelId="{7D8DD3E9-7639-4757-ABBA-DC1A79BDD552}">
      <dgm:prSet phldrT="[Text]" custT="1"/>
      <dgm:spPr/>
      <dgm:t>
        <a:bodyPr/>
        <a:lstStyle/>
        <a:p>
          <a:r>
            <a:rPr lang="en-US" sz="2400" dirty="0">
              <a:latin typeface="Times New Roman" panose="02020603050405020304" pitchFamily="18" charset="0"/>
              <a:cs typeface="Times New Roman" panose="02020603050405020304" pitchFamily="18" charset="0"/>
            </a:rPr>
            <a:t>future Water supply </a:t>
          </a:r>
        </a:p>
      </dgm:t>
    </dgm:pt>
    <dgm:pt modelId="{E4C48AF2-8998-49C4-89C6-E7848FF5B1BC}" type="parTrans" cxnId="{5CD2413D-F9F4-4357-A6E6-6BE9D21CF6D8}">
      <dgm:prSet/>
      <dgm:spPr/>
      <dgm:t>
        <a:bodyPr/>
        <a:lstStyle/>
        <a:p>
          <a:endParaRPr lang="en-US"/>
        </a:p>
      </dgm:t>
    </dgm:pt>
    <dgm:pt modelId="{C7265818-F78D-44F6-85DC-592F1C2B1B90}" type="sibTrans" cxnId="{5CD2413D-F9F4-4357-A6E6-6BE9D21CF6D8}">
      <dgm:prSet/>
      <dgm:spPr/>
      <dgm:t>
        <a:bodyPr/>
        <a:lstStyle/>
        <a:p>
          <a:endParaRPr lang="en-US"/>
        </a:p>
      </dgm:t>
    </dgm:pt>
    <dgm:pt modelId="{C17AD995-9A72-4E44-8AFA-CF6C662AE9A4}">
      <dgm:prSet phldrT="[Text]" custT="1"/>
      <dgm:spPr/>
      <dgm:t>
        <a:bodyPr/>
        <a:lstStyle/>
        <a:p>
          <a:r>
            <a:rPr lang="en-US" sz="2400" dirty="0">
              <a:latin typeface="Times New Roman" panose="02020603050405020304" pitchFamily="18" charset="0"/>
              <a:cs typeface="Times New Roman" panose="02020603050405020304" pitchFamily="18" charset="0"/>
            </a:rPr>
            <a:t>Future Water gap</a:t>
          </a:r>
        </a:p>
      </dgm:t>
    </dgm:pt>
    <dgm:pt modelId="{61E31094-5169-451B-A7C9-38D90C7B86AA}" type="parTrans" cxnId="{94332E38-7E92-4F5C-A806-70B72D60C7BD}">
      <dgm:prSet/>
      <dgm:spPr/>
      <dgm:t>
        <a:bodyPr/>
        <a:lstStyle/>
        <a:p>
          <a:endParaRPr lang="en-US"/>
        </a:p>
      </dgm:t>
    </dgm:pt>
    <dgm:pt modelId="{86D4AB82-1BB4-4E28-834A-6CBE28CBB71F}" type="sibTrans" cxnId="{94332E38-7E92-4F5C-A806-70B72D60C7BD}">
      <dgm:prSet/>
      <dgm:spPr/>
      <dgm:t>
        <a:bodyPr/>
        <a:lstStyle/>
        <a:p>
          <a:endParaRPr lang="en-US"/>
        </a:p>
      </dgm:t>
    </dgm:pt>
    <dgm:pt modelId="{382D95F8-7393-4829-9B0B-F3C5FA2CF3DA}" type="pres">
      <dgm:prSet presAssocID="{0F6F3654-32E3-4042-B242-A4F10E9B67E0}" presName="Name0" presStyleCnt="0">
        <dgm:presLayoutVars>
          <dgm:dir/>
          <dgm:resizeHandles val="exact"/>
        </dgm:presLayoutVars>
      </dgm:prSet>
      <dgm:spPr/>
    </dgm:pt>
    <dgm:pt modelId="{EE338670-19F5-4431-AD80-6ABF9F422E7B}" type="pres">
      <dgm:prSet presAssocID="{8BF5CDEF-BB52-4D1A-94C1-60B3FDC3238E}" presName="node" presStyleLbl="node1" presStyleIdx="0" presStyleCnt="5">
        <dgm:presLayoutVars>
          <dgm:bulletEnabled val="1"/>
        </dgm:presLayoutVars>
      </dgm:prSet>
      <dgm:spPr/>
    </dgm:pt>
    <dgm:pt modelId="{C47B3B49-9CED-43A0-8DD7-0E38D19597D9}" type="pres">
      <dgm:prSet presAssocID="{B9F96400-E042-49D2-8665-7EAB5639B641}" presName="sibTrans" presStyleLbl="sibTrans1D1" presStyleIdx="0" presStyleCnt="4"/>
      <dgm:spPr/>
    </dgm:pt>
    <dgm:pt modelId="{AF847D61-6EF5-431D-A3AC-7D2E195492CA}" type="pres">
      <dgm:prSet presAssocID="{B9F96400-E042-49D2-8665-7EAB5639B641}" presName="connectorText" presStyleLbl="sibTrans1D1" presStyleIdx="0" presStyleCnt="4"/>
      <dgm:spPr/>
    </dgm:pt>
    <dgm:pt modelId="{1F4D193B-1BF8-409A-8CC9-D0BA30601726}" type="pres">
      <dgm:prSet presAssocID="{14DCCEC9-3BEB-4685-A88A-E649685D475F}" presName="node" presStyleLbl="node1" presStyleIdx="1" presStyleCnt="5">
        <dgm:presLayoutVars>
          <dgm:bulletEnabled val="1"/>
        </dgm:presLayoutVars>
      </dgm:prSet>
      <dgm:spPr/>
    </dgm:pt>
    <dgm:pt modelId="{A31933BC-9038-4553-9FEC-04AD1C2F62FF}" type="pres">
      <dgm:prSet presAssocID="{BFAB54B9-1ABD-484C-972A-A267A6F5378A}" presName="sibTrans" presStyleLbl="sibTrans1D1" presStyleIdx="1" presStyleCnt="4"/>
      <dgm:spPr/>
    </dgm:pt>
    <dgm:pt modelId="{75EF864D-142B-45EE-AAFE-B0C688723831}" type="pres">
      <dgm:prSet presAssocID="{BFAB54B9-1ABD-484C-972A-A267A6F5378A}" presName="connectorText" presStyleLbl="sibTrans1D1" presStyleIdx="1" presStyleCnt="4"/>
      <dgm:spPr/>
    </dgm:pt>
    <dgm:pt modelId="{41325BF5-00DA-44A6-BDB7-E79E22BA81EF}" type="pres">
      <dgm:prSet presAssocID="{234B3159-6A12-460C-8A86-576CA4A697C2}" presName="node" presStyleLbl="node1" presStyleIdx="2" presStyleCnt="5">
        <dgm:presLayoutVars>
          <dgm:bulletEnabled val="1"/>
        </dgm:presLayoutVars>
      </dgm:prSet>
      <dgm:spPr/>
    </dgm:pt>
    <dgm:pt modelId="{AB3A6557-A3C9-4A98-ABFA-64CD1B84A7B5}" type="pres">
      <dgm:prSet presAssocID="{1AB69279-0A1B-4701-9629-4ED57A9F1947}" presName="sibTrans" presStyleLbl="sibTrans1D1" presStyleIdx="2" presStyleCnt="4"/>
      <dgm:spPr/>
    </dgm:pt>
    <dgm:pt modelId="{5079C6C3-660B-4005-9C90-CD3C71E62EDC}" type="pres">
      <dgm:prSet presAssocID="{1AB69279-0A1B-4701-9629-4ED57A9F1947}" presName="connectorText" presStyleLbl="sibTrans1D1" presStyleIdx="2" presStyleCnt="4"/>
      <dgm:spPr/>
    </dgm:pt>
    <dgm:pt modelId="{84A20167-3D8E-4FC0-887C-F68DA64EA372}" type="pres">
      <dgm:prSet presAssocID="{7D8DD3E9-7639-4757-ABBA-DC1A79BDD552}" presName="node" presStyleLbl="node1" presStyleIdx="3" presStyleCnt="5">
        <dgm:presLayoutVars>
          <dgm:bulletEnabled val="1"/>
        </dgm:presLayoutVars>
      </dgm:prSet>
      <dgm:spPr/>
    </dgm:pt>
    <dgm:pt modelId="{FF7D6F05-19A6-4802-9A66-7FECFB7418A5}" type="pres">
      <dgm:prSet presAssocID="{C7265818-F78D-44F6-85DC-592F1C2B1B90}" presName="sibTrans" presStyleLbl="sibTrans1D1" presStyleIdx="3" presStyleCnt="4"/>
      <dgm:spPr/>
    </dgm:pt>
    <dgm:pt modelId="{DCFDCEAD-FCA3-4672-B71C-AF6E46B9DADB}" type="pres">
      <dgm:prSet presAssocID="{C7265818-F78D-44F6-85DC-592F1C2B1B90}" presName="connectorText" presStyleLbl="sibTrans1D1" presStyleIdx="3" presStyleCnt="4"/>
      <dgm:spPr/>
    </dgm:pt>
    <dgm:pt modelId="{C54A3756-08AD-42C7-8D89-FC667734A595}" type="pres">
      <dgm:prSet presAssocID="{C17AD995-9A72-4E44-8AFA-CF6C662AE9A4}" presName="node" presStyleLbl="node1" presStyleIdx="4" presStyleCnt="5">
        <dgm:presLayoutVars>
          <dgm:bulletEnabled val="1"/>
        </dgm:presLayoutVars>
      </dgm:prSet>
      <dgm:spPr/>
    </dgm:pt>
  </dgm:ptLst>
  <dgm:cxnLst>
    <dgm:cxn modelId="{AEBDF907-86E6-47F2-B602-A9C29206CDFC}" type="presOf" srcId="{B9F96400-E042-49D2-8665-7EAB5639B641}" destId="{C47B3B49-9CED-43A0-8DD7-0E38D19597D9}" srcOrd="0" destOrd="0" presId="urn:microsoft.com/office/officeart/2005/8/layout/bProcess3"/>
    <dgm:cxn modelId="{FCEE830E-FFDC-4217-AE01-7961D10053C3}" type="presOf" srcId="{1AB69279-0A1B-4701-9629-4ED57A9F1947}" destId="{5079C6C3-660B-4005-9C90-CD3C71E62EDC}" srcOrd="1" destOrd="0" presId="urn:microsoft.com/office/officeart/2005/8/layout/bProcess3"/>
    <dgm:cxn modelId="{1F5D7E15-FC06-433B-9F8B-94A5F0BE5D44}" type="presOf" srcId="{7D8DD3E9-7639-4757-ABBA-DC1A79BDD552}" destId="{84A20167-3D8E-4FC0-887C-F68DA64EA372}" srcOrd="0" destOrd="0" presId="urn:microsoft.com/office/officeart/2005/8/layout/bProcess3"/>
    <dgm:cxn modelId="{94332E38-7E92-4F5C-A806-70B72D60C7BD}" srcId="{0F6F3654-32E3-4042-B242-A4F10E9B67E0}" destId="{C17AD995-9A72-4E44-8AFA-CF6C662AE9A4}" srcOrd="4" destOrd="0" parTransId="{61E31094-5169-451B-A7C9-38D90C7B86AA}" sibTransId="{86D4AB82-1BB4-4E28-834A-6CBE28CBB71F}"/>
    <dgm:cxn modelId="{5CD2413D-F9F4-4357-A6E6-6BE9D21CF6D8}" srcId="{0F6F3654-32E3-4042-B242-A4F10E9B67E0}" destId="{7D8DD3E9-7639-4757-ABBA-DC1A79BDD552}" srcOrd="3" destOrd="0" parTransId="{E4C48AF2-8998-49C4-89C6-E7848FF5B1BC}" sibTransId="{C7265818-F78D-44F6-85DC-592F1C2B1B90}"/>
    <dgm:cxn modelId="{99EF773F-0458-46D3-BFC7-41005419F4C7}" srcId="{0F6F3654-32E3-4042-B242-A4F10E9B67E0}" destId="{234B3159-6A12-460C-8A86-576CA4A697C2}" srcOrd="2" destOrd="0" parTransId="{B5A557FE-1431-439F-8722-D15ED43B49F8}" sibTransId="{1AB69279-0A1B-4701-9629-4ED57A9F1947}"/>
    <dgm:cxn modelId="{89C5F961-5208-43A5-A867-7D1C369CB4E6}" type="presOf" srcId="{C7265818-F78D-44F6-85DC-592F1C2B1B90}" destId="{DCFDCEAD-FCA3-4672-B71C-AF6E46B9DADB}" srcOrd="1" destOrd="0" presId="urn:microsoft.com/office/officeart/2005/8/layout/bProcess3"/>
    <dgm:cxn modelId="{9CB31A67-074A-4BA8-854D-E53A8D2E5088}" type="presOf" srcId="{234B3159-6A12-460C-8A86-576CA4A697C2}" destId="{41325BF5-00DA-44A6-BDB7-E79E22BA81EF}" srcOrd="0" destOrd="0" presId="urn:microsoft.com/office/officeart/2005/8/layout/bProcess3"/>
    <dgm:cxn modelId="{1DF67F71-61AA-41F9-85BF-7DC39760D267}" type="presOf" srcId="{0F6F3654-32E3-4042-B242-A4F10E9B67E0}" destId="{382D95F8-7393-4829-9B0B-F3C5FA2CF3DA}" srcOrd="0" destOrd="0" presId="urn:microsoft.com/office/officeart/2005/8/layout/bProcess3"/>
    <dgm:cxn modelId="{8F6D0277-41BF-4F26-99C9-B9D4B1810E36}" type="presOf" srcId="{C7265818-F78D-44F6-85DC-592F1C2B1B90}" destId="{FF7D6F05-19A6-4802-9A66-7FECFB7418A5}" srcOrd="0" destOrd="0" presId="urn:microsoft.com/office/officeart/2005/8/layout/bProcess3"/>
    <dgm:cxn modelId="{48D84B7F-767D-4314-ACA8-E221F565A3A9}" type="presOf" srcId="{14DCCEC9-3BEB-4685-A88A-E649685D475F}" destId="{1F4D193B-1BF8-409A-8CC9-D0BA30601726}" srcOrd="0" destOrd="0" presId="urn:microsoft.com/office/officeart/2005/8/layout/bProcess3"/>
    <dgm:cxn modelId="{CFF0D696-CEA8-4459-8F76-A4FE4FCFF636}" type="presOf" srcId="{C17AD995-9A72-4E44-8AFA-CF6C662AE9A4}" destId="{C54A3756-08AD-42C7-8D89-FC667734A595}" srcOrd="0" destOrd="0" presId="urn:microsoft.com/office/officeart/2005/8/layout/bProcess3"/>
    <dgm:cxn modelId="{94984FA5-D3E4-405F-9A13-1E6C36ADDA9E}" srcId="{0F6F3654-32E3-4042-B242-A4F10E9B67E0}" destId="{14DCCEC9-3BEB-4685-A88A-E649685D475F}" srcOrd="1" destOrd="0" parTransId="{919BDA31-4B4C-42D2-BE4A-38F6159ED4F2}" sibTransId="{BFAB54B9-1ABD-484C-972A-A267A6F5378A}"/>
    <dgm:cxn modelId="{999A10B1-1B00-4D49-91B6-67605D9ABBD3}" type="presOf" srcId="{BFAB54B9-1ABD-484C-972A-A267A6F5378A}" destId="{A31933BC-9038-4553-9FEC-04AD1C2F62FF}" srcOrd="0" destOrd="0" presId="urn:microsoft.com/office/officeart/2005/8/layout/bProcess3"/>
    <dgm:cxn modelId="{472905B6-D27D-4BAC-9F11-167C82A8F436}" type="presOf" srcId="{8BF5CDEF-BB52-4D1A-94C1-60B3FDC3238E}" destId="{EE338670-19F5-4431-AD80-6ABF9F422E7B}" srcOrd="0" destOrd="0" presId="urn:microsoft.com/office/officeart/2005/8/layout/bProcess3"/>
    <dgm:cxn modelId="{C110ADBC-C6E0-4A53-B7A4-4E3C978F89E5}" type="presOf" srcId="{BFAB54B9-1ABD-484C-972A-A267A6F5378A}" destId="{75EF864D-142B-45EE-AAFE-B0C688723831}" srcOrd="1" destOrd="0" presId="urn:microsoft.com/office/officeart/2005/8/layout/bProcess3"/>
    <dgm:cxn modelId="{278CADC7-96B3-4495-ABAC-5733C5D35136}" type="presOf" srcId="{B9F96400-E042-49D2-8665-7EAB5639B641}" destId="{AF847D61-6EF5-431D-A3AC-7D2E195492CA}" srcOrd="1" destOrd="0" presId="urn:microsoft.com/office/officeart/2005/8/layout/bProcess3"/>
    <dgm:cxn modelId="{65CF23E1-67A6-4F42-BACA-EFF941E55E5A}" type="presOf" srcId="{1AB69279-0A1B-4701-9629-4ED57A9F1947}" destId="{AB3A6557-A3C9-4A98-ABFA-64CD1B84A7B5}" srcOrd="0" destOrd="0" presId="urn:microsoft.com/office/officeart/2005/8/layout/bProcess3"/>
    <dgm:cxn modelId="{021814F8-1B7B-4866-8929-C53B34491D77}" srcId="{0F6F3654-32E3-4042-B242-A4F10E9B67E0}" destId="{8BF5CDEF-BB52-4D1A-94C1-60B3FDC3238E}" srcOrd="0" destOrd="0" parTransId="{C9BB351C-15C3-4353-8EF7-31BD24F4F609}" sibTransId="{B9F96400-E042-49D2-8665-7EAB5639B641}"/>
    <dgm:cxn modelId="{4674957B-B8E6-4F91-B3F2-E6986028F7CC}" type="presParOf" srcId="{382D95F8-7393-4829-9B0B-F3C5FA2CF3DA}" destId="{EE338670-19F5-4431-AD80-6ABF9F422E7B}" srcOrd="0" destOrd="0" presId="urn:microsoft.com/office/officeart/2005/8/layout/bProcess3"/>
    <dgm:cxn modelId="{EED324DF-3DFE-4936-93AA-66EA4AB84E5C}" type="presParOf" srcId="{382D95F8-7393-4829-9B0B-F3C5FA2CF3DA}" destId="{C47B3B49-9CED-43A0-8DD7-0E38D19597D9}" srcOrd="1" destOrd="0" presId="urn:microsoft.com/office/officeart/2005/8/layout/bProcess3"/>
    <dgm:cxn modelId="{EE719534-2319-48C0-A25C-EEF5540C6D07}" type="presParOf" srcId="{C47B3B49-9CED-43A0-8DD7-0E38D19597D9}" destId="{AF847D61-6EF5-431D-A3AC-7D2E195492CA}" srcOrd="0" destOrd="0" presId="urn:microsoft.com/office/officeart/2005/8/layout/bProcess3"/>
    <dgm:cxn modelId="{6224EBC0-30CE-4B23-A419-287FCEE59901}" type="presParOf" srcId="{382D95F8-7393-4829-9B0B-F3C5FA2CF3DA}" destId="{1F4D193B-1BF8-409A-8CC9-D0BA30601726}" srcOrd="2" destOrd="0" presId="urn:microsoft.com/office/officeart/2005/8/layout/bProcess3"/>
    <dgm:cxn modelId="{7D2D7268-4B00-467B-8402-345B44235C7F}" type="presParOf" srcId="{382D95F8-7393-4829-9B0B-F3C5FA2CF3DA}" destId="{A31933BC-9038-4553-9FEC-04AD1C2F62FF}" srcOrd="3" destOrd="0" presId="urn:microsoft.com/office/officeart/2005/8/layout/bProcess3"/>
    <dgm:cxn modelId="{D3C77B08-0CE4-43CD-9B09-21E735D1E2DC}" type="presParOf" srcId="{A31933BC-9038-4553-9FEC-04AD1C2F62FF}" destId="{75EF864D-142B-45EE-AAFE-B0C688723831}" srcOrd="0" destOrd="0" presId="urn:microsoft.com/office/officeart/2005/8/layout/bProcess3"/>
    <dgm:cxn modelId="{E7B8528F-CC5D-4805-B4F5-277DBF21011E}" type="presParOf" srcId="{382D95F8-7393-4829-9B0B-F3C5FA2CF3DA}" destId="{41325BF5-00DA-44A6-BDB7-E79E22BA81EF}" srcOrd="4" destOrd="0" presId="urn:microsoft.com/office/officeart/2005/8/layout/bProcess3"/>
    <dgm:cxn modelId="{09C257D6-FD8E-4125-AFF0-BAABE3AA89C3}" type="presParOf" srcId="{382D95F8-7393-4829-9B0B-F3C5FA2CF3DA}" destId="{AB3A6557-A3C9-4A98-ABFA-64CD1B84A7B5}" srcOrd="5" destOrd="0" presId="urn:microsoft.com/office/officeart/2005/8/layout/bProcess3"/>
    <dgm:cxn modelId="{AEB8BF1A-1A50-4F6C-BD36-1BC5254F358F}" type="presParOf" srcId="{AB3A6557-A3C9-4A98-ABFA-64CD1B84A7B5}" destId="{5079C6C3-660B-4005-9C90-CD3C71E62EDC}" srcOrd="0" destOrd="0" presId="urn:microsoft.com/office/officeart/2005/8/layout/bProcess3"/>
    <dgm:cxn modelId="{1DDDFB21-0F1F-4BCB-B507-827B189C5C09}" type="presParOf" srcId="{382D95F8-7393-4829-9B0B-F3C5FA2CF3DA}" destId="{84A20167-3D8E-4FC0-887C-F68DA64EA372}" srcOrd="6" destOrd="0" presId="urn:microsoft.com/office/officeart/2005/8/layout/bProcess3"/>
    <dgm:cxn modelId="{B1C2526D-6030-437F-AEFA-176BE9BDEA48}" type="presParOf" srcId="{382D95F8-7393-4829-9B0B-F3C5FA2CF3DA}" destId="{FF7D6F05-19A6-4802-9A66-7FECFB7418A5}" srcOrd="7" destOrd="0" presId="urn:microsoft.com/office/officeart/2005/8/layout/bProcess3"/>
    <dgm:cxn modelId="{E9DDA317-A0CB-416E-9272-327AB30A7A71}" type="presParOf" srcId="{FF7D6F05-19A6-4802-9A66-7FECFB7418A5}" destId="{DCFDCEAD-FCA3-4672-B71C-AF6E46B9DADB}" srcOrd="0" destOrd="0" presId="urn:microsoft.com/office/officeart/2005/8/layout/bProcess3"/>
    <dgm:cxn modelId="{5912B12E-8CD1-450E-8A2C-948809A6AB8E}" type="presParOf" srcId="{382D95F8-7393-4829-9B0B-F3C5FA2CF3DA}" destId="{C54A3756-08AD-42C7-8D89-FC667734A595}" srcOrd="8" destOrd="0" presId="urn:microsoft.com/office/officeart/2005/8/layout/bProcess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667A1178-45E9-459F-ACFA-8F358C4D6035}" type="doc">
      <dgm:prSet loTypeId="urn:microsoft.com/office/officeart/2005/8/layout/hierarchy2" loCatId="hierarchy" qsTypeId="urn:microsoft.com/office/officeart/2005/8/quickstyle/simple1" qsCatId="simple" csTypeId="urn:microsoft.com/office/officeart/2005/8/colors/accent0_3" csCatId="mainScheme" phldr="1"/>
      <dgm:spPr/>
      <dgm:t>
        <a:bodyPr/>
        <a:lstStyle/>
        <a:p>
          <a:endParaRPr lang="en-US"/>
        </a:p>
      </dgm:t>
    </dgm:pt>
    <dgm:pt modelId="{4D520F78-F0E6-40D2-8904-26723D34A12C}">
      <dgm:prSet phldrT="[Text]" custT="1"/>
      <dgm:spPr/>
      <dgm:t>
        <a:bodyPr/>
        <a:lstStyle/>
        <a:p>
          <a:r>
            <a:rPr lang="en-US" sz="2400" dirty="0"/>
            <a:t>rehabilitation</a:t>
          </a:r>
        </a:p>
      </dgm:t>
    </dgm:pt>
    <dgm:pt modelId="{64373B44-B5B9-4E2F-9B2E-CD18D9BEE0BA}" type="parTrans" cxnId="{5CA3B5B7-2C6B-4B84-8508-5178A829C1B2}">
      <dgm:prSet/>
      <dgm:spPr/>
      <dgm:t>
        <a:bodyPr/>
        <a:lstStyle/>
        <a:p>
          <a:endParaRPr lang="en-US"/>
        </a:p>
      </dgm:t>
    </dgm:pt>
    <dgm:pt modelId="{4A54A663-AC23-4E13-AC45-369043014FAF}" type="sibTrans" cxnId="{5CA3B5B7-2C6B-4B84-8508-5178A829C1B2}">
      <dgm:prSet/>
      <dgm:spPr/>
      <dgm:t>
        <a:bodyPr/>
        <a:lstStyle/>
        <a:p>
          <a:endParaRPr lang="en-US"/>
        </a:p>
      </dgm:t>
    </dgm:pt>
    <dgm:pt modelId="{30796774-EA58-4519-BFE7-215AD32217F6}">
      <dgm:prSet phldrT="[Text]" custT="1"/>
      <dgm:spPr/>
      <dgm:t>
        <a:bodyPr/>
        <a:lstStyle/>
        <a:p>
          <a:r>
            <a:rPr lang="en-US" sz="2400" dirty="0"/>
            <a:t>Water losses minimizing</a:t>
          </a:r>
        </a:p>
      </dgm:t>
    </dgm:pt>
    <dgm:pt modelId="{7DD74A58-DCA0-497B-94AE-5068655AACF2}" type="parTrans" cxnId="{5B4B5841-8DDE-42D7-838B-7C451B748469}">
      <dgm:prSet/>
      <dgm:spPr/>
      <dgm:t>
        <a:bodyPr/>
        <a:lstStyle/>
        <a:p>
          <a:endParaRPr lang="en-US"/>
        </a:p>
      </dgm:t>
    </dgm:pt>
    <dgm:pt modelId="{4C21AAE8-F892-47F1-B371-B962A1F3C7F6}" type="sibTrans" cxnId="{5B4B5841-8DDE-42D7-838B-7C451B748469}">
      <dgm:prSet/>
      <dgm:spPr/>
      <dgm:t>
        <a:bodyPr/>
        <a:lstStyle/>
        <a:p>
          <a:endParaRPr lang="en-US"/>
        </a:p>
      </dgm:t>
    </dgm:pt>
    <dgm:pt modelId="{D216C603-C167-4CB4-BE26-7810300B6BC8}">
      <dgm:prSet phldrT="[Text]" custT="1"/>
      <dgm:spPr/>
      <dgm:t>
        <a:bodyPr/>
        <a:lstStyle/>
        <a:p>
          <a:r>
            <a:rPr lang="en-US" sz="2400" dirty="0"/>
            <a:t>Commercial losses</a:t>
          </a:r>
        </a:p>
      </dgm:t>
    </dgm:pt>
    <dgm:pt modelId="{C6A985D9-8E32-4A91-99D4-ACBB3D8FC4FE}" type="parTrans" cxnId="{3276250C-0719-429E-BED8-9AC56263D7A1}">
      <dgm:prSet/>
      <dgm:spPr/>
      <dgm:t>
        <a:bodyPr/>
        <a:lstStyle/>
        <a:p>
          <a:endParaRPr lang="en-US"/>
        </a:p>
      </dgm:t>
    </dgm:pt>
    <dgm:pt modelId="{2FF29B91-274C-4721-B583-22B9DB825410}" type="sibTrans" cxnId="{3276250C-0719-429E-BED8-9AC56263D7A1}">
      <dgm:prSet/>
      <dgm:spPr/>
      <dgm:t>
        <a:bodyPr/>
        <a:lstStyle/>
        <a:p>
          <a:endParaRPr lang="en-US"/>
        </a:p>
      </dgm:t>
    </dgm:pt>
    <dgm:pt modelId="{8C426B94-3991-4CC4-9ACD-5E22A06DD45A}">
      <dgm:prSet phldrT="[Text]" custT="1"/>
      <dgm:spPr/>
      <dgm:t>
        <a:bodyPr/>
        <a:lstStyle/>
        <a:p>
          <a:r>
            <a:rPr lang="en-US" sz="2400" dirty="0"/>
            <a:t>Physical losses </a:t>
          </a:r>
        </a:p>
      </dgm:t>
    </dgm:pt>
    <dgm:pt modelId="{D1DD7A5E-A245-422A-826C-860E2937E04D}" type="parTrans" cxnId="{C0DE8DA9-0A9F-4B75-8B7E-BA257B346F8B}">
      <dgm:prSet/>
      <dgm:spPr/>
      <dgm:t>
        <a:bodyPr/>
        <a:lstStyle/>
        <a:p>
          <a:endParaRPr lang="en-US"/>
        </a:p>
      </dgm:t>
    </dgm:pt>
    <dgm:pt modelId="{9C0E17F6-77BB-4032-A8FF-2CF81F6D690E}" type="sibTrans" cxnId="{C0DE8DA9-0A9F-4B75-8B7E-BA257B346F8B}">
      <dgm:prSet/>
      <dgm:spPr/>
      <dgm:t>
        <a:bodyPr/>
        <a:lstStyle/>
        <a:p>
          <a:endParaRPr lang="en-US"/>
        </a:p>
      </dgm:t>
    </dgm:pt>
    <dgm:pt modelId="{38C5C907-69EF-434E-9950-94DF85D49001}">
      <dgm:prSet phldrT="[Text]" custT="1"/>
      <dgm:spPr/>
      <dgm:t>
        <a:bodyPr/>
        <a:lstStyle/>
        <a:p>
          <a:r>
            <a:rPr lang="en-US" sz="2400" dirty="0"/>
            <a:t>Rainwater harvesting</a:t>
          </a:r>
        </a:p>
      </dgm:t>
    </dgm:pt>
    <dgm:pt modelId="{1AE16D36-3664-4064-B271-FBA1907FDBC0}" type="parTrans" cxnId="{F9004D33-54A3-44BE-8452-500B2E9CBAE6}">
      <dgm:prSet/>
      <dgm:spPr/>
      <dgm:t>
        <a:bodyPr/>
        <a:lstStyle/>
        <a:p>
          <a:endParaRPr lang="en-US"/>
        </a:p>
      </dgm:t>
    </dgm:pt>
    <dgm:pt modelId="{16B109BF-DD68-4C7B-A0FA-42EF4E189A1A}" type="sibTrans" cxnId="{F9004D33-54A3-44BE-8452-500B2E9CBAE6}">
      <dgm:prSet/>
      <dgm:spPr/>
      <dgm:t>
        <a:bodyPr/>
        <a:lstStyle/>
        <a:p>
          <a:endParaRPr lang="en-US"/>
        </a:p>
      </dgm:t>
    </dgm:pt>
    <dgm:pt modelId="{5BDFCB34-1247-4200-A140-E8EED0CD36F5}" type="pres">
      <dgm:prSet presAssocID="{667A1178-45E9-459F-ACFA-8F358C4D6035}" presName="diagram" presStyleCnt="0">
        <dgm:presLayoutVars>
          <dgm:chPref val="1"/>
          <dgm:dir/>
          <dgm:animOne val="branch"/>
          <dgm:animLvl val="lvl"/>
          <dgm:resizeHandles val="exact"/>
        </dgm:presLayoutVars>
      </dgm:prSet>
      <dgm:spPr/>
    </dgm:pt>
    <dgm:pt modelId="{0ECE257E-4AA9-446A-87F8-4ECDDDECD897}" type="pres">
      <dgm:prSet presAssocID="{4D520F78-F0E6-40D2-8904-26723D34A12C}" presName="root1" presStyleCnt="0"/>
      <dgm:spPr/>
    </dgm:pt>
    <dgm:pt modelId="{1B3105C0-A408-4E78-B04E-D927FC03F66F}" type="pres">
      <dgm:prSet presAssocID="{4D520F78-F0E6-40D2-8904-26723D34A12C}" presName="LevelOneTextNode" presStyleLbl="node0" presStyleIdx="0" presStyleCnt="1">
        <dgm:presLayoutVars>
          <dgm:chPref val="3"/>
        </dgm:presLayoutVars>
      </dgm:prSet>
      <dgm:spPr/>
    </dgm:pt>
    <dgm:pt modelId="{F3172A3C-AF0E-43CB-91CF-4881F4D7D3C2}" type="pres">
      <dgm:prSet presAssocID="{4D520F78-F0E6-40D2-8904-26723D34A12C}" presName="level2hierChild" presStyleCnt="0"/>
      <dgm:spPr/>
    </dgm:pt>
    <dgm:pt modelId="{5D41FE66-064F-433F-BBDB-4BC04B143D2E}" type="pres">
      <dgm:prSet presAssocID="{7DD74A58-DCA0-497B-94AE-5068655AACF2}" presName="conn2-1" presStyleLbl="parChTrans1D2" presStyleIdx="0" presStyleCnt="2"/>
      <dgm:spPr/>
    </dgm:pt>
    <dgm:pt modelId="{97215300-3833-4C7E-87DE-ABBD72568622}" type="pres">
      <dgm:prSet presAssocID="{7DD74A58-DCA0-497B-94AE-5068655AACF2}" presName="connTx" presStyleLbl="parChTrans1D2" presStyleIdx="0" presStyleCnt="2"/>
      <dgm:spPr/>
    </dgm:pt>
    <dgm:pt modelId="{45D0B048-2D75-44B4-A755-CE0DE60E1DFE}" type="pres">
      <dgm:prSet presAssocID="{30796774-EA58-4519-BFE7-215AD32217F6}" presName="root2" presStyleCnt="0"/>
      <dgm:spPr/>
    </dgm:pt>
    <dgm:pt modelId="{3BD58155-7FC6-48D4-85BB-FEE7EDC2A702}" type="pres">
      <dgm:prSet presAssocID="{30796774-EA58-4519-BFE7-215AD32217F6}" presName="LevelTwoTextNode" presStyleLbl="node2" presStyleIdx="0" presStyleCnt="2">
        <dgm:presLayoutVars>
          <dgm:chPref val="3"/>
        </dgm:presLayoutVars>
      </dgm:prSet>
      <dgm:spPr/>
    </dgm:pt>
    <dgm:pt modelId="{629AB2F3-4915-4616-9D3C-25FFD76A1979}" type="pres">
      <dgm:prSet presAssocID="{30796774-EA58-4519-BFE7-215AD32217F6}" presName="level3hierChild" presStyleCnt="0"/>
      <dgm:spPr/>
    </dgm:pt>
    <dgm:pt modelId="{CC9EA8F0-3E61-4470-BCE7-5087D57473F9}" type="pres">
      <dgm:prSet presAssocID="{C6A985D9-8E32-4A91-99D4-ACBB3D8FC4FE}" presName="conn2-1" presStyleLbl="parChTrans1D3" presStyleIdx="0" presStyleCnt="2"/>
      <dgm:spPr/>
    </dgm:pt>
    <dgm:pt modelId="{DBF05819-B1C4-49F7-8276-C59F69D3D0C7}" type="pres">
      <dgm:prSet presAssocID="{C6A985D9-8E32-4A91-99D4-ACBB3D8FC4FE}" presName="connTx" presStyleLbl="parChTrans1D3" presStyleIdx="0" presStyleCnt="2"/>
      <dgm:spPr/>
    </dgm:pt>
    <dgm:pt modelId="{343FBF61-181B-4FCC-8B1A-55A2E0CB0C26}" type="pres">
      <dgm:prSet presAssocID="{D216C603-C167-4CB4-BE26-7810300B6BC8}" presName="root2" presStyleCnt="0"/>
      <dgm:spPr/>
    </dgm:pt>
    <dgm:pt modelId="{55AAC522-D7FD-4E1F-B4F3-B2A9EE0A5A2F}" type="pres">
      <dgm:prSet presAssocID="{D216C603-C167-4CB4-BE26-7810300B6BC8}" presName="LevelTwoTextNode" presStyleLbl="node3" presStyleIdx="0" presStyleCnt="2">
        <dgm:presLayoutVars>
          <dgm:chPref val="3"/>
        </dgm:presLayoutVars>
      </dgm:prSet>
      <dgm:spPr/>
    </dgm:pt>
    <dgm:pt modelId="{62070D26-1144-4160-B84F-E3BEE3B71E75}" type="pres">
      <dgm:prSet presAssocID="{D216C603-C167-4CB4-BE26-7810300B6BC8}" presName="level3hierChild" presStyleCnt="0"/>
      <dgm:spPr/>
    </dgm:pt>
    <dgm:pt modelId="{0882D103-0F7C-48AE-8CAC-35D2A5B3C82E}" type="pres">
      <dgm:prSet presAssocID="{D1DD7A5E-A245-422A-826C-860E2937E04D}" presName="conn2-1" presStyleLbl="parChTrans1D3" presStyleIdx="1" presStyleCnt="2"/>
      <dgm:spPr/>
    </dgm:pt>
    <dgm:pt modelId="{59625076-095D-458D-8A9B-903A98A4B142}" type="pres">
      <dgm:prSet presAssocID="{D1DD7A5E-A245-422A-826C-860E2937E04D}" presName="connTx" presStyleLbl="parChTrans1D3" presStyleIdx="1" presStyleCnt="2"/>
      <dgm:spPr/>
    </dgm:pt>
    <dgm:pt modelId="{856FE09E-CE4F-42C2-A26A-2004147882EC}" type="pres">
      <dgm:prSet presAssocID="{8C426B94-3991-4CC4-9ACD-5E22A06DD45A}" presName="root2" presStyleCnt="0"/>
      <dgm:spPr/>
    </dgm:pt>
    <dgm:pt modelId="{4CA5FF73-7ED8-4856-B890-6D6EF07D025A}" type="pres">
      <dgm:prSet presAssocID="{8C426B94-3991-4CC4-9ACD-5E22A06DD45A}" presName="LevelTwoTextNode" presStyleLbl="node3" presStyleIdx="1" presStyleCnt="2">
        <dgm:presLayoutVars>
          <dgm:chPref val="3"/>
        </dgm:presLayoutVars>
      </dgm:prSet>
      <dgm:spPr/>
    </dgm:pt>
    <dgm:pt modelId="{BA09F3F4-0376-4A25-BFB5-AA7D60F25E57}" type="pres">
      <dgm:prSet presAssocID="{8C426B94-3991-4CC4-9ACD-5E22A06DD45A}" presName="level3hierChild" presStyleCnt="0"/>
      <dgm:spPr/>
    </dgm:pt>
    <dgm:pt modelId="{88E98A79-A20A-497E-8BEB-2099CCBA65C2}" type="pres">
      <dgm:prSet presAssocID="{1AE16D36-3664-4064-B271-FBA1907FDBC0}" presName="conn2-1" presStyleLbl="parChTrans1D2" presStyleIdx="1" presStyleCnt="2"/>
      <dgm:spPr/>
    </dgm:pt>
    <dgm:pt modelId="{FEF3A28B-24B8-4E27-96D4-0288B5208D4A}" type="pres">
      <dgm:prSet presAssocID="{1AE16D36-3664-4064-B271-FBA1907FDBC0}" presName="connTx" presStyleLbl="parChTrans1D2" presStyleIdx="1" presStyleCnt="2"/>
      <dgm:spPr/>
    </dgm:pt>
    <dgm:pt modelId="{4BE44DAC-E126-4DCC-9970-33AABCD7E9D7}" type="pres">
      <dgm:prSet presAssocID="{38C5C907-69EF-434E-9950-94DF85D49001}" presName="root2" presStyleCnt="0"/>
      <dgm:spPr/>
    </dgm:pt>
    <dgm:pt modelId="{5A9E38AC-EEF0-49A4-B1F8-B5E9DEA24669}" type="pres">
      <dgm:prSet presAssocID="{38C5C907-69EF-434E-9950-94DF85D49001}" presName="LevelTwoTextNode" presStyleLbl="node2" presStyleIdx="1" presStyleCnt="2">
        <dgm:presLayoutVars>
          <dgm:chPref val="3"/>
        </dgm:presLayoutVars>
      </dgm:prSet>
      <dgm:spPr/>
    </dgm:pt>
    <dgm:pt modelId="{281B09AA-CD47-427D-B612-7ED6DDD4604D}" type="pres">
      <dgm:prSet presAssocID="{38C5C907-69EF-434E-9950-94DF85D49001}" presName="level3hierChild" presStyleCnt="0"/>
      <dgm:spPr/>
    </dgm:pt>
  </dgm:ptLst>
  <dgm:cxnLst>
    <dgm:cxn modelId="{448D9202-41F3-4A1C-9B0A-15B85442EB38}" type="presOf" srcId="{4D520F78-F0E6-40D2-8904-26723D34A12C}" destId="{1B3105C0-A408-4E78-B04E-D927FC03F66F}" srcOrd="0" destOrd="0" presId="urn:microsoft.com/office/officeart/2005/8/layout/hierarchy2"/>
    <dgm:cxn modelId="{D0D73808-39AD-41A2-A178-158F19D0BF85}" type="presOf" srcId="{1AE16D36-3664-4064-B271-FBA1907FDBC0}" destId="{88E98A79-A20A-497E-8BEB-2099CCBA65C2}" srcOrd="0" destOrd="0" presId="urn:microsoft.com/office/officeart/2005/8/layout/hierarchy2"/>
    <dgm:cxn modelId="{3276250C-0719-429E-BED8-9AC56263D7A1}" srcId="{30796774-EA58-4519-BFE7-215AD32217F6}" destId="{D216C603-C167-4CB4-BE26-7810300B6BC8}" srcOrd="0" destOrd="0" parTransId="{C6A985D9-8E32-4A91-99D4-ACBB3D8FC4FE}" sibTransId="{2FF29B91-274C-4721-B583-22B9DB825410}"/>
    <dgm:cxn modelId="{3C0AAB2A-E631-45F4-A18D-87DEEB8FAAEA}" type="presOf" srcId="{667A1178-45E9-459F-ACFA-8F358C4D6035}" destId="{5BDFCB34-1247-4200-A140-E8EED0CD36F5}" srcOrd="0" destOrd="0" presId="urn:microsoft.com/office/officeart/2005/8/layout/hierarchy2"/>
    <dgm:cxn modelId="{4332032E-7432-4E03-8776-DB09DC4F14AE}" type="presOf" srcId="{C6A985D9-8E32-4A91-99D4-ACBB3D8FC4FE}" destId="{CC9EA8F0-3E61-4470-BCE7-5087D57473F9}" srcOrd="0" destOrd="0" presId="urn:microsoft.com/office/officeart/2005/8/layout/hierarchy2"/>
    <dgm:cxn modelId="{F9004D33-54A3-44BE-8452-500B2E9CBAE6}" srcId="{4D520F78-F0E6-40D2-8904-26723D34A12C}" destId="{38C5C907-69EF-434E-9950-94DF85D49001}" srcOrd="1" destOrd="0" parTransId="{1AE16D36-3664-4064-B271-FBA1907FDBC0}" sibTransId="{16B109BF-DD68-4C7B-A0FA-42EF4E189A1A}"/>
    <dgm:cxn modelId="{6A389C40-0E04-4377-A8AF-6E0F756456B8}" type="presOf" srcId="{D1DD7A5E-A245-422A-826C-860E2937E04D}" destId="{0882D103-0F7C-48AE-8CAC-35D2A5B3C82E}" srcOrd="0" destOrd="0" presId="urn:microsoft.com/office/officeart/2005/8/layout/hierarchy2"/>
    <dgm:cxn modelId="{BDC07660-3C8B-4294-B47D-CDE15D94818F}" type="presOf" srcId="{7DD74A58-DCA0-497B-94AE-5068655AACF2}" destId="{97215300-3833-4C7E-87DE-ABBD72568622}" srcOrd="1" destOrd="0" presId="urn:microsoft.com/office/officeart/2005/8/layout/hierarchy2"/>
    <dgm:cxn modelId="{5B4B5841-8DDE-42D7-838B-7C451B748469}" srcId="{4D520F78-F0E6-40D2-8904-26723D34A12C}" destId="{30796774-EA58-4519-BFE7-215AD32217F6}" srcOrd="0" destOrd="0" parTransId="{7DD74A58-DCA0-497B-94AE-5068655AACF2}" sibTransId="{4C21AAE8-F892-47F1-B371-B962A1F3C7F6}"/>
    <dgm:cxn modelId="{0ACE4946-5788-4817-9847-48D9F821CBD6}" type="presOf" srcId="{C6A985D9-8E32-4A91-99D4-ACBB3D8FC4FE}" destId="{DBF05819-B1C4-49F7-8276-C59F69D3D0C7}" srcOrd="1" destOrd="0" presId="urn:microsoft.com/office/officeart/2005/8/layout/hierarchy2"/>
    <dgm:cxn modelId="{3991C167-DD89-447E-87B0-36314ECF78A3}" type="presOf" srcId="{D216C603-C167-4CB4-BE26-7810300B6BC8}" destId="{55AAC522-D7FD-4E1F-B4F3-B2A9EE0A5A2F}" srcOrd="0" destOrd="0" presId="urn:microsoft.com/office/officeart/2005/8/layout/hierarchy2"/>
    <dgm:cxn modelId="{C68CE77F-3ADA-4D01-8D1B-0948473BF0C0}" type="presOf" srcId="{8C426B94-3991-4CC4-9ACD-5E22A06DD45A}" destId="{4CA5FF73-7ED8-4856-B890-6D6EF07D025A}" srcOrd="0" destOrd="0" presId="urn:microsoft.com/office/officeart/2005/8/layout/hierarchy2"/>
    <dgm:cxn modelId="{C3337499-6F7C-4E95-8CCE-4A197F8385DA}" type="presOf" srcId="{30796774-EA58-4519-BFE7-215AD32217F6}" destId="{3BD58155-7FC6-48D4-85BB-FEE7EDC2A702}" srcOrd="0" destOrd="0" presId="urn:microsoft.com/office/officeart/2005/8/layout/hierarchy2"/>
    <dgm:cxn modelId="{3812BF9D-F715-4155-B274-8B2A1B48F9E3}" type="presOf" srcId="{1AE16D36-3664-4064-B271-FBA1907FDBC0}" destId="{FEF3A28B-24B8-4E27-96D4-0288B5208D4A}" srcOrd="1" destOrd="0" presId="urn:microsoft.com/office/officeart/2005/8/layout/hierarchy2"/>
    <dgm:cxn modelId="{01B650A1-05BF-4D8F-B15B-F0AB5FF1362C}" type="presOf" srcId="{7DD74A58-DCA0-497B-94AE-5068655AACF2}" destId="{5D41FE66-064F-433F-BBDB-4BC04B143D2E}" srcOrd="0" destOrd="0" presId="urn:microsoft.com/office/officeart/2005/8/layout/hierarchy2"/>
    <dgm:cxn modelId="{C0DE8DA9-0A9F-4B75-8B7E-BA257B346F8B}" srcId="{30796774-EA58-4519-BFE7-215AD32217F6}" destId="{8C426B94-3991-4CC4-9ACD-5E22A06DD45A}" srcOrd="1" destOrd="0" parTransId="{D1DD7A5E-A245-422A-826C-860E2937E04D}" sibTransId="{9C0E17F6-77BB-4032-A8FF-2CF81F6D690E}"/>
    <dgm:cxn modelId="{41A47AB2-9470-44A8-ACA5-58831F4D34D8}" type="presOf" srcId="{38C5C907-69EF-434E-9950-94DF85D49001}" destId="{5A9E38AC-EEF0-49A4-B1F8-B5E9DEA24669}" srcOrd="0" destOrd="0" presId="urn:microsoft.com/office/officeart/2005/8/layout/hierarchy2"/>
    <dgm:cxn modelId="{5CA3B5B7-2C6B-4B84-8508-5178A829C1B2}" srcId="{667A1178-45E9-459F-ACFA-8F358C4D6035}" destId="{4D520F78-F0E6-40D2-8904-26723D34A12C}" srcOrd="0" destOrd="0" parTransId="{64373B44-B5B9-4E2F-9B2E-CD18D9BEE0BA}" sibTransId="{4A54A663-AC23-4E13-AC45-369043014FAF}"/>
    <dgm:cxn modelId="{38E0C4E4-5081-4835-94D7-05CF29B12A1D}" type="presOf" srcId="{D1DD7A5E-A245-422A-826C-860E2937E04D}" destId="{59625076-095D-458D-8A9B-903A98A4B142}" srcOrd="1" destOrd="0" presId="urn:microsoft.com/office/officeart/2005/8/layout/hierarchy2"/>
    <dgm:cxn modelId="{564B055B-D74E-4605-913D-4C6728FB3D9B}" type="presParOf" srcId="{5BDFCB34-1247-4200-A140-E8EED0CD36F5}" destId="{0ECE257E-4AA9-446A-87F8-4ECDDDECD897}" srcOrd="0" destOrd="0" presId="urn:microsoft.com/office/officeart/2005/8/layout/hierarchy2"/>
    <dgm:cxn modelId="{51DA66E6-5ECF-4995-B528-960ED1897A76}" type="presParOf" srcId="{0ECE257E-4AA9-446A-87F8-4ECDDDECD897}" destId="{1B3105C0-A408-4E78-B04E-D927FC03F66F}" srcOrd="0" destOrd="0" presId="urn:microsoft.com/office/officeart/2005/8/layout/hierarchy2"/>
    <dgm:cxn modelId="{4747330E-3FDD-47BB-AA24-7FF9B52F7F16}" type="presParOf" srcId="{0ECE257E-4AA9-446A-87F8-4ECDDDECD897}" destId="{F3172A3C-AF0E-43CB-91CF-4881F4D7D3C2}" srcOrd="1" destOrd="0" presId="urn:microsoft.com/office/officeart/2005/8/layout/hierarchy2"/>
    <dgm:cxn modelId="{5B150177-13EA-4077-B9E1-4B6AF708EA2F}" type="presParOf" srcId="{F3172A3C-AF0E-43CB-91CF-4881F4D7D3C2}" destId="{5D41FE66-064F-433F-BBDB-4BC04B143D2E}" srcOrd="0" destOrd="0" presId="urn:microsoft.com/office/officeart/2005/8/layout/hierarchy2"/>
    <dgm:cxn modelId="{924C56A6-4CB5-4DB9-8A71-8F17EAF5B99E}" type="presParOf" srcId="{5D41FE66-064F-433F-BBDB-4BC04B143D2E}" destId="{97215300-3833-4C7E-87DE-ABBD72568622}" srcOrd="0" destOrd="0" presId="urn:microsoft.com/office/officeart/2005/8/layout/hierarchy2"/>
    <dgm:cxn modelId="{6ECBD284-AF41-4AB3-B3F3-3B580FAF7597}" type="presParOf" srcId="{F3172A3C-AF0E-43CB-91CF-4881F4D7D3C2}" destId="{45D0B048-2D75-44B4-A755-CE0DE60E1DFE}" srcOrd="1" destOrd="0" presId="urn:microsoft.com/office/officeart/2005/8/layout/hierarchy2"/>
    <dgm:cxn modelId="{4148F58D-1BDF-4DA5-AAED-20EE37D75B80}" type="presParOf" srcId="{45D0B048-2D75-44B4-A755-CE0DE60E1DFE}" destId="{3BD58155-7FC6-48D4-85BB-FEE7EDC2A702}" srcOrd="0" destOrd="0" presId="urn:microsoft.com/office/officeart/2005/8/layout/hierarchy2"/>
    <dgm:cxn modelId="{2D2181D7-5DD4-47E4-BF38-8F81E2C00152}" type="presParOf" srcId="{45D0B048-2D75-44B4-A755-CE0DE60E1DFE}" destId="{629AB2F3-4915-4616-9D3C-25FFD76A1979}" srcOrd="1" destOrd="0" presId="urn:microsoft.com/office/officeart/2005/8/layout/hierarchy2"/>
    <dgm:cxn modelId="{6EC599DB-CBF0-4CD4-BE74-7CB49965535F}" type="presParOf" srcId="{629AB2F3-4915-4616-9D3C-25FFD76A1979}" destId="{CC9EA8F0-3E61-4470-BCE7-5087D57473F9}" srcOrd="0" destOrd="0" presId="urn:microsoft.com/office/officeart/2005/8/layout/hierarchy2"/>
    <dgm:cxn modelId="{B26C2A45-70C1-4307-8259-A871BA8D65D3}" type="presParOf" srcId="{CC9EA8F0-3E61-4470-BCE7-5087D57473F9}" destId="{DBF05819-B1C4-49F7-8276-C59F69D3D0C7}" srcOrd="0" destOrd="0" presId="urn:microsoft.com/office/officeart/2005/8/layout/hierarchy2"/>
    <dgm:cxn modelId="{E5842A67-E3C3-4DD0-9472-BEDDE5F3950B}" type="presParOf" srcId="{629AB2F3-4915-4616-9D3C-25FFD76A1979}" destId="{343FBF61-181B-4FCC-8B1A-55A2E0CB0C26}" srcOrd="1" destOrd="0" presId="urn:microsoft.com/office/officeart/2005/8/layout/hierarchy2"/>
    <dgm:cxn modelId="{712E2657-C69A-4B3D-834F-9EE709874B16}" type="presParOf" srcId="{343FBF61-181B-4FCC-8B1A-55A2E0CB0C26}" destId="{55AAC522-D7FD-4E1F-B4F3-B2A9EE0A5A2F}" srcOrd="0" destOrd="0" presId="urn:microsoft.com/office/officeart/2005/8/layout/hierarchy2"/>
    <dgm:cxn modelId="{93B887A5-337C-491A-B05C-25A841531EB6}" type="presParOf" srcId="{343FBF61-181B-4FCC-8B1A-55A2E0CB0C26}" destId="{62070D26-1144-4160-B84F-E3BEE3B71E75}" srcOrd="1" destOrd="0" presId="urn:microsoft.com/office/officeart/2005/8/layout/hierarchy2"/>
    <dgm:cxn modelId="{36A0E178-1900-44B4-BE58-0F429B26E457}" type="presParOf" srcId="{629AB2F3-4915-4616-9D3C-25FFD76A1979}" destId="{0882D103-0F7C-48AE-8CAC-35D2A5B3C82E}" srcOrd="2" destOrd="0" presId="urn:microsoft.com/office/officeart/2005/8/layout/hierarchy2"/>
    <dgm:cxn modelId="{C47F3D4F-A364-448B-B508-D6C8D13B6479}" type="presParOf" srcId="{0882D103-0F7C-48AE-8CAC-35D2A5B3C82E}" destId="{59625076-095D-458D-8A9B-903A98A4B142}" srcOrd="0" destOrd="0" presId="urn:microsoft.com/office/officeart/2005/8/layout/hierarchy2"/>
    <dgm:cxn modelId="{17EA5BA6-DD1C-4A93-93A0-1B8D113D2BAD}" type="presParOf" srcId="{629AB2F3-4915-4616-9D3C-25FFD76A1979}" destId="{856FE09E-CE4F-42C2-A26A-2004147882EC}" srcOrd="3" destOrd="0" presId="urn:microsoft.com/office/officeart/2005/8/layout/hierarchy2"/>
    <dgm:cxn modelId="{6019F34D-886A-4D0B-A2EA-4054BCCF3233}" type="presParOf" srcId="{856FE09E-CE4F-42C2-A26A-2004147882EC}" destId="{4CA5FF73-7ED8-4856-B890-6D6EF07D025A}" srcOrd="0" destOrd="0" presId="urn:microsoft.com/office/officeart/2005/8/layout/hierarchy2"/>
    <dgm:cxn modelId="{BAF1F8A8-22DF-436F-8216-012E3658F284}" type="presParOf" srcId="{856FE09E-CE4F-42C2-A26A-2004147882EC}" destId="{BA09F3F4-0376-4A25-BFB5-AA7D60F25E57}" srcOrd="1" destOrd="0" presId="urn:microsoft.com/office/officeart/2005/8/layout/hierarchy2"/>
    <dgm:cxn modelId="{9A4A1FF5-2329-463C-9E67-80FA2B62F94B}" type="presParOf" srcId="{F3172A3C-AF0E-43CB-91CF-4881F4D7D3C2}" destId="{88E98A79-A20A-497E-8BEB-2099CCBA65C2}" srcOrd="2" destOrd="0" presId="urn:microsoft.com/office/officeart/2005/8/layout/hierarchy2"/>
    <dgm:cxn modelId="{6EC06BDD-F0B4-4602-9BB1-F7FE5333882D}" type="presParOf" srcId="{88E98A79-A20A-497E-8BEB-2099CCBA65C2}" destId="{FEF3A28B-24B8-4E27-96D4-0288B5208D4A}" srcOrd="0" destOrd="0" presId="urn:microsoft.com/office/officeart/2005/8/layout/hierarchy2"/>
    <dgm:cxn modelId="{C3FBADCA-3DCC-4650-834A-06F2AFA90FF7}" type="presParOf" srcId="{F3172A3C-AF0E-43CB-91CF-4881F4D7D3C2}" destId="{4BE44DAC-E126-4DCC-9970-33AABCD7E9D7}" srcOrd="3" destOrd="0" presId="urn:microsoft.com/office/officeart/2005/8/layout/hierarchy2"/>
    <dgm:cxn modelId="{13724104-7A94-488F-B602-E0E903AC7EED}" type="presParOf" srcId="{4BE44DAC-E126-4DCC-9970-33AABCD7E9D7}" destId="{5A9E38AC-EEF0-49A4-B1F8-B5E9DEA24669}" srcOrd="0" destOrd="0" presId="urn:microsoft.com/office/officeart/2005/8/layout/hierarchy2"/>
    <dgm:cxn modelId="{18BA573E-4250-44A6-8820-CB14E5E9DEF6}" type="presParOf" srcId="{4BE44DAC-E126-4DCC-9970-33AABCD7E9D7}" destId="{281B09AA-CD47-427D-B612-7ED6DDD4604D}" srcOrd="1" destOrd="0" presId="urn:microsoft.com/office/officeart/2005/8/layout/hierarchy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89C3EBAE-4127-4166-81C9-8053300C9853}" type="doc">
      <dgm:prSet loTypeId="urn:microsoft.com/office/officeart/2005/8/layout/hierarchy3" loCatId="hierarchy" qsTypeId="urn:microsoft.com/office/officeart/2005/8/quickstyle/3d6" qsCatId="3D" csTypeId="urn:microsoft.com/office/officeart/2005/8/colors/accent0_3" csCatId="mainScheme" phldr="1"/>
      <dgm:spPr/>
      <dgm:t>
        <a:bodyPr/>
        <a:lstStyle/>
        <a:p>
          <a:endParaRPr lang="en-US"/>
        </a:p>
      </dgm:t>
    </dgm:pt>
    <dgm:pt modelId="{35C4B6E6-4F94-471D-BEE4-B7FD5F0FF8FA}">
      <dgm:prSet phldrT="[Text]" custT="1"/>
      <dgm:spPr/>
      <dgm:t>
        <a:bodyPr/>
        <a:lstStyle/>
        <a:p>
          <a:r>
            <a:rPr lang="en-US" sz="2400" dirty="0"/>
            <a:t>Commercial losses</a:t>
          </a:r>
        </a:p>
      </dgm:t>
    </dgm:pt>
    <dgm:pt modelId="{EAD00C75-756B-477C-9868-C8F53B017D5D}" type="parTrans" cxnId="{1E5C074B-9EB0-44F2-A577-79907E96F089}">
      <dgm:prSet/>
      <dgm:spPr/>
      <dgm:t>
        <a:bodyPr/>
        <a:lstStyle/>
        <a:p>
          <a:endParaRPr lang="en-US"/>
        </a:p>
      </dgm:t>
    </dgm:pt>
    <dgm:pt modelId="{1E117AC5-76E5-4A55-8D48-39AC46322F5D}" type="sibTrans" cxnId="{1E5C074B-9EB0-44F2-A577-79907E96F089}">
      <dgm:prSet/>
      <dgm:spPr/>
      <dgm:t>
        <a:bodyPr/>
        <a:lstStyle/>
        <a:p>
          <a:endParaRPr lang="en-US"/>
        </a:p>
      </dgm:t>
    </dgm:pt>
    <dgm:pt modelId="{B0116E39-287B-41F2-A132-766B3291997A}">
      <dgm:prSet phldrT="[Text]" custT="1"/>
      <dgm:spPr/>
      <dgm:t>
        <a:bodyPr/>
        <a:lstStyle/>
        <a:p>
          <a:r>
            <a:rPr lang="en-US" sz="2400" dirty="0"/>
            <a:t>Inaccurate metering</a:t>
          </a:r>
        </a:p>
      </dgm:t>
    </dgm:pt>
    <dgm:pt modelId="{FAAAF157-E679-49F6-AE07-D8F0D5B80EFF}" type="parTrans" cxnId="{9018D39D-098E-49F0-B26D-127344B607FC}">
      <dgm:prSet/>
      <dgm:spPr/>
      <dgm:t>
        <a:bodyPr/>
        <a:lstStyle/>
        <a:p>
          <a:endParaRPr lang="en-US"/>
        </a:p>
      </dgm:t>
    </dgm:pt>
    <dgm:pt modelId="{05647625-9F8C-45A1-83F7-7130A319BDAE}" type="sibTrans" cxnId="{9018D39D-098E-49F0-B26D-127344B607FC}">
      <dgm:prSet/>
      <dgm:spPr/>
      <dgm:t>
        <a:bodyPr/>
        <a:lstStyle/>
        <a:p>
          <a:endParaRPr lang="en-US"/>
        </a:p>
      </dgm:t>
    </dgm:pt>
    <dgm:pt modelId="{116F2B6F-7EAA-47BD-A68F-7012D9A25BE1}">
      <dgm:prSet phldrT="[Text]" custT="1"/>
      <dgm:spPr/>
      <dgm:t>
        <a:bodyPr/>
        <a:lstStyle/>
        <a:p>
          <a:r>
            <a:rPr lang="en-US" sz="2400" dirty="0"/>
            <a:t>Illegal tapping</a:t>
          </a:r>
        </a:p>
      </dgm:t>
    </dgm:pt>
    <dgm:pt modelId="{0ABA02FC-F00D-4ACE-9F51-804B847E560D}" type="parTrans" cxnId="{238B7C3F-2F85-4A3A-8E57-D9F4FC68E4A7}">
      <dgm:prSet/>
      <dgm:spPr/>
      <dgm:t>
        <a:bodyPr/>
        <a:lstStyle/>
        <a:p>
          <a:endParaRPr lang="en-US"/>
        </a:p>
      </dgm:t>
    </dgm:pt>
    <dgm:pt modelId="{DA82AA7A-067B-41DD-9449-F0B46EE7FBEB}" type="sibTrans" cxnId="{238B7C3F-2F85-4A3A-8E57-D9F4FC68E4A7}">
      <dgm:prSet/>
      <dgm:spPr/>
      <dgm:t>
        <a:bodyPr/>
        <a:lstStyle/>
        <a:p>
          <a:endParaRPr lang="en-US"/>
        </a:p>
      </dgm:t>
    </dgm:pt>
    <dgm:pt modelId="{16862A6F-4FDD-4C15-8E58-8A3620603914}" type="pres">
      <dgm:prSet presAssocID="{89C3EBAE-4127-4166-81C9-8053300C9853}" presName="diagram" presStyleCnt="0">
        <dgm:presLayoutVars>
          <dgm:chPref val="1"/>
          <dgm:dir/>
          <dgm:animOne val="branch"/>
          <dgm:animLvl val="lvl"/>
          <dgm:resizeHandles/>
        </dgm:presLayoutVars>
      </dgm:prSet>
      <dgm:spPr/>
    </dgm:pt>
    <dgm:pt modelId="{39B038C8-E1D0-48FD-8141-E25AD5E4583D}" type="pres">
      <dgm:prSet presAssocID="{35C4B6E6-4F94-471D-BEE4-B7FD5F0FF8FA}" presName="root" presStyleCnt="0"/>
      <dgm:spPr/>
    </dgm:pt>
    <dgm:pt modelId="{DC0BB1ED-7D3E-4F43-A923-280F6017952C}" type="pres">
      <dgm:prSet presAssocID="{35C4B6E6-4F94-471D-BEE4-B7FD5F0FF8FA}" presName="rootComposite" presStyleCnt="0"/>
      <dgm:spPr/>
    </dgm:pt>
    <dgm:pt modelId="{1F99BCF8-EF8A-4B04-B940-95593264D642}" type="pres">
      <dgm:prSet presAssocID="{35C4B6E6-4F94-471D-BEE4-B7FD5F0FF8FA}" presName="rootText" presStyleLbl="node1" presStyleIdx="0" presStyleCnt="1"/>
      <dgm:spPr/>
    </dgm:pt>
    <dgm:pt modelId="{454EDA40-E14C-498C-90C6-F1A5B8B9C267}" type="pres">
      <dgm:prSet presAssocID="{35C4B6E6-4F94-471D-BEE4-B7FD5F0FF8FA}" presName="rootConnector" presStyleLbl="node1" presStyleIdx="0" presStyleCnt="1"/>
      <dgm:spPr/>
    </dgm:pt>
    <dgm:pt modelId="{CD818471-5C88-491C-9A2B-F22A3C258745}" type="pres">
      <dgm:prSet presAssocID="{35C4B6E6-4F94-471D-BEE4-B7FD5F0FF8FA}" presName="childShape" presStyleCnt="0"/>
      <dgm:spPr/>
    </dgm:pt>
    <dgm:pt modelId="{A19D92AD-F51D-466E-A19D-619024176317}" type="pres">
      <dgm:prSet presAssocID="{FAAAF157-E679-49F6-AE07-D8F0D5B80EFF}" presName="Name13" presStyleLbl="parChTrans1D2" presStyleIdx="0" presStyleCnt="2"/>
      <dgm:spPr/>
    </dgm:pt>
    <dgm:pt modelId="{4DA6383C-DF4B-48F4-A439-85CF1F005B56}" type="pres">
      <dgm:prSet presAssocID="{B0116E39-287B-41F2-A132-766B3291997A}" presName="childText" presStyleLbl="bgAcc1" presStyleIdx="0" presStyleCnt="2">
        <dgm:presLayoutVars>
          <dgm:bulletEnabled val="1"/>
        </dgm:presLayoutVars>
      </dgm:prSet>
      <dgm:spPr/>
    </dgm:pt>
    <dgm:pt modelId="{9EF186D3-24E5-440A-9732-88FF12365474}" type="pres">
      <dgm:prSet presAssocID="{0ABA02FC-F00D-4ACE-9F51-804B847E560D}" presName="Name13" presStyleLbl="parChTrans1D2" presStyleIdx="1" presStyleCnt="2"/>
      <dgm:spPr/>
    </dgm:pt>
    <dgm:pt modelId="{A4C63B9B-E72C-441D-BD09-F2CE13E584AF}" type="pres">
      <dgm:prSet presAssocID="{116F2B6F-7EAA-47BD-A68F-7012D9A25BE1}" presName="childText" presStyleLbl="bgAcc1" presStyleIdx="1" presStyleCnt="2">
        <dgm:presLayoutVars>
          <dgm:bulletEnabled val="1"/>
        </dgm:presLayoutVars>
      </dgm:prSet>
      <dgm:spPr/>
    </dgm:pt>
  </dgm:ptLst>
  <dgm:cxnLst>
    <dgm:cxn modelId="{E85EB61B-48A3-4090-B1FD-0EC27F6AFE6B}" type="presOf" srcId="{35C4B6E6-4F94-471D-BEE4-B7FD5F0FF8FA}" destId="{1F99BCF8-EF8A-4B04-B940-95593264D642}" srcOrd="0" destOrd="0" presId="urn:microsoft.com/office/officeart/2005/8/layout/hierarchy3"/>
    <dgm:cxn modelId="{73C4361D-2E9A-4C53-A193-E7DF05E5A07C}" type="presOf" srcId="{116F2B6F-7EAA-47BD-A68F-7012D9A25BE1}" destId="{A4C63B9B-E72C-441D-BD09-F2CE13E584AF}" srcOrd="0" destOrd="0" presId="urn:microsoft.com/office/officeart/2005/8/layout/hierarchy3"/>
    <dgm:cxn modelId="{238B7C3F-2F85-4A3A-8E57-D9F4FC68E4A7}" srcId="{35C4B6E6-4F94-471D-BEE4-B7FD5F0FF8FA}" destId="{116F2B6F-7EAA-47BD-A68F-7012D9A25BE1}" srcOrd="1" destOrd="0" parTransId="{0ABA02FC-F00D-4ACE-9F51-804B847E560D}" sibTransId="{DA82AA7A-067B-41DD-9449-F0B46EE7FBEB}"/>
    <dgm:cxn modelId="{C0527363-BACD-4900-8236-C596DD7D6E25}" type="presOf" srcId="{35C4B6E6-4F94-471D-BEE4-B7FD5F0FF8FA}" destId="{454EDA40-E14C-498C-90C6-F1A5B8B9C267}" srcOrd="1" destOrd="0" presId="urn:microsoft.com/office/officeart/2005/8/layout/hierarchy3"/>
    <dgm:cxn modelId="{1E5C074B-9EB0-44F2-A577-79907E96F089}" srcId="{89C3EBAE-4127-4166-81C9-8053300C9853}" destId="{35C4B6E6-4F94-471D-BEE4-B7FD5F0FF8FA}" srcOrd="0" destOrd="0" parTransId="{EAD00C75-756B-477C-9868-C8F53B017D5D}" sibTransId="{1E117AC5-76E5-4A55-8D48-39AC46322F5D}"/>
    <dgm:cxn modelId="{8AD31C6C-F86B-4BF7-825C-D09371CE7170}" type="presOf" srcId="{0ABA02FC-F00D-4ACE-9F51-804B847E560D}" destId="{9EF186D3-24E5-440A-9732-88FF12365474}" srcOrd="0" destOrd="0" presId="urn:microsoft.com/office/officeart/2005/8/layout/hierarchy3"/>
    <dgm:cxn modelId="{80095D58-F69F-4AA7-B287-B81A3B4895F9}" type="presOf" srcId="{B0116E39-287B-41F2-A132-766B3291997A}" destId="{4DA6383C-DF4B-48F4-A439-85CF1F005B56}" srcOrd="0" destOrd="0" presId="urn:microsoft.com/office/officeart/2005/8/layout/hierarchy3"/>
    <dgm:cxn modelId="{430AFB7C-54D9-40FF-BC1E-A170229DCA67}" type="presOf" srcId="{89C3EBAE-4127-4166-81C9-8053300C9853}" destId="{16862A6F-4FDD-4C15-8E58-8A3620603914}" srcOrd="0" destOrd="0" presId="urn:microsoft.com/office/officeart/2005/8/layout/hierarchy3"/>
    <dgm:cxn modelId="{9018D39D-098E-49F0-B26D-127344B607FC}" srcId="{35C4B6E6-4F94-471D-BEE4-B7FD5F0FF8FA}" destId="{B0116E39-287B-41F2-A132-766B3291997A}" srcOrd="0" destOrd="0" parTransId="{FAAAF157-E679-49F6-AE07-D8F0D5B80EFF}" sibTransId="{05647625-9F8C-45A1-83F7-7130A319BDAE}"/>
    <dgm:cxn modelId="{BEAE8CEF-3514-40CD-AB1F-94A7B2946FA9}" type="presOf" srcId="{FAAAF157-E679-49F6-AE07-D8F0D5B80EFF}" destId="{A19D92AD-F51D-466E-A19D-619024176317}" srcOrd="0" destOrd="0" presId="urn:microsoft.com/office/officeart/2005/8/layout/hierarchy3"/>
    <dgm:cxn modelId="{C10506AC-EA45-4014-A4AB-BAE20EBF25A7}" type="presParOf" srcId="{16862A6F-4FDD-4C15-8E58-8A3620603914}" destId="{39B038C8-E1D0-48FD-8141-E25AD5E4583D}" srcOrd="0" destOrd="0" presId="urn:microsoft.com/office/officeart/2005/8/layout/hierarchy3"/>
    <dgm:cxn modelId="{11D7469E-CDEF-42BD-85B7-575F303545CC}" type="presParOf" srcId="{39B038C8-E1D0-48FD-8141-E25AD5E4583D}" destId="{DC0BB1ED-7D3E-4F43-A923-280F6017952C}" srcOrd="0" destOrd="0" presId="urn:microsoft.com/office/officeart/2005/8/layout/hierarchy3"/>
    <dgm:cxn modelId="{B3FD018D-62DB-49D7-B29C-6512CE4DE09A}" type="presParOf" srcId="{DC0BB1ED-7D3E-4F43-A923-280F6017952C}" destId="{1F99BCF8-EF8A-4B04-B940-95593264D642}" srcOrd="0" destOrd="0" presId="urn:microsoft.com/office/officeart/2005/8/layout/hierarchy3"/>
    <dgm:cxn modelId="{ACD672CC-2688-40A8-B33C-576BC9444009}" type="presParOf" srcId="{DC0BB1ED-7D3E-4F43-A923-280F6017952C}" destId="{454EDA40-E14C-498C-90C6-F1A5B8B9C267}" srcOrd="1" destOrd="0" presId="urn:microsoft.com/office/officeart/2005/8/layout/hierarchy3"/>
    <dgm:cxn modelId="{7F6BA469-F076-4C3A-8DD9-837C7D08AD5B}" type="presParOf" srcId="{39B038C8-E1D0-48FD-8141-E25AD5E4583D}" destId="{CD818471-5C88-491C-9A2B-F22A3C258745}" srcOrd="1" destOrd="0" presId="urn:microsoft.com/office/officeart/2005/8/layout/hierarchy3"/>
    <dgm:cxn modelId="{E40FDB8E-8B7E-4ADD-9432-C29B00D98779}" type="presParOf" srcId="{CD818471-5C88-491C-9A2B-F22A3C258745}" destId="{A19D92AD-F51D-466E-A19D-619024176317}" srcOrd="0" destOrd="0" presId="urn:microsoft.com/office/officeart/2005/8/layout/hierarchy3"/>
    <dgm:cxn modelId="{86ADB97A-5FD3-4A6A-8F49-C203190E7436}" type="presParOf" srcId="{CD818471-5C88-491C-9A2B-F22A3C258745}" destId="{4DA6383C-DF4B-48F4-A439-85CF1F005B56}" srcOrd="1" destOrd="0" presId="urn:microsoft.com/office/officeart/2005/8/layout/hierarchy3"/>
    <dgm:cxn modelId="{D1A7C53B-B0A0-46AA-85F9-F65152C11954}" type="presParOf" srcId="{CD818471-5C88-491C-9A2B-F22A3C258745}" destId="{9EF186D3-24E5-440A-9732-88FF12365474}" srcOrd="2" destOrd="0" presId="urn:microsoft.com/office/officeart/2005/8/layout/hierarchy3"/>
    <dgm:cxn modelId="{22E45398-CB92-41F0-84DF-4465695AB517}" type="presParOf" srcId="{CD818471-5C88-491C-9A2B-F22A3C258745}" destId="{A4C63B9B-E72C-441D-BD09-F2CE13E584AF}" srcOrd="3" destOrd="0" presId="urn:microsoft.com/office/officeart/2005/8/layout/hierarchy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36510EF7-3461-4147-8C5F-C6F42C7F77AF}" type="doc">
      <dgm:prSet loTypeId="urn:microsoft.com/office/officeart/2005/8/layout/hierarchy3" loCatId="hierarchy" qsTypeId="urn:microsoft.com/office/officeart/2005/8/quickstyle/3d6" qsCatId="3D" csTypeId="urn:microsoft.com/office/officeart/2005/8/colors/accent0_3" csCatId="mainScheme" phldr="1"/>
      <dgm:spPr/>
      <dgm:t>
        <a:bodyPr/>
        <a:lstStyle/>
        <a:p>
          <a:endParaRPr lang="en-US"/>
        </a:p>
      </dgm:t>
    </dgm:pt>
    <dgm:pt modelId="{F85FF7FC-3752-45ED-B959-F3A8C52B8F9A}">
      <dgm:prSet phldrT="[Text]" custT="1"/>
      <dgm:spPr/>
      <dgm:t>
        <a:bodyPr/>
        <a:lstStyle/>
        <a:p>
          <a:r>
            <a:rPr lang="en-US" sz="2400" dirty="0">
              <a:latin typeface="Times New Roman" panose="02020603050405020304" pitchFamily="18" charset="0"/>
              <a:cs typeface="Times New Roman" panose="02020603050405020304" pitchFamily="18" charset="0"/>
            </a:rPr>
            <a:t>Physical losses</a:t>
          </a:r>
        </a:p>
      </dgm:t>
    </dgm:pt>
    <dgm:pt modelId="{28403623-EEAB-44F0-96E7-5BCDA56E707F}" type="parTrans" cxnId="{4A38A324-C9F7-48E0-A819-4ABD60B91F20}">
      <dgm:prSet/>
      <dgm:spPr/>
      <dgm:t>
        <a:bodyPr/>
        <a:lstStyle/>
        <a:p>
          <a:endParaRPr lang="en-US"/>
        </a:p>
      </dgm:t>
    </dgm:pt>
    <dgm:pt modelId="{52EF44CC-A0A0-417C-AD03-1EB67D00B3B8}" type="sibTrans" cxnId="{4A38A324-C9F7-48E0-A819-4ABD60B91F20}">
      <dgm:prSet/>
      <dgm:spPr/>
      <dgm:t>
        <a:bodyPr/>
        <a:lstStyle/>
        <a:p>
          <a:endParaRPr lang="en-US"/>
        </a:p>
      </dgm:t>
    </dgm:pt>
    <dgm:pt modelId="{0DC11FB6-B626-4E0C-8AB9-C09B9EC5BF8C}">
      <dgm:prSet phldrT="[Text]" custT="1"/>
      <dgm:spPr/>
      <dgm:t>
        <a:bodyPr/>
        <a:lstStyle/>
        <a:p>
          <a:r>
            <a:rPr lang="en-US" sz="2400" dirty="0">
              <a:latin typeface="Times New Roman" panose="02020603050405020304" pitchFamily="18" charset="0"/>
              <a:cs typeface="Times New Roman" panose="02020603050405020304" pitchFamily="18" charset="0"/>
            </a:rPr>
            <a:t>Leakage from old pipes</a:t>
          </a:r>
        </a:p>
      </dgm:t>
    </dgm:pt>
    <dgm:pt modelId="{60D42F19-1CE4-4106-8DC6-90E2ECA408D0}" type="parTrans" cxnId="{412652D5-F61D-47D8-9A01-78D20DB59232}">
      <dgm:prSet/>
      <dgm:spPr/>
      <dgm:t>
        <a:bodyPr/>
        <a:lstStyle/>
        <a:p>
          <a:endParaRPr lang="en-US"/>
        </a:p>
      </dgm:t>
    </dgm:pt>
    <dgm:pt modelId="{B1FD2FAB-2AC4-4092-AFDC-79F38372DFC9}" type="sibTrans" cxnId="{412652D5-F61D-47D8-9A01-78D20DB59232}">
      <dgm:prSet/>
      <dgm:spPr/>
      <dgm:t>
        <a:bodyPr/>
        <a:lstStyle/>
        <a:p>
          <a:endParaRPr lang="en-US"/>
        </a:p>
      </dgm:t>
    </dgm:pt>
    <dgm:pt modelId="{698600E9-3D24-4154-96FC-5191B9F42752}">
      <dgm:prSet phldrT="[Text]" custT="1"/>
      <dgm:spPr/>
      <dgm:t>
        <a:bodyPr/>
        <a:lstStyle/>
        <a:p>
          <a:r>
            <a:rPr lang="en-US" sz="2400" dirty="0">
              <a:latin typeface="Times New Roman" panose="02020603050405020304" pitchFamily="18" charset="0"/>
              <a:cs typeface="Times New Roman" panose="02020603050405020304" pitchFamily="18" charset="0"/>
            </a:rPr>
            <a:t>Leakage from conveyance lines and tanks</a:t>
          </a:r>
        </a:p>
      </dgm:t>
    </dgm:pt>
    <dgm:pt modelId="{0555833B-568A-48DA-B05B-8433B86F02D6}" type="parTrans" cxnId="{4E35BACD-1688-4EEC-8E41-A7BFC68135D3}">
      <dgm:prSet/>
      <dgm:spPr/>
      <dgm:t>
        <a:bodyPr/>
        <a:lstStyle/>
        <a:p>
          <a:endParaRPr lang="en-US"/>
        </a:p>
      </dgm:t>
    </dgm:pt>
    <dgm:pt modelId="{7B4D521E-E33F-4616-A969-F6757DA18BB0}" type="sibTrans" cxnId="{4E35BACD-1688-4EEC-8E41-A7BFC68135D3}">
      <dgm:prSet/>
      <dgm:spPr/>
      <dgm:t>
        <a:bodyPr/>
        <a:lstStyle/>
        <a:p>
          <a:endParaRPr lang="en-US"/>
        </a:p>
      </dgm:t>
    </dgm:pt>
    <dgm:pt modelId="{CF13282E-23DE-42CA-A9CC-754036995325}" type="pres">
      <dgm:prSet presAssocID="{36510EF7-3461-4147-8C5F-C6F42C7F77AF}" presName="diagram" presStyleCnt="0">
        <dgm:presLayoutVars>
          <dgm:chPref val="1"/>
          <dgm:dir/>
          <dgm:animOne val="branch"/>
          <dgm:animLvl val="lvl"/>
          <dgm:resizeHandles/>
        </dgm:presLayoutVars>
      </dgm:prSet>
      <dgm:spPr/>
    </dgm:pt>
    <dgm:pt modelId="{22E1570B-D5A6-47F3-B6E2-EC2529C28B3A}" type="pres">
      <dgm:prSet presAssocID="{F85FF7FC-3752-45ED-B959-F3A8C52B8F9A}" presName="root" presStyleCnt="0"/>
      <dgm:spPr/>
    </dgm:pt>
    <dgm:pt modelId="{F7B03F75-5A6D-4B39-B746-02D8BCB38CFE}" type="pres">
      <dgm:prSet presAssocID="{F85FF7FC-3752-45ED-B959-F3A8C52B8F9A}" presName="rootComposite" presStyleCnt="0"/>
      <dgm:spPr/>
    </dgm:pt>
    <dgm:pt modelId="{F8C23B95-8494-4E53-8281-17DFC9813019}" type="pres">
      <dgm:prSet presAssocID="{F85FF7FC-3752-45ED-B959-F3A8C52B8F9A}" presName="rootText" presStyleLbl="node1" presStyleIdx="0" presStyleCnt="1"/>
      <dgm:spPr/>
    </dgm:pt>
    <dgm:pt modelId="{2088D299-EFA7-4E07-8349-F5CB21020B4A}" type="pres">
      <dgm:prSet presAssocID="{F85FF7FC-3752-45ED-B959-F3A8C52B8F9A}" presName="rootConnector" presStyleLbl="node1" presStyleIdx="0" presStyleCnt="1"/>
      <dgm:spPr/>
    </dgm:pt>
    <dgm:pt modelId="{BA8EC1C2-156B-4082-A3F5-1F6580404677}" type="pres">
      <dgm:prSet presAssocID="{F85FF7FC-3752-45ED-B959-F3A8C52B8F9A}" presName="childShape" presStyleCnt="0"/>
      <dgm:spPr/>
    </dgm:pt>
    <dgm:pt modelId="{6C704966-2F29-4816-9964-E1BC4ADE13AD}" type="pres">
      <dgm:prSet presAssocID="{60D42F19-1CE4-4106-8DC6-90E2ECA408D0}" presName="Name13" presStyleLbl="parChTrans1D2" presStyleIdx="0" presStyleCnt="2"/>
      <dgm:spPr/>
    </dgm:pt>
    <dgm:pt modelId="{DBF3FA96-2C3C-446D-B79B-180468A3E051}" type="pres">
      <dgm:prSet presAssocID="{0DC11FB6-B626-4E0C-8AB9-C09B9EC5BF8C}" presName="childText" presStyleLbl="bgAcc1" presStyleIdx="0" presStyleCnt="2">
        <dgm:presLayoutVars>
          <dgm:bulletEnabled val="1"/>
        </dgm:presLayoutVars>
      </dgm:prSet>
      <dgm:spPr/>
    </dgm:pt>
    <dgm:pt modelId="{2A771D08-A3C3-4FDE-8A94-F190C33B21AD}" type="pres">
      <dgm:prSet presAssocID="{0555833B-568A-48DA-B05B-8433B86F02D6}" presName="Name13" presStyleLbl="parChTrans1D2" presStyleIdx="1" presStyleCnt="2"/>
      <dgm:spPr/>
    </dgm:pt>
    <dgm:pt modelId="{19BD1C41-A72B-45B0-BDB1-9B0DB39E0E1A}" type="pres">
      <dgm:prSet presAssocID="{698600E9-3D24-4154-96FC-5191B9F42752}" presName="childText" presStyleLbl="bgAcc1" presStyleIdx="1" presStyleCnt="2">
        <dgm:presLayoutVars>
          <dgm:bulletEnabled val="1"/>
        </dgm:presLayoutVars>
      </dgm:prSet>
      <dgm:spPr/>
    </dgm:pt>
  </dgm:ptLst>
  <dgm:cxnLst>
    <dgm:cxn modelId="{15E2140D-4075-4034-AD60-D385B0F88413}" type="presOf" srcId="{F85FF7FC-3752-45ED-B959-F3A8C52B8F9A}" destId="{F8C23B95-8494-4E53-8281-17DFC9813019}" srcOrd="0" destOrd="0" presId="urn:microsoft.com/office/officeart/2005/8/layout/hierarchy3"/>
    <dgm:cxn modelId="{4A38A324-C9F7-48E0-A819-4ABD60B91F20}" srcId="{36510EF7-3461-4147-8C5F-C6F42C7F77AF}" destId="{F85FF7FC-3752-45ED-B959-F3A8C52B8F9A}" srcOrd="0" destOrd="0" parTransId="{28403623-EEAB-44F0-96E7-5BCDA56E707F}" sibTransId="{52EF44CC-A0A0-417C-AD03-1EB67D00B3B8}"/>
    <dgm:cxn modelId="{EED7D62F-AE55-47E4-B570-B8CC33632642}" type="presOf" srcId="{60D42F19-1CE4-4106-8DC6-90E2ECA408D0}" destId="{6C704966-2F29-4816-9964-E1BC4ADE13AD}" srcOrd="0" destOrd="0" presId="urn:microsoft.com/office/officeart/2005/8/layout/hierarchy3"/>
    <dgm:cxn modelId="{88D6BE84-6801-468A-8A4C-5969D927762D}" type="presOf" srcId="{698600E9-3D24-4154-96FC-5191B9F42752}" destId="{19BD1C41-A72B-45B0-BDB1-9B0DB39E0E1A}" srcOrd="0" destOrd="0" presId="urn:microsoft.com/office/officeart/2005/8/layout/hierarchy3"/>
    <dgm:cxn modelId="{54D494A8-DC6C-4A44-9535-1B14F10702D2}" type="presOf" srcId="{0555833B-568A-48DA-B05B-8433B86F02D6}" destId="{2A771D08-A3C3-4FDE-8A94-F190C33B21AD}" srcOrd="0" destOrd="0" presId="urn:microsoft.com/office/officeart/2005/8/layout/hierarchy3"/>
    <dgm:cxn modelId="{4E35BACD-1688-4EEC-8E41-A7BFC68135D3}" srcId="{F85FF7FC-3752-45ED-B959-F3A8C52B8F9A}" destId="{698600E9-3D24-4154-96FC-5191B9F42752}" srcOrd="1" destOrd="0" parTransId="{0555833B-568A-48DA-B05B-8433B86F02D6}" sibTransId="{7B4D521E-E33F-4616-A969-F6757DA18BB0}"/>
    <dgm:cxn modelId="{6EC05FD5-9465-42AD-B8B1-459829037E8D}" type="presOf" srcId="{36510EF7-3461-4147-8C5F-C6F42C7F77AF}" destId="{CF13282E-23DE-42CA-A9CC-754036995325}" srcOrd="0" destOrd="0" presId="urn:microsoft.com/office/officeart/2005/8/layout/hierarchy3"/>
    <dgm:cxn modelId="{412652D5-F61D-47D8-9A01-78D20DB59232}" srcId="{F85FF7FC-3752-45ED-B959-F3A8C52B8F9A}" destId="{0DC11FB6-B626-4E0C-8AB9-C09B9EC5BF8C}" srcOrd="0" destOrd="0" parTransId="{60D42F19-1CE4-4106-8DC6-90E2ECA408D0}" sibTransId="{B1FD2FAB-2AC4-4092-AFDC-79F38372DFC9}"/>
    <dgm:cxn modelId="{AD8D4BDE-40E6-4812-816B-50475BD060F4}" type="presOf" srcId="{F85FF7FC-3752-45ED-B959-F3A8C52B8F9A}" destId="{2088D299-EFA7-4E07-8349-F5CB21020B4A}" srcOrd="1" destOrd="0" presId="urn:microsoft.com/office/officeart/2005/8/layout/hierarchy3"/>
    <dgm:cxn modelId="{CD6B0AE1-C9F8-4A3E-9879-A8D50DFE96FF}" type="presOf" srcId="{0DC11FB6-B626-4E0C-8AB9-C09B9EC5BF8C}" destId="{DBF3FA96-2C3C-446D-B79B-180468A3E051}" srcOrd="0" destOrd="0" presId="urn:microsoft.com/office/officeart/2005/8/layout/hierarchy3"/>
    <dgm:cxn modelId="{639B5135-5514-4CF6-A4B0-4AA9101BA79E}" type="presParOf" srcId="{CF13282E-23DE-42CA-A9CC-754036995325}" destId="{22E1570B-D5A6-47F3-B6E2-EC2529C28B3A}" srcOrd="0" destOrd="0" presId="urn:microsoft.com/office/officeart/2005/8/layout/hierarchy3"/>
    <dgm:cxn modelId="{0B7EB1CC-1A5F-46C1-96FB-AF9D341368CD}" type="presParOf" srcId="{22E1570B-D5A6-47F3-B6E2-EC2529C28B3A}" destId="{F7B03F75-5A6D-4B39-B746-02D8BCB38CFE}" srcOrd="0" destOrd="0" presId="urn:microsoft.com/office/officeart/2005/8/layout/hierarchy3"/>
    <dgm:cxn modelId="{33E43673-A9D3-4152-B3B3-AD90F6955B43}" type="presParOf" srcId="{F7B03F75-5A6D-4B39-B746-02D8BCB38CFE}" destId="{F8C23B95-8494-4E53-8281-17DFC9813019}" srcOrd="0" destOrd="0" presId="urn:microsoft.com/office/officeart/2005/8/layout/hierarchy3"/>
    <dgm:cxn modelId="{D2ECBB7A-D1FE-47EC-8905-C77EE353889E}" type="presParOf" srcId="{F7B03F75-5A6D-4B39-B746-02D8BCB38CFE}" destId="{2088D299-EFA7-4E07-8349-F5CB21020B4A}" srcOrd="1" destOrd="0" presId="urn:microsoft.com/office/officeart/2005/8/layout/hierarchy3"/>
    <dgm:cxn modelId="{86C1E98F-EC14-46C1-B048-755EDEB00880}" type="presParOf" srcId="{22E1570B-D5A6-47F3-B6E2-EC2529C28B3A}" destId="{BA8EC1C2-156B-4082-A3F5-1F6580404677}" srcOrd="1" destOrd="0" presId="urn:microsoft.com/office/officeart/2005/8/layout/hierarchy3"/>
    <dgm:cxn modelId="{A76AA2F3-A793-455A-9B11-E9FA242997DA}" type="presParOf" srcId="{BA8EC1C2-156B-4082-A3F5-1F6580404677}" destId="{6C704966-2F29-4816-9964-E1BC4ADE13AD}" srcOrd="0" destOrd="0" presId="urn:microsoft.com/office/officeart/2005/8/layout/hierarchy3"/>
    <dgm:cxn modelId="{F6501068-4089-4819-BFD5-E4C399DB3DCE}" type="presParOf" srcId="{BA8EC1C2-156B-4082-A3F5-1F6580404677}" destId="{DBF3FA96-2C3C-446D-B79B-180468A3E051}" srcOrd="1" destOrd="0" presId="urn:microsoft.com/office/officeart/2005/8/layout/hierarchy3"/>
    <dgm:cxn modelId="{9046F26A-0FA8-43C4-8401-37377EE68841}" type="presParOf" srcId="{BA8EC1C2-156B-4082-A3F5-1F6580404677}" destId="{2A771D08-A3C3-4FDE-8A94-F190C33B21AD}" srcOrd="2" destOrd="0" presId="urn:microsoft.com/office/officeart/2005/8/layout/hierarchy3"/>
    <dgm:cxn modelId="{A77702F8-2540-448D-934F-7588A4CF06F9}" type="presParOf" srcId="{BA8EC1C2-156B-4082-A3F5-1F6580404677}" destId="{19BD1C41-A72B-45B0-BDB1-9B0DB39E0E1A}" srcOrd="3" destOrd="0" presId="urn:microsoft.com/office/officeart/2005/8/layout/hierarchy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A5D334B-BDCE-4641-8384-FB6655CFAB79}">
      <dsp:nvSpPr>
        <dsp:cNvPr id="0" name=""/>
        <dsp:cNvSpPr/>
      </dsp:nvSpPr>
      <dsp:spPr>
        <a:xfrm rot="5400000">
          <a:off x="-396042" y="1380477"/>
          <a:ext cx="1748118" cy="210953"/>
        </a:xfrm>
        <a:prstGeom prst="rect">
          <a:avLst/>
        </a:prstGeom>
        <a:solidFill>
          <a:schemeClr val="dk2">
            <a:tint val="60000"/>
            <a:hueOff val="0"/>
            <a:satOff val="0"/>
            <a:lumOff val="0"/>
            <a:alphaOff val="0"/>
          </a:schemeClr>
        </a:solidFill>
        <a:ln w="9525" cap="flat" cmpd="sng" algn="ctr">
          <a:solidFill>
            <a:schemeClr val="dk2">
              <a:tint val="60000"/>
              <a:hueOff val="0"/>
              <a:satOff val="0"/>
              <a:lumOff val="0"/>
              <a:alphaOff val="0"/>
            </a:schemeClr>
          </a:solidFill>
          <a:prstDash val="solid"/>
        </a:ln>
        <a:effectLst>
          <a:outerShdw blurRad="50800" dist="25400" dir="5400000" rotWithShape="0">
            <a:srgbClr val="000000">
              <a:alpha val="28000"/>
            </a:srgbClr>
          </a:outerShdw>
        </a:effectLst>
        <a:sp3d z="-54080" prstMaterial="plastic">
          <a:bevelT w="25400" h="25400"/>
          <a:bevelB w="25400" h="25400"/>
        </a:sp3d>
      </dsp:spPr>
      <dsp:style>
        <a:lnRef idx="1">
          <a:scrgbClr r="0" g="0" b="0"/>
        </a:lnRef>
        <a:fillRef idx="1">
          <a:scrgbClr r="0" g="0" b="0"/>
        </a:fillRef>
        <a:effectRef idx="2">
          <a:scrgbClr r="0" g="0" b="0"/>
        </a:effectRef>
        <a:fontRef idx="minor">
          <a:schemeClr val="lt1"/>
        </a:fontRef>
      </dsp:style>
    </dsp:sp>
    <dsp:sp modelId="{E34C7225-2CBF-4E40-9E66-572F4B1B1437}">
      <dsp:nvSpPr>
        <dsp:cNvPr id="0" name=""/>
        <dsp:cNvSpPr/>
      </dsp:nvSpPr>
      <dsp:spPr>
        <a:xfrm>
          <a:off x="4318" y="262199"/>
          <a:ext cx="2343926" cy="1406355"/>
        </a:xfrm>
        <a:prstGeom prst="roundRect">
          <a:avLst>
            <a:gd name="adj" fmla="val 10000"/>
          </a:avLst>
        </a:prstGeom>
        <a:solidFill>
          <a:schemeClr val="dk2">
            <a:hueOff val="0"/>
            <a:satOff val="0"/>
            <a:lumOff val="0"/>
            <a:alphaOff val="0"/>
          </a:schemeClr>
        </a:solidFill>
        <a:ln>
          <a:noFill/>
        </a:ln>
        <a:effectLst>
          <a:outerShdw blurRad="50800" dist="25400" dir="5400000" rotWithShape="0">
            <a:srgbClr val="000000">
              <a:alpha val="28000"/>
            </a:srgbClr>
          </a:outerShdw>
        </a:effectLst>
        <a:sp3d prstMaterial="plastic">
          <a:bevelT w="50800" h="50800"/>
          <a:bevelB w="50800" h="50800"/>
        </a:sp3d>
      </dsp:spPr>
      <dsp:style>
        <a:lnRef idx="0">
          <a:scrgbClr r="0" g="0" b="0"/>
        </a:lnRef>
        <a:fillRef idx="1">
          <a:scrgbClr r="0" g="0" b="0"/>
        </a:fillRef>
        <a:effectRef idx="2">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n-US" sz="2400" kern="1200" dirty="0">
              <a:latin typeface="Times New Roman" panose="02020603050405020304" pitchFamily="18" charset="0"/>
              <a:cs typeface="Times New Roman" panose="02020603050405020304" pitchFamily="18" charset="0"/>
            </a:rPr>
            <a:t>Collecting data </a:t>
          </a:r>
        </a:p>
      </dsp:txBody>
      <dsp:txXfrm>
        <a:off x="45509" y="303390"/>
        <a:ext cx="2261544" cy="1323973"/>
      </dsp:txXfrm>
    </dsp:sp>
    <dsp:sp modelId="{92F7191F-16D0-479A-9572-2AC5E9C4EE6C}">
      <dsp:nvSpPr>
        <dsp:cNvPr id="0" name=""/>
        <dsp:cNvSpPr/>
      </dsp:nvSpPr>
      <dsp:spPr>
        <a:xfrm rot="5400000">
          <a:off x="-396042" y="3138422"/>
          <a:ext cx="1748118" cy="210953"/>
        </a:xfrm>
        <a:prstGeom prst="rect">
          <a:avLst/>
        </a:prstGeom>
        <a:solidFill>
          <a:schemeClr val="dk2">
            <a:tint val="60000"/>
            <a:hueOff val="0"/>
            <a:satOff val="0"/>
            <a:lumOff val="0"/>
            <a:alphaOff val="0"/>
          </a:schemeClr>
        </a:solidFill>
        <a:ln w="9525" cap="flat" cmpd="sng" algn="ctr">
          <a:solidFill>
            <a:schemeClr val="dk2">
              <a:tint val="60000"/>
              <a:hueOff val="0"/>
              <a:satOff val="0"/>
              <a:lumOff val="0"/>
              <a:alphaOff val="0"/>
            </a:schemeClr>
          </a:solidFill>
          <a:prstDash val="solid"/>
        </a:ln>
        <a:effectLst>
          <a:outerShdw blurRad="50800" dist="25400" dir="5400000" rotWithShape="0">
            <a:srgbClr val="000000">
              <a:alpha val="28000"/>
            </a:srgbClr>
          </a:outerShdw>
        </a:effectLst>
        <a:sp3d z="-54080" prstMaterial="plastic">
          <a:bevelT w="25400" h="25400"/>
          <a:bevelB w="25400" h="25400"/>
        </a:sp3d>
      </dsp:spPr>
      <dsp:style>
        <a:lnRef idx="1">
          <a:scrgbClr r="0" g="0" b="0"/>
        </a:lnRef>
        <a:fillRef idx="1">
          <a:scrgbClr r="0" g="0" b="0"/>
        </a:fillRef>
        <a:effectRef idx="2">
          <a:scrgbClr r="0" g="0" b="0"/>
        </a:effectRef>
        <a:fontRef idx="minor">
          <a:schemeClr val="lt1"/>
        </a:fontRef>
      </dsp:style>
    </dsp:sp>
    <dsp:sp modelId="{FF7DBDB3-05EA-48B1-BC42-0BC7D9117C20}">
      <dsp:nvSpPr>
        <dsp:cNvPr id="0" name=""/>
        <dsp:cNvSpPr/>
      </dsp:nvSpPr>
      <dsp:spPr>
        <a:xfrm>
          <a:off x="4318" y="2020144"/>
          <a:ext cx="2343926" cy="1406355"/>
        </a:xfrm>
        <a:prstGeom prst="roundRect">
          <a:avLst>
            <a:gd name="adj" fmla="val 10000"/>
          </a:avLst>
        </a:prstGeom>
        <a:solidFill>
          <a:schemeClr val="dk2">
            <a:hueOff val="0"/>
            <a:satOff val="0"/>
            <a:lumOff val="0"/>
            <a:alphaOff val="0"/>
          </a:schemeClr>
        </a:solidFill>
        <a:ln>
          <a:noFill/>
        </a:ln>
        <a:effectLst>
          <a:outerShdw blurRad="50800" dist="25400" dir="5400000" rotWithShape="0">
            <a:srgbClr val="000000">
              <a:alpha val="28000"/>
            </a:srgbClr>
          </a:outerShdw>
        </a:effectLst>
        <a:sp3d prstMaterial="plastic">
          <a:bevelT w="50800" h="50800"/>
          <a:bevelB w="50800" h="50800"/>
        </a:sp3d>
      </dsp:spPr>
      <dsp:style>
        <a:lnRef idx="0">
          <a:scrgbClr r="0" g="0" b="0"/>
        </a:lnRef>
        <a:fillRef idx="1">
          <a:scrgbClr r="0" g="0" b="0"/>
        </a:fillRef>
        <a:effectRef idx="2">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n-US" sz="2400" kern="1200" dirty="0">
              <a:latin typeface="Times New Roman" panose="02020603050405020304" pitchFamily="18" charset="0"/>
              <a:cs typeface="Times New Roman" panose="02020603050405020304" pitchFamily="18" charset="0"/>
            </a:rPr>
            <a:t>Estimate the future population</a:t>
          </a:r>
        </a:p>
      </dsp:txBody>
      <dsp:txXfrm>
        <a:off x="45509" y="2061335"/>
        <a:ext cx="2261544" cy="1323973"/>
      </dsp:txXfrm>
    </dsp:sp>
    <dsp:sp modelId="{E8169021-5F11-424B-BFF7-A4C97265599D}">
      <dsp:nvSpPr>
        <dsp:cNvPr id="0" name=""/>
        <dsp:cNvSpPr/>
      </dsp:nvSpPr>
      <dsp:spPr>
        <a:xfrm>
          <a:off x="482930" y="4017394"/>
          <a:ext cx="3107595" cy="210953"/>
        </a:xfrm>
        <a:prstGeom prst="rect">
          <a:avLst/>
        </a:prstGeom>
        <a:solidFill>
          <a:schemeClr val="dk2">
            <a:tint val="60000"/>
            <a:hueOff val="0"/>
            <a:satOff val="0"/>
            <a:lumOff val="0"/>
            <a:alphaOff val="0"/>
          </a:schemeClr>
        </a:solidFill>
        <a:ln w="9525" cap="flat" cmpd="sng" algn="ctr">
          <a:solidFill>
            <a:schemeClr val="dk2">
              <a:tint val="60000"/>
              <a:hueOff val="0"/>
              <a:satOff val="0"/>
              <a:lumOff val="0"/>
              <a:alphaOff val="0"/>
            </a:schemeClr>
          </a:solidFill>
          <a:prstDash val="solid"/>
        </a:ln>
        <a:effectLst>
          <a:outerShdw blurRad="50800" dist="25400" dir="5400000" rotWithShape="0">
            <a:srgbClr val="000000">
              <a:alpha val="28000"/>
            </a:srgbClr>
          </a:outerShdw>
        </a:effectLst>
        <a:sp3d z="-54080" prstMaterial="plastic">
          <a:bevelT w="25400" h="25400"/>
          <a:bevelB w="25400" h="25400"/>
        </a:sp3d>
      </dsp:spPr>
      <dsp:style>
        <a:lnRef idx="1">
          <a:scrgbClr r="0" g="0" b="0"/>
        </a:lnRef>
        <a:fillRef idx="1">
          <a:scrgbClr r="0" g="0" b="0"/>
        </a:fillRef>
        <a:effectRef idx="2">
          <a:scrgbClr r="0" g="0" b="0"/>
        </a:effectRef>
        <a:fontRef idx="minor">
          <a:schemeClr val="lt1"/>
        </a:fontRef>
      </dsp:style>
    </dsp:sp>
    <dsp:sp modelId="{5EF2BDEC-7078-4399-A1B5-14CB3DC362B9}">
      <dsp:nvSpPr>
        <dsp:cNvPr id="0" name=""/>
        <dsp:cNvSpPr/>
      </dsp:nvSpPr>
      <dsp:spPr>
        <a:xfrm>
          <a:off x="4318" y="3778088"/>
          <a:ext cx="2343926" cy="1406355"/>
        </a:xfrm>
        <a:prstGeom prst="roundRect">
          <a:avLst>
            <a:gd name="adj" fmla="val 10000"/>
          </a:avLst>
        </a:prstGeom>
        <a:solidFill>
          <a:schemeClr val="dk2">
            <a:hueOff val="0"/>
            <a:satOff val="0"/>
            <a:lumOff val="0"/>
            <a:alphaOff val="0"/>
          </a:schemeClr>
        </a:solidFill>
        <a:ln>
          <a:noFill/>
        </a:ln>
        <a:effectLst>
          <a:outerShdw blurRad="50800" dist="25400" dir="5400000" rotWithShape="0">
            <a:srgbClr val="000000">
              <a:alpha val="28000"/>
            </a:srgbClr>
          </a:outerShdw>
        </a:effectLst>
        <a:sp3d prstMaterial="plastic">
          <a:bevelT w="50800" h="50800"/>
          <a:bevelB w="50800" h="50800"/>
        </a:sp3d>
      </dsp:spPr>
      <dsp:style>
        <a:lnRef idx="0">
          <a:scrgbClr r="0" g="0" b="0"/>
        </a:lnRef>
        <a:fillRef idx="1">
          <a:scrgbClr r="0" g="0" b="0"/>
        </a:fillRef>
        <a:effectRef idx="2">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n-US" sz="2400" kern="1200" dirty="0">
              <a:latin typeface="Times New Roman" panose="02020603050405020304" pitchFamily="18" charset="0"/>
              <a:cs typeface="Times New Roman" panose="02020603050405020304" pitchFamily="18" charset="0"/>
            </a:rPr>
            <a:t>Estimate the future consumption</a:t>
          </a:r>
        </a:p>
      </dsp:txBody>
      <dsp:txXfrm>
        <a:off x="45509" y="3819279"/>
        <a:ext cx="2261544" cy="1323973"/>
      </dsp:txXfrm>
    </dsp:sp>
    <dsp:sp modelId="{8A0B3EE9-9334-4A54-A258-5DF94FCF4601}">
      <dsp:nvSpPr>
        <dsp:cNvPr id="0" name=""/>
        <dsp:cNvSpPr/>
      </dsp:nvSpPr>
      <dsp:spPr>
        <a:xfrm rot="16200000">
          <a:off x="2721379" y="3138422"/>
          <a:ext cx="1748118" cy="210953"/>
        </a:xfrm>
        <a:prstGeom prst="rect">
          <a:avLst/>
        </a:prstGeom>
        <a:solidFill>
          <a:schemeClr val="dk2">
            <a:tint val="60000"/>
            <a:hueOff val="0"/>
            <a:satOff val="0"/>
            <a:lumOff val="0"/>
            <a:alphaOff val="0"/>
          </a:schemeClr>
        </a:solidFill>
        <a:ln w="9525" cap="flat" cmpd="sng" algn="ctr">
          <a:solidFill>
            <a:schemeClr val="dk2">
              <a:tint val="60000"/>
              <a:hueOff val="0"/>
              <a:satOff val="0"/>
              <a:lumOff val="0"/>
              <a:alphaOff val="0"/>
            </a:schemeClr>
          </a:solidFill>
          <a:prstDash val="solid"/>
        </a:ln>
        <a:effectLst>
          <a:outerShdw blurRad="50800" dist="25400" dir="5400000" rotWithShape="0">
            <a:srgbClr val="000000">
              <a:alpha val="28000"/>
            </a:srgbClr>
          </a:outerShdw>
        </a:effectLst>
        <a:sp3d z="-54080" prstMaterial="plastic">
          <a:bevelT w="25400" h="25400"/>
          <a:bevelB w="25400" h="25400"/>
        </a:sp3d>
      </dsp:spPr>
      <dsp:style>
        <a:lnRef idx="1">
          <a:scrgbClr r="0" g="0" b="0"/>
        </a:lnRef>
        <a:fillRef idx="1">
          <a:scrgbClr r="0" g="0" b="0"/>
        </a:fillRef>
        <a:effectRef idx="2">
          <a:scrgbClr r="0" g="0" b="0"/>
        </a:effectRef>
        <a:fontRef idx="minor">
          <a:schemeClr val="lt1"/>
        </a:fontRef>
      </dsp:style>
    </dsp:sp>
    <dsp:sp modelId="{55F85E0E-3122-42FC-86F4-E2B37B332DEB}">
      <dsp:nvSpPr>
        <dsp:cNvPr id="0" name=""/>
        <dsp:cNvSpPr/>
      </dsp:nvSpPr>
      <dsp:spPr>
        <a:xfrm>
          <a:off x="3121740" y="3778088"/>
          <a:ext cx="2343926" cy="1406355"/>
        </a:xfrm>
        <a:prstGeom prst="roundRect">
          <a:avLst>
            <a:gd name="adj" fmla="val 10000"/>
          </a:avLst>
        </a:prstGeom>
        <a:solidFill>
          <a:schemeClr val="dk2">
            <a:hueOff val="0"/>
            <a:satOff val="0"/>
            <a:lumOff val="0"/>
            <a:alphaOff val="0"/>
          </a:schemeClr>
        </a:solidFill>
        <a:ln>
          <a:noFill/>
        </a:ln>
        <a:effectLst>
          <a:outerShdw blurRad="50800" dist="25400" dir="5400000" rotWithShape="0">
            <a:srgbClr val="000000">
              <a:alpha val="28000"/>
            </a:srgbClr>
          </a:outerShdw>
        </a:effectLst>
        <a:sp3d prstMaterial="plastic">
          <a:bevelT w="50800" h="50800"/>
          <a:bevelB w="50800" h="50800"/>
        </a:sp3d>
      </dsp:spPr>
      <dsp:style>
        <a:lnRef idx="0">
          <a:scrgbClr r="0" g="0" b="0"/>
        </a:lnRef>
        <a:fillRef idx="1">
          <a:scrgbClr r="0" g="0" b="0"/>
        </a:fillRef>
        <a:effectRef idx="2">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n-US" sz="2400" kern="1200" dirty="0">
              <a:latin typeface="Times New Roman" panose="02020603050405020304" pitchFamily="18" charset="0"/>
              <a:cs typeface="Times New Roman" panose="02020603050405020304" pitchFamily="18" charset="0"/>
            </a:rPr>
            <a:t>Estimate the future supply</a:t>
          </a:r>
        </a:p>
      </dsp:txBody>
      <dsp:txXfrm>
        <a:off x="3162931" y="3819279"/>
        <a:ext cx="2261544" cy="1323973"/>
      </dsp:txXfrm>
    </dsp:sp>
    <dsp:sp modelId="{8268468C-02F3-4D20-99A6-8C65ACC4A6BA}">
      <dsp:nvSpPr>
        <dsp:cNvPr id="0" name=""/>
        <dsp:cNvSpPr/>
      </dsp:nvSpPr>
      <dsp:spPr>
        <a:xfrm rot="16200000">
          <a:off x="2721379" y="1380477"/>
          <a:ext cx="1748118" cy="210953"/>
        </a:xfrm>
        <a:prstGeom prst="rect">
          <a:avLst/>
        </a:prstGeom>
        <a:solidFill>
          <a:schemeClr val="dk2">
            <a:tint val="60000"/>
            <a:hueOff val="0"/>
            <a:satOff val="0"/>
            <a:lumOff val="0"/>
            <a:alphaOff val="0"/>
          </a:schemeClr>
        </a:solidFill>
        <a:ln w="9525" cap="flat" cmpd="sng" algn="ctr">
          <a:solidFill>
            <a:schemeClr val="dk2">
              <a:tint val="60000"/>
              <a:hueOff val="0"/>
              <a:satOff val="0"/>
              <a:lumOff val="0"/>
              <a:alphaOff val="0"/>
            </a:schemeClr>
          </a:solidFill>
          <a:prstDash val="solid"/>
        </a:ln>
        <a:effectLst>
          <a:outerShdw blurRad="50800" dist="25400" dir="5400000" rotWithShape="0">
            <a:srgbClr val="000000">
              <a:alpha val="28000"/>
            </a:srgbClr>
          </a:outerShdw>
        </a:effectLst>
        <a:sp3d z="-54080" prstMaterial="plastic">
          <a:bevelT w="25400" h="25400"/>
          <a:bevelB w="25400" h="25400"/>
        </a:sp3d>
      </dsp:spPr>
      <dsp:style>
        <a:lnRef idx="1">
          <a:scrgbClr r="0" g="0" b="0"/>
        </a:lnRef>
        <a:fillRef idx="1">
          <a:scrgbClr r="0" g="0" b="0"/>
        </a:fillRef>
        <a:effectRef idx="2">
          <a:scrgbClr r="0" g="0" b="0"/>
        </a:effectRef>
        <a:fontRef idx="minor">
          <a:schemeClr val="lt1"/>
        </a:fontRef>
      </dsp:style>
    </dsp:sp>
    <dsp:sp modelId="{0ADFA67E-81BF-4728-A8FB-6AA746F83E92}">
      <dsp:nvSpPr>
        <dsp:cNvPr id="0" name=""/>
        <dsp:cNvSpPr/>
      </dsp:nvSpPr>
      <dsp:spPr>
        <a:xfrm>
          <a:off x="3121740" y="2020144"/>
          <a:ext cx="2343926" cy="1406355"/>
        </a:xfrm>
        <a:prstGeom prst="roundRect">
          <a:avLst>
            <a:gd name="adj" fmla="val 10000"/>
          </a:avLst>
        </a:prstGeom>
        <a:solidFill>
          <a:schemeClr val="dk2">
            <a:hueOff val="0"/>
            <a:satOff val="0"/>
            <a:lumOff val="0"/>
            <a:alphaOff val="0"/>
          </a:schemeClr>
        </a:solidFill>
        <a:ln>
          <a:noFill/>
        </a:ln>
        <a:effectLst>
          <a:outerShdw blurRad="50800" dist="25400" dir="5400000" rotWithShape="0">
            <a:srgbClr val="000000">
              <a:alpha val="28000"/>
            </a:srgbClr>
          </a:outerShdw>
        </a:effectLst>
        <a:sp3d prstMaterial="plastic">
          <a:bevelT w="50800" h="50800"/>
          <a:bevelB w="50800" h="50800"/>
        </a:sp3d>
      </dsp:spPr>
      <dsp:style>
        <a:lnRef idx="0">
          <a:scrgbClr r="0" g="0" b="0"/>
        </a:lnRef>
        <a:fillRef idx="1">
          <a:scrgbClr r="0" g="0" b="0"/>
        </a:fillRef>
        <a:effectRef idx="2">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n-US" sz="2400" kern="1200" dirty="0">
              <a:latin typeface="Times New Roman" panose="02020603050405020304" pitchFamily="18" charset="0"/>
              <a:cs typeface="Times New Roman" panose="02020603050405020304" pitchFamily="18" charset="0"/>
            </a:rPr>
            <a:t>Obtain the future gap</a:t>
          </a:r>
        </a:p>
      </dsp:txBody>
      <dsp:txXfrm>
        <a:off x="3162931" y="2061335"/>
        <a:ext cx="2261544" cy="1323973"/>
      </dsp:txXfrm>
    </dsp:sp>
    <dsp:sp modelId="{B488A26B-1BEF-4B0D-B01B-50490182A2CC}">
      <dsp:nvSpPr>
        <dsp:cNvPr id="0" name=""/>
        <dsp:cNvSpPr/>
      </dsp:nvSpPr>
      <dsp:spPr>
        <a:xfrm>
          <a:off x="3600352" y="501505"/>
          <a:ext cx="3107595" cy="210953"/>
        </a:xfrm>
        <a:prstGeom prst="rect">
          <a:avLst/>
        </a:prstGeom>
        <a:solidFill>
          <a:schemeClr val="dk2">
            <a:tint val="60000"/>
            <a:hueOff val="0"/>
            <a:satOff val="0"/>
            <a:lumOff val="0"/>
            <a:alphaOff val="0"/>
          </a:schemeClr>
        </a:solidFill>
        <a:ln w="9525" cap="flat" cmpd="sng" algn="ctr">
          <a:solidFill>
            <a:schemeClr val="dk2">
              <a:tint val="60000"/>
              <a:hueOff val="0"/>
              <a:satOff val="0"/>
              <a:lumOff val="0"/>
              <a:alphaOff val="0"/>
            </a:schemeClr>
          </a:solidFill>
          <a:prstDash val="solid"/>
        </a:ln>
        <a:effectLst>
          <a:outerShdw blurRad="50800" dist="25400" dir="5400000" rotWithShape="0">
            <a:srgbClr val="000000">
              <a:alpha val="28000"/>
            </a:srgbClr>
          </a:outerShdw>
        </a:effectLst>
        <a:sp3d z="-54080" prstMaterial="plastic">
          <a:bevelT w="25400" h="25400"/>
          <a:bevelB w="25400" h="25400"/>
        </a:sp3d>
      </dsp:spPr>
      <dsp:style>
        <a:lnRef idx="1">
          <a:scrgbClr r="0" g="0" b="0"/>
        </a:lnRef>
        <a:fillRef idx="1">
          <a:scrgbClr r="0" g="0" b="0"/>
        </a:fillRef>
        <a:effectRef idx="2">
          <a:scrgbClr r="0" g="0" b="0"/>
        </a:effectRef>
        <a:fontRef idx="minor">
          <a:schemeClr val="lt1"/>
        </a:fontRef>
      </dsp:style>
    </dsp:sp>
    <dsp:sp modelId="{925B4BAB-B2E0-49CD-9BE8-7310BD6089DB}">
      <dsp:nvSpPr>
        <dsp:cNvPr id="0" name=""/>
        <dsp:cNvSpPr/>
      </dsp:nvSpPr>
      <dsp:spPr>
        <a:xfrm>
          <a:off x="3121740" y="262199"/>
          <a:ext cx="2343926" cy="1406355"/>
        </a:xfrm>
        <a:prstGeom prst="roundRect">
          <a:avLst>
            <a:gd name="adj" fmla="val 10000"/>
          </a:avLst>
        </a:prstGeom>
        <a:solidFill>
          <a:schemeClr val="dk2">
            <a:hueOff val="0"/>
            <a:satOff val="0"/>
            <a:lumOff val="0"/>
            <a:alphaOff val="0"/>
          </a:schemeClr>
        </a:solidFill>
        <a:ln>
          <a:noFill/>
        </a:ln>
        <a:effectLst>
          <a:outerShdw blurRad="50800" dist="25400" dir="5400000" rotWithShape="0">
            <a:srgbClr val="000000">
              <a:alpha val="28000"/>
            </a:srgbClr>
          </a:outerShdw>
        </a:effectLst>
        <a:sp3d prstMaterial="plastic">
          <a:bevelT w="50800" h="50800"/>
          <a:bevelB w="50800" h="50800"/>
        </a:sp3d>
      </dsp:spPr>
      <dsp:style>
        <a:lnRef idx="0">
          <a:scrgbClr r="0" g="0" b="0"/>
        </a:lnRef>
        <a:fillRef idx="1">
          <a:scrgbClr r="0" g="0" b="0"/>
        </a:fillRef>
        <a:effectRef idx="2">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n-US" sz="2400" kern="1200" dirty="0">
              <a:latin typeface="Times New Roman" panose="02020603050405020304" pitchFamily="18" charset="0"/>
              <a:cs typeface="Times New Roman" panose="02020603050405020304" pitchFamily="18" charset="0"/>
            </a:rPr>
            <a:t>Rehabilitate the network</a:t>
          </a:r>
        </a:p>
      </dsp:txBody>
      <dsp:txXfrm>
        <a:off x="3162931" y="303390"/>
        <a:ext cx="2261544" cy="1323973"/>
      </dsp:txXfrm>
    </dsp:sp>
    <dsp:sp modelId="{4608829B-66D0-49C3-8C8C-13C484499ED3}">
      <dsp:nvSpPr>
        <dsp:cNvPr id="0" name=""/>
        <dsp:cNvSpPr/>
      </dsp:nvSpPr>
      <dsp:spPr>
        <a:xfrm rot="5400000">
          <a:off x="5838801" y="1380477"/>
          <a:ext cx="1748118" cy="210953"/>
        </a:xfrm>
        <a:prstGeom prst="rect">
          <a:avLst/>
        </a:prstGeom>
        <a:solidFill>
          <a:schemeClr val="dk2">
            <a:tint val="60000"/>
            <a:hueOff val="0"/>
            <a:satOff val="0"/>
            <a:lumOff val="0"/>
            <a:alphaOff val="0"/>
          </a:schemeClr>
        </a:solidFill>
        <a:ln w="9525" cap="flat" cmpd="sng" algn="ctr">
          <a:solidFill>
            <a:schemeClr val="dk2">
              <a:tint val="60000"/>
              <a:hueOff val="0"/>
              <a:satOff val="0"/>
              <a:lumOff val="0"/>
              <a:alphaOff val="0"/>
            </a:schemeClr>
          </a:solidFill>
          <a:prstDash val="solid"/>
        </a:ln>
        <a:effectLst>
          <a:outerShdw blurRad="50800" dist="25400" dir="5400000" rotWithShape="0">
            <a:srgbClr val="000000">
              <a:alpha val="28000"/>
            </a:srgbClr>
          </a:outerShdw>
        </a:effectLst>
        <a:sp3d z="-54080" prstMaterial="plastic">
          <a:bevelT w="25400" h="25400"/>
          <a:bevelB w="25400" h="25400"/>
        </a:sp3d>
      </dsp:spPr>
      <dsp:style>
        <a:lnRef idx="1">
          <a:scrgbClr r="0" g="0" b="0"/>
        </a:lnRef>
        <a:fillRef idx="1">
          <a:scrgbClr r="0" g="0" b="0"/>
        </a:fillRef>
        <a:effectRef idx="2">
          <a:scrgbClr r="0" g="0" b="0"/>
        </a:effectRef>
        <a:fontRef idx="minor">
          <a:schemeClr val="lt1"/>
        </a:fontRef>
      </dsp:style>
    </dsp:sp>
    <dsp:sp modelId="{6D0C3FBA-CABF-4871-87BC-CB7F530735C2}">
      <dsp:nvSpPr>
        <dsp:cNvPr id="0" name=""/>
        <dsp:cNvSpPr/>
      </dsp:nvSpPr>
      <dsp:spPr>
        <a:xfrm>
          <a:off x="6239162" y="262199"/>
          <a:ext cx="2343926" cy="1406355"/>
        </a:xfrm>
        <a:prstGeom prst="roundRect">
          <a:avLst>
            <a:gd name="adj" fmla="val 10000"/>
          </a:avLst>
        </a:prstGeom>
        <a:solidFill>
          <a:schemeClr val="dk2">
            <a:hueOff val="0"/>
            <a:satOff val="0"/>
            <a:lumOff val="0"/>
            <a:alphaOff val="0"/>
          </a:schemeClr>
        </a:solidFill>
        <a:ln>
          <a:noFill/>
        </a:ln>
        <a:effectLst>
          <a:outerShdw blurRad="50800" dist="25400" dir="5400000" rotWithShape="0">
            <a:srgbClr val="000000">
              <a:alpha val="28000"/>
            </a:srgbClr>
          </a:outerShdw>
        </a:effectLst>
        <a:sp3d prstMaterial="plastic">
          <a:bevelT w="50800" h="50800"/>
          <a:bevelB w="50800" h="50800"/>
        </a:sp3d>
      </dsp:spPr>
      <dsp:style>
        <a:lnRef idx="0">
          <a:scrgbClr r="0" g="0" b="0"/>
        </a:lnRef>
        <a:fillRef idx="1">
          <a:scrgbClr r="0" g="0" b="0"/>
        </a:fillRef>
        <a:effectRef idx="2">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n-US" sz="2400" kern="1200" dirty="0">
              <a:latin typeface="Times New Roman" panose="02020603050405020304" pitchFamily="18" charset="0"/>
              <a:cs typeface="Times New Roman" panose="02020603050405020304" pitchFamily="18" charset="0"/>
            </a:rPr>
            <a:t>Find new possible resources</a:t>
          </a:r>
        </a:p>
      </dsp:txBody>
      <dsp:txXfrm>
        <a:off x="6280353" y="303390"/>
        <a:ext cx="2261544" cy="1323973"/>
      </dsp:txXfrm>
    </dsp:sp>
    <dsp:sp modelId="{6BD35810-7235-4AB6-96A6-959A078D7895}">
      <dsp:nvSpPr>
        <dsp:cNvPr id="0" name=""/>
        <dsp:cNvSpPr/>
      </dsp:nvSpPr>
      <dsp:spPr>
        <a:xfrm>
          <a:off x="6239162" y="2020144"/>
          <a:ext cx="2343926" cy="1406355"/>
        </a:xfrm>
        <a:prstGeom prst="roundRect">
          <a:avLst>
            <a:gd name="adj" fmla="val 10000"/>
          </a:avLst>
        </a:prstGeom>
        <a:solidFill>
          <a:schemeClr val="dk2">
            <a:hueOff val="0"/>
            <a:satOff val="0"/>
            <a:lumOff val="0"/>
            <a:alphaOff val="0"/>
          </a:schemeClr>
        </a:solidFill>
        <a:ln>
          <a:noFill/>
        </a:ln>
        <a:effectLst>
          <a:outerShdw blurRad="50800" dist="25400" dir="5400000" rotWithShape="0">
            <a:srgbClr val="000000">
              <a:alpha val="28000"/>
            </a:srgbClr>
          </a:outerShdw>
        </a:effectLst>
        <a:sp3d prstMaterial="plastic">
          <a:bevelT w="50800" h="50800"/>
          <a:bevelB w="50800" h="50800"/>
        </a:sp3d>
      </dsp:spPr>
      <dsp:style>
        <a:lnRef idx="0">
          <a:scrgbClr r="0" g="0" b="0"/>
        </a:lnRef>
        <a:fillRef idx="1">
          <a:scrgbClr r="0" g="0" b="0"/>
        </a:fillRef>
        <a:effectRef idx="2">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n-US" sz="2400" kern="1200" dirty="0">
              <a:latin typeface="Times New Roman" panose="02020603050405020304" pitchFamily="18" charset="0"/>
              <a:cs typeface="Times New Roman" panose="02020603050405020304" pitchFamily="18" charset="0"/>
            </a:rPr>
            <a:t>Close the gap</a:t>
          </a:r>
        </a:p>
      </dsp:txBody>
      <dsp:txXfrm>
        <a:off x="6280353" y="2061335"/>
        <a:ext cx="2261544" cy="1323973"/>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47B3B49-9CED-43A0-8DD7-0E38D19597D9}">
      <dsp:nvSpPr>
        <dsp:cNvPr id="0" name=""/>
        <dsp:cNvSpPr/>
      </dsp:nvSpPr>
      <dsp:spPr>
        <a:xfrm>
          <a:off x="2335354" y="750758"/>
          <a:ext cx="505521" cy="91440"/>
        </a:xfrm>
        <a:custGeom>
          <a:avLst/>
          <a:gdLst/>
          <a:ahLst/>
          <a:cxnLst/>
          <a:rect l="0" t="0" r="0" b="0"/>
          <a:pathLst>
            <a:path>
              <a:moveTo>
                <a:pt x="0" y="45720"/>
              </a:moveTo>
              <a:lnTo>
                <a:pt x="505521" y="45720"/>
              </a:lnTo>
            </a:path>
          </a:pathLst>
        </a:custGeom>
        <a:noFill/>
        <a:ln w="9525" cap="flat" cmpd="sng" algn="ctr">
          <a:solidFill>
            <a:schemeClr val="dk2">
              <a:hueOff val="0"/>
              <a:satOff val="0"/>
              <a:lumOff val="0"/>
              <a:alphaOff val="0"/>
            </a:schemeClr>
          </a:solidFill>
          <a:prstDash val="solid"/>
          <a:tailEnd type="arrow"/>
        </a:ln>
        <a:effectLst/>
        <a:scene3d>
          <a:camera prst="orthographicFront"/>
          <a:lightRig rig="threePt" dir="t">
            <a:rot lat="0" lon="0" rev="7500000"/>
          </a:lightRig>
        </a:scene3d>
        <a:sp3d z="-40000" prstMaterial="matte"/>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2574712" y="793797"/>
        <a:ext cx="26806" cy="5361"/>
      </dsp:txXfrm>
    </dsp:sp>
    <dsp:sp modelId="{EE338670-19F5-4431-AD80-6ABF9F422E7B}">
      <dsp:nvSpPr>
        <dsp:cNvPr id="0" name=""/>
        <dsp:cNvSpPr/>
      </dsp:nvSpPr>
      <dsp:spPr>
        <a:xfrm>
          <a:off x="6192" y="97189"/>
          <a:ext cx="2330962" cy="1398577"/>
        </a:xfrm>
        <a:prstGeom prst="rect">
          <a:avLst/>
        </a:prstGeom>
        <a:gradFill rotWithShape="0">
          <a:gsLst>
            <a:gs pos="0">
              <a:schemeClr val="dk2">
                <a:hueOff val="0"/>
                <a:satOff val="0"/>
                <a:lumOff val="0"/>
                <a:alphaOff val="0"/>
                <a:tint val="94000"/>
                <a:satMod val="100000"/>
                <a:lumMod val="108000"/>
              </a:schemeClr>
            </a:gs>
            <a:gs pos="50000">
              <a:schemeClr val="dk2">
                <a:hueOff val="0"/>
                <a:satOff val="0"/>
                <a:lumOff val="0"/>
                <a:alphaOff val="0"/>
                <a:tint val="98000"/>
                <a:shade val="100000"/>
                <a:satMod val="100000"/>
                <a:lumMod val="100000"/>
              </a:schemeClr>
            </a:gs>
            <a:gs pos="100000">
              <a:schemeClr val="dk2">
                <a:hueOff val="0"/>
                <a:satOff val="0"/>
                <a:lumOff val="0"/>
                <a:alphaOff val="0"/>
                <a:shade val="72000"/>
                <a:satMod val="120000"/>
                <a:lumMod val="100000"/>
              </a:schemeClr>
            </a:gs>
          </a:gsLst>
          <a:lin ang="5400000" scaled="0"/>
        </a:gradFill>
        <a:ln>
          <a:noFill/>
        </a:ln>
        <a:effectLst>
          <a:outerShdw blurRad="50800" dist="25400" dir="5400000" rotWithShape="0">
            <a:srgbClr val="000000">
              <a:alpha val="28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70688" tIns="170688" rIns="170688" bIns="170688" numCol="1" spcCol="1270" anchor="ctr" anchorCtr="0">
          <a:noAutofit/>
        </a:bodyPr>
        <a:lstStyle/>
        <a:p>
          <a:pPr marL="0" lvl="0" indent="0" algn="ctr" defTabSz="1066800">
            <a:lnSpc>
              <a:spcPct val="90000"/>
            </a:lnSpc>
            <a:spcBef>
              <a:spcPct val="0"/>
            </a:spcBef>
            <a:spcAft>
              <a:spcPct val="35000"/>
            </a:spcAft>
            <a:buNone/>
          </a:pPr>
          <a:r>
            <a:rPr lang="en-US" sz="2400" kern="1200" dirty="0">
              <a:latin typeface="Times New Roman" panose="02020603050405020304" pitchFamily="18" charset="0"/>
              <a:cs typeface="Times New Roman" panose="02020603050405020304" pitchFamily="18" charset="0"/>
            </a:rPr>
            <a:t>Water supply in 2019</a:t>
          </a:r>
        </a:p>
      </dsp:txBody>
      <dsp:txXfrm>
        <a:off x="6192" y="97189"/>
        <a:ext cx="2330962" cy="1398577"/>
      </dsp:txXfrm>
    </dsp:sp>
    <dsp:sp modelId="{A31933BC-9038-4553-9FEC-04AD1C2F62FF}">
      <dsp:nvSpPr>
        <dsp:cNvPr id="0" name=""/>
        <dsp:cNvSpPr/>
      </dsp:nvSpPr>
      <dsp:spPr>
        <a:xfrm>
          <a:off x="5202438" y="750758"/>
          <a:ext cx="505521" cy="91440"/>
        </a:xfrm>
        <a:custGeom>
          <a:avLst/>
          <a:gdLst/>
          <a:ahLst/>
          <a:cxnLst/>
          <a:rect l="0" t="0" r="0" b="0"/>
          <a:pathLst>
            <a:path>
              <a:moveTo>
                <a:pt x="0" y="45720"/>
              </a:moveTo>
              <a:lnTo>
                <a:pt x="505521" y="45720"/>
              </a:lnTo>
            </a:path>
          </a:pathLst>
        </a:custGeom>
        <a:noFill/>
        <a:ln w="9525" cap="flat" cmpd="sng" algn="ctr">
          <a:solidFill>
            <a:schemeClr val="dk2">
              <a:hueOff val="0"/>
              <a:satOff val="0"/>
              <a:lumOff val="0"/>
              <a:alphaOff val="0"/>
            </a:schemeClr>
          </a:solidFill>
          <a:prstDash val="solid"/>
          <a:tailEnd type="arrow"/>
        </a:ln>
        <a:effectLst/>
        <a:scene3d>
          <a:camera prst="orthographicFront"/>
          <a:lightRig rig="threePt" dir="t">
            <a:rot lat="0" lon="0" rev="7500000"/>
          </a:lightRig>
        </a:scene3d>
        <a:sp3d z="-40000" prstMaterial="matte"/>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5441795" y="793797"/>
        <a:ext cx="26806" cy="5361"/>
      </dsp:txXfrm>
    </dsp:sp>
    <dsp:sp modelId="{1F4D193B-1BF8-409A-8CC9-D0BA30601726}">
      <dsp:nvSpPr>
        <dsp:cNvPr id="0" name=""/>
        <dsp:cNvSpPr/>
      </dsp:nvSpPr>
      <dsp:spPr>
        <a:xfrm>
          <a:off x="2873275" y="97189"/>
          <a:ext cx="2330962" cy="1398577"/>
        </a:xfrm>
        <a:prstGeom prst="rect">
          <a:avLst/>
        </a:prstGeom>
        <a:gradFill rotWithShape="0">
          <a:gsLst>
            <a:gs pos="0">
              <a:schemeClr val="dk2">
                <a:hueOff val="0"/>
                <a:satOff val="0"/>
                <a:lumOff val="0"/>
                <a:alphaOff val="0"/>
                <a:tint val="94000"/>
                <a:satMod val="100000"/>
                <a:lumMod val="108000"/>
              </a:schemeClr>
            </a:gs>
            <a:gs pos="50000">
              <a:schemeClr val="dk2">
                <a:hueOff val="0"/>
                <a:satOff val="0"/>
                <a:lumOff val="0"/>
                <a:alphaOff val="0"/>
                <a:tint val="98000"/>
                <a:shade val="100000"/>
                <a:satMod val="100000"/>
                <a:lumMod val="100000"/>
              </a:schemeClr>
            </a:gs>
            <a:gs pos="100000">
              <a:schemeClr val="dk2">
                <a:hueOff val="0"/>
                <a:satOff val="0"/>
                <a:lumOff val="0"/>
                <a:alphaOff val="0"/>
                <a:shade val="72000"/>
                <a:satMod val="120000"/>
                <a:lumMod val="100000"/>
              </a:schemeClr>
            </a:gs>
          </a:gsLst>
          <a:lin ang="5400000" scaled="0"/>
        </a:gradFill>
        <a:ln>
          <a:noFill/>
        </a:ln>
        <a:effectLst>
          <a:outerShdw blurRad="50800" dist="25400" dir="5400000" rotWithShape="0">
            <a:srgbClr val="000000">
              <a:alpha val="28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70688" tIns="170688" rIns="170688" bIns="170688" numCol="1" spcCol="1270" anchor="ctr" anchorCtr="0">
          <a:noAutofit/>
        </a:bodyPr>
        <a:lstStyle/>
        <a:p>
          <a:pPr marL="0" lvl="0" indent="0" algn="ctr" defTabSz="1066800">
            <a:lnSpc>
              <a:spcPct val="90000"/>
            </a:lnSpc>
            <a:spcBef>
              <a:spcPct val="0"/>
            </a:spcBef>
            <a:spcAft>
              <a:spcPct val="35000"/>
            </a:spcAft>
            <a:buNone/>
          </a:pPr>
          <a:r>
            <a:rPr lang="en-US" sz="2400" kern="1200" dirty="0">
              <a:latin typeface="Times New Roman" panose="02020603050405020304" pitchFamily="18" charset="0"/>
              <a:cs typeface="Times New Roman" panose="02020603050405020304" pitchFamily="18" charset="0"/>
            </a:rPr>
            <a:t>Water supply in 2020</a:t>
          </a:r>
        </a:p>
      </dsp:txBody>
      <dsp:txXfrm>
        <a:off x="2873275" y="97189"/>
        <a:ext cx="2330962" cy="1398577"/>
      </dsp:txXfrm>
    </dsp:sp>
    <dsp:sp modelId="{AB3A6557-A3C9-4A98-ABFA-64CD1B84A7B5}">
      <dsp:nvSpPr>
        <dsp:cNvPr id="0" name=""/>
        <dsp:cNvSpPr/>
      </dsp:nvSpPr>
      <dsp:spPr>
        <a:xfrm>
          <a:off x="1171673" y="1493966"/>
          <a:ext cx="5734167" cy="505521"/>
        </a:xfrm>
        <a:custGeom>
          <a:avLst/>
          <a:gdLst/>
          <a:ahLst/>
          <a:cxnLst/>
          <a:rect l="0" t="0" r="0" b="0"/>
          <a:pathLst>
            <a:path>
              <a:moveTo>
                <a:pt x="5734167" y="0"/>
              </a:moveTo>
              <a:lnTo>
                <a:pt x="5734167" y="269860"/>
              </a:lnTo>
              <a:lnTo>
                <a:pt x="0" y="269860"/>
              </a:lnTo>
              <a:lnTo>
                <a:pt x="0" y="505521"/>
              </a:lnTo>
            </a:path>
          </a:pathLst>
        </a:custGeom>
        <a:noFill/>
        <a:ln w="9525" cap="flat" cmpd="sng" algn="ctr">
          <a:solidFill>
            <a:schemeClr val="dk2">
              <a:hueOff val="0"/>
              <a:satOff val="0"/>
              <a:lumOff val="0"/>
              <a:alphaOff val="0"/>
            </a:schemeClr>
          </a:solidFill>
          <a:prstDash val="solid"/>
          <a:tailEnd type="arrow"/>
        </a:ln>
        <a:effectLst/>
        <a:scene3d>
          <a:camera prst="orthographicFront"/>
          <a:lightRig rig="threePt" dir="t">
            <a:rot lat="0" lon="0" rev="7500000"/>
          </a:lightRig>
        </a:scene3d>
        <a:sp3d z="-40000" prstMaterial="matte"/>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3894777" y="1744046"/>
        <a:ext cx="287958" cy="5361"/>
      </dsp:txXfrm>
    </dsp:sp>
    <dsp:sp modelId="{41325BF5-00DA-44A6-BDB7-E79E22BA81EF}">
      <dsp:nvSpPr>
        <dsp:cNvPr id="0" name=""/>
        <dsp:cNvSpPr/>
      </dsp:nvSpPr>
      <dsp:spPr>
        <a:xfrm>
          <a:off x="5740359" y="97189"/>
          <a:ext cx="2330962" cy="1398577"/>
        </a:xfrm>
        <a:prstGeom prst="rect">
          <a:avLst/>
        </a:prstGeom>
        <a:gradFill rotWithShape="0">
          <a:gsLst>
            <a:gs pos="0">
              <a:schemeClr val="dk2">
                <a:hueOff val="0"/>
                <a:satOff val="0"/>
                <a:lumOff val="0"/>
                <a:alphaOff val="0"/>
                <a:tint val="94000"/>
                <a:satMod val="100000"/>
                <a:lumMod val="108000"/>
              </a:schemeClr>
            </a:gs>
            <a:gs pos="50000">
              <a:schemeClr val="dk2">
                <a:hueOff val="0"/>
                <a:satOff val="0"/>
                <a:lumOff val="0"/>
                <a:alphaOff val="0"/>
                <a:tint val="98000"/>
                <a:shade val="100000"/>
                <a:satMod val="100000"/>
                <a:lumMod val="100000"/>
              </a:schemeClr>
            </a:gs>
            <a:gs pos="100000">
              <a:schemeClr val="dk2">
                <a:hueOff val="0"/>
                <a:satOff val="0"/>
                <a:lumOff val="0"/>
                <a:alphaOff val="0"/>
                <a:shade val="72000"/>
                <a:satMod val="120000"/>
                <a:lumMod val="100000"/>
              </a:schemeClr>
            </a:gs>
          </a:gsLst>
          <a:lin ang="5400000" scaled="0"/>
        </a:gradFill>
        <a:ln>
          <a:noFill/>
        </a:ln>
        <a:effectLst>
          <a:outerShdw blurRad="50800" dist="25400" dir="5400000" rotWithShape="0">
            <a:srgbClr val="000000">
              <a:alpha val="28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70688" tIns="170688" rIns="170688" bIns="170688" numCol="1" spcCol="1270" anchor="ctr" anchorCtr="0">
          <a:noAutofit/>
        </a:bodyPr>
        <a:lstStyle/>
        <a:p>
          <a:pPr marL="0" lvl="0" indent="0" algn="ctr" defTabSz="1066800">
            <a:lnSpc>
              <a:spcPct val="90000"/>
            </a:lnSpc>
            <a:spcBef>
              <a:spcPct val="0"/>
            </a:spcBef>
            <a:spcAft>
              <a:spcPct val="35000"/>
            </a:spcAft>
            <a:buNone/>
          </a:pPr>
          <a:r>
            <a:rPr lang="en-US" sz="2400" kern="1200" dirty="0">
              <a:latin typeface="Times New Roman" panose="02020603050405020304" pitchFamily="18" charset="0"/>
              <a:cs typeface="Times New Roman" panose="02020603050405020304" pitchFamily="18" charset="0"/>
            </a:rPr>
            <a:t>new consumption groups</a:t>
          </a:r>
        </a:p>
      </dsp:txBody>
      <dsp:txXfrm>
        <a:off x="5740359" y="97189"/>
        <a:ext cx="2330962" cy="1398577"/>
      </dsp:txXfrm>
    </dsp:sp>
    <dsp:sp modelId="{FF7D6F05-19A6-4802-9A66-7FECFB7418A5}">
      <dsp:nvSpPr>
        <dsp:cNvPr id="0" name=""/>
        <dsp:cNvSpPr/>
      </dsp:nvSpPr>
      <dsp:spPr>
        <a:xfrm>
          <a:off x="2335354" y="2685456"/>
          <a:ext cx="505521" cy="91440"/>
        </a:xfrm>
        <a:custGeom>
          <a:avLst/>
          <a:gdLst/>
          <a:ahLst/>
          <a:cxnLst/>
          <a:rect l="0" t="0" r="0" b="0"/>
          <a:pathLst>
            <a:path>
              <a:moveTo>
                <a:pt x="0" y="45720"/>
              </a:moveTo>
              <a:lnTo>
                <a:pt x="505521" y="45720"/>
              </a:lnTo>
            </a:path>
          </a:pathLst>
        </a:custGeom>
        <a:noFill/>
        <a:ln w="9525" cap="flat" cmpd="sng" algn="ctr">
          <a:solidFill>
            <a:schemeClr val="dk2">
              <a:hueOff val="0"/>
              <a:satOff val="0"/>
              <a:lumOff val="0"/>
              <a:alphaOff val="0"/>
            </a:schemeClr>
          </a:solidFill>
          <a:prstDash val="solid"/>
          <a:tailEnd type="arrow"/>
        </a:ln>
        <a:effectLst/>
        <a:scene3d>
          <a:camera prst="orthographicFront"/>
          <a:lightRig rig="threePt" dir="t">
            <a:rot lat="0" lon="0" rev="7500000"/>
          </a:lightRig>
        </a:scene3d>
        <a:sp3d z="-40000" prstMaterial="matte"/>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2574712" y="2728496"/>
        <a:ext cx="26806" cy="5361"/>
      </dsp:txXfrm>
    </dsp:sp>
    <dsp:sp modelId="{84A20167-3D8E-4FC0-887C-F68DA64EA372}">
      <dsp:nvSpPr>
        <dsp:cNvPr id="0" name=""/>
        <dsp:cNvSpPr/>
      </dsp:nvSpPr>
      <dsp:spPr>
        <a:xfrm>
          <a:off x="6192" y="2031888"/>
          <a:ext cx="2330962" cy="1398577"/>
        </a:xfrm>
        <a:prstGeom prst="rect">
          <a:avLst/>
        </a:prstGeom>
        <a:gradFill rotWithShape="0">
          <a:gsLst>
            <a:gs pos="0">
              <a:schemeClr val="dk2">
                <a:hueOff val="0"/>
                <a:satOff val="0"/>
                <a:lumOff val="0"/>
                <a:alphaOff val="0"/>
                <a:tint val="94000"/>
                <a:satMod val="100000"/>
                <a:lumMod val="108000"/>
              </a:schemeClr>
            </a:gs>
            <a:gs pos="50000">
              <a:schemeClr val="dk2">
                <a:hueOff val="0"/>
                <a:satOff val="0"/>
                <a:lumOff val="0"/>
                <a:alphaOff val="0"/>
                <a:tint val="98000"/>
                <a:shade val="100000"/>
                <a:satMod val="100000"/>
                <a:lumMod val="100000"/>
              </a:schemeClr>
            </a:gs>
            <a:gs pos="100000">
              <a:schemeClr val="dk2">
                <a:hueOff val="0"/>
                <a:satOff val="0"/>
                <a:lumOff val="0"/>
                <a:alphaOff val="0"/>
                <a:shade val="72000"/>
                <a:satMod val="120000"/>
                <a:lumMod val="100000"/>
              </a:schemeClr>
            </a:gs>
          </a:gsLst>
          <a:lin ang="5400000" scaled="0"/>
        </a:gradFill>
        <a:ln>
          <a:noFill/>
        </a:ln>
        <a:effectLst>
          <a:outerShdw blurRad="50800" dist="25400" dir="5400000" rotWithShape="0">
            <a:srgbClr val="000000">
              <a:alpha val="28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70688" tIns="170688" rIns="170688" bIns="170688" numCol="1" spcCol="1270" anchor="ctr" anchorCtr="0">
          <a:noAutofit/>
        </a:bodyPr>
        <a:lstStyle/>
        <a:p>
          <a:pPr marL="0" lvl="0" indent="0" algn="ctr" defTabSz="1066800">
            <a:lnSpc>
              <a:spcPct val="90000"/>
            </a:lnSpc>
            <a:spcBef>
              <a:spcPct val="0"/>
            </a:spcBef>
            <a:spcAft>
              <a:spcPct val="35000"/>
            </a:spcAft>
            <a:buNone/>
          </a:pPr>
          <a:r>
            <a:rPr lang="en-US" sz="2400" kern="1200" dirty="0">
              <a:latin typeface="Times New Roman" panose="02020603050405020304" pitchFamily="18" charset="0"/>
              <a:cs typeface="Times New Roman" panose="02020603050405020304" pitchFamily="18" charset="0"/>
            </a:rPr>
            <a:t>future Water supply </a:t>
          </a:r>
        </a:p>
      </dsp:txBody>
      <dsp:txXfrm>
        <a:off x="6192" y="2031888"/>
        <a:ext cx="2330962" cy="1398577"/>
      </dsp:txXfrm>
    </dsp:sp>
    <dsp:sp modelId="{C54A3756-08AD-42C7-8D89-FC667734A595}">
      <dsp:nvSpPr>
        <dsp:cNvPr id="0" name=""/>
        <dsp:cNvSpPr/>
      </dsp:nvSpPr>
      <dsp:spPr>
        <a:xfrm>
          <a:off x="2873275" y="2031888"/>
          <a:ext cx="2330962" cy="1398577"/>
        </a:xfrm>
        <a:prstGeom prst="rect">
          <a:avLst/>
        </a:prstGeom>
        <a:gradFill rotWithShape="0">
          <a:gsLst>
            <a:gs pos="0">
              <a:schemeClr val="dk2">
                <a:hueOff val="0"/>
                <a:satOff val="0"/>
                <a:lumOff val="0"/>
                <a:alphaOff val="0"/>
                <a:tint val="94000"/>
                <a:satMod val="100000"/>
                <a:lumMod val="108000"/>
              </a:schemeClr>
            </a:gs>
            <a:gs pos="50000">
              <a:schemeClr val="dk2">
                <a:hueOff val="0"/>
                <a:satOff val="0"/>
                <a:lumOff val="0"/>
                <a:alphaOff val="0"/>
                <a:tint val="98000"/>
                <a:shade val="100000"/>
                <a:satMod val="100000"/>
                <a:lumMod val="100000"/>
              </a:schemeClr>
            </a:gs>
            <a:gs pos="100000">
              <a:schemeClr val="dk2">
                <a:hueOff val="0"/>
                <a:satOff val="0"/>
                <a:lumOff val="0"/>
                <a:alphaOff val="0"/>
                <a:shade val="72000"/>
                <a:satMod val="120000"/>
                <a:lumMod val="100000"/>
              </a:schemeClr>
            </a:gs>
          </a:gsLst>
          <a:lin ang="5400000" scaled="0"/>
        </a:gradFill>
        <a:ln>
          <a:noFill/>
        </a:ln>
        <a:effectLst>
          <a:outerShdw blurRad="50800" dist="25400" dir="5400000" rotWithShape="0">
            <a:srgbClr val="000000">
              <a:alpha val="28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70688" tIns="170688" rIns="170688" bIns="170688" numCol="1" spcCol="1270" anchor="ctr" anchorCtr="0">
          <a:noAutofit/>
        </a:bodyPr>
        <a:lstStyle/>
        <a:p>
          <a:pPr marL="0" lvl="0" indent="0" algn="ctr" defTabSz="1066800">
            <a:lnSpc>
              <a:spcPct val="90000"/>
            </a:lnSpc>
            <a:spcBef>
              <a:spcPct val="0"/>
            </a:spcBef>
            <a:spcAft>
              <a:spcPct val="35000"/>
            </a:spcAft>
            <a:buNone/>
          </a:pPr>
          <a:r>
            <a:rPr lang="en-US" sz="2400" kern="1200" dirty="0">
              <a:latin typeface="Times New Roman" panose="02020603050405020304" pitchFamily="18" charset="0"/>
              <a:cs typeface="Times New Roman" panose="02020603050405020304" pitchFamily="18" charset="0"/>
            </a:rPr>
            <a:t>Future Water gap</a:t>
          </a:r>
        </a:p>
      </dsp:txBody>
      <dsp:txXfrm>
        <a:off x="2873275" y="2031888"/>
        <a:ext cx="2330962" cy="1398577"/>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B3105C0-A408-4E78-B04E-D927FC03F66F}">
      <dsp:nvSpPr>
        <dsp:cNvPr id="0" name=""/>
        <dsp:cNvSpPr/>
      </dsp:nvSpPr>
      <dsp:spPr>
        <a:xfrm>
          <a:off x="1809" y="2318543"/>
          <a:ext cx="2137994" cy="1068997"/>
        </a:xfrm>
        <a:prstGeom prst="roundRect">
          <a:avLst>
            <a:gd name="adj" fmla="val 10000"/>
          </a:avLst>
        </a:prstGeom>
        <a:solidFill>
          <a:schemeClr val="dk2">
            <a:hueOff val="0"/>
            <a:satOff val="0"/>
            <a:lumOff val="0"/>
            <a:alphaOff val="0"/>
          </a:schemeClr>
        </a:solidFill>
        <a:ln w="15875"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ctr" defTabSz="1066800">
            <a:lnSpc>
              <a:spcPct val="90000"/>
            </a:lnSpc>
            <a:spcBef>
              <a:spcPct val="0"/>
            </a:spcBef>
            <a:spcAft>
              <a:spcPct val="35000"/>
            </a:spcAft>
            <a:buNone/>
          </a:pPr>
          <a:r>
            <a:rPr lang="en-US" sz="2400" kern="1200" dirty="0"/>
            <a:t>rehabilitation</a:t>
          </a:r>
        </a:p>
      </dsp:txBody>
      <dsp:txXfrm>
        <a:off x="33119" y="2349853"/>
        <a:ext cx="2075374" cy="1006377"/>
      </dsp:txXfrm>
    </dsp:sp>
    <dsp:sp modelId="{5D41FE66-064F-433F-BBDB-4BC04B143D2E}">
      <dsp:nvSpPr>
        <dsp:cNvPr id="0" name=""/>
        <dsp:cNvSpPr/>
      </dsp:nvSpPr>
      <dsp:spPr>
        <a:xfrm rot="19457599">
          <a:off x="2040813" y="2526809"/>
          <a:ext cx="1053179" cy="37792"/>
        </a:xfrm>
        <a:custGeom>
          <a:avLst/>
          <a:gdLst/>
          <a:ahLst/>
          <a:cxnLst/>
          <a:rect l="0" t="0" r="0" b="0"/>
          <a:pathLst>
            <a:path>
              <a:moveTo>
                <a:pt x="0" y="18896"/>
              </a:moveTo>
              <a:lnTo>
                <a:pt x="1053179" y="18896"/>
              </a:lnTo>
            </a:path>
          </a:pathLst>
        </a:custGeom>
        <a:noFill/>
        <a:ln w="15875"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2541074" y="2519376"/>
        <a:ext cx="52658" cy="52658"/>
      </dsp:txXfrm>
    </dsp:sp>
    <dsp:sp modelId="{3BD58155-7FC6-48D4-85BB-FEE7EDC2A702}">
      <dsp:nvSpPr>
        <dsp:cNvPr id="0" name=""/>
        <dsp:cNvSpPr/>
      </dsp:nvSpPr>
      <dsp:spPr>
        <a:xfrm>
          <a:off x="2995002" y="1703870"/>
          <a:ext cx="2137994" cy="1068997"/>
        </a:xfrm>
        <a:prstGeom prst="roundRect">
          <a:avLst>
            <a:gd name="adj" fmla="val 10000"/>
          </a:avLst>
        </a:prstGeom>
        <a:solidFill>
          <a:schemeClr val="dk2">
            <a:hueOff val="0"/>
            <a:satOff val="0"/>
            <a:lumOff val="0"/>
            <a:alphaOff val="0"/>
          </a:schemeClr>
        </a:solidFill>
        <a:ln w="15875"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ctr" defTabSz="1066800">
            <a:lnSpc>
              <a:spcPct val="90000"/>
            </a:lnSpc>
            <a:spcBef>
              <a:spcPct val="0"/>
            </a:spcBef>
            <a:spcAft>
              <a:spcPct val="35000"/>
            </a:spcAft>
            <a:buNone/>
          </a:pPr>
          <a:r>
            <a:rPr lang="en-US" sz="2400" kern="1200" dirty="0"/>
            <a:t>Water losses minimizing</a:t>
          </a:r>
        </a:p>
      </dsp:txBody>
      <dsp:txXfrm>
        <a:off x="3026312" y="1735180"/>
        <a:ext cx="2075374" cy="1006377"/>
      </dsp:txXfrm>
    </dsp:sp>
    <dsp:sp modelId="{CC9EA8F0-3E61-4470-BCE7-5087D57473F9}">
      <dsp:nvSpPr>
        <dsp:cNvPr id="0" name=""/>
        <dsp:cNvSpPr/>
      </dsp:nvSpPr>
      <dsp:spPr>
        <a:xfrm rot="19457599">
          <a:off x="5034006" y="1912135"/>
          <a:ext cx="1053179" cy="37792"/>
        </a:xfrm>
        <a:custGeom>
          <a:avLst/>
          <a:gdLst/>
          <a:ahLst/>
          <a:cxnLst/>
          <a:rect l="0" t="0" r="0" b="0"/>
          <a:pathLst>
            <a:path>
              <a:moveTo>
                <a:pt x="0" y="18896"/>
              </a:moveTo>
              <a:lnTo>
                <a:pt x="1053179" y="18896"/>
              </a:lnTo>
            </a:path>
          </a:pathLst>
        </a:custGeom>
        <a:noFill/>
        <a:ln w="15875" cap="flat" cmpd="sng" algn="ctr">
          <a:solidFill>
            <a:schemeClr val="dk2">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5534266" y="1904702"/>
        <a:ext cx="52658" cy="52658"/>
      </dsp:txXfrm>
    </dsp:sp>
    <dsp:sp modelId="{55AAC522-D7FD-4E1F-B4F3-B2A9EE0A5A2F}">
      <dsp:nvSpPr>
        <dsp:cNvPr id="0" name=""/>
        <dsp:cNvSpPr/>
      </dsp:nvSpPr>
      <dsp:spPr>
        <a:xfrm>
          <a:off x="5988195" y="1089196"/>
          <a:ext cx="2137994" cy="1068997"/>
        </a:xfrm>
        <a:prstGeom prst="roundRect">
          <a:avLst>
            <a:gd name="adj" fmla="val 10000"/>
          </a:avLst>
        </a:prstGeom>
        <a:solidFill>
          <a:schemeClr val="dk2">
            <a:hueOff val="0"/>
            <a:satOff val="0"/>
            <a:lumOff val="0"/>
            <a:alphaOff val="0"/>
          </a:schemeClr>
        </a:solidFill>
        <a:ln w="15875"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ctr" defTabSz="1066800">
            <a:lnSpc>
              <a:spcPct val="90000"/>
            </a:lnSpc>
            <a:spcBef>
              <a:spcPct val="0"/>
            </a:spcBef>
            <a:spcAft>
              <a:spcPct val="35000"/>
            </a:spcAft>
            <a:buNone/>
          </a:pPr>
          <a:r>
            <a:rPr lang="en-US" sz="2400" kern="1200" dirty="0"/>
            <a:t>Commercial losses</a:t>
          </a:r>
        </a:p>
      </dsp:txBody>
      <dsp:txXfrm>
        <a:off x="6019505" y="1120506"/>
        <a:ext cx="2075374" cy="1006377"/>
      </dsp:txXfrm>
    </dsp:sp>
    <dsp:sp modelId="{0882D103-0F7C-48AE-8CAC-35D2A5B3C82E}">
      <dsp:nvSpPr>
        <dsp:cNvPr id="0" name=""/>
        <dsp:cNvSpPr/>
      </dsp:nvSpPr>
      <dsp:spPr>
        <a:xfrm rot="2142401">
          <a:off x="5034006" y="2526809"/>
          <a:ext cx="1053179" cy="37792"/>
        </a:xfrm>
        <a:custGeom>
          <a:avLst/>
          <a:gdLst/>
          <a:ahLst/>
          <a:cxnLst/>
          <a:rect l="0" t="0" r="0" b="0"/>
          <a:pathLst>
            <a:path>
              <a:moveTo>
                <a:pt x="0" y="18896"/>
              </a:moveTo>
              <a:lnTo>
                <a:pt x="1053179" y="18896"/>
              </a:lnTo>
            </a:path>
          </a:pathLst>
        </a:custGeom>
        <a:noFill/>
        <a:ln w="15875" cap="flat" cmpd="sng" algn="ctr">
          <a:solidFill>
            <a:schemeClr val="dk2">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5534266" y="2519376"/>
        <a:ext cx="52658" cy="52658"/>
      </dsp:txXfrm>
    </dsp:sp>
    <dsp:sp modelId="{4CA5FF73-7ED8-4856-B890-6D6EF07D025A}">
      <dsp:nvSpPr>
        <dsp:cNvPr id="0" name=""/>
        <dsp:cNvSpPr/>
      </dsp:nvSpPr>
      <dsp:spPr>
        <a:xfrm>
          <a:off x="5988195" y="2318543"/>
          <a:ext cx="2137994" cy="1068997"/>
        </a:xfrm>
        <a:prstGeom prst="roundRect">
          <a:avLst>
            <a:gd name="adj" fmla="val 10000"/>
          </a:avLst>
        </a:prstGeom>
        <a:solidFill>
          <a:schemeClr val="dk2">
            <a:hueOff val="0"/>
            <a:satOff val="0"/>
            <a:lumOff val="0"/>
            <a:alphaOff val="0"/>
          </a:schemeClr>
        </a:solidFill>
        <a:ln w="15875"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ctr" defTabSz="1066800">
            <a:lnSpc>
              <a:spcPct val="90000"/>
            </a:lnSpc>
            <a:spcBef>
              <a:spcPct val="0"/>
            </a:spcBef>
            <a:spcAft>
              <a:spcPct val="35000"/>
            </a:spcAft>
            <a:buNone/>
          </a:pPr>
          <a:r>
            <a:rPr lang="en-US" sz="2400" kern="1200" dirty="0"/>
            <a:t>Physical losses </a:t>
          </a:r>
        </a:p>
      </dsp:txBody>
      <dsp:txXfrm>
        <a:off x="6019505" y="2349853"/>
        <a:ext cx="2075374" cy="1006377"/>
      </dsp:txXfrm>
    </dsp:sp>
    <dsp:sp modelId="{88E98A79-A20A-497E-8BEB-2099CCBA65C2}">
      <dsp:nvSpPr>
        <dsp:cNvPr id="0" name=""/>
        <dsp:cNvSpPr/>
      </dsp:nvSpPr>
      <dsp:spPr>
        <a:xfrm rot="2142401">
          <a:off x="2040813" y="3141482"/>
          <a:ext cx="1053179" cy="37792"/>
        </a:xfrm>
        <a:custGeom>
          <a:avLst/>
          <a:gdLst/>
          <a:ahLst/>
          <a:cxnLst/>
          <a:rect l="0" t="0" r="0" b="0"/>
          <a:pathLst>
            <a:path>
              <a:moveTo>
                <a:pt x="0" y="18896"/>
              </a:moveTo>
              <a:lnTo>
                <a:pt x="1053179" y="18896"/>
              </a:lnTo>
            </a:path>
          </a:pathLst>
        </a:custGeom>
        <a:noFill/>
        <a:ln w="15875"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2541074" y="3134049"/>
        <a:ext cx="52658" cy="52658"/>
      </dsp:txXfrm>
    </dsp:sp>
    <dsp:sp modelId="{5A9E38AC-EEF0-49A4-B1F8-B5E9DEA24669}">
      <dsp:nvSpPr>
        <dsp:cNvPr id="0" name=""/>
        <dsp:cNvSpPr/>
      </dsp:nvSpPr>
      <dsp:spPr>
        <a:xfrm>
          <a:off x="2995002" y="2933217"/>
          <a:ext cx="2137994" cy="1068997"/>
        </a:xfrm>
        <a:prstGeom prst="roundRect">
          <a:avLst>
            <a:gd name="adj" fmla="val 10000"/>
          </a:avLst>
        </a:prstGeom>
        <a:solidFill>
          <a:schemeClr val="dk2">
            <a:hueOff val="0"/>
            <a:satOff val="0"/>
            <a:lumOff val="0"/>
            <a:alphaOff val="0"/>
          </a:schemeClr>
        </a:solidFill>
        <a:ln w="15875"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ctr" defTabSz="1066800">
            <a:lnSpc>
              <a:spcPct val="90000"/>
            </a:lnSpc>
            <a:spcBef>
              <a:spcPct val="0"/>
            </a:spcBef>
            <a:spcAft>
              <a:spcPct val="35000"/>
            </a:spcAft>
            <a:buNone/>
          </a:pPr>
          <a:r>
            <a:rPr lang="en-US" sz="2400" kern="1200" dirty="0"/>
            <a:t>Rainwater harvesting</a:t>
          </a:r>
        </a:p>
      </dsp:txBody>
      <dsp:txXfrm>
        <a:off x="3026312" y="2964527"/>
        <a:ext cx="2075374" cy="1006377"/>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F99BCF8-EF8A-4B04-B940-95593264D642}">
      <dsp:nvSpPr>
        <dsp:cNvPr id="0" name=""/>
        <dsp:cNvSpPr/>
      </dsp:nvSpPr>
      <dsp:spPr>
        <a:xfrm>
          <a:off x="2264240" y="1861"/>
          <a:ext cx="2808805" cy="1404402"/>
        </a:xfrm>
        <a:prstGeom prst="roundRect">
          <a:avLst>
            <a:gd name="adj" fmla="val 10000"/>
          </a:avLst>
        </a:prstGeom>
        <a:solidFill>
          <a:schemeClr val="dk2">
            <a:hueOff val="0"/>
            <a:satOff val="0"/>
            <a:lumOff val="0"/>
            <a:alphaOff val="0"/>
          </a:schemeClr>
        </a:solidFill>
        <a:ln>
          <a:noFill/>
        </a:ln>
        <a:effectLst>
          <a:outerShdw blurRad="50800" dist="25400" dir="5400000" rotWithShape="0">
            <a:srgbClr val="000000">
              <a:alpha val="28000"/>
            </a:srgbClr>
          </a:outerShdw>
        </a:effectLst>
        <a:sp3d prstMaterial="plastic">
          <a:bevelT w="50800" h="50800"/>
          <a:bevelB w="50800" h="50800"/>
        </a:sp3d>
      </dsp:spPr>
      <dsp:style>
        <a:lnRef idx="0">
          <a:scrgbClr r="0" g="0" b="0"/>
        </a:lnRef>
        <a:fillRef idx="1">
          <a:scrgbClr r="0" g="0" b="0"/>
        </a:fillRef>
        <a:effectRef idx="2">
          <a:scrgbClr r="0" g="0" b="0"/>
        </a:effectRef>
        <a:fontRef idx="minor">
          <a:schemeClr val="lt1"/>
        </a:fontRef>
      </dsp:style>
      <dsp:txBody>
        <a:bodyPr spcFirstLastPara="0" vert="horz" wrap="square" lIns="45720" tIns="30480" rIns="45720" bIns="30480" numCol="1" spcCol="1270" anchor="ctr" anchorCtr="0">
          <a:noAutofit/>
        </a:bodyPr>
        <a:lstStyle/>
        <a:p>
          <a:pPr marL="0" lvl="0" indent="0" algn="ctr" defTabSz="1066800">
            <a:lnSpc>
              <a:spcPct val="90000"/>
            </a:lnSpc>
            <a:spcBef>
              <a:spcPct val="0"/>
            </a:spcBef>
            <a:spcAft>
              <a:spcPct val="35000"/>
            </a:spcAft>
            <a:buNone/>
          </a:pPr>
          <a:r>
            <a:rPr lang="en-US" sz="2400" kern="1200" dirty="0"/>
            <a:t>Commercial losses</a:t>
          </a:r>
        </a:p>
      </dsp:txBody>
      <dsp:txXfrm>
        <a:off x="2305374" y="42995"/>
        <a:ext cx="2726537" cy="1322134"/>
      </dsp:txXfrm>
    </dsp:sp>
    <dsp:sp modelId="{A19D92AD-F51D-466E-A19D-619024176317}">
      <dsp:nvSpPr>
        <dsp:cNvPr id="0" name=""/>
        <dsp:cNvSpPr/>
      </dsp:nvSpPr>
      <dsp:spPr>
        <a:xfrm>
          <a:off x="2545121" y="1406264"/>
          <a:ext cx="280880" cy="1053301"/>
        </a:xfrm>
        <a:custGeom>
          <a:avLst/>
          <a:gdLst/>
          <a:ahLst/>
          <a:cxnLst/>
          <a:rect l="0" t="0" r="0" b="0"/>
          <a:pathLst>
            <a:path>
              <a:moveTo>
                <a:pt x="0" y="0"/>
              </a:moveTo>
              <a:lnTo>
                <a:pt x="0" y="1053301"/>
              </a:lnTo>
              <a:lnTo>
                <a:pt x="280880" y="1053301"/>
              </a:lnTo>
            </a:path>
          </a:pathLst>
        </a:custGeom>
        <a:noFill/>
        <a:ln w="15875" cap="flat" cmpd="sng" algn="ctr">
          <a:solidFill>
            <a:schemeClr val="dk2">
              <a:shade val="60000"/>
              <a:hueOff val="0"/>
              <a:satOff val="0"/>
              <a:lumOff val="0"/>
              <a:alphaOff val="0"/>
            </a:schemeClr>
          </a:solidFill>
          <a:prstDash val="solid"/>
        </a:ln>
        <a:effectLst/>
        <a:sp3d z="-25400" prstMaterial="plastic"/>
      </dsp:spPr>
      <dsp:style>
        <a:lnRef idx="2">
          <a:scrgbClr r="0" g="0" b="0"/>
        </a:lnRef>
        <a:fillRef idx="0">
          <a:scrgbClr r="0" g="0" b="0"/>
        </a:fillRef>
        <a:effectRef idx="0">
          <a:scrgbClr r="0" g="0" b="0"/>
        </a:effectRef>
        <a:fontRef idx="minor">
          <a:schemeClr val="tx1"/>
        </a:fontRef>
      </dsp:style>
    </dsp:sp>
    <dsp:sp modelId="{4DA6383C-DF4B-48F4-A439-85CF1F005B56}">
      <dsp:nvSpPr>
        <dsp:cNvPr id="0" name=""/>
        <dsp:cNvSpPr/>
      </dsp:nvSpPr>
      <dsp:spPr>
        <a:xfrm>
          <a:off x="2826001" y="1757365"/>
          <a:ext cx="2247044" cy="1404402"/>
        </a:xfrm>
        <a:prstGeom prst="roundRect">
          <a:avLst>
            <a:gd name="adj" fmla="val 10000"/>
          </a:avLst>
        </a:prstGeom>
        <a:solidFill>
          <a:schemeClr val="lt2">
            <a:alpha val="90000"/>
            <a:hueOff val="0"/>
            <a:satOff val="0"/>
            <a:lumOff val="0"/>
            <a:alphaOff val="0"/>
          </a:schemeClr>
        </a:solidFill>
        <a:ln w="9525" cap="flat" cmpd="sng" algn="ctr">
          <a:solidFill>
            <a:schemeClr val="dk2">
              <a:hueOff val="0"/>
              <a:satOff val="0"/>
              <a:lumOff val="0"/>
              <a:alphaOff val="0"/>
            </a:schemeClr>
          </a:solidFill>
          <a:prstDash val="solid"/>
        </a:ln>
        <a:effectLst>
          <a:outerShdw blurRad="50800" dist="25400" dir="5400000" rotWithShape="0">
            <a:srgbClr val="000000">
              <a:alpha val="28000"/>
            </a:srgbClr>
          </a:outerShdw>
        </a:effectLst>
        <a:sp3d z="-152400" prstMaterial="plastic">
          <a:bevelT w="25400" h="25400"/>
          <a:bevelB w="25400" h="25400"/>
        </a:sp3d>
      </dsp:spPr>
      <dsp:style>
        <a:lnRef idx="1">
          <a:scrgbClr r="0" g="0" b="0"/>
        </a:lnRef>
        <a:fillRef idx="1">
          <a:scrgbClr r="0" g="0" b="0"/>
        </a:fillRef>
        <a:effectRef idx="2">
          <a:scrgbClr r="0" g="0" b="0"/>
        </a:effectRef>
        <a:fontRef idx="minor"/>
      </dsp:style>
      <dsp:txBody>
        <a:bodyPr spcFirstLastPara="0" vert="horz" wrap="square" lIns="45720" tIns="30480" rIns="45720" bIns="30480" numCol="1" spcCol="1270" anchor="ctr" anchorCtr="0">
          <a:noAutofit/>
        </a:bodyPr>
        <a:lstStyle/>
        <a:p>
          <a:pPr marL="0" lvl="0" indent="0" algn="ctr" defTabSz="1066800">
            <a:lnSpc>
              <a:spcPct val="90000"/>
            </a:lnSpc>
            <a:spcBef>
              <a:spcPct val="0"/>
            </a:spcBef>
            <a:spcAft>
              <a:spcPct val="35000"/>
            </a:spcAft>
            <a:buNone/>
          </a:pPr>
          <a:r>
            <a:rPr lang="en-US" sz="2400" kern="1200" dirty="0"/>
            <a:t>Inaccurate metering</a:t>
          </a:r>
        </a:p>
      </dsp:txBody>
      <dsp:txXfrm>
        <a:off x="2867135" y="1798499"/>
        <a:ext cx="2164776" cy="1322134"/>
      </dsp:txXfrm>
    </dsp:sp>
    <dsp:sp modelId="{9EF186D3-24E5-440A-9732-88FF12365474}">
      <dsp:nvSpPr>
        <dsp:cNvPr id="0" name=""/>
        <dsp:cNvSpPr/>
      </dsp:nvSpPr>
      <dsp:spPr>
        <a:xfrm>
          <a:off x="2545121" y="1406264"/>
          <a:ext cx="280880" cy="2808805"/>
        </a:xfrm>
        <a:custGeom>
          <a:avLst/>
          <a:gdLst/>
          <a:ahLst/>
          <a:cxnLst/>
          <a:rect l="0" t="0" r="0" b="0"/>
          <a:pathLst>
            <a:path>
              <a:moveTo>
                <a:pt x="0" y="0"/>
              </a:moveTo>
              <a:lnTo>
                <a:pt x="0" y="2808805"/>
              </a:lnTo>
              <a:lnTo>
                <a:pt x="280880" y="2808805"/>
              </a:lnTo>
            </a:path>
          </a:pathLst>
        </a:custGeom>
        <a:noFill/>
        <a:ln w="15875" cap="flat" cmpd="sng" algn="ctr">
          <a:solidFill>
            <a:schemeClr val="dk2">
              <a:shade val="60000"/>
              <a:hueOff val="0"/>
              <a:satOff val="0"/>
              <a:lumOff val="0"/>
              <a:alphaOff val="0"/>
            </a:schemeClr>
          </a:solidFill>
          <a:prstDash val="solid"/>
        </a:ln>
        <a:effectLst/>
        <a:sp3d z="-25400" prstMaterial="plastic"/>
      </dsp:spPr>
      <dsp:style>
        <a:lnRef idx="2">
          <a:scrgbClr r="0" g="0" b="0"/>
        </a:lnRef>
        <a:fillRef idx="0">
          <a:scrgbClr r="0" g="0" b="0"/>
        </a:fillRef>
        <a:effectRef idx="0">
          <a:scrgbClr r="0" g="0" b="0"/>
        </a:effectRef>
        <a:fontRef idx="minor">
          <a:schemeClr val="tx1"/>
        </a:fontRef>
      </dsp:style>
    </dsp:sp>
    <dsp:sp modelId="{A4C63B9B-E72C-441D-BD09-F2CE13E584AF}">
      <dsp:nvSpPr>
        <dsp:cNvPr id="0" name=""/>
        <dsp:cNvSpPr/>
      </dsp:nvSpPr>
      <dsp:spPr>
        <a:xfrm>
          <a:off x="2826001" y="3512868"/>
          <a:ext cx="2247044" cy="1404402"/>
        </a:xfrm>
        <a:prstGeom prst="roundRect">
          <a:avLst>
            <a:gd name="adj" fmla="val 10000"/>
          </a:avLst>
        </a:prstGeom>
        <a:solidFill>
          <a:schemeClr val="lt2">
            <a:alpha val="90000"/>
            <a:hueOff val="0"/>
            <a:satOff val="0"/>
            <a:lumOff val="0"/>
            <a:alphaOff val="0"/>
          </a:schemeClr>
        </a:solidFill>
        <a:ln w="9525" cap="flat" cmpd="sng" algn="ctr">
          <a:solidFill>
            <a:schemeClr val="dk2">
              <a:hueOff val="0"/>
              <a:satOff val="0"/>
              <a:lumOff val="0"/>
              <a:alphaOff val="0"/>
            </a:schemeClr>
          </a:solidFill>
          <a:prstDash val="solid"/>
        </a:ln>
        <a:effectLst>
          <a:outerShdw blurRad="50800" dist="25400" dir="5400000" rotWithShape="0">
            <a:srgbClr val="000000">
              <a:alpha val="28000"/>
            </a:srgbClr>
          </a:outerShdw>
        </a:effectLst>
        <a:sp3d z="-152400" prstMaterial="plastic">
          <a:bevelT w="25400" h="25400"/>
          <a:bevelB w="25400" h="25400"/>
        </a:sp3d>
      </dsp:spPr>
      <dsp:style>
        <a:lnRef idx="1">
          <a:scrgbClr r="0" g="0" b="0"/>
        </a:lnRef>
        <a:fillRef idx="1">
          <a:scrgbClr r="0" g="0" b="0"/>
        </a:fillRef>
        <a:effectRef idx="2">
          <a:scrgbClr r="0" g="0" b="0"/>
        </a:effectRef>
        <a:fontRef idx="minor"/>
      </dsp:style>
      <dsp:txBody>
        <a:bodyPr spcFirstLastPara="0" vert="horz" wrap="square" lIns="45720" tIns="30480" rIns="45720" bIns="30480" numCol="1" spcCol="1270" anchor="ctr" anchorCtr="0">
          <a:noAutofit/>
        </a:bodyPr>
        <a:lstStyle/>
        <a:p>
          <a:pPr marL="0" lvl="0" indent="0" algn="ctr" defTabSz="1066800">
            <a:lnSpc>
              <a:spcPct val="90000"/>
            </a:lnSpc>
            <a:spcBef>
              <a:spcPct val="0"/>
            </a:spcBef>
            <a:spcAft>
              <a:spcPct val="35000"/>
            </a:spcAft>
            <a:buNone/>
          </a:pPr>
          <a:r>
            <a:rPr lang="en-US" sz="2400" kern="1200" dirty="0"/>
            <a:t>Illegal tapping</a:t>
          </a:r>
        </a:p>
      </dsp:txBody>
      <dsp:txXfrm>
        <a:off x="2867135" y="3554002"/>
        <a:ext cx="2164776" cy="1322134"/>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8C23B95-8494-4E53-8281-17DFC9813019}">
      <dsp:nvSpPr>
        <dsp:cNvPr id="0" name=""/>
        <dsp:cNvSpPr/>
      </dsp:nvSpPr>
      <dsp:spPr>
        <a:xfrm>
          <a:off x="2034312" y="186"/>
          <a:ext cx="2857845" cy="1428922"/>
        </a:xfrm>
        <a:prstGeom prst="roundRect">
          <a:avLst>
            <a:gd name="adj" fmla="val 10000"/>
          </a:avLst>
        </a:prstGeom>
        <a:solidFill>
          <a:schemeClr val="dk2">
            <a:hueOff val="0"/>
            <a:satOff val="0"/>
            <a:lumOff val="0"/>
            <a:alphaOff val="0"/>
          </a:schemeClr>
        </a:solidFill>
        <a:ln>
          <a:noFill/>
        </a:ln>
        <a:effectLst>
          <a:outerShdw blurRad="50800" dist="25400" dir="5400000" rotWithShape="0">
            <a:srgbClr val="000000">
              <a:alpha val="28000"/>
            </a:srgbClr>
          </a:outerShdw>
        </a:effectLst>
        <a:sp3d prstMaterial="plastic">
          <a:bevelT w="50800" h="50800"/>
          <a:bevelB w="50800" h="50800"/>
        </a:sp3d>
      </dsp:spPr>
      <dsp:style>
        <a:lnRef idx="0">
          <a:scrgbClr r="0" g="0" b="0"/>
        </a:lnRef>
        <a:fillRef idx="1">
          <a:scrgbClr r="0" g="0" b="0"/>
        </a:fillRef>
        <a:effectRef idx="2">
          <a:scrgbClr r="0" g="0" b="0"/>
        </a:effectRef>
        <a:fontRef idx="minor">
          <a:schemeClr val="lt1"/>
        </a:fontRef>
      </dsp:style>
      <dsp:txBody>
        <a:bodyPr spcFirstLastPara="0" vert="horz" wrap="square" lIns="45720" tIns="30480" rIns="45720" bIns="30480" numCol="1" spcCol="1270" anchor="ctr" anchorCtr="0">
          <a:noAutofit/>
        </a:bodyPr>
        <a:lstStyle/>
        <a:p>
          <a:pPr marL="0" lvl="0" indent="0" algn="ctr" defTabSz="1066800">
            <a:lnSpc>
              <a:spcPct val="90000"/>
            </a:lnSpc>
            <a:spcBef>
              <a:spcPct val="0"/>
            </a:spcBef>
            <a:spcAft>
              <a:spcPct val="35000"/>
            </a:spcAft>
            <a:buNone/>
          </a:pPr>
          <a:r>
            <a:rPr lang="en-US" sz="2400" kern="1200" dirty="0">
              <a:latin typeface="Times New Roman" panose="02020603050405020304" pitchFamily="18" charset="0"/>
              <a:cs typeface="Times New Roman" panose="02020603050405020304" pitchFamily="18" charset="0"/>
            </a:rPr>
            <a:t>Physical losses</a:t>
          </a:r>
        </a:p>
      </dsp:txBody>
      <dsp:txXfrm>
        <a:off x="2076164" y="42038"/>
        <a:ext cx="2774141" cy="1345218"/>
      </dsp:txXfrm>
    </dsp:sp>
    <dsp:sp modelId="{6C704966-2F29-4816-9964-E1BC4ADE13AD}">
      <dsp:nvSpPr>
        <dsp:cNvPr id="0" name=""/>
        <dsp:cNvSpPr/>
      </dsp:nvSpPr>
      <dsp:spPr>
        <a:xfrm>
          <a:off x="2320096" y="1429109"/>
          <a:ext cx="285784" cy="1071691"/>
        </a:xfrm>
        <a:custGeom>
          <a:avLst/>
          <a:gdLst/>
          <a:ahLst/>
          <a:cxnLst/>
          <a:rect l="0" t="0" r="0" b="0"/>
          <a:pathLst>
            <a:path>
              <a:moveTo>
                <a:pt x="0" y="0"/>
              </a:moveTo>
              <a:lnTo>
                <a:pt x="0" y="1071691"/>
              </a:lnTo>
              <a:lnTo>
                <a:pt x="285784" y="1071691"/>
              </a:lnTo>
            </a:path>
          </a:pathLst>
        </a:custGeom>
        <a:noFill/>
        <a:ln w="15875" cap="flat" cmpd="sng" algn="ctr">
          <a:solidFill>
            <a:schemeClr val="dk2">
              <a:shade val="60000"/>
              <a:hueOff val="0"/>
              <a:satOff val="0"/>
              <a:lumOff val="0"/>
              <a:alphaOff val="0"/>
            </a:schemeClr>
          </a:solidFill>
          <a:prstDash val="solid"/>
        </a:ln>
        <a:effectLst/>
        <a:sp3d z="-25400" prstMaterial="plastic"/>
      </dsp:spPr>
      <dsp:style>
        <a:lnRef idx="2">
          <a:scrgbClr r="0" g="0" b="0"/>
        </a:lnRef>
        <a:fillRef idx="0">
          <a:scrgbClr r="0" g="0" b="0"/>
        </a:fillRef>
        <a:effectRef idx="0">
          <a:scrgbClr r="0" g="0" b="0"/>
        </a:effectRef>
        <a:fontRef idx="minor">
          <a:schemeClr val="tx1"/>
        </a:fontRef>
      </dsp:style>
    </dsp:sp>
    <dsp:sp modelId="{DBF3FA96-2C3C-446D-B79B-180468A3E051}">
      <dsp:nvSpPr>
        <dsp:cNvPr id="0" name=""/>
        <dsp:cNvSpPr/>
      </dsp:nvSpPr>
      <dsp:spPr>
        <a:xfrm>
          <a:off x="2605881" y="1786340"/>
          <a:ext cx="2286276" cy="1428922"/>
        </a:xfrm>
        <a:prstGeom prst="roundRect">
          <a:avLst>
            <a:gd name="adj" fmla="val 10000"/>
          </a:avLst>
        </a:prstGeom>
        <a:solidFill>
          <a:schemeClr val="lt2">
            <a:alpha val="90000"/>
            <a:hueOff val="0"/>
            <a:satOff val="0"/>
            <a:lumOff val="0"/>
            <a:alphaOff val="0"/>
          </a:schemeClr>
        </a:solidFill>
        <a:ln w="9525" cap="flat" cmpd="sng" algn="ctr">
          <a:solidFill>
            <a:schemeClr val="dk2">
              <a:hueOff val="0"/>
              <a:satOff val="0"/>
              <a:lumOff val="0"/>
              <a:alphaOff val="0"/>
            </a:schemeClr>
          </a:solidFill>
          <a:prstDash val="solid"/>
        </a:ln>
        <a:effectLst>
          <a:outerShdw blurRad="50800" dist="25400" dir="5400000" rotWithShape="0">
            <a:srgbClr val="000000">
              <a:alpha val="28000"/>
            </a:srgbClr>
          </a:outerShdw>
        </a:effectLst>
        <a:sp3d z="-152400" prstMaterial="plastic">
          <a:bevelT w="25400" h="25400"/>
          <a:bevelB w="25400" h="25400"/>
        </a:sp3d>
      </dsp:spPr>
      <dsp:style>
        <a:lnRef idx="1">
          <a:scrgbClr r="0" g="0" b="0"/>
        </a:lnRef>
        <a:fillRef idx="1">
          <a:scrgbClr r="0" g="0" b="0"/>
        </a:fillRef>
        <a:effectRef idx="2">
          <a:scrgbClr r="0" g="0" b="0"/>
        </a:effectRef>
        <a:fontRef idx="minor"/>
      </dsp:style>
      <dsp:txBody>
        <a:bodyPr spcFirstLastPara="0" vert="horz" wrap="square" lIns="45720" tIns="30480" rIns="45720" bIns="30480" numCol="1" spcCol="1270" anchor="ctr" anchorCtr="0">
          <a:noAutofit/>
        </a:bodyPr>
        <a:lstStyle/>
        <a:p>
          <a:pPr marL="0" lvl="0" indent="0" algn="ctr" defTabSz="1066800">
            <a:lnSpc>
              <a:spcPct val="90000"/>
            </a:lnSpc>
            <a:spcBef>
              <a:spcPct val="0"/>
            </a:spcBef>
            <a:spcAft>
              <a:spcPct val="35000"/>
            </a:spcAft>
            <a:buNone/>
          </a:pPr>
          <a:r>
            <a:rPr lang="en-US" sz="2400" kern="1200" dirty="0">
              <a:latin typeface="Times New Roman" panose="02020603050405020304" pitchFamily="18" charset="0"/>
              <a:cs typeface="Times New Roman" panose="02020603050405020304" pitchFamily="18" charset="0"/>
            </a:rPr>
            <a:t>Leakage from old pipes</a:t>
          </a:r>
        </a:p>
      </dsp:txBody>
      <dsp:txXfrm>
        <a:off x="2647733" y="1828192"/>
        <a:ext cx="2202572" cy="1345218"/>
      </dsp:txXfrm>
    </dsp:sp>
    <dsp:sp modelId="{2A771D08-A3C3-4FDE-8A94-F190C33B21AD}">
      <dsp:nvSpPr>
        <dsp:cNvPr id="0" name=""/>
        <dsp:cNvSpPr/>
      </dsp:nvSpPr>
      <dsp:spPr>
        <a:xfrm>
          <a:off x="2320096" y="1429109"/>
          <a:ext cx="285784" cy="2857845"/>
        </a:xfrm>
        <a:custGeom>
          <a:avLst/>
          <a:gdLst/>
          <a:ahLst/>
          <a:cxnLst/>
          <a:rect l="0" t="0" r="0" b="0"/>
          <a:pathLst>
            <a:path>
              <a:moveTo>
                <a:pt x="0" y="0"/>
              </a:moveTo>
              <a:lnTo>
                <a:pt x="0" y="2857845"/>
              </a:lnTo>
              <a:lnTo>
                <a:pt x="285784" y="2857845"/>
              </a:lnTo>
            </a:path>
          </a:pathLst>
        </a:custGeom>
        <a:noFill/>
        <a:ln w="15875" cap="flat" cmpd="sng" algn="ctr">
          <a:solidFill>
            <a:schemeClr val="dk2">
              <a:shade val="60000"/>
              <a:hueOff val="0"/>
              <a:satOff val="0"/>
              <a:lumOff val="0"/>
              <a:alphaOff val="0"/>
            </a:schemeClr>
          </a:solidFill>
          <a:prstDash val="solid"/>
        </a:ln>
        <a:effectLst/>
        <a:sp3d z="-25400" prstMaterial="plastic"/>
      </dsp:spPr>
      <dsp:style>
        <a:lnRef idx="2">
          <a:scrgbClr r="0" g="0" b="0"/>
        </a:lnRef>
        <a:fillRef idx="0">
          <a:scrgbClr r="0" g="0" b="0"/>
        </a:fillRef>
        <a:effectRef idx="0">
          <a:scrgbClr r="0" g="0" b="0"/>
        </a:effectRef>
        <a:fontRef idx="minor">
          <a:schemeClr val="tx1"/>
        </a:fontRef>
      </dsp:style>
    </dsp:sp>
    <dsp:sp modelId="{19BD1C41-A72B-45B0-BDB1-9B0DB39E0E1A}">
      <dsp:nvSpPr>
        <dsp:cNvPr id="0" name=""/>
        <dsp:cNvSpPr/>
      </dsp:nvSpPr>
      <dsp:spPr>
        <a:xfrm>
          <a:off x="2605881" y="3572493"/>
          <a:ext cx="2286276" cy="1428922"/>
        </a:xfrm>
        <a:prstGeom prst="roundRect">
          <a:avLst>
            <a:gd name="adj" fmla="val 10000"/>
          </a:avLst>
        </a:prstGeom>
        <a:solidFill>
          <a:schemeClr val="lt2">
            <a:alpha val="90000"/>
            <a:hueOff val="0"/>
            <a:satOff val="0"/>
            <a:lumOff val="0"/>
            <a:alphaOff val="0"/>
          </a:schemeClr>
        </a:solidFill>
        <a:ln w="9525" cap="flat" cmpd="sng" algn="ctr">
          <a:solidFill>
            <a:schemeClr val="dk2">
              <a:hueOff val="0"/>
              <a:satOff val="0"/>
              <a:lumOff val="0"/>
              <a:alphaOff val="0"/>
            </a:schemeClr>
          </a:solidFill>
          <a:prstDash val="solid"/>
        </a:ln>
        <a:effectLst>
          <a:outerShdw blurRad="50800" dist="25400" dir="5400000" rotWithShape="0">
            <a:srgbClr val="000000">
              <a:alpha val="28000"/>
            </a:srgbClr>
          </a:outerShdw>
        </a:effectLst>
        <a:sp3d z="-152400" prstMaterial="plastic">
          <a:bevelT w="25400" h="25400"/>
          <a:bevelB w="25400" h="25400"/>
        </a:sp3d>
      </dsp:spPr>
      <dsp:style>
        <a:lnRef idx="1">
          <a:scrgbClr r="0" g="0" b="0"/>
        </a:lnRef>
        <a:fillRef idx="1">
          <a:scrgbClr r="0" g="0" b="0"/>
        </a:fillRef>
        <a:effectRef idx="2">
          <a:scrgbClr r="0" g="0" b="0"/>
        </a:effectRef>
        <a:fontRef idx="minor"/>
      </dsp:style>
      <dsp:txBody>
        <a:bodyPr spcFirstLastPara="0" vert="horz" wrap="square" lIns="45720" tIns="30480" rIns="45720" bIns="30480" numCol="1" spcCol="1270" anchor="ctr" anchorCtr="0">
          <a:noAutofit/>
        </a:bodyPr>
        <a:lstStyle/>
        <a:p>
          <a:pPr marL="0" lvl="0" indent="0" algn="ctr" defTabSz="1066800">
            <a:lnSpc>
              <a:spcPct val="90000"/>
            </a:lnSpc>
            <a:spcBef>
              <a:spcPct val="0"/>
            </a:spcBef>
            <a:spcAft>
              <a:spcPct val="35000"/>
            </a:spcAft>
            <a:buNone/>
          </a:pPr>
          <a:r>
            <a:rPr lang="en-US" sz="2400" kern="1200" dirty="0">
              <a:latin typeface="Times New Roman" panose="02020603050405020304" pitchFamily="18" charset="0"/>
              <a:cs typeface="Times New Roman" panose="02020603050405020304" pitchFamily="18" charset="0"/>
            </a:rPr>
            <a:t>Leakage from conveyance lines and tanks</a:t>
          </a:r>
        </a:p>
      </dsp:txBody>
      <dsp:txXfrm>
        <a:off x="2647733" y="3614345"/>
        <a:ext cx="2202572" cy="1345218"/>
      </dsp:txXfrm>
    </dsp:sp>
  </dsp:spTree>
</dsp:drawing>
</file>

<file path=ppt/diagrams/layout1.xml><?xml version="1.0" encoding="utf-8"?>
<dgm:layoutDef xmlns:dgm="http://schemas.openxmlformats.org/drawingml/2006/diagram" xmlns:a="http://schemas.openxmlformats.org/drawingml/2006/main" uniqueId="urn:microsoft.com/office/officeart/2005/8/layout/bProcess4">
  <dgm:title val=""/>
  <dgm:desc val=""/>
  <dgm:catLst>
    <dgm:cat type="process" pri="19000"/>
  </dgm:catLst>
  <dgm:sampData>
    <dgm:dataModel>
      <dgm:ptLst>
        <dgm:pt modelId="0" type="doc"/>
        <dgm:pt modelId="1">
          <dgm:prSet phldr="1"/>
        </dgm:pt>
        <dgm:pt modelId="2">
          <dgm:prSet phldr="1"/>
        </dgm:pt>
        <dgm:pt modelId="3">
          <dgm:prSet phldr="1"/>
        </dgm:pt>
        <dgm:pt modelId="4">
          <dgm:prSet phldr="1"/>
        </dgm:pt>
        <dgm:pt modelId="5">
          <dgm:prSet phldr="1"/>
        </dgm:pt>
        <dgm:pt modelId="6">
          <dgm:prSet phldr="1"/>
        </dgm:pt>
        <dgm:pt modelId="7">
          <dgm:prSet phldr="1"/>
        </dgm:pt>
        <dgm:pt modelId="8">
          <dgm:prSet phldr="1"/>
        </dgm:pt>
        <dgm:pt modelId="9">
          <dgm:prSet phldr="1"/>
        </dgm:pt>
      </dgm:ptLst>
      <dgm:cxnLst>
        <dgm:cxn modelId="10" srcId="0" destId="1" srcOrd="0" destOrd="0"/>
        <dgm:cxn modelId="11" srcId="0" destId="2" srcOrd="1" destOrd="0"/>
        <dgm:cxn modelId="12" srcId="0" destId="3" srcOrd="2" destOrd="0"/>
        <dgm:cxn modelId="13" srcId="0" destId="4" srcOrd="3" destOrd="0"/>
        <dgm:cxn modelId="14" srcId="0" destId="5" srcOrd="4" destOrd="0"/>
        <dgm:cxn modelId="15" srcId="0" destId="6" srcOrd="5" destOrd="0"/>
        <dgm:cxn modelId="16" srcId="0" destId="7" srcOrd="6" destOrd="0"/>
        <dgm:cxn modelId="17" srcId="0" destId="8" srcOrd="7" destOrd="0"/>
        <dgm:cxn modelId="18" srcId="0" destId="9" srcOrd="8"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dgm:varLst>
    <dgm:choose name="Name1">
      <dgm:if name="Name2" func="var" arg="dir" op="equ" val="norm">
        <dgm:alg type="snake">
          <dgm:param type="grDir" val="tL"/>
          <dgm:param type="flowDir" val="col"/>
          <dgm:param type="contDir" val="revDir"/>
          <dgm:param type="bkpt" val="bal"/>
        </dgm:alg>
      </dgm:if>
      <dgm:else name="Name3">
        <dgm:alg type="snake">
          <dgm:param type="grDir" val="tR"/>
          <dgm:param type="flowDir" val="col"/>
          <dgm:param type="contDir" val="revDir"/>
          <dgm:param type="bkpt" val="bal"/>
        </dgm:alg>
      </dgm:else>
    </dgm:choose>
    <dgm:shape xmlns:r="http://schemas.openxmlformats.org/officeDocument/2006/relationships" r:blip="">
      <dgm:adjLst/>
    </dgm:shape>
    <dgm:presOf/>
    <dgm:constrLst>
      <dgm:constr type="w" for="ch" forName="compNode" refType="w"/>
      <dgm:constr type="h" for="ch" forName="compNode" refType="w" fact="0.6"/>
      <dgm:constr type="h" for="ch" forName="sibTrans" refType="h" refFor="ch" refForName="compNode" op="equ" fact="0.25"/>
      <dgm:constr type="sp" refType="w" fact="0.33"/>
      <dgm:constr type="primFontSz" for="des" forName="node" op="equ" val="65"/>
    </dgm:constrLst>
    <dgm:ruleLst/>
    <dgm:forEach name="nodesForEach" axis="ch" ptType="node">
      <dgm:layoutNode name="compNode">
        <dgm:alg type="composite"/>
        <dgm:shape xmlns:r="http://schemas.openxmlformats.org/officeDocument/2006/relationships" r:blip="">
          <dgm:adjLst/>
        </dgm:shape>
        <dgm:presOf/>
        <dgm:choose name="Name4">
          <dgm:if name="Name5" axis="self" func="var" arg="dir" op="equ" val="norm">
            <dgm:constrLst>
              <dgm:constr type="l" for="ch" forName="dummyConnPt" refType="w" fact="0.2"/>
              <dgm:constr type="t" for="ch" forName="dummyConnPt" refType="w" fact="0.145"/>
              <dgm:constr type="l" for="ch" forName="node"/>
              <dgm:constr type="t" for="ch" forName="node"/>
              <dgm:constr type="h" for="ch" forName="node" refType="h"/>
              <dgm:constr type="w" for="ch" forName="node" refType="w"/>
            </dgm:constrLst>
          </dgm:if>
          <dgm:else name="Name6">
            <dgm:constrLst>
              <dgm:constr type="l" for="ch" forName="dummyConnPt" refType="w" fact="0.8"/>
              <dgm:constr type="t" for="ch" forName="dummyConnPt" refType="w" fact="0.145"/>
              <dgm:constr type="l" for="ch" forName="node"/>
              <dgm:constr type="t" for="ch" forName="node"/>
              <dgm:constr type="h" for="ch" forName="node" refType="h"/>
              <dgm:constr type="w" for="ch" forName="node" refType="w"/>
            </dgm:constrLst>
          </dgm:else>
        </dgm:choose>
        <dgm:ruleLst/>
        <dgm:layoutNode name="dummyConnPt" styleLbl="node1" moveWith="node">
          <dgm:alg type="sp"/>
          <dgm:shape xmlns:r="http://schemas.openxmlformats.org/officeDocument/2006/relationships" r:blip="">
            <dgm:adjLst/>
          </dgm:shape>
          <dgm:presOf/>
          <dgm:constrLst>
            <dgm:constr type="w" val="1"/>
            <dgm:constr type="h" val="1"/>
          </dgm:constrLst>
          <dgm:ruleLst/>
        </dgm:layout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tMarg" refType="primFontSz" fact="0.3"/>
            <dgm:constr type="bMarg" refType="primFontSz" fact="0.3"/>
            <dgm:constr type="lMarg" refType="primFontSz" fact="0.3"/>
            <dgm:constr type="rMarg" refType="primFontSz" fact="0.3"/>
            <dgm:constr type="primFontSz" val="65"/>
          </dgm:constrLst>
          <dgm:ruleLst>
            <dgm:rule type="primFontSz" val="5" fact="NaN" max="NaN"/>
          </dgm:ruleLst>
        </dgm:layoutNode>
      </dgm:layoutNode>
      <dgm:forEach name="sibTransForEach" axis="followSib" cnt="1">
        <dgm:layoutNode name="sibTrans" styleLbl="bgSibTrans2D1">
          <dgm:choose name="Name7">
            <dgm:if name="Name8" axis="self" func="var" arg="dir" op="equ" val="norm">
              <dgm:alg type="conn">
                <dgm:param type="srcNode" val="dummyConnPt"/>
                <dgm:param type="dstNode" val="dummyConnPt"/>
                <dgm:param type="begPts" val="bCtr, midR, tCtr"/>
                <dgm:param type="endPts" val="tCtr, midL, bCtr"/>
                <dgm:param type="begSty" val="noArr"/>
                <dgm:param type="endSty" val="noArr"/>
              </dgm:alg>
            </dgm:if>
            <dgm:else name="Name9">
              <dgm:alg type="conn">
                <dgm:param type="srcNode" val="dummyConnPt"/>
                <dgm:param type="dstNode" val="dummyConnPt"/>
                <dgm:param type="begPts" val="bCtr, midL, tCtr"/>
                <dgm:param type="endPts" val="tCtr, midR, bCtr"/>
                <dgm:param type="begSty" val="noArr"/>
                <dgm:param type="endSty" val="noArr"/>
              </dgm:alg>
            </dgm:else>
          </dgm:choose>
          <dgm:shape xmlns:r="http://schemas.openxmlformats.org/officeDocument/2006/relationships" type="conn" r:blip="" zOrderOff="-2">
            <dgm:adjLst/>
          </dgm:shape>
          <dgm:presOf axis="self"/>
          <dgm:constrLst>
            <dgm:constr type="begPad"/>
            <dgm:constr type="endPad"/>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bProcess3">
  <dgm:title val=""/>
  <dgm:desc val=""/>
  <dgm:catLst>
    <dgm:cat type="process" pri="18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axis="self" func="var" arg="dir" op="equ" val="norm">
        <dgm:alg type="snake">
          <dgm:param type="grDir" val="tL"/>
          <dgm:param type="flowDir" val="row"/>
          <dgm:param type="contDir" val="sameDir"/>
          <dgm:param type="bkpt" val="endCnv"/>
        </dgm:alg>
      </dgm:if>
      <dgm:else name="Name3">
        <dgm:alg type="snake">
          <dgm:param type="grDir" val="tR"/>
          <dgm:param type="flowDir" val="row"/>
          <dgm:param type="contDir" val="sameDir"/>
          <dgm:param type="bkpt" val="endCnv"/>
        </dgm:alg>
      </dgm:else>
    </dgm:choose>
    <dgm:shape xmlns:r="http://schemas.openxmlformats.org/officeDocument/2006/relationships" r:blip="">
      <dgm:adjLst/>
    </dgm:shape>
    <dgm:presOf/>
    <dgm:constrLst>
      <dgm:constr type="w" for="ch" ptType="node" refType="w"/>
      <dgm:constr type="w" for="ch" forName="sibTrans" refType="w" refFor="ch" refPtType="node" op="equ" fact="0.23"/>
      <dgm:constr type="sp" refType="w" refFor="ch" refForName="sibTrans" op="equ"/>
      <dgm:constr type="userB" for="des" forName="connectorText" refType="sp"/>
      <dgm:constr type="primFontSz" for="ch" ptType="node" op="equ" val="65"/>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ect" r:blip="">
          <dgm:adjLst/>
        </dgm:shape>
        <dgm:presOf axis="desOrSelf" ptType="node"/>
        <dgm:constrLst>
          <dgm:constr type="h" refType="w" fact="0.6"/>
        </dgm:constrLst>
        <dgm:ruleLst>
          <dgm:rule type="primFontSz" val="5" fact="NaN" max="NaN"/>
        </dgm:ruleLst>
      </dgm:layoutNode>
      <dgm:forEach name="sibTransForEach" axis="followSib" ptType="sibTrans" cnt="1">
        <dgm:layoutNode name="sibTrans">
          <dgm:choose name="Name4">
            <dgm:if name="Name5" axis="self" func="var" arg="dir" op="equ" val="norm">
              <dgm:alg type="conn">
                <dgm:param type="connRout" val="bend"/>
                <dgm:param type="dim" val="1D"/>
                <dgm:param type="begPts" val="midR bCtr"/>
                <dgm:param type="endPts" val="midL tCtr"/>
              </dgm:alg>
            </dgm:if>
            <dgm:else name="Name6">
              <dgm:alg type="conn">
                <dgm:param type="connRout" val="bend"/>
                <dgm:param type="dim" val="1D"/>
                <dgm:param type="begPts" val="midL bCtr"/>
                <dgm:param type="endPts" val="midR tCtr"/>
              </dgm:alg>
            </dgm:else>
          </dgm:choose>
          <dgm:shape xmlns:r="http://schemas.openxmlformats.org/officeDocument/2006/relationships" type="conn" r:blip="" zOrderOff="-2">
            <dgm:adjLst/>
          </dgm:shape>
          <dgm:presOf axis="self"/>
          <dgm:constrLst>
            <dgm:constr type="begPad" val="-0.05"/>
            <dgm:constr type="endPad" val="0.9"/>
            <dgm:constr type="userA" for="ch" refType="connDist"/>
          </dgm:constrLst>
          <dgm:ruleLst/>
          <dgm:layoutNode name="connectorText">
            <dgm:alg type="tx">
              <dgm:param type="autoTxRot" val="upr"/>
            </dgm:alg>
            <dgm:shape xmlns:r="http://schemas.openxmlformats.org/officeDocument/2006/relationships" type="rect" r:blip="" hideGeom="1">
              <dgm:adjLst/>
            </dgm:shape>
            <dgm:presOf axis="self"/>
            <dgm:constrLst>
              <dgm:constr type="userA"/>
              <dgm:constr type="userB"/>
              <dgm:constr type="w" refType="userA" fact="0.05"/>
              <dgm:constr type="h" refType="userB" fact="0.01"/>
              <dgm:constr type="lMarg" val="1"/>
              <dgm:constr type="rMarg" val="1"/>
              <dgm:constr type="tMarg"/>
              <dgm:constr type="bMarg"/>
            </dgm:constrLst>
            <dgm:ruleLst>
              <dgm:rule type="w" val="NaN" fact="0.6" max="NaN"/>
              <dgm:rule type="h" val="NaN" fact="0.6" max="NaN"/>
              <dgm:rule type="primFontSz" val="5" fact="NaN" max="NaN"/>
            </dgm:ruleLst>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hierarchy2">
  <dgm:title val=""/>
  <dgm:desc val=""/>
  <dgm:catLst>
    <dgm:cat type="hierarchy" pri="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diagram">
    <dgm:varLst>
      <dgm:chPref val="1"/>
      <dgm:dir/>
      <dgm:animOne val="branch"/>
      <dgm:animLvl val="lvl"/>
      <dgm:resizeHandles val="exact"/>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h" for="des" ptType="node" refType="h"/>
      <dgm:constr type="w" for="des" ptType="node" refType="h" refFor="des" refPtType="node" fact="2"/>
      <dgm:constr type="sibSp" refType="h" refFor="des" refPtType="node" op="equ" fact="0.15"/>
      <dgm:constr type="sibSp" for="des" forName="level2hierChild" refType="h" refFor="des" refPtType="node" op="equ" fact="0.15"/>
      <dgm:constr type="sibSp" for="des" forName="level3hierChild" refType="h" refFor="des" refPtType="node" op="equ" fact="0.15"/>
      <dgm:constr type="sp" for="des" forName="root1" refType="w" refFor="des" refPtType="node" fact="0.4"/>
      <dgm:constr type="sp" for="des" forName="root2" refType="sp" refFor="des" refForName="root1" op="equ"/>
      <dgm:constr type="primFontSz" for="des" ptType="node" op="equ" val="65"/>
      <dgm:constr type="primFontSz" for="des" forName="connTx" op="equ" val="55"/>
      <dgm:constr type="primFontSz" for="des" forName="connTx" refType="primFontSz" refFor="des" refPtType="node" op="lte" fact="0.8"/>
    </dgm:constrLst>
    <dgm:ruleLst/>
    <dgm:forEach name="Name3" axis="ch">
      <dgm:forEach name="Name4" axis="self" ptType="node">
        <dgm:layoutNode name="root1">
          <dgm:choose name="Name5">
            <dgm:if name="Name6" func="var" arg="dir" op="equ" val="norm">
              <dgm:alg type="hierRoot">
                <dgm:param type="hierAlign" val="lCtrCh"/>
              </dgm:alg>
            </dgm:if>
            <dgm:else name="Name7">
              <dgm:alg type="hierRoot">
                <dgm:param type="hierAlign" val="rCtrCh"/>
              </dgm:alg>
            </dgm:else>
          </dgm:choose>
          <dgm:shape xmlns:r="http://schemas.openxmlformats.org/officeDocument/2006/relationships" r:blip="">
            <dgm:adjLst/>
          </dgm:shape>
          <dgm:presOf/>
          <dgm:constrLst/>
          <dgm:ruleLst/>
          <dgm:layoutNode name="LevelOneTextNod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2hierChild">
            <dgm:choose name="Name8">
              <dgm:if name="Name9" func="var" arg="dir" op="equ" val="norm">
                <dgm:alg type="hierChild">
                  <dgm:param type="linDir" val="fromT"/>
                  <dgm:param type="chAlign" val="l"/>
                </dgm:alg>
              </dgm:if>
              <dgm:else name="Name10">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11" axis="self" ptType="parTrans" cnt="1">
                <dgm:layoutNode name="conn2-1">
                  <dgm:choose name="Name12">
                    <dgm:if name="Name13" func="var" arg="dir" op="equ" val="norm">
                      <dgm:alg type="conn">
                        <dgm:param type="dim" val="1D"/>
                        <dgm:param type="begPts" val="midR"/>
                        <dgm:param type="endPts" val="midL"/>
                        <dgm:param type="endSty" val="noArr"/>
                      </dgm:alg>
                    </dgm:if>
                    <dgm:else name="Name14">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5" axis="self" ptType="node">
                <dgm:layoutNode name="root2">
                  <dgm:choose name="Name16">
                    <dgm:if name="Name17" func="var" arg="dir" op="equ" val="norm">
                      <dgm:alg type="hierRoot">
                        <dgm:param type="hierAlign" val="lCtrCh"/>
                      </dgm:alg>
                    </dgm:if>
                    <dgm:else name="Name18">
                      <dgm:alg type="hierRoot">
                        <dgm:param type="hierAlign" val="rCtrCh"/>
                      </dgm:alg>
                    </dgm:else>
                  </dgm:choose>
                  <dgm:shape xmlns:r="http://schemas.openxmlformats.org/officeDocument/2006/relationships" r:blip="">
                    <dgm:adjLst/>
                  </dgm:shape>
                  <dgm:presOf/>
                  <dgm:constrLst/>
                  <dgm:ruleLst/>
                  <dgm:layoutNode name="LevelTwoTextNode">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3hierChild">
                    <dgm:choose name="Name19">
                      <dgm:if name="Name20" func="var" arg="dir" op="equ" val="norm">
                        <dgm:alg type="hierChild">
                          <dgm:param type="linDir" val="fromT"/>
                          <dgm:param type="chAlign" val="l"/>
                        </dgm:alg>
                      </dgm:if>
                      <dgm:else name="Name21">
                        <dgm:alg type="hierChild">
                          <dgm:param type="linDir" val="fromT"/>
                          <dgm:param type="chAlign" val="r"/>
                        </dgm:alg>
                      </dgm:else>
                    </dgm:choose>
                    <dgm:shape xmlns:r="http://schemas.openxmlformats.org/officeDocument/2006/relationships" r:blip="">
                      <dgm:adjLst/>
                    </dgm:shape>
                    <dgm:presOf/>
                    <dgm:constrLst/>
                    <dgm:ruleLst/>
                    <dgm:forEach name="Name22" ref="repeat"/>
                  </dgm:layoutNode>
                </dgm:layoutNode>
              </dgm:forEach>
            </dgm:forEach>
          </dgm:layoutNod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6">
  <dgm:title val=""/>
  <dgm:desc val=""/>
  <dgm:catLst>
    <dgm:cat type="3D" pri="11600"/>
  </dgm:catLst>
  <dgm:scene3d>
    <a:camera prst="perspectiveRelaxedModerately" zoom="92000"/>
    <a:lightRig rig="balanced" dir="t">
      <a:rot lat="0" lon="0" rev="12700000"/>
    </a:lightRig>
  </dgm:scene3d>
  <dgm:styleLbl name="node0">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lnNod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vennNod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tx1"/>
      </a:fontRef>
    </dgm:style>
  </dgm:styleLbl>
  <dgm:styleLbl name="alignNode1">
    <dgm:scene3d>
      <a:camera prst="orthographicFront"/>
      <a:lightRig rig="threePt" dir="t"/>
    </dgm:scene3d>
    <dgm:sp3d prstMaterial="plastic">
      <a:bevelT w="50800" h="50800"/>
      <a:bevelB w="50800" h="50800"/>
    </dgm:sp3d>
    <dgm:txPr/>
    <dgm:style>
      <a:lnRef idx="1">
        <a:scrgbClr r="0" g="0" b="0"/>
      </a:lnRef>
      <a:fillRef idx="1">
        <a:scrgbClr r="0" g="0" b="0"/>
      </a:fillRef>
      <a:effectRef idx="2">
        <a:scrgbClr r="0" g="0" b="0"/>
      </a:effectRef>
      <a:fontRef idx="minor">
        <a:schemeClr val="lt1"/>
      </a:fontRef>
    </dgm:style>
  </dgm:styleLbl>
  <dgm:styleLbl name="nod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node3">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node4">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fgImgPlace1">
    <dgm:scene3d>
      <a:camera prst="orthographicFront"/>
      <a:lightRig rig="threePt" dir="t"/>
    </dgm:scene3d>
    <dgm:sp3d z="50080" prstMaterial="plastic">
      <a:bevelT w="50800" h="50800"/>
      <a:bevelB w="50800" h="50800"/>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z="-54000" prstMaterial="plastic">
      <a:bevelT w="50800" h="50800"/>
      <a:bevelB w="50800" h="50800"/>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z="-25400" prstMaterial="plastic">
      <a:bevelT w="25400" h="25400"/>
      <a:bevelB w="25400" h="25400"/>
    </dgm:sp3d>
    <dgm:txPr/>
    <dgm:style>
      <a:lnRef idx="1">
        <a:scrgbClr r="0" g="0" b="0"/>
      </a:lnRef>
      <a:fillRef idx="1">
        <a:scrgbClr r="0" g="0" b="0"/>
      </a:fillRef>
      <a:effectRef idx="2">
        <a:scrgbClr r="0" g="0" b="0"/>
      </a:effectRef>
      <a:fontRef idx="minor">
        <a:schemeClr val="lt1"/>
      </a:fontRef>
    </dgm:style>
  </dgm:styleLbl>
  <dgm:styleLbl name="fgSibTrans2D1">
    <dgm:scene3d>
      <a:camera prst="orthographicFront"/>
      <a:lightRig rig="threePt" dir="t"/>
    </dgm:scene3d>
    <dgm:sp3d z="50080" prstMaterial="plastic">
      <a:bevelT w="25400" h="25400"/>
      <a:bevelB w="25400" h="25400"/>
    </dgm:sp3d>
    <dgm:txPr/>
    <dgm:style>
      <a:lnRef idx="1">
        <a:scrgbClr r="0" g="0" b="0"/>
      </a:lnRef>
      <a:fillRef idx="1">
        <a:scrgbClr r="0" g="0" b="0"/>
      </a:fillRef>
      <a:effectRef idx="2">
        <a:scrgbClr r="0" g="0" b="0"/>
      </a:effectRef>
      <a:fontRef idx="minor">
        <a:schemeClr val="lt1"/>
      </a:fontRef>
    </dgm:style>
  </dgm:styleLbl>
  <dgm:styleLbl name="bgSibTrans2D1">
    <dgm:scene3d>
      <a:camera prst="orthographicFront"/>
      <a:lightRig rig="threePt" dir="t"/>
    </dgm:scene3d>
    <dgm:sp3d z="-54080" prstMaterial="plastic">
      <a:bevelT w="25400" h="25400"/>
      <a:bevelB w="25400" h="25400"/>
    </dgm:sp3d>
    <dgm:txPr/>
    <dgm:style>
      <a:lnRef idx="1">
        <a:scrgbClr r="0" g="0" b="0"/>
      </a:lnRef>
      <a:fillRef idx="1">
        <a:scrgbClr r="0" g="0" b="0"/>
      </a:fillRef>
      <a:effectRef idx="2">
        <a:scrgbClr r="0" g="0" b="0"/>
      </a:effectRef>
      <a:fontRef idx="minor">
        <a:schemeClr val="lt1"/>
      </a:fontRef>
    </dgm:style>
  </dgm:styleLbl>
  <dgm:styleLbl name="sibTrans1D1">
    <dgm:scene3d>
      <a:camera prst="orthographicFront"/>
      <a:lightRig rig="threePt" dir="t"/>
    </dgm:scene3d>
    <dgm:sp3d z="-25400" prstMaterial="plastic"/>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75000" prstMaterial="plastic"/>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asst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asst2">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asst3">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parChTrans2D1">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2D3">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2D4">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1D1">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parChTrans1D2">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parChTrans1D3">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parChTrans1D4">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fgAcc1">
    <dgm:scene3d>
      <a:camera prst="orthographicFront"/>
      <a:lightRig rig="threePt" dir="t"/>
    </dgm:scene3d>
    <dgm:sp3d z="50080" prstMaterial="plastic">
      <a:bevelT w="25400" h="25400"/>
      <a:bevelB w="25400" h="25400"/>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prstMaterial="plastic">
      <a:bevelT w="25400" h="25400"/>
      <a:bevelB w="25400" h="25400"/>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prstMaterial="plastic">
      <a:bevelT w="50800" h="50800"/>
      <a:bevelB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prstMaterial="plastic">
      <a:bevelT w="25400" h="25400"/>
      <a:bevelB w="25400" h="25400"/>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threePt" dir="t"/>
    </dgm:scene3d>
    <dgm:sp3d z="50080" prstMaterial="plastic">
      <a:bevelT w="25400" h="25400"/>
      <a:bevelB w="25400" h="25400"/>
    </dgm:sp3d>
    <dgm:txPr/>
    <dgm:style>
      <a:lnRef idx="0">
        <a:scrgbClr r="0" g="0" b="0"/>
      </a:lnRef>
      <a:fillRef idx="1">
        <a:scrgbClr r="0" g="0" b="0"/>
      </a:fillRef>
      <a:effectRef idx="2">
        <a:scrgbClr r="0" g="0" b="0"/>
      </a:effectRef>
      <a:fontRef idx="minor"/>
    </dgm:style>
  </dgm:styleLbl>
  <dgm:styleLbl name="alignAccFollowNode1">
    <dgm:scene3d>
      <a:camera prst="orthographicFront"/>
      <a:lightRig rig="threePt" dir="t"/>
    </dgm:scene3d>
    <dgm:sp3d prstMaterial="plastic">
      <a:bevelT w="25400" h="25400"/>
      <a:bevelB w="25400" h="25400"/>
    </dgm:sp3d>
    <dgm:txPr/>
    <dgm:style>
      <a:lnRef idx="0">
        <a:scrgbClr r="0" g="0" b="0"/>
      </a:lnRef>
      <a:fillRef idx="1">
        <a:scrgbClr r="0" g="0" b="0"/>
      </a:fillRef>
      <a:effectRef idx="2">
        <a:scrgbClr r="0" g="0" b="0"/>
      </a:effectRef>
      <a:fontRef idx="minor"/>
    </dgm:style>
  </dgm:styleLbl>
  <dgm:styleLbl name="bgAccFollowNode1">
    <dgm:scene3d>
      <a:camera prst="orthographicFront"/>
      <a:lightRig rig="threePt" dir="t"/>
    </dgm:scene3d>
    <dgm:sp3d z="-152400" prstMaterial="plastic">
      <a:bevelT w="25400" h="25400"/>
      <a:bevelB w="25400" h="25400"/>
    </dgm:sp3d>
    <dgm:txPr/>
    <dgm:style>
      <a:lnRef idx="0">
        <a:scrgbClr r="0" g="0" b="0"/>
      </a:lnRef>
      <a:fillRef idx="1">
        <a:scrgbClr r="0" g="0" b="0"/>
      </a:fillRef>
      <a:effectRef idx="2">
        <a:scrgbClr r="0" g="0" b="0"/>
      </a:effectRef>
      <a:fontRef idx="minor"/>
    </dgm:style>
  </dgm:styleLbl>
  <dgm:styleLbl name="fgAcc0">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152400" prstMaterial="plastic">
      <a:bevelT w="25400" h="25400"/>
      <a:bevelB w="25400" h="25400"/>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z="-10400" extrusionH="12700" prstMaterial="plastic"/>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0080" prstMaterial="plastic">
      <a:bevelT w="50800" h="50800"/>
      <a:bevelB w="50800" h="50800"/>
    </dgm:sp3d>
    <dgm:txPr/>
    <dgm:style>
      <a:lnRef idx="0">
        <a:scrgbClr r="0" g="0" b="0"/>
      </a:lnRef>
      <a:fillRef idx="1">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1">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3d6">
  <dgm:title val=""/>
  <dgm:desc val=""/>
  <dgm:catLst>
    <dgm:cat type="3D" pri="11600"/>
  </dgm:catLst>
  <dgm:scene3d>
    <a:camera prst="perspectiveRelaxedModerately" zoom="92000"/>
    <a:lightRig rig="balanced" dir="t">
      <a:rot lat="0" lon="0" rev="12700000"/>
    </a:lightRig>
  </dgm:scene3d>
  <dgm:styleLbl name="node0">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lnNod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vennNod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tx1"/>
      </a:fontRef>
    </dgm:style>
  </dgm:styleLbl>
  <dgm:styleLbl name="alignNode1">
    <dgm:scene3d>
      <a:camera prst="orthographicFront"/>
      <a:lightRig rig="threePt" dir="t"/>
    </dgm:scene3d>
    <dgm:sp3d prstMaterial="plastic">
      <a:bevelT w="50800" h="50800"/>
      <a:bevelB w="50800" h="50800"/>
    </dgm:sp3d>
    <dgm:txPr/>
    <dgm:style>
      <a:lnRef idx="1">
        <a:scrgbClr r="0" g="0" b="0"/>
      </a:lnRef>
      <a:fillRef idx="1">
        <a:scrgbClr r="0" g="0" b="0"/>
      </a:fillRef>
      <a:effectRef idx="2">
        <a:scrgbClr r="0" g="0" b="0"/>
      </a:effectRef>
      <a:fontRef idx="minor">
        <a:schemeClr val="lt1"/>
      </a:fontRef>
    </dgm:style>
  </dgm:styleLbl>
  <dgm:styleLbl name="nod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node3">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node4">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fgImgPlace1">
    <dgm:scene3d>
      <a:camera prst="orthographicFront"/>
      <a:lightRig rig="threePt" dir="t"/>
    </dgm:scene3d>
    <dgm:sp3d z="50080" prstMaterial="plastic">
      <a:bevelT w="50800" h="50800"/>
      <a:bevelB w="50800" h="50800"/>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z="-54000" prstMaterial="plastic">
      <a:bevelT w="50800" h="50800"/>
      <a:bevelB w="50800" h="50800"/>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z="-25400" prstMaterial="plastic">
      <a:bevelT w="25400" h="25400"/>
      <a:bevelB w="25400" h="25400"/>
    </dgm:sp3d>
    <dgm:txPr/>
    <dgm:style>
      <a:lnRef idx="1">
        <a:scrgbClr r="0" g="0" b="0"/>
      </a:lnRef>
      <a:fillRef idx="1">
        <a:scrgbClr r="0" g="0" b="0"/>
      </a:fillRef>
      <a:effectRef idx="2">
        <a:scrgbClr r="0" g="0" b="0"/>
      </a:effectRef>
      <a:fontRef idx="minor">
        <a:schemeClr val="lt1"/>
      </a:fontRef>
    </dgm:style>
  </dgm:styleLbl>
  <dgm:styleLbl name="fgSibTrans2D1">
    <dgm:scene3d>
      <a:camera prst="orthographicFront"/>
      <a:lightRig rig="threePt" dir="t"/>
    </dgm:scene3d>
    <dgm:sp3d z="50080" prstMaterial="plastic">
      <a:bevelT w="25400" h="25400"/>
      <a:bevelB w="25400" h="25400"/>
    </dgm:sp3d>
    <dgm:txPr/>
    <dgm:style>
      <a:lnRef idx="1">
        <a:scrgbClr r="0" g="0" b="0"/>
      </a:lnRef>
      <a:fillRef idx="1">
        <a:scrgbClr r="0" g="0" b="0"/>
      </a:fillRef>
      <a:effectRef idx="2">
        <a:scrgbClr r="0" g="0" b="0"/>
      </a:effectRef>
      <a:fontRef idx="minor">
        <a:schemeClr val="lt1"/>
      </a:fontRef>
    </dgm:style>
  </dgm:styleLbl>
  <dgm:styleLbl name="bgSibTrans2D1">
    <dgm:scene3d>
      <a:camera prst="orthographicFront"/>
      <a:lightRig rig="threePt" dir="t"/>
    </dgm:scene3d>
    <dgm:sp3d z="-54080" prstMaterial="plastic">
      <a:bevelT w="25400" h="25400"/>
      <a:bevelB w="25400" h="25400"/>
    </dgm:sp3d>
    <dgm:txPr/>
    <dgm:style>
      <a:lnRef idx="1">
        <a:scrgbClr r="0" g="0" b="0"/>
      </a:lnRef>
      <a:fillRef idx="1">
        <a:scrgbClr r="0" g="0" b="0"/>
      </a:fillRef>
      <a:effectRef idx="2">
        <a:scrgbClr r="0" g="0" b="0"/>
      </a:effectRef>
      <a:fontRef idx="minor">
        <a:schemeClr val="lt1"/>
      </a:fontRef>
    </dgm:style>
  </dgm:styleLbl>
  <dgm:styleLbl name="sibTrans1D1">
    <dgm:scene3d>
      <a:camera prst="orthographicFront"/>
      <a:lightRig rig="threePt" dir="t"/>
    </dgm:scene3d>
    <dgm:sp3d z="-25400" prstMaterial="plastic"/>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75000" prstMaterial="plastic"/>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asst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asst2">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asst3">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parChTrans2D1">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2D3">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2D4">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1D1">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parChTrans1D2">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parChTrans1D3">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parChTrans1D4">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fgAcc1">
    <dgm:scene3d>
      <a:camera prst="orthographicFront"/>
      <a:lightRig rig="threePt" dir="t"/>
    </dgm:scene3d>
    <dgm:sp3d z="50080" prstMaterial="plastic">
      <a:bevelT w="25400" h="25400"/>
      <a:bevelB w="25400" h="25400"/>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prstMaterial="plastic">
      <a:bevelT w="25400" h="25400"/>
      <a:bevelB w="25400" h="25400"/>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prstMaterial="plastic">
      <a:bevelT w="50800" h="50800"/>
      <a:bevelB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prstMaterial="plastic">
      <a:bevelT w="25400" h="25400"/>
      <a:bevelB w="25400" h="25400"/>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threePt" dir="t"/>
    </dgm:scene3d>
    <dgm:sp3d z="50080" prstMaterial="plastic">
      <a:bevelT w="25400" h="25400"/>
      <a:bevelB w="25400" h="25400"/>
    </dgm:sp3d>
    <dgm:txPr/>
    <dgm:style>
      <a:lnRef idx="0">
        <a:scrgbClr r="0" g="0" b="0"/>
      </a:lnRef>
      <a:fillRef idx="1">
        <a:scrgbClr r="0" g="0" b="0"/>
      </a:fillRef>
      <a:effectRef idx="2">
        <a:scrgbClr r="0" g="0" b="0"/>
      </a:effectRef>
      <a:fontRef idx="minor"/>
    </dgm:style>
  </dgm:styleLbl>
  <dgm:styleLbl name="alignAccFollowNode1">
    <dgm:scene3d>
      <a:camera prst="orthographicFront"/>
      <a:lightRig rig="threePt" dir="t"/>
    </dgm:scene3d>
    <dgm:sp3d prstMaterial="plastic">
      <a:bevelT w="25400" h="25400"/>
      <a:bevelB w="25400" h="25400"/>
    </dgm:sp3d>
    <dgm:txPr/>
    <dgm:style>
      <a:lnRef idx="0">
        <a:scrgbClr r="0" g="0" b="0"/>
      </a:lnRef>
      <a:fillRef idx="1">
        <a:scrgbClr r="0" g="0" b="0"/>
      </a:fillRef>
      <a:effectRef idx="2">
        <a:scrgbClr r="0" g="0" b="0"/>
      </a:effectRef>
      <a:fontRef idx="minor"/>
    </dgm:style>
  </dgm:styleLbl>
  <dgm:styleLbl name="bgAccFollowNode1">
    <dgm:scene3d>
      <a:camera prst="orthographicFront"/>
      <a:lightRig rig="threePt" dir="t"/>
    </dgm:scene3d>
    <dgm:sp3d z="-152400" prstMaterial="plastic">
      <a:bevelT w="25400" h="25400"/>
      <a:bevelB w="25400" h="25400"/>
    </dgm:sp3d>
    <dgm:txPr/>
    <dgm:style>
      <a:lnRef idx="0">
        <a:scrgbClr r="0" g="0" b="0"/>
      </a:lnRef>
      <a:fillRef idx="1">
        <a:scrgbClr r="0" g="0" b="0"/>
      </a:fillRef>
      <a:effectRef idx="2">
        <a:scrgbClr r="0" g="0" b="0"/>
      </a:effectRef>
      <a:fontRef idx="minor"/>
    </dgm:style>
  </dgm:styleLbl>
  <dgm:styleLbl name="fgAcc0">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152400" prstMaterial="plastic">
      <a:bevelT w="25400" h="25400"/>
      <a:bevelB w="25400" h="25400"/>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z="-10400" extrusionH="12700" prstMaterial="plastic"/>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0080" prstMaterial="plastic">
      <a:bevelT w="50800" h="50800"/>
      <a:bevelB w="50800" h="50800"/>
    </dgm:sp3d>
    <dgm:txPr/>
    <dgm:style>
      <a:lnRef idx="0">
        <a:scrgbClr r="0" g="0" b="0"/>
      </a:lnRef>
      <a:fillRef idx="1">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1">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3d6">
  <dgm:title val=""/>
  <dgm:desc val=""/>
  <dgm:catLst>
    <dgm:cat type="3D" pri="11600"/>
  </dgm:catLst>
  <dgm:scene3d>
    <a:camera prst="perspectiveRelaxedModerately" zoom="92000"/>
    <a:lightRig rig="balanced" dir="t">
      <a:rot lat="0" lon="0" rev="12700000"/>
    </a:lightRig>
  </dgm:scene3d>
  <dgm:styleLbl name="node0">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lnNod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vennNod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tx1"/>
      </a:fontRef>
    </dgm:style>
  </dgm:styleLbl>
  <dgm:styleLbl name="alignNode1">
    <dgm:scene3d>
      <a:camera prst="orthographicFront"/>
      <a:lightRig rig="threePt" dir="t"/>
    </dgm:scene3d>
    <dgm:sp3d prstMaterial="plastic">
      <a:bevelT w="50800" h="50800"/>
      <a:bevelB w="50800" h="50800"/>
    </dgm:sp3d>
    <dgm:txPr/>
    <dgm:style>
      <a:lnRef idx="1">
        <a:scrgbClr r="0" g="0" b="0"/>
      </a:lnRef>
      <a:fillRef idx="1">
        <a:scrgbClr r="0" g="0" b="0"/>
      </a:fillRef>
      <a:effectRef idx="2">
        <a:scrgbClr r="0" g="0" b="0"/>
      </a:effectRef>
      <a:fontRef idx="minor">
        <a:schemeClr val="lt1"/>
      </a:fontRef>
    </dgm:style>
  </dgm:styleLbl>
  <dgm:styleLbl name="nod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node3">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node4">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fgImgPlace1">
    <dgm:scene3d>
      <a:camera prst="orthographicFront"/>
      <a:lightRig rig="threePt" dir="t"/>
    </dgm:scene3d>
    <dgm:sp3d z="50080" prstMaterial="plastic">
      <a:bevelT w="50800" h="50800"/>
      <a:bevelB w="50800" h="50800"/>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z="-54000" prstMaterial="plastic">
      <a:bevelT w="50800" h="50800"/>
      <a:bevelB w="50800" h="50800"/>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z="-25400" prstMaterial="plastic">
      <a:bevelT w="25400" h="25400"/>
      <a:bevelB w="25400" h="25400"/>
    </dgm:sp3d>
    <dgm:txPr/>
    <dgm:style>
      <a:lnRef idx="1">
        <a:scrgbClr r="0" g="0" b="0"/>
      </a:lnRef>
      <a:fillRef idx="1">
        <a:scrgbClr r="0" g="0" b="0"/>
      </a:fillRef>
      <a:effectRef idx="2">
        <a:scrgbClr r="0" g="0" b="0"/>
      </a:effectRef>
      <a:fontRef idx="minor">
        <a:schemeClr val="lt1"/>
      </a:fontRef>
    </dgm:style>
  </dgm:styleLbl>
  <dgm:styleLbl name="fgSibTrans2D1">
    <dgm:scene3d>
      <a:camera prst="orthographicFront"/>
      <a:lightRig rig="threePt" dir="t"/>
    </dgm:scene3d>
    <dgm:sp3d z="50080" prstMaterial="plastic">
      <a:bevelT w="25400" h="25400"/>
      <a:bevelB w="25400" h="25400"/>
    </dgm:sp3d>
    <dgm:txPr/>
    <dgm:style>
      <a:lnRef idx="1">
        <a:scrgbClr r="0" g="0" b="0"/>
      </a:lnRef>
      <a:fillRef idx="1">
        <a:scrgbClr r="0" g="0" b="0"/>
      </a:fillRef>
      <a:effectRef idx="2">
        <a:scrgbClr r="0" g="0" b="0"/>
      </a:effectRef>
      <a:fontRef idx="minor">
        <a:schemeClr val="lt1"/>
      </a:fontRef>
    </dgm:style>
  </dgm:styleLbl>
  <dgm:styleLbl name="bgSibTrans2D1">
    <dgm:scene3d>
      <a:camera prst="orthographicFront"/>
      <a:lightRig rig="threePt" dir="t"/>
    </dgm:scene3d>
    <dgm:sp3d z="-54080" prstMaterial="plastic">
      <a:bevelT w="25400" h="25400"/>
      <a:bevelB w="25400" h="25400"/>
    </dgm:sp3d>
    <dgm:txPr/>
    <dgm:style>
      <a:lnRef idx="1">
        <a:scrgbClr r="0" g="0" b="0"/>
      </a:lnRef>
      <a:fillRef idx="1">
        <a:scrgbClr r="0" g="0" b="0"/>
      </a:fillRef>
      <a:effectRef idx="2">
        <a:scrgbClr r="0" g="0" b="0"/>
      </a:effectRef>
      <a:fontRef idx="minor">
        <a:schemeClr val="lt1"/>
      </a:fontRef>
    </dgm:style>
  </dgm:styleLbl>
  <dgm:styleLbl name="sibTrans1D1">
    <dgm:scene3d>
      <a:camera prst="orthographicFront"/>
      <a:lightRig rig="threePt" dir="t"/>
    </dgm:scene3d>
    <dgm:sp3d z="-25400" prstMaterial="plastic"/>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75000" prstMaterial="plastic"/>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asst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asst2">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asst3">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parChTrans2D1">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2D3">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2D4">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1D1">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parChTrans1D2">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parChTrans1D3">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parChTrans1D4">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fgAcc1">
    <dgm:scene3d>
      <a:camera prst="orthographicFront"/>
      <a:lightRig rig="threePt" dir="t"/>
    </dgm:scene3d>
    <dgm:sp3d z="50080" prstMaterial="plastic">
      <a:bevelT w="25400" h="25400"/>
      <a:bevelB w="25400" h="25400"/>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prstMaterial="plastic">
      <a:bevelT w="25400" h="25400"/>
      <a:bevelB w="25400" h="25400"/>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prstMaterial="plastic">
      <a:bevelT w="50800" h="50800"/>
      <a:bevelB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prstMaterial="plastic">
      <a:bevelT w="25400" h="25400"/>
      <a:bevelB w="25400" h="25400"/>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threePt" dir="t"/>
    </dgm:scene3d>
    <dgm:sp3d z="50080" prstMaterial="plastic">
      <a:bevelT w="25400" h="25400"/>
      <a:bevelB w="25400" h="25400"/>
    </dgm:sp3d>
    <dgm:txPr/>
    <dgm:style>
      <a:lnRef idx="0">
        <a:scrgbClr r="0" g="0" b="0"/>
      </a:lnRef>
      <a:fillRef idx="1">
        <a:scrgbClr r="0" g="0" b="0"/>
      </a:fillRef>
      <a:effectRef idx="2">
        <a:scrgbClr r="0" g="0" b="0"/>
      </a:effectRef>
      <a:fontRef idx="minor"/>
    </dgm:style>
  </dgm:styleLbl>
  <dgm:styleLbl name="alignAccFollowNode1">
    <dgm:scene3d>
      <a:camera prst="orthographicFront"/>
      <a:lightRig rig="threePt" dir="t"/>
    </dgm:scene3d>
    <dgm:sp3d prstMaterial="plastic">
      <a:bevelT w="25400" h="25400"/>
      <a:bevelB w="25400" h="25400"/>
    </dgm:sp3d>
    <dgm:txPr/>
    <dgm:style>
      <a:lnRef idx="0">
        <a:scrgbClr r="0" g="0" b="0"/>
      </a:lnRef>
      <a:fillRef idx="1">
        <a:scrgbClr r="0" g="0" b="0"/>
      </a:fillRef>
      <a:effectRef idx="2">
        <a:scrgbClr r="0" g="0" b="0"/>
      </a:effectRef>
      <a:fontRef idx="minor"/>
    </dgm:style>
  </dgm:styleLbl>
  <dgm:styleLbl name="bgAccFollowNode1">
    <dgm:scene3d>
      <a:camera prst="orthographicFront"/>
      <a:lightRig rig="threePt" dir="t"/>
    </dgm:scene3d>
    <dgm:sp3d z="-152400" prstMaterial="plastic">
      <a:bevelT w="25400" h="25400"/>
      <a:bevelB w="25400" h="25400"/>
    </dgm:sp3d>
    <dgm:txPr/>
    <dgm:style>
      <a:lnRef idx="0">
        <a:scrgbClr r="0" g="0" b="0"/>
      </a:lnRef>
      <a:fillRef idx="1">
        <a:scrgbClr r="0" g="0" b="0"/>
      </a:fillRef>
      <a:effectRef idx="2">
        <a:scrgbClr r="0" g="0" b="0"/>
      </a:effectRef>
      <a:fontRef idx="minor"/>
    </dgm:style>
  </dgm:styleLbl>
  <dgm:styleLbl name="fgAcc0">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152400" prstMaterial="plastic">
      <a:bevelT w="25400" h="25400"/>
      <a:bevelB w="25400" h="25400"/>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z="-10400" extrusionH="12700" prstMaterial="plastic"/>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0080" prstMaterial="plastic">
      <a:bevelT w="50800" h="50800"/>
      <a:bevelB w="50800" h="50800"/>
    </dgm:sp3d>
    <dgm:txPr/>
    <dgm:style>
      <a:lnRef idx="0">
        <a:scrgbClr r="0" g="0" b="0"/>
      </a:lnRef>
      <a:fillRef idx="1">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1">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7" name="Picture 6" descr="Droplets-HD-Title-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ctrTitle"/>
          </p:nvPr>
        </p:nvSpPr>
        <p:spPr>
          <a:xfrm>
            <a:off x="1751012" y="1300785"/>
            <a:ext cx="8689976" cy="2509213"/>
          </a:xfrm>
        </p:spPr>
        <p:txBody>
          <a:bodyPr anchor="b">
            <a:normAutofit/>
          </a:bodyPr>
          <a:lstStyle>
            <a:lvl1pPr algn="ctr">
              <a:defRPr sz="4800"/>
            </a:lvl1pPr>
          </a:lstStyle>
          <a:p>
            <a:r>
              <a:rPr lang="en-US"/>
              <a:t>Click to edit Master title style</a:t>
            </a:r>
            <a:endParaRPr lang="en-US" dirty="0"/>
          </a:p>
        </p:txBody>
      </p:sp>
      <p:sp>
        <p:nvSpPr>
          <p:cNvPr id="3" name="Subtitle 2"/>
          <p:cNvSpPr>
            <a:spLocks noGrp="1"/>
          </p:cNvSpPr>
          <p:nvPr>
            <p:ph type="subTitle" idx="1"/>
          </p:nvPr>
        </p:nvSpPr>
        <p:spPr>
          <a:xfrm>
            <a:off x="1751012" y="3886200"/>
            <a:ext cx="8689976" cy="1371599"/>
          </a:xfrm>
        </p:spPr>
        <p:txBody>
          <a:bodyPr>
            <a:normAutofit/>
          </a:bodyPr>
          <a:lstStyle>
            <a:lvl1pPr marL="0" indent="0" algn="ctr">
              <a:buNone/>
              <a:defRPr sz="2200">
                <a:solidFill>
                  <a:schemeClr val="bg1">
                    <a:lumMod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1/4/2021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pic>
        <p:nvPicPr>
          <p:cNvPr id="10" name="Picture 9"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94" y="4289374"/>
            <a:ext cx="10364432" cy="81161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1184744" y="698261"/>
            <a:ext cx="9822532" cy="3214136"/>
          </a:xfrm>
          <a:prstGeom prst="roundRect">
            <a:avLst>
              <a:gd name="adj" fmla="val 4944"/>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913774" y="5108728"/>
            <a:ext cx="10364452" cy="682472"/>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48A87A34-81AB-432B-8DAE-1953F412C126}" type="datetimeFigureOut">
              <a:rPr lang="en-US" dirty="0"/>
              <a:t>1/4/2021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4" y="609599"/>
            <a:ext cx="10364452" cy="3427245"/>
          </a:xfrm>
        </p:spPr>
        <p:txBody>
          <a:bodyPr anchor="ctr"/>
          <a:lstStyle>
            <a:lvl1pPr algn="ctr">
              <a:defRPr sz="3200"/>
            </a:lvl1pPr>
          </a:lstStyle>
          <a:p>
            <a:r>
              <a:rPr lang="en-US"/>
              <a:t>Click to edit Master title style</a:t>
            </a:r>
            <a:endParaRPr lang="en-US" dirty="0"/>
          </a:p>
        </p:txBody>
      </p:sp>
      <p:sp>
        <p:nvSpPr>
          <p:cNvPr id="4" name="Text Placeholder 3"/>
          <p:cNvSpPr>
            <a:spLocks noGrp="1"/>
          </p:cNvSpPr>
          <p:nvPr>
            <p:ph type="body" sz="half" idx="2"/>
          </p:nvPr>
        </p:nvSpPr>
        <p:spPr>
          <a:xfrm>
            <a:off x="913775" y="4204821"/>
            <a:ext cx="10364452" cy="1586380"/>
          </a:xfrm>
        </p:spPr>
        <p:txBody>
          <a:bodyPr anchor="ct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48A87A34-81AB-432B-8DAE-1953F412C126}" type="datetimeFigureOut">
              <a:rPr lang="en-US" dirty="0"/>
              <a:t>1/4/2021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pic>
        <p:nvPicPr>
          <p:cNvPr id="11" name="Picture 10"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1446212" y="609600"/>
            <a:ext cx="9302752" cy="2992904"/>
          </a:xfrm>
        </p:spPr>
        <p:txBody>
          <a:bodyPr anchor="ctr"/>
          <a:lstStyle>
            <a:lvl1pPr>
              <a:defRPr sz="3200"/>
            </a:lvl1pPr>
          </a:lstStyle>
          <a:p>
            <a:r>
              <a:rPr lang="en-US"/>
              <a:t>Click to edit Master title style</a:t>
            </a:r>
            <a:endParaRPr lang="en-US" dirty="0"/>
          </a:p>
        </p:txBody>
      </p:sp>
      <p:sp>
        <p:nvSpPr>
          <p:cNvPr id="12" name="Text Placeholder 3"/>
          <p:cNvSpPr>
            <a:spLocks noGrp="1"/>
          </p:cNvSpPr>
          <p:nvPr>
            <p:ph type="body" sz="half" idx="13"/>
          </p:nvPr>
        </p:nvSpPr>
        <p:spPr>
          <a:xfrm>
            <a:off x="1720644" y="3610032"/>
            <a:ext cx="8752299" cy="594788"/>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4" name="Text Placeholder 3"/>
          <p:cNvSpPr>
            <a:spLocks noGrp="1"/>
          </p:cNvSpPr>
          <p:nvPr>
            <p:ph type="body" sz="half" idx="2"/>
          </p:nvPr>
        </p:nvSpPr>
        <p:spPr>
          <a:xfrm>
            <a:off x="913774" y="4372796"/>
            <a:ext cx="10364452" cy="1421053"/>
          </a:xfrm>
        </p:spPr>
        <p:txBody>
          <a:bodyPr anchor="ctr">
            <a:normAutofit/>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48A87A34-81AB-432B-8DAE-1953F412C126}" type="datetimeFigureOut">
              <a:rPr lang="en-US" dirty="0"/>
              <a:t>1/4/2021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
        <p:nvSpPr>
          <p:cNvPr id="13" name="TextBox 12"/>
          <p:cNvSpPr txBox="1"/>
          <p:nvPr/>
        </p:nvSpPr>
        <p:spPr>
          <a:xfrm>
            <a:off x="1001488" y="754166"/>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4" name="TextBox 13"/>
          <p:cNvSpPr txBox="1"/>
          <p:nvPr/>
        </p:nvSpPr>
        <p:spPr>
          <a:xfrm>
            <a:off x="10557558" y="2993578"/>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5" y="2138721"/>
            <a:ext cx="10364452" cy="2511835"/>
          </a:xfrm>
        </p:spPr>
        <p:txBody>
          <a:bodyPr anchor="b"/>
          <a:lstStyle>
            <a:lvl1pPr algn="ctr">
              <a:defRPr sz="3200"/>
            </a:lvl1pPr>
          </a:lstStyle>
          <a:p>
            <a:r>
              <a:rPr lang="en-US"/>
              <a:t>Click to edit Master title style</a:t>
            </a:r>
            <a:endParaRPr lang="en-US" dirty="0"/>
          </a:p>
        </p:txBody>
      </p:sp>
      <p:sp>
        <p:nvSpPr>
          <p:cNvPr id="4" name="Text Placeholder 3"/>
          <p:cNvSpPr>
            <a:spLocks noGrp="1"/>
          </p:cNvSpPr>
          <p:nvPr>
            <p:ph type="body" sz="half" idx="2"/>
          </p:nvPr>
        </p:nvSpPr>
        <p:spPr>
          <a:xfrm>
            <a:off x="913775" y="4662335"/>
            <a:ext cx="10364452" cy="1140644"/>
          </a:xfrm>
        </p:spPr>
        <p:txBody>
          <a:bodyPr anchor="t"/>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48A87A34-81AB-432B-8DAE-1953F412C126}" type="datetimeFigureOut">
              <a:rPr lang="en-US" dirty="0"/>
              <a:t>1/4/2021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pic>
        <p:nvPicPr>
          <p:cNvPr id="13" name="Picture 12"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5" name="Title 1"/>
          <p:cNvSpPr>
            <a:spLocks noGrp="1"/>
          </p:cNvSpPr>
          <p:nvPr>
            <p:ph type="title"/>
          </p:nvPr>
        </p:nvSpPr>
        <p:spPr>
          <a:xfrm>
            <a:off x="913774" y="609600"/>
            <a:ext cx="10364452" cy="1605094"/>
          </a:xfrm>
        </p:spPr>
        <p:txBody>
          <a:bodyPr/>
          <a:lstStyle/>
          <a:p>
            <a:r>
              <a:rPr lang="en-US"/>
              <a:t>Click to edit Master title style</a:t>
            </a:r>
            <a:endParaRPr lang="en-US" dirty="0"/>
          </a:p>
        </p:txBody>
      </p:sp>
      <p:sp>
        <p:nvSpPr>
          <p:cNvPr id="7" name="Text Placeholder 2"/>
          <p:cNvSpPr>
            <a:spLocks noGrp="1"/>
          </p:cNvSpPr>
          <p:nvPr>
            <p:ph type="body" idx="1"/>
          </p:nvPr>
        </p:nvSpPr>
        <p:spPr>
          <a:xfrm>
            <a:off x="913774" y="2367093"/>
            <a:ext cx="3298976" cy="576262"/>
          </a:xfrm>
        </p:spPr>
        <p:txBody>
          <a:bodyPr anchor="b">
            <a:noAutofit/>
          </a:bodyPr>
          <a:lstStyle>
            <a:lvl1pPr marL="0" indent="0" algn="ctr">
              <a:lnSpc>
                <a:spcPct val="8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8" name="Text Placeholder 3"/>
          <p:cNvSpPr>
            <a:spLocks noGrp="1"/>
          </p:cNvSpPr>
          <p:nvPr>
            <p:ph type="body" sz="half" idx="15"/>
          </p:nvPr>
        </p:nvSpPr>
        <p:spPr>
          <a:xfrm>
            <a:off x="913774" y="2943355"/>
            <a:ext cx="3298976"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9" name="Text Placeholder 4"/>
          <p:cNvSpPr>
            <a:spLocks noGrp="1"/>
          </p:cNvSpPr>
          <p:nvPr>
            <p:ph type="body" sz="quarter" idx="3"/>
          </p:nvPr>
        </p:nvSpPr>
        <p:spPr>
          <a:xfrm>
            <a:off x="4452389" y="2367093"/>
            <a:ext cx="3291521" cy="576262"/>
          </a:xfrm>
        </p:spPr>
        <p:txBody>
          <a:bodyPr anchor="b">
            <a:noAutofit/>
          </a:bodyPr>
          <a:lstStyle>
            <a:lvl1pPr marL="0" indent="0" algn="ctr">
              <a:lnSpc>
                <a:spcPct val="8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0" name="Text Placeholder 3"/>
          <p:cNvSpPr>
            <a:spLocks noGrp="1"/>
          </p:cNvSpPr>
          <p:nvPr>
            <p:ph type="body" sz="half" idx="16"/>
          </p:nvPr>
        </p:nvSpPr>
        <p:spPr>
          <a:xfrm>
            <a:off x="4441348" y="2943355"/>
            <a:ext cx="3303351"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1" name="Text Placeholder 4"/>
          <p:cNvSpPr>
            <a:spLocks noGrp="1"/>
          </p:cNvSpPr>
          <p:nvPr>
            <p:ph type="body" sz="quarter" idx="13"/>
          </p:nvPr>
        </p:nvSpPr>
        <p:spPr>
          <a:xfrm>
            <a:off x="7973298" y="2367093"/>
            <a:ext cx="3304928" cy="576262"/>
          </a:xfrm>
        </p:spPr>
        <p:txBody>
          <a:bodyPr anchor="b">
            <a:noAutofit/>
          </a:bodyPr>
          <a:lstStyle>
            <a:lvl1pPr marL="0" indent="0" algn="ctr">
              <a:lnSpc>
                <a:spcPct val="8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2" name="Text Placeholder 3"/>
          <p:cNvSpPr>
            <a:spLocks noGrp="1"/>
          </p:cNvSpPr>
          <p:nvPr>
            <p:ph type="body" sz="half" idx="17"/>
          </p:nvPr>
        </p:nvSpPr>
        <p:spPr>
          <a:xfrm>
            <a:off x="7973298" y="2943355"/>
            <a:ext cx="3304928"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3" name="Date Placeholder 2"/>
          <p:cNvSpPr>
            <a:spLocks noGrp="1"/>
          </p:cNvSpPr>
          <p:nvPr>
            <p:ph type="dt" sz="half" idx="10"/>
          </p:nvPr>
        </p:nvSpPr>
        <p:spPr/>
        <p:txBody>
          <a:bodyPr/>
          <a:lstStyle/>
          <a:p>
            <a:fld id="{48A87A34-81AB-432B-8DAE-1953F412C126}" type="datetimeFigureOut">
              <a:rPr lang="en-US" dirty="0"/>
              <a:t>1/4/2021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pic>
        <p:nvPicPr>
          <p:cNvPr id="16" name="Picture 15"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30" name="Title 1"/>
          <p:cNvSpPr>
            <a:spLocks noGrp="1"/>
          </p:cNvSpPr>
          <p:nvPr>
            <p:ph type="title"/>
          </p:nvPr>
        </p:nvSpPr>
        <p:spPr>
          <a:xfrm>
            <a:off x="913774" y="610772"/>
            <a:ext cx="10364452" cy="1603922"/>
          </a:xfrm>
        </p:spPr>
        <p:txBody>
          <a:bodyPr/>
          <a:lstStyle/>
          <a:p>
            <a:r>
              <a:rPr lang="en-US"/>
              <a:t>Click to edit Master title style</a:t>
            </a:r>
            <a:endParaRPr lang="en-US" dirty="0"/>
          </a:p>
        </p:txBody>
      </p:sp>
      <p:sp>
        <p:nvSpPr>
          <p:cNvPr id="19" name="Text Placeholder 2"/>
          <p:cNvSpPr>
            <a:spLocks noGrp="1"/>
          </p:cNvSpPr>
          <p:nvPr>
            <p:ph type="body" idx="1"/>
          </p:nvPr>
        </p:nvSpPr>
        <p:spPr>
          <a:xfrm>
            <a:off x="913774" y="4204820"/>
            <a:ext cx="3296409" cy="576262"/>
          </a:xfrm>
        </p:spPr>
        <p:txBody>
          <a:bodyPr anchor="b">
            <a:noAutofit/>
          </a:bodyPr>
          <a:lstStyle>
            <a:lvl1pPr marL="0" indent="0" algn="ctr">
              <a:lnSpc>
                <a:spcPct val="8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0" name="Picture Placeholder 2"/>
          <p:cNvSpPr>
            <a:spLocks noGrp="1" noChangeAspect="1"/>
          </p:cNvSpPr>
          <p:nvPr>
            <p:ph type="pic" idx="15"/>
          </p:nvPr>
        </p:nvSpPr>
        <p:spPr>
          <a:xfrm>
            <a:off x="913774" y="2367093"/>
            <a:ext cx="3296409" cy="1524000"/>
          </a:xfrm>
          <a:prstGeom prst="roundRect">
            <a:avLst>
              <a:gd name="adj" fmla="val 9363"/>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1" name="Text Placeholder 3"/>
          <p:cNvSpPr>
            <a:spLocks noGrp="1"/>
          </p:cNvSpPr>
          <p:nvPr>
            <p:ph type="body" sz="half" idx="18"/>
          </p:nvPr>
        </p:nvSpPr>
        <p:spPr>
          <a:xfrm>
            <a:off x="913774" y="4781082"/>
            <a:ext cx="3296409" cy="101011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22" name="Text Placeholder 4"/>
          <p:cNvSpPr>
            <a:spLocks noGrp="1"/>
          </p:cNvSpPr>
          <p:nvPr>
            <p:ph type="body" sz="quarter" idx="3"/>
          </p:nvPr>
        </p:nvSpPr>
        <p:spPr>
          <a:xfrm>
            <a:off x="4442759" y="4204820"/>
            <a:ext cx="3301828" cy="576262"/>
          </a:xfrm>
        </p:spPr>
        <p:txBody>
          <a:bodyPr anchor="b">
            <a:noAutofit/>
          </a:bodyPr>
          <a:lstStyle>
            <a:lvl1pPr marL="0" indent="0" algn="ctr">
              <a:lnSpc>
                <a:spcPct val="8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3" name="Picture Placeholder 2"/>
          <p:cNvSpPr>
            <a:spLocks noGrp="1" noChangeAspect="1"/>
          </p:cNvSpPr>
          <p:nvPr>
            <p:ph type="pic" idx="21"/>
          </p:nvPr>
        </p:nvSpPr>
        <p:spPr>
          <a:xfrm>
            <a:off x="4441348" y="2367093"/>
            <a:ext cx="3303352" cy="1524000"/>
          </a:xfrm>
          <a:prstGeom prst="roundRect">
            <a:avLst>
              <a:gd name="adj" fmla="val 8841"/>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4" name="Text Placeholder 3"/>
          <p:cNvSpPr>
            <a:spLocks noGrp="1"/>
          </p:cNvSpPr>
          <p:nvPr>
            <p:ph type="body" sz="half" idx="19"/>
          </p:nvPr>
        </p:nvSpPr>
        <p:spPr>
          <a:xfrm>
            <a:off x="4441348" y="4781080"/>
            <a:ext cx="3303352" cy="1010119"/>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25" name="Text Placeholder 4"/>
          <p:cNvSpPr>
            <a:spLocks noGrp="1"/>
          </p:cNvSpPr>
          <p:nvPr>
            <p:ph type="body" sz="quarter" idx="13"/>
          </p:nvPr>
        </p:nvSpPr>
        <p:spPr>
          <a:xfrm>
            <a:off x="7973298" y="4204820"/>
            <a:ext cx="3300681" cy="576262"/>
          </a:xfrm>
        </p:spPr>
        <p:txBody>
          <a:bodyPr anchor="b">
            <a:noAutofit/>
          </a:bodyPr>
          <a:lstStyle>
            <a:lvl1pPr marL="0" indent="0" algn="ctr">
              <a:lnSpc>
                <a:spcPct val="8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6" name="Picture Placeholder 2"/>
          <p:cNvSpPr>
            <a:spLocks noGrp="1" noChangeAspect="1"/>
          </p:cNvSpPr>
          <p:nvPr>
            <p:ph type="pic" idx="22"/>
          </p:nvPr>
        </p:nvSpPr>
        <p:spPr>
          <a:xfrm>
            <a:off x="7973298" y="2367093"/>
            <a:ext cx="3304928" cy="1524000"/>
          </a:xfrm>
          <a:prstGeom prst="roundRect">
            <a:avLst>
              <a:gd name="adj" fmla="val 8841"/>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7" name="Text Placeholder 3"/>
          <p:cNvSpPr>
            <a:spLocks noGrp="1"/>
          </p:cNvSpPr>
          <p:nvPr>
            <p:ph type="body" sz="half" idx="20"/>
          </p:nvPr>
        </p:nvSpPr>
        <p:spPr>
          <a:xfrm>
            <a:off x="7973173" y="4781078"/>
            <a:ext cx="3305053" cy="1010121"/>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3" name="Date Placeholder 2"/>
          <p:cNvSpPr>
            <a:spLocks noGrp="1"/>
          </p:cNvSpPr>
          <p:nvPr>
            <p:ph type="dt" sz="half" idx="10"/>
          </p:nvPr>
        </p:nvSpPr>
        <p:spPr/>
        <p:txBody>
          <a:bodyPr/>
          <a:lstStyle/>
          <a:p>
            <a:fld id="{48A87A34-81AB-432B-8DAE-1953F412C126}" type="datetimeFigureOut">
              <a:rPr lang="en-US" dirty="0"/>
              <a:t>1/4/2021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p:txBody>
          <a:bodyPr/>
          <a:lstStyle/>
          <a:p>
            <a:r>
              <a:rPr lang="en-US"/>
              <a:t>Click to edit Master title style</a:t>
            </a:r>
            <a:endParaRPr lang="en-US" dirty="0"/>
          </a:p>
        </p:txBody>
      </p:sp>
      <p:sp>
        <p:nvSpPr>
          <p:cNvPr id="11" name="Vertical Text Placeholder 2"/>
          <p:cNvSpPr>
            <a:spLocks noGrp="1"/>
          </p:cNvSpPr>
          <p:nvPr>
            <p:ph type="body" orient="vert" sz="quarter" idx="13"/>
          </p:nvPr>
        </p:nvSpPr>
        <p:spPr>
          <a:xfrm>
            <a:off x="913775" y="2367093"/>
            <a:ext cx="10364452" cy="3424107"/>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1/4/2021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pic>
        <p:nvPicPr>
          <p:cNvPr id="9" name="Picture 8"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Vertical Title 1"/>
          <p:cNvSpPr>
            <a:spLocks noGrp="1"/>
          </p:cNvSpPr>
          <p:nvPr>
            <p:ph type="title" orient="vert"/>
          </p:nvPr>
        </p:nvSpPr>
        <p:spPr>
          <a:xfrm>
            <a:off x="8724900" y="609601"/>
            <a:ext cx="2553326" cy="5181599"/>
          </a:xfrm>
        </p:spPr>
        <p:txBody>
          <a:bodyPr vert="eaVert"/>
          <a:lstStyle>
            <a:lvl1pPr algn="l">
              <a:defRPr/>
            </a:lvl1pPr>
          </a:lstStyle>
          <a:p>
            <a:r>
              <a:rPr lang="en-US"/>
              <a:t>Click to edit Master title style</a:t>
            </a:r>
            <a:endParaRPr lang="en-US" dirty="0"/>
          </a:p>
        </p:txBody>
      </p:sp>
      <p:sp>
        <p:nvSpPr>
          <p:cNvPr id="8" name="Vertical Text Placeholder 2"/>
          <p:cNvSpPr>
            <a:spLocks noGrp="1"/>
          </p:cNvSpPr>
          <p:nvPr>
            <p:ph type="body" orient="vert" sz="quarter" idx="13"/>
          </p:nvPr>
        </p:nvSpPr>
        <p:spPr>
          <a:xfrm>
            <a:off x="913775" y="609601"/>
            <a:ext cx="7658724" cy="5181599"/>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1/4/2021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3" name="Picture 2"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p:txBody>
          <a:bodyPr/>
          <a:lstStyle/>
          <a:p>
            <a:r>
              <a:rPr lang="en-US"/>
              <a:t>Click to edit Master title style</a:t>
            </a:r>
            <a:endParaRPr lang="en-US" dirty="0"/>
          </a:p>
        </p:txBody>
      </p:sp>
      <p:sp>
        <p:nvSpPr>
          <p:cNvPr id="12" name="Content Placeholder 2"/>
          <p:cNvSpPr>
            <a:spLocks noGrp="1"/>
          </p:cNvSpPr>
          <p:nvPr>
            <p:ph sz="quarter" idx="13"/>
          </p:nvPr>
        </p:nvSpPr>
        <p:spPr>
          <a:xfrm>
            <a:off x="913774" y="2367092"/>
            <a:ext cx="10363826" cy="342410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1/4/2021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9" name="Picture 8"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4" y="828563"/>
            <a:ext cx="10351752" cy="2736819"/>
          </a:xfrm>
        </p:spPr>
        <p:txBody>
          <a:bodyPr anchor="b">
            <a:normAutofit/>
          </a:bodyPr>
          <a:lstStyle>
            <a:lvl1pPr>
              <a:defRPr sz="4000"/>
            </a:lvl1pPr>
          </a:lstStyle>
          <a:p>
            <a:r>
              <a:rPr lang="en-US"/>
              <a:t>Click to edit Master title style</a:t>
            </a:r>
            <a:endParaRPr lang="en-US" dirty="0"/>
          </a:p>
        </p:txBody>
      </p:sp>
      <p:sp>
        <p:nvSpPr>
          <p:cNvPr id="3" name="Text Placeholder 2"/>
          <p:cNvSpPr>
            <a:spLocks noGrp="1"/>
          </p:cNvSpPr>
          <p:nvPr>
            <p:ph type="body" idx="1"/>
          </p:nvPr>
        </p:nvSpPr>
        <p:spPr>
          <a:xfrm>
            <a:off x="913774" y="3657457"/>
            <a:ext cx="10351752" cy="1368183"/>
          </a:xfrm>
        </p:spPr>
        <p:txBody>
          <a:bodyPr>
            <a:normAutofit/>
          </a:bodyPr>
          <a:lstStyle>
            <a:lvl1pPr marL="0" indent="0" algn="ctr">
              <a:buNone/>
              <a:defRPr sz="2000">
                <a:solidFill>
                  <a:schemeClr val="bg1">
                    <a:lumMod val="50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8A87A34-81AB-432B-8DAE-1953F412C126}" type="datetimeFigureOut">
              <a:rPr lang="en-US" dirty="0"/>
              <a:t>1/4/2021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pic>
        <p:nvPicPr>
          <p:cNvPr id="10" name="Picture 9"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4" name="Title 1"/>
          <p:cNvSpPr>
            <a:spLocks noGrp="1"/>
          </p:cNvSpPr>
          <p:nvPr>
            <p:ph type="title"/>
          </p:nvPr>
        </p:nvSpPr>
        <p:spPr>
          <a:xfrm>
            <a:off x="913775" y="618517"/>
            <a:ext cx="10364451" cy="1596177"/>
          </a:xfrm>
        </p:spPr>
        <p:txBody>
          <a:bodyPr/>
          <a:lstStyle/>
          <a:p>
            <a:r>
              <a:rPr lang="en-US"/>
              <a:t>Click to edit Master title style</a:t>
            </a:r>
            <a:endParaRPr lang="en-US" dirty="0"/>
          </a:p>
        </p:txBody>
      </p:sp>
      <p:sp>
        <p:nvSpPr>
          <p:cNvPr id="12" name="Content Placeholder 2"/>
          <p:cNvSpPr>
            <a:spLocks noGrp="1"/>
          </p:cNvSpPr>
          <p:nvPr>
            <p:ph sz="quarter" idx="13"/>
          </p:nvPr>
        </p:nvSpPr>
        <p:spPr>
          <a:xfrm>
            <a:off x="913774" y="2367092"/>
            <a:ext cx="5106026" cy="342410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3" name="Content Placeholder 3"/>
          <p:cNvSpPr>
            <a:spLocks noGrp="1"/>
          </p:cNvSpPr>
          <p:nvPr>
            <p:ph sz="quarter" idx="14"/>
          </p:nvPr>
        </p:nvSpPr>
        <p:spPr>
          <a:xfrm>
            <a:off x="6172200" y="2367092"/>
            <a:ext cx="5105400" cy="342410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48A87A34-81AB-432B-8DAE-1953F412C126}" type="datetimeFigureOut">
              <a:rPr lang="en-US" dirty="0"/>
              <a:t>1/4/2021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pic>
        <p:nvPicPr>
          <p:cNvPr id="15" name="Picture 14"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4" name="Title 1"/>
          <p:cNvSpPr>
            <a:spLocks noGrp="1"/>
          </p:cNvSpPr>
          <p:nvPr>
            <p:ph type="title"/>
          </p:nvPr>
        </p:nvSpPr>
        <p:spPr>
          <a:xfrm>
            <a:off x="913775" y="618517"/>
            <a:ext cx="10364451" cy="1596177"/>
          </a:xfrm>
        </p:spPr>
        <p:txBody>
          <a:bodyPr/>
          <a:lstStyle/>
          <a:p>
            <a:r>
              <a:rPr lang="en-US"/>
              <a:t>Click to edit Master title style</a:t>
            </a:r>
            <a:endParaRPr lang="en-US" dirty="0"/>
          </a:p>
        </p:txBody>
      </p:sp>
      <p:sp>
        <p:nvSpPr>
          <p:cNvPr id="3" name="Text Placeholder 2"/>
          <p:cNvSpPr>
            <a:spLocks noGrp="1"/>
          </p:cNvSpPr>
          <p:nvPr>
            <p:ph type="body" idx="1"/>
          </p:nvPr>
        </p:nvSpPr>
        <p:spPr>
          <a:xfrm>
            <a:off x="1146328" y="2371018"/>
            <a:ext cx="4873474" cy="679994"/>
          </a:xfrm>
        </p:spPr>
        <p:txBody>
          <a:bodyPr anchor="b">
            <a:noAutofit/>
          </a:bodyPr>
          <a:lstStyle>
            <a:lvl1pPr marL="0" indent="0">
              <a:lnSpc>
                <a:spcPct val="85000"/>
              </a:lnSpc>
              <a:buNone/>
              <a:defRPr sz="26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2" name="Content Placeholder 3"/>
          <p:cNvSpPr>
            <a:spLocks noGrp="1"/>
          </p:cNvSpPr>
          <p:nvPr>
            <p:ph sz="quarter" idx="13"/>
          </p:nvPr>
        </p:nvSpPr>
        <p:spPr>
          <a:xfrm>
            <a:off x="913774" y="3051012"/>
            <a:ext cx="5106027" cy="274018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396423" y="2371018"/>
            <a:ext cx="4881804" cy="679994"/>
          </a:xfrm>
        </p:spPr>
        <p:txBody>
          <a:bodyPr anchor="b">
            <a:noAutofit/>
          </a:bodyPr>
          <a:lstStyle>
            <a:lvl1pPr marL="0" indent="0">
              <a:lnSpc>
                <a:spcPct val="85000"/>
              </a:lnSpc>
              <a:buNone/>
              <a:defRPr sz="26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3" name="Content Placeholder 5"/>
          <p:cNvSpPr>
            <a:spLocks noGrp="1"/>
          </p:cNvSpPr>
          <p:nvPr>
            <p:ph sz="quarter" idx="14"/>
          </p:nvPr>
        </p:nvSpPr>
        <p:spPr>
          <a:xfrm>
            <a:off x="6172200" y="3051012"/>
            <a:ext cx="5105401" cy="274018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48A87A34-81AB-432B-8DAE-1953F412C126}" type="datetimeFigureOut">
              <a:rPr lang="en-US" dirty="0"/>
              <a:t>1/4/2021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48A87A34-81AB-432B-8DAE-1953F412C126}" type="datetimeFigureOut">
              <a:rPr lang="en-US" dirty="0"/>
              <a:t>1/4/2021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pic>
        <p:nvPicPr>
          <p:cNvPr id="7" name="Picture 6"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Date Placeholder 1"/>
          <p:cNvSpPr>
            <a:spLocks noGrp="1"/>
          </p:cNvSpPr>
          <p:nvPr>
            <p:ph type="dt" sz="half" idx="10"/>
          </p:nvPr>
        </p:nvSpPr>
        <p:spPr/>
        <p:txBody>
          <a:bodyPr/>
          <a:lstStyle/>
          <a:p>
            <a:fld id="{48A87A34-81AB-432B-8DAE-1953F412C126}" type="datetimeFigureOut">
              <a:rPr lang="en-US" dirty="0"/>
              <a:t>1/4/2021</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pic>
        <p:nvPicPr>
          <p:cNvPr id="11" name="Picture 10"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5" y="609600"/>
            <a:ext cx="3935688" cy="2023252"/>
          </a:xfrm>
        </p:spPr>
        <p:txBody>
          <a:bodyPr anchor="b"/>
          <a:lstStyle>
            <a:lvl1pPr algn="ctr">
              <a:defRPr sz="3200"/>
            </a:lvl1pPr>
          </a:lstStyle>
          <a:p>
            <a:r>
              <a:rPr lang="en-US"/>
              <a:t>Click to edit Master title style</a:t>
            </a:r>
            <a:endParaRPr lang="en-US" dirty="0"/>
          </a:p>
        </p:txBody>
      </p:sp>
      <p:sp>
        <p:nvSpPr>
          <p:cNvPr id="10" name="Content Placeholder 2"/>
          <p:cNvSpPr>
            <a:spLocks noGrp="1"/>
          </p:cNvSpPr>
          <p:nvPr>
            <p:ph sz="quarter" idx="13"/>
          </p:nvPr>
        </p:nvSpPr>
        <p:spPr>
          <a:xfrm>
            <a:off x="5078062" y="609600"/>
            <a:ext cx="6200163" cy="518159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913774" y="2632852"/>
            <a:ext cx="3935689" cy="3158348"/>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48A87A34-81AB-432B-8DAE-1953F412C126}" type="datetimeFigureOut">
              <a:rPr lang="en-US" dirty="0"/>
              <a:t>1/4/2021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pic>
        <p:nvPicPr>
          <p:cNvPr id="10" name="Picture 9"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4" y="609600"/>
            <a:ext cx="5934969" cy="2023254"/>
          </a:xfrm>
        </p:spPr>
        <p:txBody>
          <a:bodyPr anchor="b"/>
          <a:lstStyle>
            <a:lvl1pPr algn="ct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7424803" y="609601"/>
            <a:ext cx="3255358" cy="5181600"/>
          </a:xfrm>
          <a:prstGeom prst="roundRect">
            <a:avLst>
              <a:gd name="adj" fmla="val 4943"/>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913794" y="2632852"/>
            <a:ext cx="5934949" cy="3158347"/>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48A87A34-81AB-432B-8DAE-1953F412C126}" type="datetimeFigureOut">
              <a:rPr lang="en-US" dirty="0"/>
              <a:t>1/4/2021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pic>
        <p:nvPicPr>
          <p:cNvPr id="1026" name="Picture 2" descr="\\DROBO-FS\QuickDrops\JB\PPTX NG\Droplets\LightingOverlay.png"/>
          <p:cNvPicPr>
            <a:picLocks noChangeAspect="1" noChangeArrowheads="1"/>
          </p:cNvPicPr>
          <p:nvPr/>
        </p:nvPicPr>
        <p:blipFill>
          <a:blip r:embed="rId19">
            <a:alphaModFix/>
            <a:extLst>
              <a:ext uri="{28A0092B-C50C-407E-A947-70E740481C1C}">
                <a14:useLocalDpi xmlns:a14="http://schemas.microsoft.com/office/drawing/2010/main" val="0"/>
              </a:ext>
            </a:extLst>
          </a:blip>
          <a:srcRect/>
          <a:stretch>
            <a:fillRect/>
          </a:stretch>
        </p:blipFill>
        <p:spPr bwMode="auto">
          <a:xfrm>
            <a:off x="0" y="-1"/>
            <a:ext cx="12192003" cy="6858001"/>
          </a:xfrm>
          <a:prstGeom prst="rect">
            <a:avLst/>
          </a:prstGeom>
          <a:noFill/>
          <a:extLst>
            <a:ext uri="{909E8E84-426E-40DD-AFC4-6F175D3DCCD1}">
              <a14:hiddenFill xmlns:a14="http://schemas.microsoft.com/office/drawing/2010/main">
                <a:solidFill>
                  <a:srgbClr val="FFFFFF"/>
                </a:solidFill>
              </a14:hiddenFill>
            </a:ext>
          </a:extLst>
        </p:spPr>
      </p:pic>
      <p:sp>
        <p:nvSpPr>
          <p:cNvPr id="2" name="Title Placeholder 1"/>
          <p:cNvSpPr>
            <a:spLocks noGrp="1"/>
          </p:cNvSpPr>
          <p:nvPr>
            <p:ph type="title"/>
          </p:nvPr>
        </p:nvSpPr>
        <p:spPr>
          <a:xfrm>
            <a:off x="913775" y="618517"/>
            <a:ext cx="10364451" cy="1596177"/>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913775" y="2367093"/>
            <a:ext cx="10364452" cy="3424107"/>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678737" y="5883275"/>
            <a:ext cx="2743200" cy="365125"/>
          </a:xfrm>
          <a:prstGeom prst="rect">
            <a:avLst/>
          </a:prstGeom>
        </p:spPr>
        <p:txBody>
          <a:bodyPr vert="horz" lIns="91440" tIns="45720" rIns="91440" bIns="45720" rtlCol="0" anchor="ctr"/>
          <a:lstStyle>
            <a:lvl1pPr algn="r">
              <a:defRPr sz="1000">
                <a:solidFill>
                  <a:schemeClr val="tx1"/>
                </a:solidFill>
              </a:defRPr>
            </a:lvl1pPr>
          </a:lstStyle>
          <a:p>
            <a:fld id="{48A87A34-81AB-432B-8DAE-1953F412C126}" type="datetimeFigureOut">
              <a:rPr lang="en-US" dirty="0"/>
              <a:pPr/>
              <a:t>1/4/2021</a:t>
            </a:fld>
            <a:endParaRPr lang="en-US" dirty="0"/>
          </a:p>
        </p:txBody>
      </p:sp>
      <p:sp>
        <p:nvSpPr>
          <p:cNvPr id="5" name="Footer Placeholder 4"/>
          <p:cNvSpPr>
            <a:spLocks noGrp="1"/>
          </p:cNvSpPr>
          <p:nvPr>
            <p:ph type="ftr" sz="quarter" idx="3"/>
          </p:nvPr>
        </p:nvSpPr>
        <p:spPr>
          <a:xfrm>
            <a:off x="913774" y="5883275"/>
            <a:ext cx="6672887" cy="365125"/>
          </a:xfrm>
          <a:prstGeom prst="rect">
            <a:avLst/>
          </a:prstGeom>
        </p:spPr>
        <p:txBody>
          <a:bodyPr vert="horz" lIns="91440" tIns="45720" rIns="91440" bIns="45720" rtlCol="0" anchor="ctr"/>
          <a:lstStyle>
            <a:lvl1pPr algn="l">
              <a:defRPr sz="1000">
                <a:solidFill>
                  <a:schemeClr val="tx1"/>
                </a:solidFill>
              </a:defRPr>
            </a:lvl1pPr>
          </a:lstStyle>
          <a:p>
            <a:endParaRPr lang="en-US" dirty="0"/>
          </a:p>
        </p:txBody>
      </p:sp>
      <p:sp>
        <p:nvSpPr>
          <p:cNvPr id="6" name="Slide Number Placeholder 5"/>
          <p:cNvSpPr>
            <a:spLocks noGrp="1"/>
          </p:cNvSpPr>
          <p:nvPr>
            <p:ph type="sldNum" sz="quarter" idx="4"/>
          </p:nvPr>
        </p:nvSpPr>
        <p:spPr>
          <a:xfrm>
            <a:off x="10514011" y="5883275"/>
            <a:ext cx="764215" cy="365125"/>
          </a:xfrm>
          <a:prstGeom prst="rect">
            <a:avLst/>
          </a:prstGeom>
        </p:spPr>
        <p:txBody>
          <a:bodyPr vert="horz" lIns="91440" tIns="45720" rIns="91440" bIns="45720" rtlCol="0" anchor="ctr"/>
          <a:lstStyle>
            <a:lvl1pPr algn="r">
              <a:defRPr sz="1000">
                <a:solidFill>
                  <a:schemeClr val="tx1"/>
                </a:solidFill>
              </a:defRPr>
            </a:lvl1pPr>
          </a:lstStyle>
          <a:p>
            <a:fld id="{6D22F896-40B5-4ADD-8801-0D06FADFA095}"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60" r:id="rId10"/>
    <p:sldLayoutId id="2147483661" r:id="rId11"/>
    <p:sldLayoutId id="2147483666" r:id="rId12"/>
    <p:sldLayoutId id="2147483663" r:id="rId13"/>
    <p:sldLayoutId id="2147483667" r:id="rId14"/>
    <p:sldLayoutId id="2147483668" r:id="rId15"/>
    <p:sldLayoutId id="2147483658" r:id="rId16"/>
    <p:sldLayoutId id="2147483659" r:id="rId17"/>
  </p:sldLayoutIdLst>
  <p:txStyles>
    <p:titleStyle>
      <a:lvl1pPr algn="ctr" defTabSz="914400" rtl="0" eaLnBrk="1" latinLnBrk="0" hangingPunct="1">
        <a:lnSpc>
          <a:spcPct val="90000"/>
        </a:lnSpc>
        <a:spcBef>
          <a:spcPct val="0"/>
        </a:spcBef>
        <a:buNone/>
        <a:defRPr sz="3600" kern="1200" cap="all" baseline="0">
          <a:solidFill>
            <a:schemeClr val="tx1"/>
          </a:solidFill>
          <a:effectLst/>
          <a:latin typeface="+mj-lt"/>
          <a:ea typeface="+mj-ea"/>
          <a:cs typeface="+mj-cs"/>
        </a:defRPr>
      </a:lvl1pPr>
    </p:titleStyle>
    <p:bodyStyle>
      <a:lvl1pPr marL="228600" indent="-228600" algn="l" defTabSz="914400" rtl="0" eaLnBrk="1" latinLnBrk="0" hangingPunct="1">
        <a:lnSpc>
          <a:spcPct val="120000"/>
        </a:lnSpc>
        <a:spcBef>
          <a:spcPts val="1000"/>
        </a:spcBef>
        <a:buClr>
          <a:schemeClr val="tx1"/>
        </a:buClr>
        <a:buFont typeface="Arial" panose="020B0604020202020204" pitchFamily="34" charset="0"/>
        <a:buChar char="•"/>
        <a:defRPr sz="2000" kern="1200" cap="all" baseline="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tx1"/>
        </a:buClr>
        <a:buFont typeface="Arial" panose="020B0604020202020204" pitchFamily="34" charset="0"/>
        <a:buChar char="•"/>
        <a:defRPr sz="1800" kern="1200" cap="all"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tx1"/>
        </a:buClr>
        <a:buFont typeface="Arial" panose="020B0604020202020204" pitchFamily="34" charset="0"/>
        <a:buChar char="•"/>
        <a:defRPr sz="1600" kern="1200" cap="all" baseline="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21.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22.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24.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image" Target="../media/image10.jp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13.svg"/><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100.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150.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160.pn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4.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F031D34-9BCA-4D59-BE5C-5CC71C503E28}"/>
              </a:ext>
            </a:extLst>
          </p:cNvPr>
          <p:cNvSpPr>
            <a:spLocks noGrp="1"/>
          </p:cNvSpPr>
          <p:nvPr>
            <p:ph type="ctrTitle"/>
          </p:nvPr>
        </p:nvSpPr>
        <p:spPr>
          <a:xfrm>
            <a:off x="1751012" y="462587"/>
            <a:ext cx="8689976" cy="2509213"/>
          </a:xfrm>
        </p:spPr>
        <p:txBody>
          <a:bodyPr>
            <a:normAutofit/>
          </a:bodyPr>
          <a:lstStyle/>
          <a:p>
            <a:r>
              <a:rPr lang="en-US" sz="3600" b="1"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Facility Master Plan for Water Supply Services for Nablus city</a:t>
            </a:r>
            <a:br>
              <a:rPr lang="en-US" sz="1800" dirty="0">
                <a:effectLst/>
                <a:latin typeface="Times New Roman" panose="02020603050405020304" pitchFamily="18" charset="0"/>
                <a:ea typeface="Calibri" panose="020F0502020204030204" pitchFamily="34" charset="0"/>
                <a:cs typeface="Arial" panose="020B0604020202020204" pitchFamily="34" charset="0"/>
              </a:rPr>
            </a:br>
            <a:endParaRPr lang="en-US" sz="3600" dirty="0">
              <a:latin typeface="Times New Roman" panose="02020603050405020304" pitchFamily="18" charset="0"/>
              <a:cs typeface="Times New Roman" panose="02020603050405020304" pitchFamily="18" charset="0"/>
            </a:endParaRPr>
          </a:p>
        </p:txBody>
      </p:sp>
      <p:sp>
        <p:nvSpPr>
          <p:cNvPr id="3" name="Subtitle 2">
            <a:extLst>
              <a:ext uri="{FF2B5EF4-FFF2-40B4-BE49-F238E27FC236}">
                <a16:creationId xmlns:a16="http://schemas.microsoft.com/office/drawing/2014/main" id="{5BEA79D9-D94F-4D4E-B304-A0C2D0903A07}"/>
              </a:ext>
            </a:extLst>
          </p:cNvPr>
          <p:cNvSpPr>
            <a:spLocks noGrp="1"/>
          </p:cNvSpPr>
          <p:nvPr>
            <p:ph type="subTitle" idx="1"/>
          </p:nvPr>
        </p:nvSpPr>
        <p:spPr>
          <a:xfrm>
            <a:off x="1751012" y="3124201"/>
            <a:ext cx="8689976" cy="2388704"/>
          </a:xfrm>
        </p:spPr>
        <p:txBody>
          <a:bodyPr>
            <a:normAutofit fontScale="92500" lnSpcReduction="10000"/>
          </a:bodyPr>
          <a:lstStyle/>
          <a:p>
            <a:r>
              <a:rPr lang="en-US" dirty="0">
                <a:solidFill>
                  <a:schemeClr val="tx1"/>
                </a:solidFill>
                <a:latin typeface="Times New Roman" panose="02020603050405020304" pitchFamily="18" charset="0"/>
                <a:cs typeface="Times New Roman" panose="02020603050405020304" pitchFamily="18" charset="0"/>
              </a:rPr>
              <a:t>Done by:</a:t>
            </a:r>
          </a:p>
          <a:p>
            <a:r>
              <a:rPr lang="en-US" dirty="0">
                <a:solidFill>
                  <a:schemeClr val="tx1"/>
                </a:solidFill>
                <a:latin typeface="Times New Roman" panose="02020603050405020304" pitchFamily="18" charset="0"/>
                <a:cs typeface="Times New Roman" panose="02020603050405020304" pitchFamily="18" charset="0"/>
              </a:rPr>
              <a:t>Majde nael alhaj hamad </a:t>
            </a:r>
          </a:p>
          <a:p>
            <a:r>
              <a:rPr lang="en-US" dirty="0">
                <a:solidFill>
                  <a:schemeClr val="tx1"/>
                </a:solidFill>
                <a:latin typeface="Times New Roman" panose="02020603050405020304" pitchFamily="18" charset="0"/>
                <a:cs typeface="Times New Roman" panose="02020603050405020304" pitchFamily="18" charset="0"/>
              </a:rPr>
              <a:t>Mohammad Amjad saymeh</a:t>
            </a:r>
          </a:p>
          <a:p>
            <a:r>
              <a:rPr lang="en-US" dirty="0">
                <a:solidFill>
                  <a:schemeClr val="tx1"/>
                </a:solidFill>
                <a:latin typeface="Times New Roman" panose="02020603050405020304" pitchFamily="18" charset="0"/>
                <a:cs typeface="Times New Roman" panose="02020603050405020304" pitchFamily="18" charset="0"/>
              </a:rPr>
              <a:t>Khalil hashem barahmeh </a:t>
            </a:r>
          </a:p>
          <a:p>
            <a:r>
              <a:rPr lang="en-US" dirty="0">
                <a:solidFill>
                  <a:schemeClr val="tx1"/>
                </a:solidFill>
                <a:latin typeface="Times New Roman" panose="02020603050405020304" pitchFamily="18" charset="0"/>
                <a:cs typeface="Times New Roman" panose="02020603050405020304" pitchFamily="18" charset="0"/>
              </a:rPr>
              <a:t>Amr allam arandi</a:t>
            </a:r>
          </a:p>
        </p:txBody>
      </p:sp>
      <p:sp>
        <p:nvSpPr>
          <p:cNvPr id="4" name="Rectangle 3">
            <a:extLst>
              <a:ext uri="{FF2B5EF4-FFF2-40B4-BE49-F238E27FC236}">
                <a16:creationId xmlns:a16="http://schemas.microsoft.com/office/drawing/2014/main" id="{0BC8CB15-F955-4D72-92B9-0503208D7205}"/>
              </a:ext>
            </a:extLst>
          </p:cNvPr>
          <p:cNvSpPr/>
          <p:nvPr/>
        </p:nvSpPr>
        <p:spPr>
          <a:xfrm>
            <a:off x="8632758" y="4866574"/>
            <a:ext cx="4195348" cy="646331"/>
          </a:xfrm>
          <a:prstGeom prst="rect">
            <a:avLst/>
          </a:prstGeom>
          <a:noFill/>
        </p:spPr>
        <p:txBody>
          <a:bodyPr wrap="square" lIns="91440" tIns="45720" rIns="91440" bIns="45720">
            <a:spAutoFit/>
          </a:bodyPr>
          <a:lstStyle/>
          <a:p>
            <a:pPr algn="ctr"/>
            <a:r>
              <a:rPr lang="en-US" b="0" cap="none" spc="0" dirty="0">
                <a:ln w="0"/>
                <a:solidFill>
                  <a:schemeClr val="tx1"/>
                </a:solidFill>
                <a:effectLst>
                  <a:outerShdw blurRad="38100" dist="19050" dir="2700000" algn="tl" rotWithShape="0">
                    <a:schemeClr val="dk1">
                      <a:alpha val="40000"/>
                    </a:schemeClr>
                  </a:outerShdw>
                </a:effectLst>
              </a:rPr>
              <a:t>Supervised by:</a:t>
            </a:r>
          </a:p>
          <a:p>
            <a:pPr algn="ctr"/>
            <a:r>
              <a:rPr lang="en-US" dirty="0">
                <a:ln w="0"/>
                <a:effectLst>
                  <a:outerShdw blurRad="38100" dist="19050" dir="2700000" algn="tl" rotWithShape="0">
                    <a:schemeClr val="dk1">
                      <a:alpha val="40000"/>
                    </a:schemeClr>
                  </a:outerShdw>
                </a:effectLst>
              </a:rPr>
              <a:t>Dr.Anan Jayyousi</a:t>
            </a:r>
            <a:endParaRPr lang="en-US" b="0" cap="none" spc="0" dirty="0">
              <a:ln w="0"/>
              <a:solidFill>
                <a:schemeClr val="tx1"/>
              </a:solidFill>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122972492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2C0FE31-5A8F-4EA3-AA81-B80384A8FCF8}"/>
              </a:ext>
            </a:extLst>
          </p:cNvPr>
          <p:cNvSpPr>
            <a:spLocks noGrp="1"/>
          </p:cNvSpPr>
          <p:nvPr>
            <p:ph type="title"/>
          </p:nvPr>
        </p:nvSpPr>
        <p:spPr>
          <a:xfrm>
            <a:off x="913149" y="0"/>
            <a:ext cx="10364451" cy="1596177"/>
          </a:xfrm>
        </p:spPr>
        <p:txBody>
          <a:bodyPr/>
          <a:lstStyle/>
          <a:p>
            <a:r>
              <a:rPr lang="en-US" dirty="0">
                <a:solidFill>
                  <a:schemeClr val="tx2"/>
                </a:solidFill>
                <a:latin typeface="Times New Roman" panose="02020603050405020304" pitchFamily="18" charset="0"/>
                <a:cs typeface="Times New Roman" panose="02020603050405020304" pitchFamily="18" charset="0"/>
              </a:rPr>
              <a:t>Population in Nablus city</a:t>
            </a:r>
          </a:p>
        </p:txBody>
      </p:sp>
      <p:sp>
        <p:nvSpPr>
          <p:cNvPr id="6" name="عنصر نائب للمحتوى 5"/>
          <p:cNvSpPr>
            <a:spLocks noGrp="1"/>
          </p:cNvSpPr>
          <p:nvPr>
            <p:ph sz="quarter" idx="13"/>
          </p:nvPr>
        </p:nvSpPr>
        <p:spPr>
          <a:xfrm>
            <a:off x="913149" y="1596177"/>
            <a:ext cx="10363826" cy="5261823"/>
          </a:xfrm>
        </p:spPr>
        <p:txBody>
          <a:bodyPr>
            <a:normAutofit/>
          </a:bodyPr>
          <a:lstStyle/>
          <a:p>
            <a:pPr>
              <a:buFont typeface="Wingdings" panose="05000000000000000000" pitchFamily="2" charset="2"/>
              <a:buChar char="v"/>
            </a:pPr>
            <a:r>
              <a:rPr lang="en-US" sz="1800" b="1" dirty="0"/>
              <a:t> We collected the data of population from the Palestinian Central Bureau of Statistics for year 2017.</a:t>
            </a:r>
          </a:p>
          <a:p>
            <a:pPr marL="0" indent="0">
              <a:buNone/>
            </a:pPr>
            <a:r>
              <a:rPr lang="en-US" sz="1800" b="1" dirty="0"/>
              <a:t>Using the formula of </a:t>
            </a:r>
          </a:p>
          <a:p>
            <a:pPr marL="0" indent="0">
              <a:buNone/>
            </a:pPr>
            <a:r>
              <a:rPr lang="en-US" sz="1600" b="1" dirty="0"/>
              <a:t>P</a:t>
            </a:r>
            <a:r>
              <a:rPr lang="en-US" sz="1600" b="1" baseline="-25000" dirty="0"/>
              <a:t>future </a:t>
            </a:r>
            <a:r>
              <a:rPr lang="en-US" sz="1600" b="1" dirty="0"/>
              <a:t>= P * (1+r)</a:t>
            </a:r>
            <a:r>
              <a:rPr lang="en-US" sz="1600" b="1" baseline="30000" dirty="0"/>
              <a:t>n</a:t>
            </a:r>
            <a:r>
              <a:rPr lang="en-US" sz="1600" b="1" dirty="0"/>
              <a:t> </a:t>
            </a:r>
            <a:endParaRPr lang="ar-SA" sz="1600" b="1" dirty="0"/>
          </a:p>
          <a:p>
            <a:pPr marL="0" indent="0">
              <a:buNone/>
            </a:pPr>
            <a:r>
              <a:rPr lang="en-US" sz="1600" b="1" dirty="0"/>
              <a:t>P: Population in 2017</a:t>
            </a:r>
          </a:p>
          <a:p>
            <a:pPr marL="0" indent="0">
              <a:buNone/>
            </a:pPr>
            <a:r>
              <a:rPr lang="en-US" sz="1600" b="1" dirty="0"/>
              <a:t>P</a:t>
            </a:r>
            <a:r>
              <a:rPr lang="en-US" sz="1600" b="1" baseline="-25000" dirty="0"/>
              <a:t>future</a:t>
            </a:r>
            <a:r>
              <a:rPr lang="en-US" sz="1600" b="1" dirty="0"/>
              <a:t>: Population in 2020.</a:t>
            </a:r>
          </a:p>
          <a:p>
            <a:pPr marL="0" indent="0">
              <a:buNone/>
            </a:pPr>
            <a:r>
              <a:rPr lang="en-US" sz="1600" b="1" dirty="0"/>
              <a:t>n: No. of years, n =3 years.</a:t>
            </a:r>
          </a:p>
          <a:p>
            <a:pPr marL="0" indent="0">
              <a:buNone/>
            </a:pPr>
            <a:r>
              <a:rPr lang="en-US" sz="1600" b="1" dirty="0"/>
              <a:t>r: growth rate. We take it from the following table </a:t>
            </a:r>
          </a:p>
          <a:p>
            <a:pPr marL="0" indent="0">
              <a:buNone/>
            </a:pPr>
            <a:r>
              <a:rPr lang="en-US" sz="1600" b="1" dirty="0"/>
              <a:t>P2020 = 182850 * (1+0.03)3 = 199805 </a:t>
            </a:r>
          </a:p>
          <a:p>
            <a:pPr marL="0" indent="0">
              <a:buNone/>
            </a:pPr>
            <a:endParaRPr lang="en-US" b="1" dirty="0"/>
          </a:p>
          <a:p>
            <a:pPr marL="0" indent="0">
              <a:buNone/>
            </a:pPr>
            <a:endParaRPr lang="en-US" b="1" dirty="0"/>
          </a:p>
        </p:txBody>
      </p:sp>
      <p:graphicFrame>
        <p:nvGraphicFramePr>
          <p:cNvPr id="9" name="جدول 8"/>
          <p:cNvGraphicFramePr>
            <a:graphicFrameLocks noGrp="1"/>
          </p:cNvGraphicFramePr>
          <p:nvPr>
            <p:extLst>
              <p:ext uri="{D42A27DB-BD31-4B8C-83A1-F6EECF244321}">
                <p14:modId xmlns:p14="http://schemas.microsoft.com/office/powerpoint/2010/main" val="1984348613"/>
              </p:ext>
            </p:extLst>
          </p:nvPr>
        </p:nvGraphicFramePr>
        <p:xfrm>
          <a:off x="912524" y="5483794"/>
          <a:ext cx="6464299" cy="879458"/>
        </p:xfrm>
        <a:graphic>
          <a:graphicData uri="http://schemas.openxmlformats.org/drawingml/2006/table">
            <a:tbl>
              <a:tblPr firstRow="1" firstCol="1" bandRow="1"/>
              <a:tblGrid>
                <a:gridCol w="1772808">
                  <a:extLst>
                    <a:ext uri="{9D8B030D-6E8A-4147-A177-3AD203B41FA5}">
                      <a16:colId xmlns:a16="http://schemas.microsoft.com/office/drawing/2014/main" val="20000"/>
                    </a:ext>
                  </a:extLst>
                </a:gridCol>
                <a:gridCol w="1563347">
                  <a:extLst>
                    <a:ext uri="{9D8B030D-6E8A-4147-A177-3AD203B41FA5}">
                      <a16:colId xmlns:a16="http://schemas.microsoft.com/office/drawing/2014/main" val="20001"/>
                    </a:ext>
                  </a:extLst>
                </a:gridCol>
                <a:gridCol w="1564072">
                  <a:extLst>
                    <a:ext uri="{9D8B030D-6E8A-4147-A177-3AD203B41FA5}">
                      <a16:colId xmlns:a16="http://schemas.microsoft.com/office/drawing/2014/main" val="20002"/>
                    </a:ext>
                  </a:extLst>
                </a:gridCol>
                <a:gridCol w="1564072">
                  <a:extLst>
                    <a:ext uri="{9D8B030D-6E8A-4147-A177-3AD203B41FA5}">
                      <a16:colId xmlns:a16="http://schemas.microsoft.com/office/drawing/2014/main" val="20003"/>
                    </a:ext>
                  </a:extLst>
                </a:gridCol>
              </a:tblGrid>
              <a:tr h="439729">
                <a:tc>
                  <a:txBody>
                    <a:bodyPr/>
                    <a:lstStyle/>
                    <a:p>
                      <a:pPr algn="ctr">
                        <a:lnSpc>
                          <a:spcPct val="107000"/>
                        </a:lnSpc>
                        <a:spcAft>
                          <a:spcPts val="0"/>
                        </a:spcAft>
                      </a:pPr>
                      <a:r>
                        <a:rPr lang="en-US" sz="1400" b="0" dirty="0">
                          <a:solidFill>
                            <a:schemeClr val="bg1"/>
                          </a:solidFill>
                          <a:effectLst/>
                          <a:latin typeface="Times New Roman" panose="02020603050405020304" pitchFamily="18" charset="0"/>
                          <a:ea typeface="Calibri" panose="020F0502020204030204" pitchFamily="34" charset="0"/>
                          <a:cs typeface="Arial" panose="020B0604020202020204" pitchFamily="34" charset="0"/>
                        </a:rPr>
                        <a:t>Period (from- to)</a:t>
                      </a:r>
                      <a:endParaRPr lang="en-US" sz="1400" b="0" dirty="0">
                        <a:solidFill>
                          <a:schemeClr val="bg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2"/>
                    </a:solidFill>
                  </a:tcPr>
                </a:tc>
                <a:tc>
                  <a:txBody>
                    <a:bodyPr/>
                    <a:lstStyle/>
                    <a:p>
                      <a:pPr algn="ctr">
                        <a:lnSpc>
                          <a:spcPct val="107000"/>
                        </a:lnSpc>
                        <a:spcAft>
                          <a:spcPts val="0"/>
                        </a:spcAft>
                      </a:pPr>
                      <a:r>
                        <a:rPr lang="en-US" sz="1400" b="0" dirty="0">
                          <a:solidFill>
                            <a:schemeClr val="bg1"/>
                          </a:solidFill>
                          <a:effectLst/>
                          <a:latin typeface="Times New Roman" panose="02020603050405020304" pitchFamily="18" charset="0"/>
                          <a:ea typeface="Calibri" panose="020F0502020204030204" pitchFamily="34" charset="0"/>
                          <a:cs typeface="Arial" panose="020B0604020202020204" pitchFamily="34" charset="0"/>
                        </a:rPr>
                        <a:t>2020-2025</a:t>
                      </a:r>
                      <a:endParaRPr lang="en-US" sz="1400" b="0" dirty="0">
                        <a:solidFill>
                          <a:schemeClr val="bg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2"/>
                    </a:solidFill>
                  </a:tcPr>
                </a:tc>
                <a:tc>
                  <a:txBody>
                    <a:bodyPr/>
                    <a:lstStyle/>
                    <a:p>
                      <a:pPr algn="ctr">
                        <a:lnSpc>
                          <a:spcPct val="107000"/>
                        </a:lnSpc>
                        <a:spcAft>
                          <a:spcPts val="0"/>
                        </a:spcAft>
                      </a:pPr>
                      <a:r>
                        <a:rPr lang="en-US" sz="1400" b="0" dirty="0">
                          <a:solidFill>
                            <a:schemeClr val="bg1"/>
                          </a:solidFill>
                          <a:effectLst/>
                          <a:latin typeface="Times New Roman" panose="02020603050405020304" pitchFamily="18" charset="0"/>
                          <a:ea typeface="Calibri" panose="020F0502020204030204" pitchFamily="34" charset="0"/>
                          <a:cs typeface="Arial" panose="020B0604020202020204" pitchFamily="34" charset="0"/>
                        </a:rPr>
                        <a:t>2025-2030</a:t>
                      </a:r>
                      <a:endParaRPr lang="en-US" sz="1400" b="0" dirty="0">
                        <a:solidFill>
                          <a:schemeClr val="bg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2"/>
                    </a:solidFill>
                  </a:tcPr>
                </a:tc>
                <a:tc>
                  <a:txBody>
                    <a:bodyPr/>
                    <a:lstStyle/>
                    <a:p>
                      <a:pPr algn="ctr">
                        <a:lnSpc>
                          <a:spcPct val="107000"/>
                        </a:lnSpc>
                        <a:spcAft>
                          <a:spcPts val="0"/>
                        </a:spcAft>
                      </a:pPr>
                      <a:r>
                        <a:rPr lang="en-US" sz="1400" b="0" dirty="0">
                          <a:solidFill>
                            <a:schemeClr val="bg1"/>
                          </a:solidFill>
                          <a:effectLst/>
                          <a:latin typeface="Times New Roman" panose="02020603050405020304" pitchFamily="18" charset="0"/>
                          <a:ea typeface="Calibri" panose="020F0502020204030204" pitchFamily="34" charset="0"/>
                          <a:cs typeface="Arial" panose="020B0604020202020204" pitchFamily="34" charset="0"/>
                        </a:rPr>
                        <a:t>2030-2040</a:t>
                      </a:r>
                      <a:endParaRPr lang="en-US" sz="1400" b="0" dirty="0">
                        <a:solidFill>
                          <a:schemeClr val="bg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2"/>
                    </a:solidFill>
                  </a:tcPr>
                </a:tc>
                <a:extLst>
                  <a:ext uri="{0D108BD9-81ED-4DB2-BD59-A6C34878D82A}">
                    <a16:rowId xmlns:a16="http://schemas.microsoft.com/office/drawing/2014/main" val="10000"/>
                  </a:ext>
                </a:extLst>
              </a:tr>
              <a:tr h="439729">
                <a:tc>
                  <a:txBody>
                    <a:bodyPr/>
                    <a:lstStyle/>
                    <a:p>
                      <a:pPr algn="ctr">
                        <a:lnSpc>
                          <a:spcPct val="107000"/>
                        </a:lnSpc>
                        <a:spcAft>
                          <a:spcPts val="0"/>
                        </a:spcAft>
                      </a:pPr>
                      <a:r>
                        <a:rPr lang="en-US" sz="1400" b="0" dirty="0">
                          <a:effectLst/>
                          <a:latin typeface="Times New Roman" panose="02020603050405020304" pitchFamily="18" charset="0"/>
                          <a:ea typeface="Calibri" panose="020F0502020204030204" pitchFamily="34" charset="0"/>
                          <a:cs typeface="Arial" panose="020B0604020202020204" pitchFamily="34" charset="0"/>
                        </a:rPr>
                        <a:t>Population growth rate</a:t>
                      </a:r>
                      <a:endParaRPr lang="en-US" sz="1400" b="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lumMod val="75000"/>
                      </a:schemeClr>
                    </a:solidFill>
                  </a:tcPr>
                </a:tc>
                <a:tc>
                  <a:txBody>
                    <a:bodyPr/>
                    <a:lstStyle/>
                    <a:p>
                      <a:pPr algn="ctr">
                        <a:lnSpc>
                          <a:spcPct val="107000"/>
                        </a:lnSpc>
                        <a:spcAft>
                          <a:spcPts val="0"/>
                        </a:spcAft>
                      </a:pPr>
                      <a:r>
                        <a:rPr lang="en-US" sz="1400" b="0" dirty="0">
                          <a:effectLst/>
                          <a:latin typeface="Times New Roman" panose="02020603050405020304" pitchFamily="18" charset="0"/>
                          <a:ea typeface="Calibri" panose="020F0502020204030204" pitchFamily="34" charset="0"/>
                          <a:cs typeface="Arial" panose="020B0604020202020204" pitchFamily="34" charset="0"/>
                        </a:rPr>
                        <a:t>3%</a:t>
                      </a:r>
                      <a:endParaRPr lang="en-US" sz="1400" b="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lumMod val="60000"/>
                        <a:lumOff val="40000"/>
                      </a:schemeClr>
                    </a:solidFill>
                  </a:tcPr>
                </a:tc>
                <a:tc>
                  <a:txBody>
                    <a:bodyPr/>
                    <a:lstStyle/>
                    <a:p>
                      <a:pPr algn="ctr">
                        <a:lnSpc>
                          <a:spcPct val="107000"/>
                        </a:lnSpc>
                        <a:spcAft>
                          <a:spcPts val="0"/>
                        </a:spcAft>
                      </a:pPr>
                      <a:r>
                        <a:rPr lang="en-US" sz="1400" b="0" dirty="0">
                          <a:effectLst/>
                          <a:latin typeface="Times New Roman" panose="02020603050405020304" pitchFamily="18" charset="0"/>
                          <a:ea typeface="Calibri" panose="020F0502020204030204" pitchFamily="34" charset="0"/>
                          <a:cs typeface="Arial" panose="020B0604020202020204" pitchFamily="34" charset="0"/>
                        </a:rPr>
                        <a:t>2.5%</a:t>
                      </a:r>
                      <a:endParaRPr lang="en-US" sz="1400" b="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lumMod val="60000"/>
                        <a:lumOff val="40000"/>
                      </a:schemeClr>
                    </a:solidFill>
                  </a:tcPr>
                </a:tc>
                <a:tc>
                  <a:txBody>
                    <a:bodyPr/>
                    <a:lstStyle/>
                    <a:p>
                      <a:pPr algn="ctr">
                        <a:lnSpc>
                          <a:spcPct val="107000"/>
                        </a:lnSpc>
                        <a:spcAft>
                          <a:spcPts val="0"/>
                        </a:spcAft>
                      </a:pPr>
                      <a:r>
                        <a:rPr lang="en-US" sz="1400" b="0" dirty="0">
                          <a:effectLst/>
                          <a:latin typeface="Times New Roman" panose="02020603050405020304" pitchFamily="18" charset="0"/>
                          <a:ea typeface="Calibri" panose="020F0502020204030204" pitchFamily="34" charset="0"/>
                          <a:cs typeface="Arial" panose="020B0604020202020204" pitchFamily="34" charset="0"/>
                        </a:rPr>
                        <a:t>2.5%</a:t>
                      </a:r>
                      <a:endParaRPr lang="en-US" sz="1400" b="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lumMod val="60000"/>
                        <a:lumOff val="40000"/>
                      </a:schemeClr>
                    </a:solidFill>
                  </a:tcPr>
                </a:tc>
                <a:extLst>
                  <a:ext uri="{0D108BD9-81ED-4DB2-BD59-A6C34878D82A}">
                    <a16:rowId xmlns:a16="http://schemas.microsoft.com/office/drawing/2014/main" val="10001"/>
                  </a:ext>
                </a:extLst>
              </a:tr>
            </a:tbl>
          </a:graphicData>
        </a:graphic>
      </p:graphicFrame>
      <p:sp>
        <p:nvSpPr>
          <p:cNvPr id="10" name="Rectangle 2"/>
          <p:cNvSpPr>
            <a:spLocks noChangeArrowheads="1"/>
          </p:cNvSpPr>
          <p:nvPr/>
        </p:nvSpPr>
        <p:spPr bwMode="auto">
          <a:xfrm>
            <a:off x="429269" y="6045200"/>
            <a:ext cx="14245169"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US"/>
          </a:p>
        </p:txBody>
      </p:sp>
    </p:spTree>
    <p:extLst>
      <p:ext uri="{BB962C8B-B14F-4D97-AF65-F5344CB8AC3E}">
        <p14:creationId xmlns:p14="http://schemas.microsoft.com/office/powerpoint/2010/main" val="307962225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3774" y="0"/>
            <a:ext cx="10364451" cy="1596177"/>
          </a:xfrm>
        </p:spPr>
        <p:txBody>
          <a:bodyPr/>
          <a:lstStyle/>
          <a:p>
            <a:r>
              <a:rPr lang="en-US" dirty="0">
                <a:solidFill>
                  <a:schemeClr val="tx2"/>
                </a:solidFill>
                <a:latin typeface="Times New Roman" panose="02020603050405020304" pitchFamily="18" charset="0"/>
                <a:cs typeface="Times New Roman" panose="02020603050405020304" pitchFamily="18" charset="0"/>
              </a:rPr>
              <a:t>Population in nablus City (2020-2040)</a:t>
            </a:r>
          </a:p>
        </p:txBody>
      </p:sp>
      <mc:AlternateContent xmlns:mc="http://schemas.openxmlformats.org/markup-compatibility/2006" xmlns:a14="http://schemas.microsoft.com/office/drawing/2010/main">
        <mc:Choice Requires="a14">
          <p:sp>
            <p:nvSpPr>
              <p:cNvPr id="3" name="Content Placeholder 2"/>
              <p:cNvSpPr>
                <a:spLocks noGrp="1"/>
              </p:cNvSpPr>
              <p:nvPr>
                <p:ph sz="quarter" idx="13"/>
              </p:nvPr>
            </p:nvSpPr>
            <p:spPr>
              <a:xfrm>
                <a:off x="914399" y="1596177"/>
                <a:ext cx="10363826" cy="5261823"/>
              </a:xfrm>
            </p:spPr>
            <p:txBody>
              <a:bodyPr>
                <a:normAutofit fontScale="55000" lnSpcReduction="20000"/>
              </a:bodyPr>
              <a:lstStyle/>
              <a:p>
                <a:pPr>
                  <a:buFont typeface="Wingdings" panose="05000000000000000000" pitchFamily="2" charset="2"/>
                  <a:buChar char="v"/>
                </a:pPr>
                <a:r>
                  <a:rPr lang="en-US" sz="3600" b="1" dirty="0">
                    <a:latin typeface="Times New Roman" panose="02020603050405020304" pitchFamily="18" charset="0"/>
                    <a:cs typeface="Times New Roman" panose="02020603050405020304" pitchFamily="18" charset="0"/>
                  </a:rPr>
                  <a:t> To calculate the future population have used the increased in the number of subscribers in each zone and the growth rate for the city.</a:t>
                </a:r>
              </a:p>
              <a:p>
                <a:pPr>
                  <a:buFont typeface="Wingdings" panose="05000000000000000000" pitchFamily="2" charset="2"/>
                  <a:buChar char="v"/>
                </a:pPr>
                <a:endParaRPr lang="en-US" sz="3600" b="1" dirty="0">
                  <a:latin typeface="Times New Roman" panose="02020603050405020304" pitchFamily="18" charset="0"/>
                  <a:cs typeface="Times New Roman" panose="02020603050405020304" pitchFamily="18" charset="0"/>
                </a:endParaRPr>
              </a:p>
              <a:p>
                <a:pPr>
                  <a:buFont typeface="Wingdings" panose="05000000000000000000" pitchFamily="2" charset="2"/>
                  <a:buChar char="v"/>
                </a:pPr>
                <a:r>
                  <a:rPr lang="en-US" sz="3600" b="1" dirty="0">
                    <a:latin typeface="Times New Roman" panose="02020603050405020304" pitchFamily="18" charset="0"/>
                    <a:cs typeface="Times New Roman" panose="02020603050405020304" pitchFamily="18" charset="0"/>
                  </a:rPr>
                  <a:t> First step calculate the population in all the city ,divided the twenty year to three period.</a:t>
                </a:r>
              </a:p>
              <a:p>
                <a:pPr marL="0" indent="0">
                  <a:buNone/>
                </a:pPr>
                <a:endParaRPr lang="en-US" sz="3400" b="1" dirty="0"/>
              </a:p>
              <a:p>
                <a:pPr marL="0" indent="0">
                  <a:buNone/>
                </a:pPr>
                <a:r>
                  <a:rPr lang="en-US" sz="3300" b="1" dirty="0">
                    <a:latin typeface="Times New Roman" panose="02020603050405020304" pitchFamily="18" charset="0"/>
                    <a:cs typeface="Times New Roman" panose="02020603050405020304" pitchFamily="18" charset="0"/>
                  </a:rPr>
                  <a:t>- first period (2020 - 2025) with growth 3%</a:t>
                </a:r>
              </a:p>
              <a:p>
                <a:pPr marL="0" indent="0">
                  <a:buNone/>
                </a:pPr>
                <a14:m>
                  <m:oMath xmlns:m="http://schemas.openxmlformats.org/officeDocument/2006/math">
                    <m:r>
                      <a:rPr lang="en-US" sz="3300" b="1" i="1">
                        <a:latin typeface="Cambria Math" panose="02040503050406030204" pitchFamily="18" charset="0"/>
                      </a:rPr>
                      <m:t>𝟏𝟗𝟗</m:t>
                    </m:r>
                    <m:r>
                      <a:rPr lang="en-US" sz="3300" b="1">
                        <a:latin typeface="Cambria Math" panose="02040503050406030204" pitchFamily="18" charset="0"/>
                      </a:rPr>
                      <m:t>,</m:t>
                    </m:r>
                    <m:r>
                      <a:rPr lang="en-US" sz="3300" b="1" i="1">
                        <a:latin typeface="Cambria Math" panose="02040503050406030204" pitchFamily="18" charset="0"/>
                      </a:rPr>
                      <m:t>𝟖𝟎𝟓</m:t>
                    </m:r>
                    <m:r>
                      <a:rPr lang="en-US" sz="3300" b="1" i="1">
                        <a:latin typeface="Cambria Math" panose="02040503050406030204" pitchFamily="18" charset="0"/>
                      </a:rPr>
                      <m:t>∗</m:t>
                    </m:r>
                    <m:d>
                      <m:dPr>
                        <m:ctrlPr>
                          <a:rPr lang="en-US" sz="3300" b="1" i="1">
                            <a:latin typeface="Cambria Math" panose="02040503050406030204" pitchFamily="18" charset="0"/>
                          </a:rPr>
                        </m:ctrlPr>
                      </m:dPr>
                      <m:e>
                        <m:r>
                          <a:rPr lang="en-US" sz="3300" b="1" i="1">
                            <a:latin typeface="Cambria Math" panose="02040503050406030204" pitchFamily="18" charset="0"/>
                          </a:rPr>
                          <m:t>𝟏</m:t>
                        </m:r>
                        <m:r>
                          <a:rPr lang="en-US" sz="3300" b="1" i="1">
                            <a:latin typeface="Cambria Math" panose="02040503050406030204" pitchFamily="18" charset="0"/>
                          </a:rPr>
                          <m:t>+</m:t>
                        </m:r>
                        <m:r>
                          <a:rPr lang="en-US" sz="3300" b="1" i="1">
                            <a:latin typeface="Cambria Math" panose="02040503050406030204" pitchFamily="18" charset="0"/>
                          </a:rPr>
                          <m:t>𝟎</m:t>
                        </m:r>
                        <m:r>
                          <a:rPr lang="en-US" sz="3300" b="1" i="1">
                            <a:latin typeface="Cambria Math" panose="02040503050406030204" pitchFamily="18" charset="0"/>
                          </a:rPr>
                          <m:t>.</m:t>
                        </m:r>
                        <m:r>
                          <a:rPr lang="en-US" sz="3300" b="1" i="1">
                            <a:latin typeface="Cambria Math" panose="02040503050406030204" pitchFamily="18" charset="0"/>
                          </a:rPr>
                          <m:t>𝟎𝟑</m:t>
                        </m:r>
                      </m:e>
                    </m:d>
                    <m:r>
                      <a:rPr lang="en-US" sz="3300" b="1" i="1" baseline="30000">
                        <a:latin typeface="Cambria Math" panose="02040503050406030204" pitchFamily="18" charset="0"/>
                      </a:rPr>
                      <m:t>𝟓</m:t>
                    </m:r>
                  </m:oMath>
                </a14:m>
                <a:r>
                  <a:rPr lang="en-US" sz="3300" b="1" dirty="0">
                    <a:latin typeface="Times New Roman" panose="02020603050405020304" pitchFamily="18" charset="0"/>
                    <a:cs typeface="Times New Roman" panose="02020603050405020304" pitchFamily="18" charset="0"/>
                  </a:rPr>
                  <a:t> = </a:t>
                </a:r>
                <a14:m>
                  <m:oMath xmlns:m="http://schemas.openxmlformats.org/officeDocument/2006/math">
                    <m:r>
                      <a:rPr lang="en-US" sz="3300" b="1" i="1">
                        <a:latin typeface="Cambria Math" panose="02040503050406030204" pitchFamily="18" charset="0"/>
                      </a:rPr>
                      <m:t>𝟐𝟑𝟏</m:t>
                    </m:r>
                    <m:r>
                      <a:rPr lang="en-US" sz="3300" b="1">
                        <a:latin typeface="Cambria Math" panose="02040503050406030204" pitchFamily="18" charset="0"/>
                      </a:rPr>
                      <m:t>,</m:t>
                    </m:r>
                    <m:r>
                      <a:rPr lang="en-US" sz="3300" b="1" i="1">
                        <a:latin typeface="Cambria Math" panose="02040503050406030204" pitchFamily="18" charset="0"/>
                      </a:rPr>
                      <m:t>𝟔𝟐𝟗</m:t>
                    </m:r>
                  </m:oMath>
                </a14:m>
                <a:endParaRPr lang="en-US" sz="3300" b="1" dirty="0">
                  <a:latin typeface="Times New Roman" panose="02020603050405020304" pitchFamily="18" charset="0"/>
                  <a:cs typeface="Times New Roman" panose="02020603050405020304" pitchFamily="18" charset="0"/>
                </a:endParaRPr>
              </a:p>
              <a:p>
                <a:pPr marL="0" indent="0">
                  <a:buNone/>
                </a:pPr>
                <a:r>
                  <a:rPr lang="en-US" sz="3300" b="1" dirty="0">
                    <a:latin typeface="Times New Roman" panose="02020603050405020304" pitchFamily="18" charset="0"/>
                    <a:cs typeface="Times New Roman" panose="02020603050405020304" pitchFamily="18" charset="0"/>
                  </a:rPr>
                  <a:t>- second period (2025-2030) with growth 2.5%.</a:t>
                </a:r>
              </a:p>
              <a:p>
                <a:pPr marL="0" indent="0">
                  <a:buNone/>
                </a:pPr>
                <a14:m>
                  <m:oMath xmlns:m="http://schemas.openxmlformats.org/officeDocument/2006/math">
                    <m:r>
                      <a:rPr lang="en-US" sz="3300" b="1" i="1">
                        <a:latin typeface="Cambria Math" panose="02040503050406030204" pitchFamily="18" charset="0"/>
                      </a:rPr>
                      <m:t>𝟐𝟑𝟏</m:t>
                    </m:r>
                    <m:r>
                      <a:rPr lang="en-US" sz="3300" b="1">
                        <a:latin typeface="Cambria Math" panose="02040503050406030204" pitchFamily="18" charset="0"/>
                      </a:rPr>
                      <m:t>,</m:t>
                    </m:r>
                    <m:r>
                      <a:rPr lang="en-US" sz="3300" b="1" i="1">
                        <a:latin typeface="Cambria Math" panose="02040503050406030204" pitchFamily="18" charset="0"/>
                      </a:rPr>
                      <m:t>𝟔𝟐𝟗</m:t>
                    </m:r>
                    <m:r>
                      <a:rPr lang="en-US" sz="3300" b="1" i="1">
                        <a:latin typeface="Cambria Math" panose="02040503050406030204" pitchFamily="18" charset="0"/>
                      </a:rPr>
                      <m:t>∗</m:t>
                    </m:r>
                    <m:d>
                      <m:dPr>
                        <m:ctrlPr>
                          <a:rPr lang="en-US" sz="3300" b="1" i="1">
                            <a:latin typeface="Cambria Math" panose="02040503050406030204" pitchFamily="18" charset="0"/>
                          </a:rPr>
                        </m:ctrlPr>
                      </m:dPr>
                      <m:e>
                        <m:r>
                          <a:rPr lang="en-US" sz="3300" b="1" i="1">
                            <a:latin typeface="Cambria Math" panose="02040503050406030204" pitchFamily="18" charset="0"/>
                          </a:rPr>
                          <m:t>𝟏</m:t>
                        </m:r>
                        <m:r>
                          <a:rPr lang="en-US" sz="3300" b="1" i="1">
                            <a:latin typeface="Cambria Math" panose="02040503050406030204" pitchFamily="18" charset="0"/>
                          </a:rPr>
                          <m:t>+</m:t>
                        </m:r>
                        <m:r>
                          <a:rPr lang="en-US" sz="3300" b="1" i="1">
                            <a:latin typeface="Cambria Math" panose="02040503050406030204" pitchFamily="18" charset="0"/>
                          </a:rPr>
                          <m:t>𝟎</m:t>
                        </m:r>
                        <m:r>
                          <a:rPr lang="en-US" sz="3300" b="1" i="1">
                            <a:latin typeface="Cambria Math" panose="02040503050406030204" pitchFamily="18" charset="0"/>
                          </a:rPr>
                          <m:t>.</m:t>
                        </m:r>
                        <m:r>
                          <a:rPr lang="en-US" sz="3300" b="1" i="1">
                            <a:latin typeface="Cambria Math" panose="02040503050406030204" pitchFamily="18" charset="0"/>
                          </a:rPr>
                          <m:t>𝟎𝟐𝟓</m:t>
                        </m:r>
                      </m:e>
                    </m:d>
                    <m:r>
                      <a:rPr lang="en-US" sz="3300" b="1" i="1" baseline="30000" smtClean="0">
                        <a:latin typeface="Cambria Math" panose="02040503050406030204" pitchFamily="18" charset="0"/>
                      </a:rPr>
                      <m:t>𝟓</m:t>
                    </m:r>
                  </m:oMath>
                </a14:m>
                <a:r>
                  <a:rPr lang="en-US" sz="3300" b="1" dirty="0">
                    <a:latin typeface="Times New Roman" panose="02020603050405020304" pitchFamily="18" charset="0"/>
                    <a:cs typeface="Times New Roman" panose="02020603050405020304" pitchFamily="18" charset="0"/>
                  </a:rPr>
                  <a:t> = </a:t>
                </a:r>
                <a14:m>
                  <m:oMath xmlns:m="http://schemas.openxmlformats.org/officeDocument/2006/math">
                    <m:r>
                      <a:rPr lang="en-US" sz="3300" b="1" i="1">
                        <a:latin typeface="Cambria Math" panose="02040503050406030204" pitchFamily="18" charset="0"/>
                      </a:rPr>
                      <m:t>𝟐𝟔𝟐</m:t>
                    </m:r>
                    <m:r>
                      <a:rPr lang="en-US" sz="3300" b="1">
                        <a:latin typeface="Cambria Math" panose="02040503050406030204" pitchFamily="18" charset="0"/>
                      </a:rPr>
                      <m:t>,</m:t>
                    </m:r>
                    <m:r>
                      <a:rPr lang="en-US" sz="3300" b="1" i="1">
                        <a:latin typeface="Cambria Math" panose="02040503050406030204" pitchFamily="18" charset="0"/>
                      </a:rPr>
                      <m:t>𝟎𝟔𝟕</m:t>
                    </m:r>
                    <m:r>
                      <a:rPr lang="en-US" sz="3300" b="1" i="1">
                        <a:latin typeface="Cambria Math" panose="02040503050406030204" pitchFamily="18" charset="0"/>
                      </a:rPr>
                      <m:t> </m:t>
                    </m:r>
                  </m:oMath>
                </a14:m>
                <a:endParaRPr lang="en-US" sz="3300" b="1" dirty="0">
                  <a:latin typeface="Times New Roman" panose="02020603050405020304" pitchFamily="18" charset="0"/>
                  <a:cs typeface="Times New Roman" panose="02020603050405020304" pitchFamily="18" charset="0"/>
                </a:endParaRPr>
              </a:p>
              <a:p>
                <a:pPr marL="0" indent="0">
                  <a:buNone/>
                </a:pPr>
                <a:r>
                  <a:rPr lang="en-US" sz="3300" b="1" dirty="0">
                    <a:latin typeface="Times New Roman" panose="02020603050405020304" pitchFamily="18" charset="0"/>
                    <a:cs typeface="Times New Roman" panose="02020603050405020304" pitchFamily="18" charset="0"/>
                  </a:rPr>
                  <a:t>- third period(2030-2040) with growth 2.5%.</a:t>
                </a:r>
              </a:p>
              <a:p>
                <a:pPr marL="0" indent="0">
                  <a:buNone/>
                </a:pPr>
                <a14:m>
                  <m:oMath xmlns:m="http://schemas.openxmlformats.org/officeDocument/2006/math">
                    <m:r>
                      <a:rPr lang="en-US" sz="3300" b="1" i="1">
                        <a:latin typeface="Cambria Math" panose="02040503050406030204" pitchFamily="18" charset="0"/>
                      </a:rPr>
                      <m:t>𝟐𝟔𝟐</m:t>
                    </m:r>
                    <m:r>
                      <a:rPr lang="en-US" sz="3300" b="1">
                        <a:latin typeface="Cambria Math" panose="02040503050406030204" pitchFamily="18" charset="0"/>
                      </a:rPr>
                      <m:t>,</m:t>
                    </m:r>
                    <m:r>
                      <a:rPr lang="en-US" sz="3300" b="1" i="1">
                        <a:latin typeface="Cambria Math" panose="02040503050406030204" pitchFamily="18" charset="0"/>
                      </a:rPr>
                      <m:t>𝟎𝟔𝟕</m:t>
                    </m:r>
                    <m:r>
                      <a:rPr lang="en-US" sz="3300" b="1" i="1">
                        <a:latin typeface="Cambria Math" panose="02040503050406030204" pitchFamily="18" charset="0"/>
                      </a:rPr>
                      <m:t>∗</m:t>
                    </m:r>
                    <m:d>
                      <m:dPr>
                        <m:ctrlPr>
                          <a:rPr lang="en-US" sz="3300" b="1" i="1">
                            <a:latin typeface="Cambria Math" panose="02040503050406030204" pitchFamily="18" charset="0"/>
                          </a:rPr>
                        </m:ctrlPr>
                      </m:dPr>
                      <m:e>
                        <m:r>
                          <a:rPr lang="en-US" sz="3300" b="1" i="1">
                            <a:latin typeface="Cambria Math" panose="02040503050406030204" pitchFamily="18" charset="0"/>
                          </a:rPr>
                          <m:t>𝟏</m:t>
                        </m:r>
                        <m:r>
                          <a:rPr lang="en-US" sz="3300" b="1" i="1">
                            <a:latin typeface="Cambria Math" panose="02040503050406030204" pitchFamily="18" charset="0"/>
                          </a:rPr>
                          <m:t>+</m:t>
                        </m:r>
                        <m:r>
                          <a:rPr lang="en-US" sz="3300" b="1" i="1">
                            <a:latin typeface="Cambria Math" panose="02040503050406030204" pitchFamily="18" charset="0"/>
                          </a:rPr>
                          <m:t>𝟎</m:t>
                        </m:r>
                        <m:r>
                          <a:rPr lang="en-US" sz="3300" b="1" i="1">
                            <a:latin typeface="Cambria Math" panose="02040503050406030204" pitchFamily="18" charset="0"/>
                          </a:rPr>
                          <m:t>.</m:t>
                        </m:r>
                        <m:r>
                          <a:rPr lang="en-US" sz="3300" b="1" i="1">
                            <a:latin typeface="Cambria Math" panose="02040503050406030204" pitchFamily="18" charset="0"/>
                          </a:rPr>
                          <m:t>𝟎𝟐𝟓</m:t>
                        </m:r>
                      </m:e>
                    </m:d>
                    <m:r>
                      <a:rPr lang="en-US" sz="3300" b="1" i="1" baseline="30000">
                        <a:latin typeface="Cambria Math" panose="02040503050406030204" pitchFamily="18" charset="0"/>
                      </a:rPr>
                      <m:t>𝟏𝟎</m:t>
                    </m:r>
                  </m:oMath>
                </a14:m>
                <a:r>
                  <a:rPr lang="en-US" sz="3300" b="1" dirty="0">
                    <a:latin typeface="Times New Roman" panose="02020603050405020304" pitchFamily="18" charset="0"/>
                    <a:cs typeface="Times New Roman" panose="02020603050405020304" pitchFamily="18" charset="0"/>
                  </a:rPr>
                  <a:t> = </a:t>
                </a:r>
                <a14:m>
                  <m:oMath xmlns:m="http://schemas.openxmlformats.org/officeDocument/2006/math">
                    <m:r>
                      <a:rPr lang="en-US" sz="3300" b="1" i="1">
                        <a:latin typeface="Cambria Math" panose="02040503050406030204" pitchFamily="18" charset="0"/>
                      </a:rPr>
                      <m:t>𝟑𝟑𝟓</m:t>
                    </m:r>
                    <m:r>
                      <a:rPr lang="en-US" sz="3300" b="1">
                        <a:latin typeface="Cambria Math" panose="02040503050406030204" pitchFamily="18" charset="0"/>
                      </a:rPr>
                      <m:t>,</m:t>
                    </m:r>
                    <m:r>
                      <a:rPr lang="en-US" sz="3300" b="1" i="1">
                        <a:latin typeface="Cambria Math" panose="02040503050406030204" pitchFamily="18" charset="0"/>
                      </a:rPr>
                      <m:t>𝟒𝟔𝟖</m:t>
                    </m:r>
                  </m:oMath>
                </a14:m>
                <a:endParaRPr lang="en-US" sz="3300" b="1" dirty="0">
                  <a:latin typeface="Times New Roman" panose="02020603050405020304" pitchFamily="18" charset="0"/>
                  <a:cs typeface="Times New Roman" panose="02020603050405020304" pitchFamily="18" charset="0"/>
                </a:endParaRPr>
              </a:p>
              <a:p>
                <a:endParaRPr lang="en-US" dirty="0"/>
              </a:p>
            </p:txBody>
          </p:sp>
        </mc:Choice>
        <mc:Fallback xmlns="">
          <p:sp>
            <p:nvSpPr>
              <p:cNvPr id="3" name="Content Placeholder 2"/>
              <p:cNvSpPr>
                <a:spLocks noGrp="1" noRot="1" noChangeAspect="1" noMove="1" noResize="1" noEditPoints="1" noAdjustHandles="1" noChangeArrowheads="1" noChangeShapeType="1" noTextEdit="1"/>
              </p:cNvSpPr>
              <p:nvPr>
                <p:ph sz="quarter" idx="13"/>
              </p:nvPr>
            </p:nvSpPr>
            <p:spPr>
              <a:xfrm>
                <a:off x="914399" y="1596177"/>
                <a:ext cx="10363826" cy="5261823"/>
              </a:xfrm>
              <a:blipFill>
                <a:blip r:embed="rId2"/>
                <a:stretch>
                  <a:fillRect l="-529" t="-695"/>
                </a:stretch>
              </a:blipFill>
            </p:spPr>
            <p:txBody>
              <a:bodyPr/>
              <a:lstStyle/>
              <a:p>
                <a:r>
                  <a:rPr lang="en-US">
                    <a:noFill/>
                  </a:rPr>
                  <a:t> </a:t>
                </a:r>
              </a:p>
            </p:txBody>
          </p:sp>
        </mc:Fallback>
      </mc:AlternateContent>
    </p:spTree>
    <p:extLst>
      <p:ext uri="{BB962C8B-B14F-4D97-AF65-F5344CB8AC3E}">
        <p14:creationId xmlns:p14="http://schemas.microsoft.com/office/powerpoint/2010/main" val="163729661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913774" y="0"/>
            <a:ext cx="10364451" cy="1596177"/>
          </a:xfrm>
        </p:spPr>
        <p:txBody>
          <a:bodyPr/>
          <a:lstStyle/>
          <a:p>
            <a:r>
              <a:rPr lang="en-US" dirty="0">
                <a:solidFill>
                  <a:schemeClr val="tx2"/>
                </a:solidFill>
                <a:latin typeface="Times New Roman" panose="02020603050405020304" pitchFamily="18" charset="0"/>
                <a:cs typeface="Times New Roman" panose="02020603050405020304" pitchFamily="18" charset="0"/>
              </a:rPr>
              <a:t>Population in Nablus city</a:t>
            </a:r>
          </a:p>
        </p:txBody>
      </p:sp>
      <mc:AlternateContent xmlns:mc="http://schemas.openxmlformats.org/markup-compatibility/2006" xmlns:a14="http://schemas.microsoft.com/office/drawing/2010/main">
        <mc:Choice Requires="a14">
          <p:sp>
            <p:nvSpPr>
              <p:cNvPr id="3" name="عنصر نائب للمحتوى 2"/>
              <p:cNvSpPr>
                <a:spLocks noGrp="1"/>
              </p:cNvSpPr>
              <p:nvPr>
                <p:ph sz="quarter" idx="13"/>
              </p:nvPr>
            </p:nvSpPr>
            <p:spPr>
              <a:xfrm>
                <a:off x="914399" y="1596177"/>
                <a:ext cx="10363826" cy="5261823"/>
              </a:xfrm>
            </p:spPr>
            <p:txBody>
              <a:bodyPr>
                <a:normAutofit fontScale="62500" lnSpcReduction="20000"/>
              </a:bodyPr>
              <a:lstStyle/>
              <a:p>
                <a:pPr marL="0" indent="0">
                  <a:buNone/>
                </a:pPr>
                <a:r>
                  <a:rPr lang="en-US" sz="3600" dirty="0">
                    <a:latin typeface="Times New Roman" panose="02020603050405020304" pitchFamily="18" charset="0"/>
                    <a:cs typeface="Times New Roman" panose="02020603050405020304" pitchFamily="18" charset="0"/>
                  </a:rPr>
                  <a:t>-</a:t>
                </a:r>
                <a:r>
                  <a:rPr lang="en-US" sz="3600" b="1" dirty="0">
                    <a:latin typeface="Times New Roman" panose="02020603050405020304" pitchFamily="18" charset="0"/>
                    <a:cs typeface="Times New Roman" panose="02020603050405020304" pitchFamily="18" charset="0"/>
                  </a:rPr>
                  <a:t> </a:t>
                </a:r>
                <a:r>
                  <a:rPr lang="en-US" sz="3200" b="1" dirty="0">
                    <a:latin typeface="Times New Roman" panose="02020603050405020304" pitchFamily="18" charset="0"/>
                    <a:cs typeface="Times New Roman" panose="02020603050405020304" pitchFamily="18" charset="0"/>
                  </a:rPr>
                  <a:t>To know the population,  Number of subscribers multiplied by 5.5 but this number includes four sectors with different percentages.</a:t>
                </a:r>
              </a:p>
              <a:p>
                <a:pPr marL="0" indent="0">
                  <a:buNone/>
                </a:pPr>
                <a:r>
                  <a:rPr lang="en-US" sz="2900" b="1" dirty="0">
                    <a:solidFill>
                      <a:schemeClr val="tx2"/>
                    </a:solidFill>
                    <a:latin typeface="Times New Roman" panose="02020603050405020304" pitchFamily="18" charset="0"/>
                    <a:cs typeface="Times New Roman" panose="02020603050405020304" pitchFamily="18" charset="0"/>
                  </a:rPr>
                  <a:t>Residential 74.5%</a:t>
                </a:r>
              </a:p>
              <a:p>
                <a:pPr marL="0" indent="0">
                  <a:buNone/>
                </a:pPr>
                <a:r>
                  <a:rPr lang="en-US" sz="2900" b="1" dirty="0">
                    <a:solidFill>
                      <a:schemeClr val="tx2"/>
                    </a:solidFill>
                    <a:latin typeface="Times New Roman" panose="02020603050405020304" pitchFamily="18" charset="0"/>
                    <a:cs typeface="Times New Roman" panose="02020603050405020304" pitchFamily="18" charset="0"/>
                  </a:rPr>
                  <a:t>Commercial 7.5 %</a:t>
                </a:r>
                <a:endParaRPr lang="ar-JO" sz="2900" b="1" dirty="0">
                  <a:solidFill>
                    <a:schemeClr val="tx2"/>
                  </a:solidFill>
                  <a:latin typeface="Times New Roman" panose="02020603050405020304" pitchFamily="18" charset="0"/>
                  <a:cs typeface="Times New Roman" panose="02020603050405020304" pitchFamily="18" charset="0"/>
                </a:endParaRPr>
              </a:p>
              <a:p>
                <a:pPr marL="0" indent="0">
                  <a:buNone/>
                </a:pPr>
                <a:r>
                  <a:rPr lang="en-US" sz="2900" b="1" dirty="0">
                    <a:solidFill>
                      <a:schemeClr val="tx2"/>
                    </a:solidFill>
                    <a:latin typeface="Times New Roman" panose="02020603050405020304" pitchFamily="18" charset="0"/>
                    <a:cs typeface="Times New Roman" panose="02020603050405020304" pitchFamily="18" charset="0"/>
                  </a:rPr>
                  <a:t>Industrial 1.4 %</a:t>
                </a:r>
              </a:p>
              <a:p>
                <a:pPr marL="0" indent="0">
                  <a:buNone/>
                </a:pPr>
                <a:r>
                  <a:rPr lang="en-US" sz="2900" b="1" dirty="0">
                    <a:solidFill>
                      <a:schemeClr val="tx2"/>
                    </a:solidFill>
                    <a:latin typeface="Times New Roman" panose="02020603050405020304" pitchFamily="18" charset="0"/>
                    <a:cs typeface="Times New Roman" panose="02020603050405020304" pitchFamily="18" charset="0"/>
                  </a:rPr>
                  <a:t>Villages 16.6 %</a:t>
                </a:r>
              </a:p>
              <a:p>
                <a:pPr marL="0" indent="0">
                  <a:buNone/>
                </a:pPr>
                <a:endParaRPr lang="en-US" sz="2900" b="1" dirty="0">
                  <a:solidFill>
                    <a:schemeClr val="tx2"/>
                  </a:solidFill>
                  <a:latin typeface="Times New Roman" panose="02020603050405020304" pitchFamily="18" charset="0"/>
                  <a:cs typeface="Times New Roman" panose="02020603050405020304" pitchFamily="18" charset="0"/>
                </a:endParaRPr>
              </a:p>
              <a:p>
                <a:pPr marL="0" indent="0">
                  <a:buNone/>
                </a:pPr>
                <a:r>
                  <a:rPr lang="en-US" sz="2600" b="1" dirty="0">
                    <a:latin typeface="Times New Roman" panose="02020603050405020304" pitchFamily="18" charset="0"/>
                    <a:cs typeface="Times New Roman" panose="02020603050405020304" pitchFamily="18" charset="0"/>
                  </a:rPr>
                  <a:t>From these percentages, 5.5 has modified to:</a:t>
                </a:r>
              </a:p>
              <a:p>
                <a:pPr marL="0" indent="0">
                  <a:buNone/>
                </a:pPr>
                <a14:m>
                  <m:oMath xmlns:m="http://schemas.openxmlformats.org/officeDocument/2006/math">
                    <m:f>
                      <m:fPr>
                        <m:ctrlPr>
                          <a:rPr lang="en-US" sz="2600" b="1" i="1">
                            <a:latin typeface="Cambria Math" panose="02040503050406030204" pitchFamily="18" charset="0"/>
                          </a:rPr>
                        </m:ctrlPr>
                      </m:fPr>
                      <m:num>
                        <m:r>
                          <a:rPr lang="en-US" sz="2600" b="1" i="1">
                            <a:latin typeface="Cambria Math" panose="02040503050406030204" pitchFamily="18" charset="0"/>
                          </a:rPr>
                          <m:t>𝟕𝟒</m:t>
                        </m:r>
                        <m:r>
                          <a:rPr lang="en-US" sz="2600" b="1" i="1">
                            <a:latin typeface="Cambria Math" panose="02040503050406030204" pitchFamily="18" charset="0"/>
                          </a:rPr>
                          <m:t>.</m:t>
                        </m:r>
                        <m:r>
                          <a:rPr lang="en-US" sz="2600" b="1" i="1">
                            <a:latin typeface="Cambria Math" panose="02040503050406030204" pitchFamily="18" charset="0"/>
                          </a:rPr>
                          <m:t>𝟓</m:t>
                        </m:r>
                      </m:num>
                      <m:den>
                        <m:r>
                          <a:rPr lang="en-US" sz="2600" b="1" i="1">
                            <a:latin typeface="Cambria Math" panose="02040503050406030204" pitchFamily="18" charset="0"/>
                          </a:rPr>
                          <m:t>𝟖𝟑</m:t>
                        </m:r>
                        <m:r>
                          <a:rPr lang="en-US" sz="2600" b="1" i="1">
                            <a:latin typeface="Cambria Math" panose="02040503050406030204" pitchFamily="18" charset="0"/>
                          </a:rPr>
                          <m:t>.</m:t>
                        </m:r>
                        <m:r>
                          <a:rPr lang="en-US" sz="2600" b="1" i="1">
                            <a:latin typeface="Cambria Math" panose="02040503050406030204" pitchFamily="18" charset="0"/>
                          </a:rPr>
                          <m:t>𝟒</m:t>
                        </m:r>
                        <m:r>
                          <a:rPr lang="en-US" sz="2600" b="1" i="1">
                            <a:latin typeface="Cambria Math" panose="02040503050406030204" pitchFamily="18" charset="0"/>
                          </a:rPr>
                          <m:t> </m:t>
                        </m:r>
                      </m:den>
                    </m:f>
                    <m:r>
                      <a:rPr lang="en-US" sz="2600" b="1" i="1">
                        <a:latin typeface="Cambria Math" panose="02040503050406030204" pitchFamily="18" charset="0"/>
                      </a:rPr>
                      <m:t> ×</m:t>
                    </m:r>
                    <m:r>
                      <a:rPr lang="en-US" sz="2600" b="1" i="1">
                        <a:latin typeface="Cambria Math" panose="02040503050406030204" pitchFamily="18" charset="0"/>
                      </a:rPr>
                      <m:t>𝟏𝟎𝟎</m:t>
                    </m:r>
                    <m:r>
                      <a:rPr lang="en-US" sz="2600" b="1" i="1">
                        <a:latin typeface="Cambria Math" panose="02040503050406030204" pitchFamily="18" charset="0"/>
                      </a:rPr>
                      <m:t>% =</m:t>
                    </m:r>
                    <m:r>
                      <a:rPr lang="en-US" sz="2600" b="1" i="1">
                        <a:latin typeface="Cambria Math" panose="02040503050406030204" pitchFamily="18" charset="0"/>
                      </a:rPr>
                      <m:t>𝟖𝟗</m:t>
                    </m:r>
                    <m:r>
                      <a:rPr lang="en-US" sz="2600" b="1" i="1">
                        <a:latin typeface="Cambria Math" panose="02040503050406030204" pitchFamily="18" charset="0"/>
                      </a:rPr>
                      <m:t>.</m:t>
                    </m:r>
                    <m:r>
                      <a:rPr lang="en-US" sz="2600" b="1" i="1">
                        <a:latin typeface="Cambria Math" panose="02040503050406030204" pitchFamily="18" charset="0"/>
                      </a:rPr>
                      <m:t>𝟑</m:t>
                    </m:r>
                    <m:r>
                      <a:rPr lang="en-US" sz="2600" b="1" i="1">
                        <a:latin typeface="Cambria Math" panose="02040503050406030204" pitchFamily="18" charset="0"/>
                      </a:rPr>
                      <m:t>%</m:t>
                    </m:r>
                  </m:oMath>
                </a14:m>
                <a:r>
                  <a:rPr lang="en-US" sz="2600" b="1" dirty="0">
                    <a:latin typeface="Times New Roman" panose="02020603050405020304" pitchFamily="18" charset="0"/>
                    <a:cs typeface="Times New Roman" panose="02020603050405020304" pitchFamily="18" charset="0"/>
                  </a:rPr>
                  <a:t>         </a:t>
                </a:r>
                <a14:m>
                  <m:oMath xmlns:m="http://schemas.openxmlformats.org/officeDocument/2006/math">
                    <m:r>
                      <a:rPr lang="en-US" sz="2600" b="1" i="1">
                        <a:latin typeface="Cambria Math" panose="02040503050406030204" pitchFamily="18" charset="0"/>
                      </a:rPr>
                      <m:t>𝟖𝟗</m:t>
                    </m:r>
                    <m:r>
                      <a:rPr lang="en-US" sz="2600" b="1" i="1">
                        <a:latin typeface="Cambria Math" panose="02040503050406030204" pitchFamily="18" charset="0"/>
                      </a:rPr>
                      <m:t>.</m:t>
                    </m:r>
                    <m:r>
                      <a:rPr lang="en-US" sz="2600" b="1" i="1">
                        <a:latin typeface="Cambria Math" panose="02040503050406030204" pitchFamily="18" charset="0"/>
                      </a:rPr>
                      <m:t>𝟑</m:t>
                    </m:r>
                    <m:r>
                      <a:rPr lang="en-US" sz="2600" b="1" i="1">
                        <a:latin typeface="Cambria Math" panose="02040503050406030204" pitchFamily="18" charset="0"/>
                      </a:rPr>
                      <m:t>% ×</m:t>
                    </m:r>
                    <m:r>
                      <a:rPr lang="en-US" sz="2600" b="1" i="1">
                        <a:latin typeface="Cambria Math" panose="02040503050406030204" pitchFamily="18" charset="0"/>
                      </a:rPr>
                      <m:t>𝟓</m:t>
                    </m:r>
                    <m:r>
                      <a:rPr lang="en-US" sz="2600" b="1" i="1">
                        <a:latin typeface="Cambria Math" panose="02040503050406030204" pitchFamily="18" charset="0"/>
                      </a:rPr>
                      <m:t>.</m:t>
                    </m:r>
                    <m:r>
                      <a:rPr lang="en-US" sz="2600" b="1" i="1">
                        <a:latin typeface="Cambria Math" panose="02040503050406030204" pitchFamily="18" charset="0"/>
                      </a:rPr>
                      <m:t>𝟓</m:t>
                    </m:r>
                    <m:r>
                      <a:rPr lang="en-US" sz="2600" b="1" i="1">
                        <a:latin typeface="Cambria Math" panose="02040503050406030204" pitchFamily="18" charset="0"/>
                      </a:rPr>
                      <m:t>=</m:t>
                    </m:r>
                    <m:r>
                      <a:rPr lang="en-US" sz="2600" b="1" i="1" smtClean="0">
                        <a:solidFill>
                          <a:schemeClr val="tx2"/>
                        </a:solidFill>
                        <a:latin typeface="Cambria Math" panose="02040503050406030204" pitchFamily="18" charset="0"/>
                      </a:rPr>
                      <m:t>𝟒</m:t>
                    </m:r>
                    <m:r>
                      <a:rPr lang="en-US" sz="2600" b="1" i="1" smtClean="0">
                        <a:solidFill>
                          <a:schemeClr val="tx2"/>
                        </a:solidFill>
                        <a:latin typeface="Cambria Math" panose="02040503050406030204" pitchFamily="18" charset="0"/>
                      </a:rPr>
                      <m:t>.</m:t>
                    </m:r>
                    <m:r>
                      <a:rPr lang="en-US" sz="2600" b="1" i="1" smtClean="0">
                        <a:solidFill>
                          <a:schemeClr val="tx2"/>
                        </a:solidFill>
                        <a:latin typeface="Cambria Math" panose="02040503050406030204" pitchFamily="18" charset="0"/>
                      </a:rPr>
                      <m:t>𝟗𝟏</m:t>
                    </m:r>
                  </m:oMath>
                </a14:m>
                <a:r>
                  <a:rPr lang="en-US" sz="2600" b="1" dirty="0">
                    <a:solidFill>
                      <a:schemeClr val="tx2"/>
                    </a:solidFill>
                    <a:latin typeface="Times New Roman" panose="02020603050405020304" pitchFamily="18" charset="0"/>
                    <a:cs typeface="Times New Roman" panose="02020603050405020304" pitchFamily="18" charset="0"/>
                  </a:rPr>
                  <a:t> </a:t>
                </a:r>
                <a:r>
                  <a:rPr lang="en-US" sz="2600" b="1" dirty="0">
                    <a:latin typeface="Times New Roman" panose="02020603050405020304" pitchFamily="18" charset="0"/>
                    <a:cs typeface="Times New Roman" panose="02020603050405020304" pitchFamily="18" charset="0"/>
                  </a:rPr>
                  <a:t>for zone contains Residential , </a:t>
                </a:r>
              </a:p>
              <a:p>
                <a:pPr marL="0" indent="0">
                  <a:buNone/>
                </a:pPr>
                <a:r>
                  <a:rPr lang="en-US" sz="2600" b="1" dirty="0">
                    <a:latin typeface="Times New Roman" panose="02020603050405020304" pitchFamily="18" charset="0"/>
                    <a:cs typeface="Times New Roman" panose="02020603050405020304" pitchFamily="18" charset="0"/>
                  </a:rPr>
                  <a:t>Commercial and Industrial sector.</a:t>
                </a:r>
              </a:p>
              <a:p>
                <a:pPr marL="0" indent="0">
                  <a:buNone/>
                </a:pPr>
                <a14:m>
                  <m:oMath xmlns:m="http://schemas.openxmlformats.org/officeDocument/2006/math">
                    <m:f>
                      <m:fPr>
                        <m:ctrlPr>
                          <a:rPr lang="en-US" sz="2600" b="1" i="1">
                            <a:latin typeface="Cambria Math" panose="02040503050406030204" pitchFamily="18" charset="0"/>
                          </a:rPr>
                        </m:ctrlPr>
                      </m:fPr>
                      <m:num>
                        <m:r>
                          <a:rPr lang="en-US" sz="2600" b="1" i="1">
                            <a:latin typeface="Cambria Math" panose="02040503050406030204" pitchFamily="18" charset="0"/>
                          </a:rPr>
                          <m:t>𝟕𝟒</m:t>
                        </m:r>
                        <m:r>
                          <a:rPr lang="en-US" sz="2600" b="1" i="1">
                            <a:latin typeface="Cambria Math" panose="02040503050406030204" pitchFamily="18" charset="0"/>
                          </a:rPr>
                          <m:t>.</m:t>
                        </m:r>
                        <m:r>
                          <a:rPr lang="en-US" sz="2600" b="1" i="1">
                            <a:latin typeface="Cambria Math" panose="02040503050406030204" pitchFamily="18" charset="0"/>
                          </a:rPr>
                          <m:t>𝟓</m:t>
                        </m:r>
                      </m:num>
                      <m:den>
                        <m:r>
                          <a:rPr lang="en-US" sz="2600" b="1" i="1">
                            <a:latin typeface="Cambria Math" panose="02040503050406030204" pitchFamily="18" charset="0"/>
                          </a:rPr>
                          <m:t>𝟕𝟓</m:t>
                        </m:r>
                        <m:r>
                          <a:rPr lang="en-US" sz="2600" b="1" i="1">
                            <a:latin typeface="Cambria Math" panose="02040503050406030204" pitchFamily="18" charset="0"/>
                          </a:rPr>
                          <m:t>.</m:t>
                        </m:r>
                        <m:r>
                          <a:rPr lang="en-US" sz="2600" b="1" i="1">
                            <a:latin typeface="Cambria Math" panose="02040503050406030204" pitchFamily="18" charset="0"/>
                          </a:rPr>
                          <m:t>𝟗</m:t>
                        </m:r>
                      </m:den>
                    </m:f>
                    <m:r>
                      <a:rPr lang="en-US" sz="2600" b="1" i="1">
                        <a:latin typeface="Cambria Math" panose="02040503050406030204" pitchFamily="18" charset="0"/>
                      </a:rPr>
                      <m:t> ×</m:t>
                    </m:r>
                    <m:r>
                      <a:rPr lang="en-US" sz="2600" b="1" i="1">
                        <a:latin typeface="Cambria Math" panose="02040503050406030204" pitchFamily="18" charset="0"/>
                      </a:rPr>
                      <m:t>𝟏𝟎𝟎</m:t>
                    </m:r>
                    <m:r>
                      <a:rPr lang="en-US" sz="2600" b="1" i="1">
                        <a:latin typeface="Cambria Math" panose="02040503050406030204" pitchFamily="18" charset="0"/>
                      </a:rPr>
                      <m:t>% =</m:t>
                    </m:r>
                  </m:oMath>
                </a14:m>
                <a:r>
                  <a:rPr lang="en-US" sz="2600" b="1" i="1" dirty="0">
                    <a:latin typeface="Times New Roman" panose="02020603050405020304" pitchFamily="18" charset="0"/>
                    <a:cs typeface="Times New Roman" panose="02020603050405020304" pitchFamily="18" charset="0"/>
                  </a:rPr>
                  <a:t>98.1%       </a:t>
                </a:r>
                <a14:m>
                  <m:oMath xmlns:m="http://schemas.openxmlformats.org/officeDocument/2006/math">
                    <m:r>
                      <a:rPr lang="en-US" sz="2600" b="1" i="1">
                        <a:latin typeface="Cambria Math" panose="02040503050406030204" pitchFamily="18" charset="0"/>
                      </a:rPr>
                      <m:t>𝟗𝟖</m:t>
                    </m:r>
                    <m:r>
                      <a:rPr lang="en-US" sz="2600" b="1">
                        <a:latin typeface="Cambria Math" panose="02040503050406030204" pitchFamily="18" charset="0"/>
                      </a:rPr>
                      <m:t>.</m:t>
                    </m:r>
                    <m:r>
                      <a:rPr lang="en-US" sz="2600" b="1" i="1">
                        <a:latin typeface="Cambria Math" panose="02040503050406030204" pitchFamily="18" charset="0"/>
                      </a:rPr>
                      <m:t>𝟏</m:t>
                    </m:r>
                    <m:r>
                      <a:rPr lang="en-US" sz="2600" b="1">
                        <a:latin typeface="Cambria Math" panose="02040503050406030204" pitchFamily="18" charset="0"/>
                      </a:rPr>
                      <m:t>% ×</m:t>
                    </m:r>
                    <m:r>
                      <a:rPr lang="en-US" sz="2600" b="1" i="1">
                        <a:latin typeface="Cambria Math" panose="02040503050406030204" pitchFamily="18" charset="0"/>
                      </a:rPr>
                      <m:t>𝟓</m:t>
                    </m:r>
                    <m:r>
                      <a:rPr lang="en-US" sz="2600" b="1">
                        <a:latin typeface="Cambria Math" panose="02040503050406030204" pitchFamily="18" charset="0"/>
                      </a:rPr>
                      <m:t>.</m:t>
                    </m:r>
                    <m:r>
                      <a:rPr lang="en-US" sz="2600" b="1" i="1">
                        <a:latin typeface="Cambria Math" panose="02040503050406030204" pitchFamily="18" charset="0"/>
                      </a:rPr>
                      <m:t>𝟓</m:t>
                    </m:r>
                    <m:r>
                      <a:rPr lang="en-US" sz="2600" b="1">
                        <a:latin typeface="Cambria Math" panose="02040503050406030204" pitchFamily="18" charset="0"/>
                      </a:rPr>
                      <m:t>≈</m:t>
                    </m:r>
                    <m:r>
                      <a:rPr lang="en-US" sz="2600" b="1" i="1" smtClean="0">
                        <a:solidFill>
                          <a:schemeClr val="tx2"/>
                        </a:solidFill>
                        <a:latin typeface="Cambria Math" panose="02040503050406030204" pitchFamily="18" charset="0"/>
                      </a:rPr>
                      <m:t>𝟓</m:t>
                    </m:r>
                    <m:r>
                      <a:rPr lang="en-US" sz="2600" b="1">
                        <a:solidFill>
                          <a:schemeClr val="tx2"/>
                        </a:solidFill>
                        <a:latin typeface="Cambria Math" panose="02040503050406030204" pitchFamily="18" charset="0"/>
                      </a:rPr>
                      <m:t>.</m:t>
                    </m:r>
                    <m:r>
                      <a:rPr lang="en-US" sz="2600" b="1" i="1">
                        <a:solidFill>
                          <a:schemeClr val="tx2"/>
                        </a:solidFill>
                        <a:latin typeface="Cambria Math" panose="02040503050406030204" pitchFamily="18" charset="0"/>
                      </a:rPr>
                      <m:t>𝟒</m:t>
                    </m:r>
                  </m:oMath>
                </a14:m>
                <a:r>
                  <a:rPr lang="en-US" sz="2600" b="1" dirty="0">
                    <a:solidFill>
                      <a:schemeClr val="tx2"/>
                    </a:solidFill>
                    <a:latin typeface="Times New Roman" panose="02020603050405020304" pitchFamily="18" charset="0"/>
                    <a:cs typeface="Times New Roman" panose="02020603050405020304" pitchFamily="18" charset="0"/>
                  </a:rPr>
                  <a:t> </a:t>
                </a:r>
                <a:r>
                  <a:rPr lang="en-US" sz="2600" b="1" dirty="0">
                    <a:latin typeface="Times New Roman" panose="02020603050405020304" pitchFamily="18" charset="0"/>
                    <a:cs typeface="Times New Roman" panose="02020603050405020304" pitchFamily="18" charset="0"/>
                  </a:rPr>
                  <a:t>for zone contains Residential </a:t>
                </a:r>
              </a:p>
              <a:p>
                <a:pPr marL="0" indent="0">
                  <a:buNone/>
                </a:pPr>
                <a:r>
                  <a:rPr lang="en-US" sz="2600" b="1" dirty="0">
                    <a:latin typeface="Times New Roman" panose="02020603050405020304" pitchFamily="18" charset="0"/>
                    <a:cs typeface="Times New Roman" panose="02020603050405020304" pitchFamily="18" charset="0"/>
                  </a:rPr>
                  <a:t>and Industrial sector.</a:t>
                </a:r>
              </a:p>
              <a:p>
                <a:pPr marL="0" indent="0">
                  <a:buNone/>
                </a:pPr>
                <a:endParaRPr lang="en-US" sz="3300" b="1" dirty="0">
                  <a:solidFill>
                    <a:schemeClr val="tx2"/>
                  </a:solidFill>
                  <a:latin typeface="Times New Roman" panose="02020603050405020304" pitchFamily="18" charset="0"/>
                  <a:cs typeface="Times New Roman" panose="02020603050405020304" pitchFamily="18" charset="0"/>
                </a:endParaRPr>
              </a:p>
              <a:p>
                <a:endParaRPr lang="en-US" dirty="0"/>
              </a:p>
            </p:txBody>
          </p:sp>
        </mc:Choice>
        <mc:Fallback xmlns="">
          <p:sp>
            <p:nvSpPr>
              <p:cNvPr id="3" name="عنصر نائب للمحتوى 2"/>
              <p:cNvSpPr>
                <a:spLocks noGrp="1" noRot="1" noChangeAspect="1" noMove="1" noResize="1" noEditPoints="1" noAdjustHandles="1" noChangeArrowheads="1" noChangeShapeType="1" noTextEdit="1"/>
              </p:cNvSpPr>
              <p:nvPr>
                <p:ph sz="quarter" idx="13"/>
              </p:nvPr>
            </p:nvSpPr>
            <p:spPr>
              <a:xfrm>
                <a:off x="914399" y="1596177"/>
                <a:ext cx="10363826" cy="5261823"/>
              </a:xfrm>
              <a:blipFill>
                <a:blip r:embed="rId2"/>
                <a:stretch>
                  <a:fillRect l="-824" t="-1043"/>
                </a:stretch>
              </a:blipFill>
            </p:spPr>
            <p:txBody>
              <a:bodyPr/>
              <a:lstStyle/>
              <a:p>
                <a:r>
                  <a:rPr lang="en-US">
                    <a:noFill/>
                  </a:rPr>
                  <a:t> </a:t>
                </a:r>
              </a:p>
            </p:txBody>
          </p:sp>
        </mc:Fallback>
      </mc:AlternateContent>
    </p:spTree>
    <p:extLst>
      <p:ext uri="{BB962C8B-B14F-4D97-AF65-F5344CB8AC3E}">
        <p14:creationId xmlns:p14="http://schemas.microsoft.com/office/powerpoint/2010/main" val="207447943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عنصر نائب للمحتوى 3"/>
          <p:cNvGraphicFramePr>
            <a:graphicFrameLocks noGrp="1"/>
          </p:cNvGraphicFramePr>
          <p:nvPr>
            <p:ph sz="quarter" idx="13"/>
            <p:extLst>
              <p:ext uri="{D42A27DB-BD31-4B8C-83A1-F6EECF244321}">
                <p14:modId xmlns:p14="http://schemas.microsoft.com/office/powerpoint/2010/main" val="1263141585"/>
              </p:ext>
            </p:extLst>
          </p:nvPr>
        </p:nvGraphicFramePr>
        <p:xfrm>
          <a:off x="1790892" y="1596177"/>
          <a:ext cx="8610214" cy="4623139"/>
        </p:xfrm>
        <a:graphic>
          <a:graphicData uri="http://schemas.openxmlformats.org/drawingml/2006/table">
            <a:tbl>
              <a:tblPr firstRow="1" firstCol="1" bandRow="1">
                <a:tableStyleId>{5C22544A-7EE6-4342-B048-85BDC9FD1C3A}</a:tableStyleId>
              </a:tblPr>
              <a:tblGrid>
                <a:gridCol w="1281762">
                  <a:extLst>
                    <a:ext uri="{9D8B030D-6E8A-4147-A177-3AD203B41FA5}">
                      <a16:colId xmlns:a16="http://schemas.microsoft.com/office/drawing/2014/main" val="20000"/>
                    </a:ext>
                  </a:extLst>
                </a:gridCol>
                <a:gridCol w="1285460">
                  <a:extLst>
                    <a:ext uri="{9D8B030D-6E8A-4147-A177-3AD203B41FA5}">
                      <a16:colId xmlns:a16="http://schemas.microsoft.com/office/drawing/2014/main" val="20002"/>
                    </a:ext>
                  </a:extLst>
                </a:gridCol>
                <a:gridCol w="1431235">
                  <a:extLst>
                    <a:ext uri="{9D8B030D-6E8A-4147-A177-3AD203B41FA5}">
                      <a16:colId xmlns:a16="http://schemas.microsoft.com/office/drawing/2014/main" val="20003"/>
                    </a:ext>
                  </a:extLst>
                </a:gridCol>
                <a:gridCol w="1431235">
                  <a:extLst>
                    <a:ext uri="{9D8B030D-6E8A-4147-A177-3AD203B41FA5}">
                      <a16:colId xmlns:a16="http://schemas.microsoft.com/office/drawing/2014/main" val="20004"/>
                    </a:ext>
                  </a:extLst>
                </a:gridCol>
                <a:gridCol w="1537252">
                  <a:extLst>
                    <a:ext uri="{9D8B030D-6E8A-4147-A177-3AD203B41FA5}">
                      <a16:colId xmlns:a16="http://schemas.microsoft.com/office/drawing/2014/main" val="20005"/>
                    </a:ext>
                  </a:extLst>
                </a:gridCol>
                <a:gridCol w="1643270">
                  <a:extLst>
                    <a:ext uri="{9D8B030D-6E8A-4147-A177-3AD203B41FA5}">
                      <a16:colId xmlns:a16="http://schemas.microsoft.com/office/drawing/2014/main" val="20006"/>
                    </a:ext>
                  </a:extLst>
                </a:gridCol>
              </a:tblGrid>
              <a:tr h="600941">
                <a:tc>
                  <a:txBody>
                    <a:bodyPr/>
                    <a:lstStyle/>
                    <a:p>
                      <a:pPr algn="ctr">
                        <a:lnSpc>
                          <a:spcPct val="107000"/>
                        </a:lnSpc>
                        <a:spcAft>
                          <a:spcPts val="800"/>
                        </a:spcAft>
                      </a:pPr>
                      <a:r>
                        <a:rPr lang="en-US" sz="1400" b="1" dirty="0">
                          <a:effectLst/>
                          <a:latin typeface="Times New Roman" panose="02020603050405020304" pitchFamily="18" charset="0"/>
                          <a:cs typeface="Times New Roman" panose="02020603050405020304" pitchFamily="18" charset="0"/>
                        </a:rPr>
                        <a:t>Pressure zone</a:t>
                      </a:r>
                      <a:endParaRPr lang="en-US" sz="14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8577" marR="48577" marT="8187" marB="0" anchor="ctr">
                    <a:solidFill>
                      <a:schemeClr val="tx2"/>
                    </a:solidFill>
                  </a:tcPr>
                </a:tc>
                <a:tc>
                  <a:txBody>
                    <a:bodyPr/>
                    <a:lstStyle/>
                    <a:p>
                      <a:pPr algn="ctr">
                        <a:lnSpc>
                          <a:spcPct val="107000"/>
                        </a:lnSpc>
                        <a:spcAft>
                          <a:spcPts val="800"/>
                        </a:spcAft>
                      </a:pPr>
                      <a:r>
                        <a:rPr lang="en-US" sz="1400" b="1" dirty="0">
                          <a:effectLst/>
                          <a:latin typeface="Times New Roman" panose="02020603050405020304" pitchFamily="18" charset="0"/>
                          <a:ea typeface="Calibri" panose="020F0502020204030204" pitchFamily="34" charset="0"/>
                          <a:cs typeface="Times New Roman" panose="02020603050405020304" pitchFamily="18" charset="0"/>
                        </a:rPr>
                        <a:t>Growth rate%</a:t>
                      </a:r>
                    </a:p>
                  </a:txBody>
                  <a:tcPr marL="48577" marR="48577" marT="8187" marB="0" anchor="ctr">
                    <a:solidFill>
                      <a:schemeClr val="tx2"/>
                    </a:solidFill>
                  </a:tcPr>
                </a:tc>
                <a:tc>
                  <a:txBody>
                    <a:bodyPr/>
                    <a:lstStyle/>
                    <a:p>
                      <a:pPr algn="ctr">
                        <a:lnSpc>
                          <a:spcPct val="107000"/>
                        </a:lnSpc>
                        <a:spcAft>
                          <a:spcPts val="800"/>
                        </a:spcAft>
                      </a:pPr>
                      <a:r>
                        <a:rPr lang="en-US" sz="1400" b="1" dirty="0">
                          <a:effectLst/>
                          <a:latin typeface="Times New Roman" panose="02020603050405020304" pitchFamily="18" charset="0"/>
                          <a:ea typeface="Calibri" panose="020F0502020204030204" pitchFamily="34" charset="0"/>
                          <a:cs typeface="Times New Roman" panose="02020603050405020304" pitchFamily="18" charset="0"/>
                        </a:rPr>
                        <a:t>2020 population</a:t>
                      </a:r>
                    </a:p>
                  </a:txBody>
                  <a:tcPr marL="48577" marR="48577" marT="8187" marB="0" anchor="ctr">
                    <a:solidFill>
                      <a:schemeClr val="tx2"/>
                    </a:solidFill>
                  </a:tcPr>
                </a:tc>
                <a:tc>
                  <a:txBody>
                    <a:bodyPr/>
                    <a:lstStyle/>
                    <a:p>
                      <a:pPr algn="ctr">
                        <a:lnSpc>
                          <a:spcPct val="107000"/>
                        </a:lnSpc>
                        <a:spcAft>
                          <a:spcPts val="800"/>
                        </a:spcAft>
                      </a:pPr>
                      <a:endParaRPr lang="en-US" sz="1400" b="1" dirty="0">
                        <a:effectLst/>
                        <a:latin typeface="Times New Roman" panose="02020603050405020304" pitchFamily="18" charset="0"/>
                        <a:cs typeface="Times New Roman" panose="02020603050405020304" pitchFamily="18" charset="0"/>
                      </a:endParaRPr>
                    </a:p>
                    <a:p>
                      <a:pPr algn="ctr">
                        <a:lnSpc>
                          <a:spcPct val="107000"/>
                        </a:lnSpc>
                        <a:spcAft>
                          <a:spcPts val="800"/>
                        </a:spcAft>
                      </a:pPr>
                      <a:r>
                        <a:rPr lang="en-US" sz="1400" b="1" dirty="0">
                          <a:effectLst/>
                          <a:latin typeface="Times New Roman" panose="02020603050405020304" pitchFamily="18" charset="0"/>
                          <a:cs typeface="Times New Roman" panose="02020603050405020304" pitchFamily="18" charset="0"/>
                        </a:rPr>
                        <a:t>2025 population</a:t>
                      </a:r>
                      <a:endParaRPr lang="en-US" sz="14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8577" marR="48577" marT="0" marB="274320" anchor="ctr">
                    <a:solidFill>
                      <a:schemeClr val="tx2"/>
                    </a:solidFill>
                  </a:tcPr>
                </a:tc>
                <a:tc>
                  <a:txBody>
                    <a:bodyPr/>
                    <a:lstStyle/>
                    <a:p>
                      <a:pPr algn="ctr">
                        <a:lnSpc>
                          <a:spcPct val="107000"/>
                        </a:lnSpc>
                        <a:spcAft>
                          <a:spcPts val="800"/>
                        </a:spcAft>
                      </a:pPr>
                      <a:endParaRPr lang="en-US" sz="1400" b="1" dirty="0">
                        <a:effectLst/>
                        <a:latin typeface="Times New Roman" panose="02020603050405020304" pitchFamily="18" charset="0"/>
                        <a:cs typeface="Times New Roman" panose="02020603050405020304" pitchFamily="18" charset="0"/>
                      </a:endParaRPr>
                    </a:p>
                    <a:p>
                      <a:pPr algn="ctr">
                        <a:lnSpc>
                          <a:spcPct val="107000"/>
                        </a:lnSpc>
                        <a:spcAft>
                          <a:spcPts val="800"/>
                        </a:spcAft>
                      </a:pPr>
                      <a:r>
                        <a:rPr lang="en-US" sz="1400" b="1" dirty="0">
                          <a:effectLst/>
                          <a:latin typeface="Times New Roman" panose="02020603050405020304" pitchFamily="18" charset="0"/>
                          <a:cs typeface="Times New Roman" panose="02020603050405020304" pitchFamily="18" charset="0"/>
                        </a:rPr>
                        <a:t>2030 population</a:t>
                      </a:r>
                      <a:endParaRPr lang="en-US" sz="14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8577" marR="48577" marT="0" marB="274320" anchor="ctr">
                    <a:solidFill>
                      <a:schemeClr val="tx2"/>
                    </a:solidFill>
                  </a:tcPr>
                </a:tc>
                <a:tc>
                  <a:txBody>
                    <a:bodyPr/>
                    <a:lstStyle/>
                    <a:p>
                      <a:pPr algn="ctr">
                        <a:lnSpc>
                          <a:spcPct val="107000"/>
                        </a:lnSpc>
                        <a:spcAft>
                          <a:spcPts val="800"/>
                        </a:spcAft>
                      </a:pPr>
                      <a:endParaRPr lang="en-US" sz="1400" b="1" dirty="0">
                        <a:effectLst/>
                        <a:latin typeface="Times New Roman" panose="02020603050405020304" pitchFamily="18" charset="0"/>
                        <a:cs typeface="Times New Roman" panose="02020603050405020304" pitchFamily="18" charset="0"/>
                      </a:endParaRPr>
                    </a:p>
                    <a:p>
                      <a:pPr algn="ctr">
                        <a:lnSpc>
                          <a:spcPct val="107000"/>
                        </a:lnSpc>
                        <a:spcAft>
                          <a:spcPts val="800"/>
                        </a:spcAft>
                      </a:pPr>
                      <a:r>
                        <a:rPr lang="en-US" sz="1400" b="1" dirty="0">
                          <a:effectLst/>
                          <a:latin typeface="Times New Roman" panose="02020603050405020304" pitchFamily="18" charset="0"/>
                          <a:cs typeface="Times New Roman" panose="02020603050405020304" pitchFamily="18" charset="0"/>
                        </a:rPr>
                        <a:t>2040 population</a:t>
                      </a:r>
                      <a:endParaRPr lang="en-US" sz="14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0" marR="0" marT="0" marB="274320" anchor="ctr">
                    <a:solidFill>
                      <a:schemeClr val="tx2"/>
                    </a:solidFill>
                  </a:tcPr>
                </a:tc>
                <a:extLst>
                  <a:ext uri="{0D108BD9-81ED-4DB2-BD59-A6C34878D82A}">
                    <a16:rowId xmlns:a16="http://schemas.microsoft.com/office/drawing/2014/main" val="10000"/>
                  </a:ext>
                </a:extLst>
              </a:tr>
              <a:tr h="600941">
                <a:tc>
                  <a:txBody>
                    <a:bodyPr/>
                    <a:lstStyle/>
                    <a:p>
                      <a:pPr algn="ctr">
                        <a:lnSpc>
                          <a:spcPct val="107000"/>
                        </a:lnSpc>
                        <a:spcAft>
                          <a:spcPts val="800"/>
                        </a:spcAft>
                      </a:pPr>
                      <a:r>
                        <a:rPr lang="en-US" sz="1400" b="1" dirty="0">
                          <a:effectLst/>
                          <a:latin typeface="Times New Roman" panose="02020603050405020304" pitchFamily="18" charset="0"/>
                          <a:cs typeface="Times New Roman" panose="02020603050405020304" pitchFamily="18" charset="0"/>
                        </a:rPr>
                        <a:t>Asker_Camps</a:t>
                      </a:r>
                      <a:endParaRPr lang="en-US" sz="14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8577" marR="48577" marT="8187" marB="0" anchor="ctr">
                    <a:solidFill>
                      <a:schemeClr val="bg2">
                        <a:lumMod val="75000"/>
                      </a:schemeClr>
                    </a:solidFill>
                  </a:tcPr>
                </a:tc>
                <a:tc>
                  <a:txBody>
                    <a:bodyPr/>
                    <a:lstStyle/>
                    <a:p>
                      <a:pPr algn="ctr">
                        <a:lnSpc>
                          <a:spcPct val="107000"/>
                        </a:lnSpc>
                        <a:spcAft>
                          <a:spcPts val="800"/>
                        </a:spcAft>
                      </a:pPr>
                      <a:r>
                        <a:rPr lang="en-US" sz="1400" b="1" dirty="0">
                          <a:effectLst/>
                          <a:latin typeface="Times New Roman" panose="02020603050405020304" pitchFamily="18" charset="0"/>
                          <a:cs typeface="Times New Roman" panose="02020603050405020304" pitchFamily="18" charset="0"/>
                        </a:rPr>
                        <a:t>3.142</a:t>
                      </a:r>
                      <a:endParaRPr lang="en-US" sz="14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8577" marR="48577" marT="8187" marB="0" anchor="ctr">
                    <a:solidFill>
                      <a:schemeClr val="bg2">
                        <a:lumMod val="60000"/>
                        <a:lumOff val="40000"/>
                      </a:schemeClr>
                    </a:solidFill>
                  </a:tcPr>
                </a:tc>
                <a:tc>
                  <a:txBody>
                    <a:bodyPr/>
                    <a:lstStyle/>
                    <a:p>
                      <a:pPr algn="ctr">
                        <a:lnSpc>
                          <a:spcPct val="107000"/>
                        </a:lnSpc>
                        <a:spcAft>
                          <a:spcPts val="800"/>
                        </a:spcAft>
                      </a:pPr>
                      <a:r>
                        <a:rPr lang="en-US" sz="1400" b="1">
                          <a:effectLst/>
                          <a:latin typeface="Times New Roman" panose="02020603050405020304" pitchFamily="18" charset="0"/>
                          <a:cs typeface="Times New Roman" panose="02020603050405020304" pitchFamily="18" charset="0"/>
                        </a:rPr>
                        <a:t>12249</a:t>
                      </a:r>
                      <a:endParaRPr lang="en-US" sz="1400" b="1">
                        <a:effectLst/>
                        <a:latin typeface="Times New Roman" panose="02020603050405020304" pitchFamily="18" charset="0"/>
                        <a:ea typeface="Calibri" panose="020F0502020204030204" pitchFamily="34" charset="0"/>
                        <a:cs typeface="Times New Roman" panose="02020603050405020304" pitchFamily="18" charset="0"/>
                      </a:endParaRPr>
                    </a:p>
                  </a:txBody>
                  <a:tcPr marL="48577" marR="48577" marT="8187" marB="0" anchor="ctr">
                    <a:solidFill>
                      <a:schemeClr val="bg2">
                        <a:lumMod val="60000"/>
                        <a:lumOff val="40000"/>
                      </a:schemeClr>
                    </a:solidFill>
                  </a:tcPr>
                </a:tc>
                <a:tc>
                  <a:txBody>
                    <a:bodyPr/>
                    <a:lstStyle/>
                    <a:p>
                      <a:pPr algn="ctr">
                        <a:lnSpc>
                          <a:spcPct val="107000"/>
                        </a:lnSpc>
                        <a:spcAft>
                          <a:spcPts val="800"/>
                        </a:spcAft>
                      </a:pPr>
                      <a:r>
                        <a:rPr lang="en-US" sz="1400" b="1">
                          <a:effectLst/>
                          <a:latin typeface="Times New Roman" panose="02020603050405020304" pitchFamily="18" charset="0"/>
                          <a:cs typeface="Times New Roman" panose="02020603050405020304" pitchFamily="18" charset="0"/>
                        </a:rPr>
                        <a:t>14298</a:t>
                      </a:r>
                      <a:endParaRPr lang="en-US" sz="1400" b="1">
                        <a:effectLst/>
                        <a:latin typeface="Times New Roman" panose="02020603050405020304" pitchFamily="18" charset="0"/>
                        <a:ea typeface="Calibri" panose="020F0502020204030204" pitchFamily="34" charset="0"/>
                        <a:cs typeface="Times New Roman" panose="02020603050405020304" pitchFamily="18" charset="0"/>
                      </a:endParaRPr>
                    </a:p>
                  </a:txBody>
                  <a:tcPr marL="48577" marR="48577" marT="8187" marB="0" anchor="ctr">
                    <a:solidFill>
                      <a:schemeClr val="bg2">
                        <a:lumMod val="60000"/>
                        <a:lumOff val="40000"/>
                      </a:schemeClr>
                    </a:solidFill>
                  </a:tcPr>
                </a:tc>
                <a:tc>
                  <a:txBody>
                    <a:bodyPr/>
                    <a:lstStyle/>
                    <a:p>
                      <a:pPr algn="ctr">
                        <a:lnSpc>
                          <a:spcPct val="107000"/>
                        </a:lnSpc>
                        <a:spcAft>
                          <a:spcPts val="800"/>
                        </a:spcAft>
                      </a:pPr>
                      <a:r>
                        <a:rPr lang="en-US" sz="1400" b="1">
                          <a:effectLst/>
                          <a:latin typeface="Times New Roman" panose="02020603050405020304" pitchFamily="18" charset="0"/>
                          <a:cs typeface="Times New Roman" panose="02020603050405020304" pitchFamily="18" charset="0"/>
                        </a:rPr>
                        <a:t>16691</a:t>
                      </a:r>
                      <a:endParaRPr lang="en-US" sz="1400" b="1">
                        <a:effectLst/>
                        <a:latin typeface="Times New Roman" panose="02020603050405020304" pitchFamily="18" charset="0"/>
                        <a:ea typeface="Calibri" panose="020F0502020204030204" pitchFamily="34" charset="0"/>
                        <a:cs typeface="Times New Roman" panose="02020603050405020304" pitchFamily="18" charset="0"/>
                      </a:endParaRPr>
                    </a:p>
                  </a:txBody>
                  <a:tcPr marL="48577" marR="48577" marT="8187" marB="0" anchor="ctr">
                    <a:solidFill>
                      <a:schemeClr val="bg2">
                        <a:lumMod val="60000"/>
                        <a:lumOff val="40000"/>
                      </a:schemeClr>
                    </a:solidFill>
                  </a:tcPr>
                </a:tc>
                <a:tc>
                  <a:txBody>
                    <a:bodyPr/>
                    <a:lstStyle/>
                    <a:p>
                      <a:pPr algn="ctr">
                        <a:lnSpc>
                          <a:spcPct val="107000"/>
                        </a:lnSpc>
                        <a:spcAft>
                          <a:spcPts val="800"/>
                        </a:spcAft>
                      </a:pPr>
                      <a:r>
                        <a:rPr lang="en-US" sz="1400" b="1" dirty="0">
                          <a:effectLst/>
                          <a:latin typeface="Times New Roman" panose="02020603050405020304" pitchFamily="18" charset="0"/>
                          <a:cs typeface="Times New Roman" panose="02020603050405020304" pitchFamily="18" charset="0"/>
                        </a:rPr>
                        <a:t>22742</a:t>
                      </a:r>
                      <a:endParaRPr lang="en-US" sz="14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0" marR="0" marT="0" marB="0" anchor="ctr">
                    <a:solidFill>
                      <a:schemeClr val="bg2">
                        <a:lumMod val="60000"/>
                        <a:lumOff val="40000"/>
                      </a:schemeClr>
                    </a:solidFill>
                  </a:tcPr>
                </a:tc>
                <a:extLst>
                  <a:ext uri="{0D108BD9-81ED-4DB2-BD59-A6C34878D82A}">
                    <a16:rowId xmlns:a16="http://schemas.microsoft.com/office/drawing/2014/main" val="10001"/>
                  </a:ext>
                </a:extLst>
              </a:tr>
              <a:tr h="400627">
                <a:tc>
                  <a:txBody>
                    <a:bodyPr/>
                    <a:lstStyle/>
                    <a:p>
                      <a:pPr algn="ctr">
                        <a:lnSpc>
                          <a:spcPct val="107000"/>
                        </a:lnSpc>
                        <a:spcAft>
                          <a:spcPts val="800"/>
                        </a:spcAft>
                      </a:pPr>
                      <a:r>
                        <a:rPr lang="en-US" sz="1400" b="1" dirty="0">
                          <a:effectLst/>
                          <a:latin typeface="Times New Roman" panose="02020603050405020304" pitchFamily="18" charset="0"/>
                          <a:cs typeface="Times New Roman" panose="02020603050405020304" pitchFamily="18" charset="0"/>
                        </a:rPr>
                        <a:t>C1_Oldcity</a:t>
                      </a:r>
                      <a:endParaRPr lang="en-US" sz="14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8577" marR="48577" marT="8187" marB="0" anchor="ctr">
                    <a:solidFill>
                      <a:schemeClr val="bg2">
                        <a:lumMod val="75000"/>
                      </a:schemeClr>
                    </a:solidFill>
                  </a:tcPr>
                </a:tc>
                <a:tc>
                  <a:txBody>
                    <a:bodyPr/>
                    <a:lstStyle/>
                    <a:p>
                      <a:pPr algn="ctr">
                        <a:lnSpc>
                          <a:spcPct val="107000"/>
                        </a:lnSpc>
                        <a:spcAft>
                          <a:spcPts val="800"/>
                        </a:spcAft>
                      </a:pPr>
                      <a:r>
                        <a:rPr lang="en-US" sz="1400" b="1" dirty="0">
                          <a:effectLst/>
                          <a:latin typeface="Times New Roman" panose="02020603050405020304" pitchFamily="18" charset="0"/>
                          <a:cs typeface="Times New Roman" panose="02020603050405020304" pitchFamily="18" charset="0"/>
                        </a:rPr>
                        <a:t>0.824</a:t>
                      </a:r>
                      <a:endParaRPr lang="en-US" sz="14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8577" marR="48577" marT="8187" marB="0" anchor="ctr">
                    <a:solidFill>
                      <a:schemeClr val="bg2">
                        <a:lumMod val="60000"/>
                        <a:lumOff val="40000"/>
                      </a:schemeClr>
                    </a:solidFill>
                  </a:tcPr>
                </a:tc>
                <a:tc>
                  <a:txBody>
                    <a:bodyPr/>
                    <a:lstStyle/>
                    <a:p>
                      <a:pPr algn="ctr">
                        <a:lnSpc>
                          <a:spcPct val="107000"/>
                        </a:lnSpc>
                        <a:spcAft>
                          <a:spcPts val="800"/>
                        </a:spcAft>
                      </a:pPr>
                      <a:r>
                        <a:rPr lang="en-US" sz="1400" b="1" dirty="0">
                          <a:effectLst/>
                          <a:latin typeface="Times New Roman" panose="02020603050405020304" pitchFamily="18" charset="0"/>
                          <a:cs typeface="Times New Roman" panose="02020603050405020304" pitchFamily="18" charset="0"/>
                        </a:rPr>
                        <a:t>9042</a:t>
                      </a:r>
                      <a:endParaRPr lang="en-US" sz="14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8577" marR="48577" marT="8187" marB="0" anchor="ctr">
                    <a:solidFill>
                      <a:schemeClr val="bg2">
                        <a:lumMod val="60000"/>
                        <a:lumOff val="40000"/>
                      </a:schemeClr>
                    </a:solidFill>
                  </a:tcPr>
                </a:tc>
                <a:tc>
                  <a:txBody>
                    <a:bodyPr/>
                    <a:lstStyle/>
                    <a:p>
                      <a:pPr algn="ctr">
                        <a:lnSpc>
                          <a:spcPct val="107000"/>
                        </a:lnSpc>
                        <a:spcAft>
                          <a:spcPts val="800"/>
                        </a:spcAft>
                      </a:pPr>
                      <a:r>
                        <a:rPr lang="en-US" sz="1400" b="1" dirty="0">
                          <a:effectLst/>
                          <a:latin typeface="Times New Roman" panose="02020603050405020304" pitchFamily="18" charset="0"/>
                          <a:cs typeface="Times New Roman" panose="02020603050405020304" pitchFamily="18" charset="0"/>
                        </a:rPr>
                        <a:t>9420</a:t>
                      </a:r>
                      <a:endParaRPr lang="en-US" sz="14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8577" marR="48577" marT="8187" marB="0" anchor="ctr">
                    <a:solidFill>
                      <a:schemeClr val="bg2">
                        <a:lumMod val="60000"/>
                        <a:lumOff val="40000"/>
                      </a:schemeClr>
                    </a:solidFill>
                  </a:tcPr>
                </a:tc>
                <a:tc>
                  <a:txBody>
                    <a:bodyPr/>
                    <a:lstStyle/>
                    <a:p>
                      <a:pPr algn="ctr">
                        <a:lnSpc>
                          <a:spcPct val="107000"/>
                        </a:lnSpc>
                        <a:spcAft>
                          <a:spcPts val="800"/>
                        </a:spcAft>
                      </a:pPr>
                      <a:r>
                        <a:rPr lang="en-US" sz="1400" b="1">
                          <a:effectLst/>
                          <a:latin typeface="Times New Roman" panose="02020603050405020304" pitchFamily="18" charset="0"/>
                          <a:cs typeface="Times New Roman" panose="02020603050405020304" pitchFamily="18" charset="0"/>
                        </a:rPr>
                        <a:t>9815</a:t>
                      </a:r>
                      <a:endParaRPr lang="en-US" sz="1400" b="1">
                        <a:effectLst/>
                        <a:latin typeface="Times New Roman" panose="02020603050405020304" pitchFamily="18" charset="0"/>
                        <a:ea typeface="Calibri" panose="020F0502020204030204" pitchFamily="34" charset="0"/>
                        <a:cs typeface="Times New Roman" panose="02020603050405020304" pitchFamily="18" charset="0"/>
                      </a:endParaRPr>
                    </a:p>
                  </a:txBody>
                  <a:tcPr marL="48577" marR="48577" marT="8187" marB="0" anchor="ctr">
                    <a:solidFill>
                      <a:schemeClr val="bg2">
                        <a:lumMod val="60000"/>
                        <a:lumOff val="40000"/>
                      </a:schemeClr>
                    </a:solidFill>
                  </a:tcPr>
                </a:tc>
                <a:tc>
                  <a:txBody>
                    <a:bodyPr/>
                    <a:lstStyle/>
                    <a:p>
                      <a:pPr algn="ctr">
                        <a:lnSpc>
                          <a:spcPct val="107000"/>
                        </a:lnSpc>
                        <a:spcAft>
                          <a:spcPts val="800"/>
                        </a:spcAft>
                      </a:pPr>
                      <a:r>
                        <a:rPr lang="en-US" sz="1400" b="1">
                          <a:effectLst/>
                          <a:latin typeface="Times New Roman" panose="02020603050405020304" pitchFamily="18" charset="0"/>
                          <a:cs typeface="Times New Roman" panose="02020603050405020304" pitchFamily="18" charset="0"/>
                        </a:rPr>
                        <a:t>10654</a:t>
                      </a:r>
                      <a:endParaRPr lang="en-US" sz="1400" b="1">
                        <a:effectLst/>
                        <a:latin typeface="Times New Roman" panose="02020603050405020304" pitchFamily="18" charset="0"/>
                        <a:ea typeface="Calibri" panose="020F0502020204030204" pitchFamily="34" charset="0"/>
                        <a:cs typeface="Times New Roman" panose="02020603050405020304" pitchFamily="18" charset="0"/>
                      </a:endParaRPr>
                    </a:p>
                  </a:txBody>
                  <a:tcPr marL="0" marR="0" marT="0" marB="0" anchor="ctr">
                    <a:solidFill>
                      <a:schemeClr val="bg2">
                        <a:lumMod val="60000"/>
                        <a:lumOff val="40000"/>
                      </a:schemeClr>
                    </a:solidFill>
                  </a:tcPr>
                </a:tc>
                <a:extLst>
                  <a:ext uri="{0D108BD9-81ED-4DB2-BD59-A6C34878D82A}">
                    <a16:rowId xmlns:a16="http://schemas.microsoft.com/office/drawing/2014/main" val="10002"/>
                  </a:ext>
                </a:extLst>
              </a:tr>
              <a:tr h="400627">
                <a:tc>
                  <a:txBody>
                    <a:bodyPr/>
                    <a:lstStyle/>
                    <a:p>
                      <a:pPr algn="ctr">
                        <a:lnSpc>
                          <a:spcPct val="107000"/>
                        </a:lnSpc>
                        <a:spcAft>
                          <a:spcPts val="800"/>
                        </a:spcAft>
                      </a:pPr>
                      <a:r>
                        <a:rPr lang="en-US" sz="1400" b="1" dirty="0">
                          <a:effectLst/>
                          <a:latin typeface="Times New Roman" panose="02020603050405020304" pitchFamily="18" charset="0"/>
                          <a:cs typeface="Times New Roman" panose="02020603050405020304" pitchFamily="18" charset="0"/>
                        </a:rPr>
                        <a:t>C1E</a:t>
                      </a:r>
                      <a:endParaRPr lang="en-US" sz="14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8577" marR="48577" marT="8187" marB="0" anchor="ctr">
                    <a:solidFill>
                      <a:schemeClr val="bg2">
                        <a:lumMod val="75000"/>
                      </a:schemeClr>
                    </a:solidFill>
                  </a:tcPr>
                </a:tc>
                <a:tc>
                  <a:txBody>
                    <a:bodyPr/>
                    <a:lstStyle/>
                    <a:p>
                      <a:pPr algn="ctr">
                        <a:lnSpc>
                          <a:spcPct val="107000"/>
                        </a:lnSpc>
                        <a:spcAft>
                          <a:spcPts val="800"/>
                        </a:spcAft>
                      </a:pPr>
                      <a:r>
                        <a:rPr lang="en-US" sz="1400" b="1" dirty="0">
                          <a:effectLst/>
                          <a:latin typeface="Times New Roman" panose="02020603050405020304" pitchFamily="18" charset="0"/>
                          <a:cs typeface="Times New Roman" panose="02020603050405020304" pitchFamily="18" charset="0"/>
                        </a:rPr>
                        <a:t>1.403</a:t>
                      </a:r>
                      <a:endParaRPr lang="en-US" sz="14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8577" marR="48577" marT="8187" marB="0" anchor="ctr">
                    <a:solidFill>
                      <a:schemeClr val="bg2">
                        <a:lumMod val="60000"/>
                        <a:lumOff val="40000"/>
                      </a:schemeClr>
                    </a:solidFill>
                  </a:tcPr>
                </a:tc>
                <a:tc>
                  <a:txBody>
                    <a:bodyPr/>
                    <a:lstStyle/>
                    <a:p>
                      <a:pPr algn="ctr">
                        <a:lnSpc>
                          <a:spcPct val="107000"/>
                        </a:lnSpc>
                        <a:spcAft>
                          <a:spcPts val="800"/>
                        </a:spcAft>
                      </a:pPr>
                      <a:r>
                        <a:rPr lang="en-US" sz="1400" b="1" dirty="0">
                          <a:effectLst/>
                          <a:latin typeface="Times New Roman" panose="02020603050405020304" pitchFamily="18" charset="0"/>
                          <a:cs typeface="Times New Roman" panose="02020603050405020304" pitchFamily="18" charset="0"/>
                        </a:rPr>
                        <a:t>5977</a:t>
                      </a:r>
                      <a:endParaRPr lang="en-US" sz="14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8577" marR="48577" marT="8187" marB="0" anchor="ctr">
                    <a:solidFill>
                      <a:schemeClr val="bg2">
                        <a:lumMod val="60000"/>
                        <a:lumOff val="40000"/>
                      </a:schemeClr>
                    </a:solidFill>
                  </a:tcPr>
                </a:tc>
                <a:tc>
                  <a:txBody>
                    <a:bodyPr/>
                    <a:lstStyle/>
                    <a:p>
                      <a:pPr algn="ctr">
                        <a:lnSpc>
                          <a:spcPct val="107000"/>
                        </a:lnSpc>
                        <a:spcAft>
                          <a:spcPts val="800"/>
                        </a:spcAft>
                      </a:pPr>
                      <a:r>
                        <a:rPr lang="en-US" sz="1400" b="1" dirty="0">
                          <a:effectLst/>
                          <a:latin typeface="Times New Roman" panose="02020603050405020304" pitchFamily="18" charset="0"/>
                          <a:cs typeface="Times New Roman" panose="02020603050405020304" pitchFamily="18" charset="0"/>
                        </a:rPr>
                        <a:t>6408</a:t>
                      </a:r>
                      <a:endParaRPr lang="en-US" sz="14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8577" marR="48577" marT="8187" marB="0" anchor="ctr">
                    <a:solidFill>
                      <a:schemeClr val="bg2">
                        <a:lumMod val="60000"/>
                        <a:lumOff val="40000"/>
                      </a:schemeClr>
                    </a:solidFill>
                  </a:tcPr>
                </a:tc>
                <a:tc>
                  <a:txBody>
                    <a:bodyPr/>
                    <a:lstStyle/>
                    <a:p>
                      <a:pPr algn="ctr">
                        <a:lnSpc>
                          <a:spcPct val="107000"/>
                        </a:lnSpc>
                        <a:spcAft>
                          <a:spcPts val="800"/>
                        </a:spcAft>
                      </a:pPr>
                      <a:r>
                        <a:rPr lang="en-US" sz="1400" b="1" dirty="0">
                          <a:effectLst/>
                          <a:latin typeface="Times New Roman" panose="02020603050405020304" pitchFamily="18" charset="0"/>
                          <a:cs typeface="Times New Roman" panose="02020603050405020304" pitchFamily="18" charset="0"/>
                        </a:rPr>
                        <a:t>6870</a:t>
                      </a:r>
                      <a:endParaRPr lang="en-US" sz="14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8577" marR="48577" marT="8187" marB="0" anchor="ctr">
                    <a:solidFill>
                      <a:schemeClr val="bg2">
                        <a:lumMod val="60000"/>
                        <a:lumOff val="40000"/>
                      </a:schemeClr>
                    </a:solidFill>
                  </a:tcPr>
                </a:tc>
                <a:tc>
                  <a:txBody>
                    <a:bodyPr/>
                    <a:lstStyle/>
                    <a:p>
                      <a:pPr algn="ctr">
                        <a:lnSpc>
                          <a:spcPct val="107000"/>
                        </a:lnSpc>
                        <a:spcAft>
                          <a:spcPts val="800"/>
                        </a:spcAft>
                      </a:pPr>
                      <a:r>
                        <a:rPr lang="en-US" sz="1400" b="1">
                          <a:effectLst/>
                          <a:latin typeface="Times New Roman" panose="02020603050405020304" pitchFamily="18" charset="0"/>
                          <a:cs typeface="Times New Roman" panose="02020603050405020304" pitchFamily="18" charset="0"/>
                        </a:rPr>
                        <a:t>7898</a:t>
                      </a:r>
                      <a:endParaRPr lang="en-US" sz="1400" b="1">
                        <a:effectLst/>
                        <a:latin typeface="Times New Roman" panose="02020603050405020304" pitchFamily="18" charset="0"/>
                        <a:ea typeface="Calibri" panose="020F0502020204030204" pitchFamily="34" charset="0"/>
                        <a:cs typeface="Times New Roman" panose="02020603050405020304" pitchFamily="18" charset="0"/>
                      </a:endParaRPr>
                    </a:p>
                  </a:txBody>
                  <a:tcPr marL="0" marR="0" marT="0" marB="0" anchor="ctr">
                    <a:solidFill>
                      <a:schemeClr val="bg2">
                        <a:lumMod val="60000"/>
                        <a:lumOff val="40000"/>
                      </a:schemeClr>
                    </a:solidFill>
                  </a:tcPr>
                </a:tc>
                <a:extLst>
                  <a:ext uri="{0D108BD9-81ED-4DB2-BD59-A6C34878D82A}">
                    <a16:rowId xmlns:a16="http://schemas.microsoft.com/office/drawing/2014/main" val="10003"/>
                  </a:ext>
                </a:extLst>
              </a:tr>
              <a:tr h="400627">
                <a:tc>
                  <a:txBody>
                    <a:bodyPr/>
                    <a:lstStyle/>
                    <a:p>
                      <a:pPr algn="ctr">
                        <a:lnSpc>
                          <a:spcPct val="107000"/>
                        </a:lnSpc>
                        <a:spcAft>
                          <a:spcPts val="800"/>
                        </a:spcAft>
                      </a:pPr>
                      <a:r>
                        <a:rPr lang="en-US" sz="1400" b="1" dirty="0">
                          <a:effectLst/>
                          <a:latin typeface="Times New Roman" panose="02020603050405020304" pitchFamily="18" charset="0"/>
                          <a:cs typeface="Times New Roman" panose="02020603050405020304" pitchFamily="18" charset="0"/>
                        </a:rPr>
                        <a:t>C1W</a:t>
                      </a:r>
                      <a:endParaRPr lang="en-US" sz="14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8577" marR="48577" marT="8187" marB="0" anchor="ctr">
                    <a:solidFill>
                      <a:schemeClr val="bg2">
                        <a:lumMod val="75000"/>
                      </a:schemeClr>
                    </a:solidFill>
                  </a:tcPr>
                </a:tc>
                <a:tc>
                  <a:txBody>
                    <a:bodyPr/>
                    <a:lstStyle/>
                    <a:p>
                      <a:pPr algn="ctr">
                        <a:lnSpc>
                          <a:spcPct val="107000"/>
                        </a:lnSpc>
                        <a:spcAft>
                          <a:spcPts val="800"/>
                        </a:spcAft>
                      </a:pPr>
                      <a:r>
                        <a:rPr lang="en-US" sz="1400" b="1" dirty="0">
                          <a:effectLst/>
                          <a:latin typeface="Times New Roman" panose="02020603050405020304" pitchFamily="18" charset="0"/>
                          <a:cs typeface="Times New Roman" panose="02020603050405020304" pitchFamily="18" charset="0"/>
                        </a:rPr>
                        <a:t>4.652</a:t>
                      </a:r>
                      <a:endParaRPr lang="en-US" sz="14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8577" marR="48577" marT="8187" marB="0" anchor="ctr">
                    <a:solidFill>
                      <a:schemeClr val="bg2">
                        <a:lumMod val="60000"/>
                        <a:lumOff val="40000"/>
                      </a:schemeClr>
                    </a:solidFill>
                  </a:tcPr>
                </a:tc>
                <a:tc>
                  <a:txBody>
                    <a:bodyPr/>
                    <a:lstStyle/>
                    <a:p>
                      <a:pPr algn="ctr">
                        <a:lnSpc>
                          <a:spcPct val="107000"/>
                        </a:lnSpc>
                        <a:spcAft>
                          <a:spcPts val="800"/>
                        </a:spcAft>
                      </a:pPr>
                      <a:r>
                        <a:rPr lang="en-US" sz="1400" b="1" dirty="0">
                          <a:effectLst/>
                          <a:latin typeface="Times New Roman" panose="02020603050405020304" pitchFamily="18" charset="0"/>
                          <a:cs typeface="Times New Roman" panose="02020603050405020304" pitchFamily="18" charset="0"/>
                        </a:rPr>
                        <a:t>8660</a:t>
                      </a:r>
                      <a:endParaRPr lang="en-US" sz="14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8577" marR="48577" marT="8187" marB="0" anchor="ctr">
                    <a:solidFill>
                      <a:schemeClr val="bg2">
                        <a:lumMod val="60000"/>
                        <a:lumOff val="40000"/>
                      </a:schemeClr>
                    </a:solidFill>
                  </a:tcPr>
                </a:tc>
                <a:tc>
                  <a:txBody>
                    <a:bodyPr/>
                    <a:lstStyle/>
                    <a:p>
                      <a:pPr algn="ctr">
                        <a:lnSpc>
                          <a:spcPct val="107000"/>
                        </a:lnSpc>
                        <a:spcAft>
                          <a:spcPts val="800"/>
                        </a:spcAft>
                      </a:pPr>
                      <a:r>
                        <a:rPr lang="en-US" sz="1400" b="1" dirty="0">
                          <a:effectLst/>
                          <a:latin typeface="Times New Roman" panose="02020603050405020304" pitchFamily="18" charset="0"/>
                          <a:cs typeface="Times New Roman" panose="02020603050405020304" pitchFamily="18" charset="0"/>
                        </a:rPr>
                        <a:t>10871</a:t>
                      </a:r>
                      <a:endParaRPr lang="en-US" sz="14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8577" marR="48577" marT="8187" marB="0" anchor="ctr">
                    <a:solidFill>
                      <a:schemeClr val="bg2">
                        <a:lumMod val="60000"/>
                        <a:lumOff val="40000"/>
                      </a:schemeClr>
                    </a:solidFill>
                  </a:tcPr>
                </a:tc>
                <a:tc>
                  <a:txBody>
                    <a:bodyPr/>
                    <a:lstStyle/>
                    <a:p>
                      <a:pPr algn="ctr">
                        <a:lnSpc>
                          <a:spcPct val="107000"/>
                        </a:lnSpc>
                        <a:spcAft>
                          <a:spcPts val="800"/>
                        </a:spcAft>
                      </a:pPr>
                      <a:r>
                        <a:rPr lang="en-US" sz="1400" b="1">
                          <a:effectLst/>
                          <a:latin typeface="Times New Roman" panose="02020603050405020304" pitchFamily="18" charset="0"/>
                          <a:cs typeface="Times New Roman" panose="02020603050405020304" pitchFamily="18" charset="0"/>
                        </a:rPr>
                        <a:t>13646</a:t>
                      </a:r>
                      <a:endParaRPr lang="en-US" sz="1400" b="1">
                        <a:effectLst/>
                        <a:latin typeface="Times New Roman" panose="02020603050405020304" pitchFamily="18" charset="0"/>
                        <a:ea typeface="Calibri" panose="020F0502020204030204" pitchFamily="34" charset="0"/>
                        <a:cs typeface="Times New Roman" panose="02020603050405020304" pitchFamily="18" charset="0"/>
                      </a:endParaRPr>
                    </a:p>
                  </a:txBody>
                  <a:tcPr marL="48577" marR="48577" marT="8187" marB="0" anchor="ctr">
                    <a:solidFill>
                      <a:schemeClr val="bg2">
                        <a:lumMod val="60000"/>
                        <a:lumOff val="40000"/>
                      </a:schemeClr>
                    </a:solidFill>
                  </a:tcPr>
                </a:tc>
                <a:tc>
                  <a:txBody>
                    <a:bodyPr/>
                    <a:lstStyle/>
                    <a:p>
                      <a:pPr algn="ctr">
                        <a:lnSpc>
                          <a:spcPct val="107000"/>
                        </a:lnSpc>
                        <a:spcAft>
                          <a:spcPts val="800"/>
                        </a:spcAft>
                      </a:pPr>
                      <a:r>
                        <a:rPr lang="en-US" sz="1400" b="1" dirty="0">
                          <a:effectLst/>
                          <a:latin typeface="Times New Roman" panose="02020603050405020304" pitchFamily="18" charset="0"/>
                          <a:cs typeface="Times New Roman" panose="02020603050405020304" pitchFamily="18" charset="0"/>
                        </a:rPr>
                        <a:t>21502</a:t>
                      </a:r>
                      <a:endParaRPr lang="en-US" sz="14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0" marR="0" marT="0" marB="0" anchor="ctr">
                    <a:solidFill>
                      <a:schemeClr val="bg2">
                        <a:lumMod val="60000"/>
                        <a:lumOff val="40000"/>
                      </a:schemeClr>
                    </a:solidFill>
                  </a:tcPr>
                </a:tc>
                <a:extLst>
                  <a:ext uri="{0D108BD9-81ED-4DB2-BD59-A6C34878D82A}">
                    <a16:rowId xmlns:a16="http://schemas.microsoft.com/office/drawing/2014/main" val="10004"/>
                  </a:ext>
                </a:extLst>
              </a:tr>
              <a:tr h="400627">
                <a:tc>
                  <a:txBody>
                    <a:bodyPr/>
                    <a:lstStyle/>
                    <a:p>
                      <a:pPr algn="ctr">
                        <a:lnSpc>
                          <a:spcPct val="107000"/>
                        </a:lnSpc>
                        <a:spcAft>
                          <a:spcPts val="800"/>
                        </a:spcAft>
                      </a:pPr>
                      <a:r>
                        <a:rPr lang="en-US" sz="1400" b="1" dirty="0">
                          <a:effectLst/>
                          <a:latin typeface="Times New Roman" panose="02020603050405020304" pitchFamily="18" charset="0"/>
                          <a:cs typeface="Times New Roman" panose="02020603050405020304" pitchFamily="18" charset="0"/>
                        </a:rPr>
                        <a:t>E0.1</a:t>
                      </a:r>
                      <a:endParaRPr lang="en-US" sz="14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8577" marR="48577" marT="8187" marB="0" anchor="ctr">
                    <a:solidFill>
                      <a:schemeClr val="bg2">
                        <a:lumMod val="75000"/>
                      </a:schemeClr>
                    </a:solidFill>
                  </a:tcPr>
                </a:tc>
                <a:tc>
                  <a:txBody>
                    <a:bodyPr/>
                    <a:lstStyle/>
                    <a:p>
                      <a:pPr algn="ctr">
                        <a:lnSpc>
                          <a:spcPct val="107000"/>
                        </a:lnSpc>
                        <a:spcAft>
                          <a:spcPts val="800"/>
                        </a:spcAft>
                      </a:pPr>
                      <a:r>
                        <a:rPr lang="en-US" sz="1400" b="1" dirty="0">
                          <a:effectLst/>
                          <a:latin typeface="Times New Roman" panose="02020603050405020304" pitchFamily="18" charset="0"/>
                          <a:cs typeface="Times New Roman" panose="02020603050405020304" pitchFamily="18" charset="0"/>
                        </a:rPr>
                        <a:t>6.833</a:t>
                      </a:r>
                      <a:endParaRPr lang="en-US" sz="14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8577" marR="48577" marT="8187" marB="0" anchor="ctr">
                    <a:solidFill>
                      <a:schemeClr val="bg2">
                        <a:lumMod val="60000"/>
                        <a:lumOff val="40000"/>
                      </a:schemeClr>
                    </a:solidFill>
                  </a:tcPr>
                </a:tc>
                <a:tc>
                  <a:txBody>
                    <a:bodyPr/>
                    <a:lstStyle/>
                    <a:p>
                      <a:pPr algn="ctr">
                        <a:lnSpc>
                          <a:spcPct val="107000"/>
                        </a:lnSpc>
                        <a:spcAft>
                          <a:spcPts val="800"/>
                        </a:spcAft>
                      </a:pPr>
                      <a:r>
                        <a:rPr lang="en-US" sz="1400" b="1" dirty="0">
                          <a:effectLst/>
                          <a:latin typeface="Times New Roman" panose="02020603050405020304" pitchFamily="18" charset="0"/>
                          <a:cs typeface="Times New Roman" panose="02020603050405020304" pitchFamily="18" charset="0"/>
                        </a:rPr>
                        <a:t>8288</a:t>
                      </a:r>
                      <a:endParaRPr lang="en-US" sz="14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8577" marR="48577" marT="8187" marB="0" anchor="ctr">
                    <a:solidFill>
                      <a:schemeClr val="bg2">
                        <a:lumMod val="60000"/>
                        <a:lumOff val="40000"/>
                      </a:schemeClr>
                    </a:solidFill>
                  </a:tcPr>
                </a:tc>
                <a:tc>
                  <a:txBody>
                    <a:bodyPr/>
                    <a:lstStyle/>
                    <a:p>
                      <a:pPr algn="ctr">
                        <a:lnSpc>
                          <a:spcPct val="107000"/>
                        </a:lnSpc>
                        <a:spcAft>
                          <a:spcPts val="800"/>
                        </a:spcAft>
                      </a:pPr>
                      <a:r>
                        <a:rPr lang="en-US" sz="1400" b="1" dirty="0">
                          <a:effectLst/>
                          <a:latin typeface="Times New Roman" panose="02020603050405020304" pitchFamily="18" charset="0"/>
                          <a:cs typeface="Times New Roman" panose="02020603050405020304" pitchFamily="18" charset="0"/>
                        </a:rPr>
                        <a:t>11534</a:t>
                      </a:r>
                      <a:endParaRPr lang="en-US" sz="14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8577" marR="48577" marT="8187" marB="0" anchor="ctr">
                    <a:solidFill>
                      <a:schemeClr val="bg2">
                        <a:lumMod val="60000"/>
                        <a:lumOff val="40000"/>
                      </a:schemeClr>
                    </a:solidFill>
                  </a:tcPr>
                </a:tc>
                <a:tc>
                  <a:txBody>
                    <a:bodyPr/>
                    <a:lstStyle/>
                    <a:p>
                      <a:pPr algn="ctr">
                        <a:lnSpc>
                          <a:spcPct val="107000"/>
                        </a:lnSpc>
                        <a:spcAft>
                          <a:spcPts val="800"/>
                        </a:spcAft>
                      </a:pPr>
                      <a:r>
                        <a:rPr lang="en-US" sz="1400" b="1" dirty="0">
                          <a:effectLst/>
                          <a:latin typeface="Times New Roman" panose="02020603050405020304" pitchFamily="18" charset="0"/>
                          <a:cs typeface="Times New Roman" panose="02020603050405020304" pitchFamily="18" charset="0"/>
                        </a:rPr>
                        <a:t>16052</a:t>
                      </a:r>
                      <a:endParaRPr lang="en-US" sz="14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8577" marR="48577" marT="8187" marB="0" anchor="ctr">
                    <a:solidFill>
                      <a:schemeClr val="bg2">
                        <a:lumMod val="60000"/>
                        <a:lumOff val="40000"/>
                      </a:schemeClr>
                    </a:solidFill>
                  </a:tcPr>
                </a:tc>
                <a:tc>
                  <a:txBody>
                    <a:bodyPr/>
                    <a:lstStyle/>
                    <a:p>
                      <a:pPr algn="ctr">
                        <a:lnSpc>
                          <a:spcPct val="107000"/>
                        </a:lnSpc>
                        <a:spcAft>
                          <a:spcPts val="800"/>
                        </a:spcAft>
                      </a:pPr>
                      <a:r>
                        <a:rPr lang="en-US" sz="1400" b="1" dirty="0">
                          <a:effectLst/>
                          <a:latin typeface="Times New Roman" panose="02020603050405020304" pitchFamily="18" charset="0"/>
                          <a:cs typeface="Times New Roman" panose="02020603050405020304" pitchFamily="18" charset="0"/>
                        </a:rPr>
                        <a:t>31088</a:t>
                      </a:r>
                      <a:endParaRPr lang="en-US" sz="14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0" marR="0" marT="0" marB="0" anchor="ctr">
                    <a:solidFill>
                      <a:schemeClr val="bg2">
                        <a:lumMod val="60000"/>
                        <a:lumOff val="40000"/>
                      </a:schemeClr>
                    </a:solidFill>
                  </a:tcPr>
                </a:tc>
                <a:extLst>
                  <a:ext uri="{0D108BD9-81ED-4DB2-BD59-A6C34878D82A}">
                    <a16:rowId xmlns:a16="http://schemas.microsoft.com/office/drawing/2014/main" val="10005"/>
                  </a:ext>
                </a:extLst>
              </a:tr>
              <a:tr h="400627">
                <a:tc>
                  <a:txBody>
                    <a:bodyPr/>
                    <a:lstStyle/>
                    <a:p>
                      <a:pPr algn="ctr">
                        <a:lnSpc>
                          <a:spcPct val="107000"/>
                        </a:lnSpc>
                        <a:spcAft>
                          <a:spcPts val="800"/>
                        </a:spcAft>
                      </a:pPr>
                      <a:r>
                        <a:rPr lang="en-US" sz="1400" b="1" dirty="0">
                          <a:effectLst/>
                          <a:latin typeface="Times New Roman" panose="02020603050405020304" pitchFamily="18" charset="0"/>
                          <a:cs typeface="Times New Roman" panose="02020603050405020304" pitchFamily="18" charset="0"/>
                        </a:rPr>
                        <a:t>E0.2</a:t>
                      </a:r>
                      <a:endParaRPr lang="en-US" sz="14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8577" marR="48577" marT="8187" marB="0" anchor="ctr">
                    <a:solidFill>
                      <a:schemeClr val="bg2">
                        <a:lumMod val="75000"/>
                      </a:schemeClr>
                    </a:solidFill>
                  </a:tcPr>
                </a:tc>
                <a:tc>
                  <a:txBody>
                    <a:bodyPr/>
                    <a:lstStyle/>
                    <a:p>
                      <a:pPr algn="ctr">
                        <a:lnSpc>
                          <a:spcPct val="107000"/>
                        </a:lnSpc>
                        <a:spcAft>
                          <a:spcPts val="800"/>
                        </a:spcAft>
                      </a:pPr>
                      <a:r>
                        <a:rPr lang="en-US" sz="1400" b="1">
                          <a:effectLst/>
                          <a:latin typeface="Times New Roman" panose="02020603050405020304" pitchFamily="18" charset="0"/>
                          <a:cs typeface="Times New Roman" panose="02020603050405020304" pitchFamily="18" charset="0"/>
                        </a:rPr>
                        <a:t>3.676</a:t>
                      </a:r>
                      <a:endParaRPr lang="en-US" sz="1400" b="1">
                        <a:effectLst/>
                        <a:latin typeface="Times New Roman" panose="02020603050405020304" pitchFamily="18" charset="0"/>
                        <a:ea typeface="Calibri" panose="020F0502020204030204" pitchFamily="34" charset="0"/>
                        <a:cs typeface="Times New Roman" panose="02020603050405020304" pitchFamily="18" charset="0"/>
                      </a:endParaRPr>
                    </a:p>
                  </a:txBody>
                  <a:tcPr marL="48577" marR="48577" marT="8187" marB="0" anchor="ctr">
                    <a:solidFill>
                      <a:schemeClr val="bg2">
                        <a:lumMod val="60000"/>
                        <a:lumOff val="40000"/>
                      </a:schemeClr>
                    </a:solidFill>
                  </a:tcPr>
                </a:tc>
                <a:tc>
                  <a:txBody>
                    <a:bodyPr/>
                    <a:lstStyle/>
                    <a:p>
                      <a:pPr algn="ctr">
                        <a:lnSpc>
                          <a:spcPct val="107000"/>
                        </a:lnSpc>
                        <a:spcAft>
                          <a:spcPts val="800"/>
                        </a:spcAft>
                      </a:pPr>
                      <a:r>
                        <a:rPr lang="en-US" sz="1400" b="1">
                          <a:effectLst/>
                          <a:latin typeface="Times New Roman" panose="02020603050405020304" pitchFamily="18" charset="0"/>
                          <a:cs typeface="Times New Roman" panose="02020603050405020304" pitchFamily="18" charset="0"/>
                        </a:rPr>
                        <a:t>6028</a:t>
                      </a:r>
                      <a:endParaRPr lang="en-US" sz="1400" b="1">
                        <a:effectLst/>
                        <a:latin typeface="Times New Roman" panose="02020603050405020304" pitchFamily="18" charset="0"/>
                        <a:ea typeface="Calibri" panose="020F0502020204030204" pitchFamily="34" charset="0"/>
                        <a:cs typeface="Times New Roman" panose="02020603050405020304" pitchFamily="18" charset="0"/>
                      </a:endParaRPr>
                    </a:p>
                  </a:txBody>
                  <a:tcPr marL="48577" marR="48577" marT="8187" marB="0" anchor="ctr">
                    <a:solidFill>
                      <a:schemeClr val="bg2">
                        <a:lumMod val="60000"/>
                        <a:lumOff val="40000"/>
                      </a:schemeClr>
                    </a:solidFill>
                  </a:tcPr>
                </a:tc>
                <a:tc>
                  <a:txBody>
                    <a:bodyPr/>
                    <a:lstStyle/>
                    <a:p>
                      <a:pPr algn="ctr">
                        <a:lnSpc>
                          <a:spcPct val="107000"/>
                        </a:lnSpc>
                        <a:spcAft>
                          <a:spcPts val="800"/>
                        </a:spcAft>
                      </a:pPr>
                      <a:r>
                        <a:rPr lang="en-US" sz="1400" b="1" dirty="0">
                          <a:effectLst/>
                          <a:latin typeface="Times New Roman" panose="02020603050405020304" pitchFamily="18" charset="0"/>
                          <a:cs typeface="Times New Roman" panose="02020603050405020304" pitchFamily="18" charset="0"/>
                        </a:rPr>
                        <a:t>7220</a:t>
                      </a:r>
                      <a:endParaRPr lang="en-US" sz="14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8577" marR="48577" marT="8187" marB="0" anchor="ctr">
                    <a:solidFill>
                      <a:schemeClr val="bg2">
                        <a:lumMod val="60000"/>
                        <a:lumOff val="40000"/>
                      </a:schemeClr>
                    </a:solidFill>
                  </a:tcPr>
                </a:tc>
                <a:tc>
                  <a:txBody>
                    <a:bodyPr/>
                    <a:lstStyle/>
                    <a:p>
                      <a:pPr algn="ctr">
                        <a:lnSpc>
                          <a:spcPct val="107000"/>
                        </a:lnSpc>
                        <a:spcAft>
                          <a:spcPts val="800"/>
                        </a:spcAft>
                      </a:pPr>
                      <a:r>
                        <a:rPr lang="en-US" sz="1400" b="1" dirty="0">
                          <a:effectLst/>
                          <a:latin typeface="Times New Roman" panose="02020603050405020304" pitchFamily="18" charset="0"/>
                          <a:cs typeface="Times New Roman" panose="02020603050405020304" pitchFamily="18" charset="0"/>
                        </a:rPr>
                        <a:t>8648</a:t>
                      </a:r>
                      <a:endParaRPr lang="en-US" sz="14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8577" marR="48577" marT="8187" marB="0" anchor="ctr">
                    <a:solidFill>
                      <a:schemeClr val="bg2">
                        <a:lumMod val="60000"/>
                        <a:lumOff val="40000"/>
                      </a:schemeClr>
                    </a:solidFill>
                  </a:tcPr>
                </a:tc>
                <a:tc>
                  <a:txBody>
                    <a:bodyPr/>
                    <a:lstStyle/>
                    <a:p>
                      <a:pPr algn="ctr">
                        <a:lnSpc>
                          <a:spcPct val="107000"/>
                        </a:lnSpc>
                        <a:spcAft>
                          <a:spcPts val="800"/>
                        </a:spcAft>
                      </a:pPr>
                      <a:r>
                        <a:rPr lang="en-US" sz="1400" b="1" dirty="0">
                          <a:effectLst/>
                          <a:latin typeface="Times New Roman" panose="02020603050405020304" pitchFamily="18" charset="0"/>
                          <a:cs typeface="Times New Roman" panose="02020603050405020304" pitchFamily="18" charset="0"/>
                        </a:rPr>
                        <a:t>12408</a:t>
                      </a:r>
                      <a:endParaRPr lang="en-US" sz="14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0" marR="0" marT="0" marB="0" anchor="ctr">
                    <a:solidFill>
                      <a:schemeClr val="bg2">
                        <a:lumMod val="60000"/>
                        <a:lumOff val="40000"/>
                      </a:schemeClr>
                    </a:solidFill>
                  </a:tcPr>
                </a:tc>
                <a:extLst>
                  <a:ext uri="{0D108BD9-81ED-4DB2-BD59-A6C34878D82A}">
                    <a16:rowId xmlns:a16="http://schemas.microsoft.com/office/drawing/2014/main" val="10006"/>
                  </a:ext>
                </a:extLst>
              </a:tr>
              <a:tr h="400627">
                <a:tc>
                  <a:txBody>
                    <a:bodyPr/>
                    <a:lstStyle/>
                    <a:p>
                      <a:pPr algn="ctr">
                        <a:lnSpc>
                          <a:spcPct val="107000"/>
                        </a:lnSpc>
                        <a:spcAft>
                          <a:spcPts val="800"/>
                        </a:spcAft>
                      </a:pPr>
                      <a:r>
                        <a:rPr lang="en-US" sz="1400" b="1" dirty="0">
                          <a:effectLst/>
                          <a:latin typeface="Times New Roman" panose="02020603050405020304" pitchFamily="18" charset="0"/>
                          <a:cs typeface="Times New Roman" panose="02020603050405020304" pitchFamily="18" charset="0"/>
                        </a:rPr>
                        <a:t>E0.3</a:t>
                      </a:r>
                      <a:endParaRPr lang="en-US" sz="14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8577" marR="48577" marT="8187" marB="0" anchor="ctr">
                    <a:solidFill>
                      <a:schemeClr val="bg2">
                        <a:lumMod val="75000"/>
                      </a:schemeClr>
                    </a:solidFill>
                  </a:tcPr>
                </a:tc>
                <a:tc>
                  <a:txBody>
                    <a:bodyPr/>
                    <a:lstStyle/>
                    <a:p>
                      <a:pPr algn="ctr">
                        <a:lnSpc>
                          <a:spcPct val="107000"/>
                        </a:lnSpc>
                        <a:spcAft>
                          <a:spcPts val="800"/>
                        </a:spcAft>
                      </a:pPr>
                      <a:r>
                        <a:rPr lang="en-US" sz="1400" b="1" dirty="0">
                          <a:effectLst/>
                          <a:latin typeface="Times New Roman" panose="02020603050405020304" pitchFamily="18" charset="0"/>
                          <a:cs typeface="Times New Roman" panose="02020603050405020304" pitchFamily="18" charset="0"/>
                        </a:rPr>
                        <a:t>0.702</a:t>
                      </a:r>
                      <a:endParaRPr lang="en-US" sz="14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8577" marR="48577" marT="8187" marB="0" anchor="ctr">
                    <a:solidFill>
                      <a:schemeClr val="bg2">
                        <a:lumMod val="60000"/>
                        <a:lumOff val="40000"/>
                      </a:schemeClr>
                    </a:solidFill>
                  </a:tcPr>
                </a:tc>
                <a:tc>
                  <a:txBody>
                    <a:bodyPr/>
                    <a:lstStyle/>
                    <a:p>
                      <a:pPr algn="ctr">
                        <a:lnSpc>
                          <a:spcPct val="107000"/>
                        </a:lnSpc>
                        <a:spcAft>
                          <a:spcPts val="800"/>
                        </a:spcAft>
                      </a:pPr>
                      <a:r>
                        <a:rPr lang="en-US" sz="1400" b="1">
                          <a:effectLst/>
                          <a:latin typeface="Times New Roman" panose="02020603050405020304" pitchFamily="18" charset="0"/>
                          <a:cs typeface="Times New Roman" panose="02020603050405020304" pitchFamily="18" charset="0"/>
                        </a:rPr>
                        <a:t>15484</a:t>
                      </a:r>
                      <a:endParaRPr lang="en-US" sz="1400" b="1">
                        <a:effectLst/>
                        <a:latin typeface="Times New Roman" panose="02020603050405020304" pitchFamily="18" charset="0"/>
                        <a:ea typeface="Calibri" panose="020F0502020204030204" pitchFamily="34" charset="0"/>
                        <a:cs typeface="Times New Roman" panose="02020603050405020304" pitchFamily="18" charset="0"/>
                      </a:endParaRPr>
                    </a:p>
                  </a:txBody>
                  <a:tcPr marL="48577" marR="48577" marT="8187" marB="0" anchor="ctr">
                    <a:solidFill>
                      <a:schemeClr val="bg2">
                        <a:lumMod val="60000"/>
                        <a:lumOff val="40000"/>
                      </a:schemeClr>
                    </a:solidFill>
                  </a:tcPr>
                </a:tc>
                <a:tc>
                  <a:txBody>
                    <a:bodyPr/>
                    <a:lstStyle/>
                    <a:p>
                      <a:pPr algn="ctr">
                        <a:lnSpc>
                          <a:spcPct val="107000"/>
                        </a:lnSpc>
                        <a:spcAft>
                          <a:spcPts val="800"/>
                        </a:spcAft>
                      </a:pPr>
                      <a:r>
                        <a:rPr lang="en-US" sz="1400" b="1">
                          <a:effectLst/>
                          <a:latin typeface="Times New Roman" panose="02020603050405020304" pitchFamily="18" charset="0"/>
                          <a:cs typeface="Times New Roman" panose="02020603050405020304" pitchFamily="18" charset="0"/>
                        </a:rPr>
                        <a:t>16035</a:t>
                      </a:r>
                      <a:endParaRPr lang="en-US" sz="1400" b="1">
                        <a:effectLst/>
                        <a:latin typeface="Times New Roman" panose="02020603050405020304" pitchFamily="18" charset="0"/>
                        <a:ea typeface="Calibri" panose="020F0502020204030204" pitchFamily="34" charset="0"/>
                        <a:cs typeface="Times New Roman" panose="02020603050405020304" pitchFamily="18" charset="0"/>
                      </a:endParaRPr>
                    </a:p>
                  </a:txBody>
                  <a:tcPr marL="48577" marR="48577" marT="8187" marB="0" anchor="ctr">
                    <a:solidFill>
                      <a:schemeClr val="bg2">
                        <a:lumMod val="60000"/>
                        <a:lumOff val="40000"/>
                      </a:schemeClr>
                    </a:solidFill>
                  </a:tcPr>
                </a:tc>
                <a:tc>
                  <a:txBody>
                    <a:bodyPr/>
                    <a:lstStyle/>
                    <a:p>
                      <a:pPr algn="ctr">
                        <a:lnSpc>
                          <a:spcPct val="107000"/>
                        </a:lnSpc>
                        <a:spcAft>
                          <a:spcPts val="800"/>
                        </a:spcAft>
                      </a:pPr>
                      <a:r>
                        <a:rPr lang="en-US" sz="1400" b="1" dirty="0">
                          <a:effectLst/>
                          <a:latin typeface="Times New Roman" panose="02020603050405020304" pitchFamily="18" charset="0"/>
                          <a:cs typeface="Times New Roman" panose="02020603050405020304" pitchFamily="18" charset="0"/>
                        </a:rPr>
                        <a:t>16605</a:t>
                      </a:r>
                      <a:endParaRPr lang="en-US" sz="14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8577" marR="48577" marT="8187" marB="0" anchor="ctr">
                    <a:solidFill>
                      <a:schemeClr val="bg2">
                        <a:lumMod val="60000"/>
                        <a:lumOff val="40000"/>
                      </a:schemeClr>
                    </a:solidFill>
                  </a:tcPr>
                </a:tc>
                <a:tc>
                  <a:txBody>
                    <a:bodyPr/>
                    <a:lstStyle/>
                    <a:p>
                      <a:pPr algn="ctr">
                        <a:lnSpc>
                          <a:spcPct val="107000"/>
                        </a:lnSpc>
                        <a:spcAft>
                          <a:spcPts val="800"/>
                        </a:spcAft>
                      </a:pPr>
                      <a:r>
                        <a:rPr lang="en-US" sz="1400" b="1" dirty="0">
                          <a:effectLst/>
                          <a:latin typeface="Times New Roman" panose="02020603050405020304" pitchFamily="18" charset="0"/>
                          <a:cs typeface="Times New Roman" panose="02020603050405020304" pitchFamily="18" charset="0"/>
                        </a:rPr>
                        <a:t>17808</a:t>
                      </a:r>
                      <a:endParaRPr lang="en-US" sz="14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0" marR="0" marT="0" marB="0" anchor="ctr">
                    <a:solidFill>
                      <a:schemeClr val="bg2">
                        <a:lumMod val="60000"/>
                        <a:lumOff val="40000"/>
                      </a:schemeClr>
                    </a:solidFill>
                  </a:tcPr>
                </a:tc>
                <a:extLst>
                  <a:ext uri="{0D108BD9-81ED-4DB2-BD59-A6C34878D82A}">
                    <a16:rowId xmlns:a16="http://schemas.microsoft.com/office/drawing/2014/main" val="10007"/>
                  </a:ext>
                </a:extLst>
              </a:tr>
              <a:tr h="400627">
                <a:tc>
                  <a:txBody>
                    <a:bodyPr/>
                    <a:lstStyle/>
                    <a:p>
                      <a:pPr algn="ctr">
                        <a:lnSpc>
                          <a:spcPct val="107000"/>
                        </a:lnSpc>
                        <a:spcAft>
                          <a:spcPts val="800"/>
                        </a:spcAft>
                      </a:pPr>
                      <a:r>
                        <a:rPr lang="en-US" sz="1400" b="1" dirty="0">
                          <a:effectLst/>
                          <a:latin typeface="Times New Roman" panose="02020603050405020304" pitchFamily="18" charset="0"/>
                          <a:cs typeface="Times New Roman" panose="02020603050405020304" pitchFamily="18" charset="0"/>
                        </a:rPr>
                        <a:t>Ein_Camp</a:t>
                      </a:r>
                      <a:endParaRPr lang="en-US" sz="14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8577" marR="48577" marT="8187" marB="0" anchor="ctr">
                    <a:solidFill>
                      <a:schemeClr val="bg2">
                        <a:lumMod val="75000"/>
                      </a:schemeClr>
                    </a:solidFill>
                  </a:tcPr>
                </a:tc>
                <a:tc>
                  <a:txBody>
                    <a:bodyPr/>
                    <a:lstStyle/>
                    <a:p>
                      <a:pPr algn="ctr">
                        <a:lnSpc>
                          <a:spcPct val="107000"/>
                        </a:lnSpc>
                        <a:spcAft>
                          <a:spcPts val="800"/>
                        </a:spcAft>
                      </a:pPr>
                      <a:r>
                        <a:rPr lang="en-US" sz="1400" b="1">
                          <a:effectLst/>
                          <a:latin typeface="Times New Roman" panose="02020603050405020304" pitchFamily="18" charset="0"/>
                          <a:cs typeface="Times New Roman" panose="02020603050405020304" pitchFamily="18" charset="0"/>
                        </a:rPr>
                        <a:t>0.198</a:t>
                      </a:r>
                      <a:endParaRPr lang="en-US" sz="1400" b="1">
                        <a:effectLst/>
                        <a:latin typeface="Times New Roman" panose="02020603050405020304" pitchFamily="18" charset="0"/>
                        <a:ea typeface="Calibri" panose="020F0502020204030204" pitchFamily="34" charset="0"/>
                        <a:cs typeface="Times New Roman" panose="02020603050405020304" pitchFamily="18" charset="0"/>
                      </a:endParaRPr>
                    </a:p>
                  </a:txBody>
                  <a:tcPr marL="48577" marR="48577" marT="8187" marB="0" anchor="ctr">
                    <a:solidFill>
                      <a:schemeClr val="bg2">
                        <a:lumMod val="60000"/>
                        <a:lumOff val="40000"/>
                      </a:schemeClr>
                    </a:solidFill>
                  </a:tcPr>
                </a:tc>
                <a:tc>
                  <a:txBody>
                    <a:bodyPr/>
                    <a:lstStyle/>
                    <a:p>
                      <a:pPr algn="ctr">
                        <a:lnSpc>
                          <a:spcPct val="107000"/>
                        </a:lnSpc>
                        <a:spcAft>
                          <a:spcPts val="800"/>
                        </a:spcAft>
                      </a:pPr>
                      <a:r>
                        <a:rPr lang="en-US" sz="1400" b="1">
                          <a:effectLst/>
                          <a:latin typeface="Times New Roman" panose="02020603050405020304" pitchFamily="18" charset="0"/>
                          <a:cs typeface="Times New Roman" panose="02020603050405020304" pitchFamily="18" charset="0"/>
                        </a:rPr>
                        <a:t>3777</a:t>
                      </a:r>
                      <a:endParaRPr lang="en-US" sz="1400" b="1">
                        <a:effectLst/>
                        <a:latin typeface="Times New Roman" panose="02020603050405020304" pitchFamily="18" charset="0"/>
                        <a:ea typeface="Calibri" panose="020F0502020204030204" pitchFamily="34" charset="0"/>
                        <a:cs typeface="Times New Roman" panose="02020603050405020304" pitchFamily="18" charset="0"/>
                      </a:endParaRPr>
                    </a:p>
                  </a:txBody>
                  <a:tcPr marL="48577" marR="48577" marT="8187" marB="0" anchor="ctr">
                    <a:solidFill>
                      <a:schemeClr val="bg2">
                        <a:lumMod val="60000"/>
                        <a:lumOff val="40000"/>
                      </a:schemeClr>
                    </a:solidFill>
                  </a:tcPr>
                </a:tc>
                <a:tc>
                  <a:txBody>
                    <a:bodyPr/>
                    <a:lstStyle/>
                    <a:p>
                      <a:pPr algn="ctr">
                        <a:lnSpc>
                          <a:spcPct val="107000"/>
                        </a:lnSpc>
                        <a:spcAft>
                          <a:spcPts val="800"/>
                        </a:spcAft>
                      </a:pPr>
                      <a:r>
                        <a:rPr lang="en-US" sz="1400" b="1">
                          <a:effectLst/>
                          <a:latin typeface="Times New Roman" panose="02020603050405020304" pitchFamily="18" charset="0"/>
                          <a:cs typeface="Times New Roman" panose="02020603050405020304" pitchFamily="18" charset="0"/>
                        </a:rPr>
                        <a:t>3815</a:t>
                      </a:r>
                      <a:endParaRPr lang="en-US" sz="1400" b="1">
                        <a:effectLst/>
                        <a:latin typeface="Times New Roman" panose="02020603050405020304" pitchFamily="18" charset="0"/>
                        <a:ea typeface="Calibri" panose="020F0502020204030204" pitchFamily="34" charset="0"/>
                        <a:cs typeface="Times New Roman" panose="02020603050405020304" pitchFamily="18" charset="0"/>
                      </a:endParaRPr>
                    </a:p>
                  </a:txBody>
                  <a:tcPr marL="48577" marR="48577" marT="8187" marB="0" anchor="ctr">
                    <a:solidFill>
                      <a:schemeClr val="bg2">
                        <a:lumMod val="60000"/>
                        <a:lumOff val="40000"/>
                      </a:schemeClr>
                    </a:solidFill>
                  </a:tcPr>
                </a:tc>
                <a:tc>
                  <a:txBody>
                    <a:bodyPr/>
                    <a:lstStyle/>
                    <a:p>
                      <a:pPr algn="ctr">
                        <a:lnSpc>
                          <a:spcPct val="107000"/>
                        </a:lnSpc>
                        <a:spcAft>
                          <a:spcPts val="800"/>
                        </a:spcAft>
                      </a:pPr>
                      <a:r>
                        <a:rPr lang="en-US" sz="1400" b="1" dirty="0">
                          <a:effectLst/>
                          <a:latin typeface="Times New Roman" panose="02020603050405020304" pitchFamily="18" charset="0"/>
                          <a:cs typeface="Times New Roman" panose="02020603050405020304" pitchFamily="18" charset="0"/>
                        </a:rPr>
                        <a:t>3853</a:t>
                      </a:r>
                      <a:endParaRPr lang="en-US" sz="14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8577" marR="48577" marT="8187" marB="0" anchor="ctr">
                    <a:solidFill>
                      <a:schemeClr val="bg2">
                        <a:lumMod val="60000"/>
                        <a:lumOff val="40000"/>
                      </a:schemeClr>
                    </a:solidFill>
                  </a:tcPr>
                </a:tc>
                <a:tc>
                  <a:txBody>
                    <a:bodyPr/>
                    <a:lstStyle/>
                    <a:p>
                      <a:pPr algn="ctr">
                        <a:lnSpc>
                          <a:spcPct val="107000"/>
                        </a:lnSpc>
                        <a:spcAft>
                          <a:spcPts val="800"/>
                        </a:spcAft>
                      </a:pPr>
                      <a:r>
                        <a:rPr lang="en-US" sz="1400" b="1" dirty="0">
                          <a:effectLst/>
                          <a:latin typeface="Times New Roman" panose="02020603050405020304" pitchFamily="18" charset="0"/>
                          <a:cs typeface="Times New Roman" panose="02020603050405020304" pitchFamily="18" charset="0"/>
                        </a:rPr>
                        <a:t>3930</a:t>
                      </a:r>
                      <a:endParaRPr lang="en-US" sz="14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0" marR="0" marT="0" marB="0" anchor="ctr">
                    <a:solidFill>
                      <a:schemeClr val="bg2">
                        <a:lumMod val="60000"/>
                        <a:lumOff val="40000"/>
                      </a:schemeClr>
                    </a:solidFill>
                  </a:tcPr>
                </a:tc>
                <a:extLst>
                  <a:ext uri="{0D108BD9-81ED-4DB2-BD59-A6C34878D82A}">
                    <a16:rowId xmlns:a16="http://schemas.microsoft.com/office/drawing/2014/main" val="10008"/>
                  </a:ext>
                </a:extLst>
              </a:tr>
              <a:tr h="400627">
                <a:tc>
                  <a:txBody>
                    <a:bodyPr/>
                    <a:lstStyle/>
                    <a:p>
                      <a:pPr algn="ctr">
                        <a:lnSpc>
                          <a:spcPct val="107000"/>
                        </a:lnSpc>
                        <a:spcAft>
                          <a:spcPts val="800"/>
                        </a:spcAft>
                      </a:pPr>
                      <a:r>
                        <a:rPr lang="en-US" sz="1400" b="1" dirty="0">
                          <a:effectLst/>
                          <a:latin typeface="Times New Roman" panose="02020603050405020304" pitchFamily="18" charset="0"/>
                          <a:cs typeface="Times New Roman" panose="02020603050405020304" pitchFamily="18" charset="0"/>
                        </a:rPr>
                        <a:t>NE1</a:t>
                      </a:r>
                      <a:endParaRPr lang="en-US" sz="14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8577" marR="48577" marT="8187" marB="0" anchor="ctr">
                    <a:solidFill>
                      <a:schemeClr val="bg2">
                        <a:lumMod val="75000"/>
                      </a:schemeClr>
                    </a:solidFill>
                  </a:tcPr>
                </a:tc>
                <a:tc>
                  <a:txBody>
                    <a:bodyPr/>
                    <a:lstStyle/>
                    <a:p>
                      <a:pPr algn="ctr">
                        <a:lnSpc>
                          <a:spcPct val="107000"/>
                        </a:lnSpc>
                        <a:spcAft>
                          <a:spcPts val="800"/>
                        </a:spcAft>
                      </a:pPr>
                      <a:r>
                        <a:rPr lang="en-US" sz="1400" b="1" dirty="0">
                          <a:effectLst/>
                          <a:latin typeface="Times New Roman" panose="02020603050405020304" pitchFamily="18" charset="0"/>
                          <a:cs typeface="Times New Roman" panose="02020603050405020304" pitchFamily="18" charset="0"/>
                        </a:rPr>
                        <a:t>2.395</a:t>
                      </a:r>
                      <a:endParaRPr lang="en-US" sz="14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8577" marR="48577" marT="8187" marB="0" anchor="ctr">
                    <a:solidFill>
                      <a:schemeClr val="bg2">
                        <a:lumMod val="60000"/>
                        <a:lumOff val="40000"/>
                      </a:schemeClr>
                    </a:solidFill>
                  </a:tcPr>
                </a:tc>
                <a:tc>
                  <a:txBody>
                    <a:bodyPr/>
                    <a:lstStyle/>
                    <a:p>
                      <a:pPr algn="ctr">
                        <a:lnSpc>
                          <a:spcPct val="107000"/>
                        </a:lnSpc>
                        <a:spcAft>
                          <a:spcPts val="800"/>
                        </a:spcAft>
                      </a:pPr>
                      <a:r>
                        <a:rPr lang="en-US" sz="1400" b="1">
                          <a:effectLst/>
                          <a:latin typeface="Times New Roman" panose="02020603050405020304" pitchFamily="18" charset="0"/>
                          <a:cs typeface="Times New Roman" panose="02020603050405020304" pitchFamily="18" charset="0"/>
                        </a:rPr>
                        <a:t>4190</a:t>
                      </a:r>
                      <a:endParaRPr lang="en-US" sz="1400" b="1">
                        <a:effectLst/>
                        <a:latin typeface="Times New Roman" panose="02020603050405020304" pitchFamily="18" charset="0"/>
                        <a:ea typeface="Calibri" panose="020F0502020204030204" pitchFamily="34" charset="0"/>
                        <a:cs typeface="Times New Roman" panose="02020603050405020304" pitchFamily="18" charset="0"/>
                      </a:endParaRPr>
                    </a:p>
                  </a:txBody>
                  <a:tcPr marL="48577" marR="48577" marT="8187" marB="0" anchor="ctr">
                    <a:solidFill>
                      <a:schemeClr val="bg2">
                        <a:lumMod val="60000"/>
                        <a:lumOff val="40000"/>
                      </a:schemeClr>
                    </a:solidFill>
                  </a:tcPr>
                </a:tc>
                <a:tc>
                  <a:txBody>
                    <a:bodyPr/>
                    <a:lstStyle/>
                    <a:p>
                      <a:pPr algn="ctr">
                        <a:lnSpc>
                          <a:spcPct val="107000"/>
                        </a:lnSpc>
                        <a:spcAft>
                          <a:spcPts val="800"/>
                        </a:spcAft>
                      </a:pPr>
                      <a:r>
                        <a:rPr lang="en-US" sz="1400" b="1">
                          <a:effectLst/>
                          <a:latin typeface="Times New Roman" panose="02020603050405020304" pitchFamily="18" charset="0"/>
                          <a:cs typeface="Times New Roman" panose="02020603050405020304" pitchFamily="18" charset="0"/>
                        </a:rPr>
                        <a:t>4716</a:t>
                      </a:r>
                      <a:endParaRPr lang="en-US" sz="1400" b="1">
                        <a:effectLst/>
                        <a:latin typeface="Times New Roman" panose="02020603050405020304" pitchFamily="18" charset="0"/>
                        <a:ea typeface="Calibri" panose="020F0502020204030204" pitchFamily="34" charset="0"/>
                        <a:cs typeface="Times New Roman" panose="02020603050405020304" pitchFamily="18" charset="0"/>
                      </a:endParaRPr>
                    </a:p>
                  </a:txBody>
                  <a:tcPr marL="48577" marR="48577" marT="8187" marB="0" anchor="ctr">
                    <a:solidFill>
                      <a:schemeClr val="bg2">
                        <a:lumMod val="60000"/>
                        <a:lumOff val="40000"/>
                      </a:schemeClr>
                    </a:solidFill>
                  </a:tcPr>
                </a:tc>
                <a:tc>
                  <a:txBody>
                    <a:bodyPr/>
                    <a:lstStyle/>
                    <a:p>
                      <a:pPr algn="ctr">
                        <a:lnSpc>
                          <a:spcPct val="107000"/>
                        </a:lnSpc>
                        <a:spcAft>
                          <a:spcPts val="800"/>
                        </a:spcAft>
                      </a:pPr>
                      <a:r>
                        <a:rPr lang="en-US" sz="1400" b="1" dirty="0">
                          <a:effectLst/>
                          <a:latin typeface="Times New Roman" panose="02020603050405020304" pitchFamily="18" charset="0"/>
                          <a:cs typeface="Times New Roman" panose="02020603050405020304" pitchFamily="18" charset="0"/>
                        </a:rPr>
                        <a:t>5309</a:t>
                      </a:r>
                      <a:endParaRPr lang="en-US" sz="14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8577" marR="48577" marT="8187" marB="0" anchor="ctr">
                    <a:solidFill>
                      <a:schemeClr val="bg2">
                        <a:lumMod val="60000"/>
                        <a:lumOff val="40000"/>
                      </a:schemeClr>
                    </a:solidFill>
                  </a:tcPr>
                </a:tc>
                <a:tc>
                  <a:txBody>
                    <a:bodyPr/>
                    <a:lstStyle/>
                    <a:p>
                      <a:pPr algn="ctr">
                        <a:lnSpc>
                          <a:spcPct val="107000"/>
                        </a:lnSpc>
                        <a:spcAft>
                          <a:spcPts val="800"/>
                        </a:spcAft>
                      </a:pPr>
                      <a:r>
                        <a:rPr lang="en-US" sz="1400" b="1" dirty="0">
                          <a:effectLst/>
                          <a:latin typeface="Times New Roman" panose="02020603050405020304" pitchFamily="18" charset="0"/>
                          <a:cs typeface="Times New Roman" panose="02020603050405020304" pitchFamily="18" charset="0"/>
                        </a:rPr>
                        <a:t>6726</a:t>
                      </a:r>
                      <a:endParaRPr lang="en-US" sz="14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0" marR="0" marT="0" marB="0" anchor="ctr">
                    <a:solidFill>
                      <a:schemeClr val="bg2">
                        <a:lumMod val="60000"/>
                        <a:lumOff val="40000"/>
                      </a:schemeClr>
                    </a:solidFill>
                  </a:tcPr>
                </a:tc>
                <a:extLst>
                  <a:ext uri="{0D108BD9-81ED-4DB2-BD59-A6C34878D82A}">
                    <a16:rowId xmlns:a16="http://schemas.microsoft.com/office/drawing/2014/main" val="10009"/>
                  </a:ext>
                </a:extLst>
              </a:tr>
            </a:tbl>
          </a:graphicData>
        </a:graphic>
      </p:graphicFrame>
      <p:sp>
        <p:nvSpPr>
          <p:cNvPr id="5" name="Title 4">
            <a:extLst>
              <a:ext uri="{FF2B5EF4-FFF2-40B4-BE49-F238E27FC236}">
                <a16:creationId xmlns:a16="http://schemas.microsoft.com/office/drawing/2014/main" id="{A1235C6D-AD1C-4940-8BFD-F4C97F9DB98A}"/>
              </a:ext>
            </a:extLst>
          </p:cNvPr>
          <p:cNvSpPr>
            <a:spLocks noGrp="1"/>
          </p:cNvSpPr>
          <p:nvPr>
            <p:ph type="title"/>
          </p:nvPr>
        </p:nvSpPr>
        <p:spPr>
          <a:xfrm>
            <a:off x="913774" y="0"/>
            <a:ext cx="10364451" cy="1596177"/>
          </a:xfrm>
        </p:spPr>
        <p:txBody>
          <a:bodyPr/>
          <a:lstStyle/>
          <a:p>
            <a:r>
              <a:rPr lang="en-US" dirty="0">
                <a:solidFill>
                  <a:schemeClr val="tx2"/>
                </a:solidFill>
                <a:latin typeface="Times New Roman" panose="02020603050405020304" pitchFamily="18" charset="0"/>
                <a:cs typeface="Times New Roman" panose="02020603050405020304" pitchFamily="18" charset="0"/>
              </a:rPr>
              <a:t>Population of plan’s periods</a:t>
            </a:r>
            <a:endParaRPr lang="en-US" dirty="0">
              <a:solidFill>
                <a:schemeClr val="tx2"/>
              </a:solidFill>
            </a:endParaRPr>
          </a:p>
        </p:txBody>
      </p:sp>
    </p:spTree>
    <p:extLst>
      <p:ext uri="{BB962C8B-B14F-4D97-AF65-F5344CB8AC3E}">
        <p14:creationId xmlns:p14="http://schemas.microsoft.com/office/powerpoint/2010/main" val="222642695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7323A3B-3ED5-4581-BF9B-BF1F9FC87523}"/>
              </a:ext>
            </a:extLst>
          </p:cNvPr>
          <p:cNvSpPr>
            <a:spLocks noGrp="1"/>
          </p:cNvSpPr>
          <p:nvPr>
            <p:ph type="title"/>
          </p:nvPr>
        </p:nvSpPr>
        <p:spPr>
          <a:xfrm>
            <a:off x="913774" y="0"/>
            <a:ext cx="10364451" cy="1596177"/>
          </a:xfrm>
        </p:spPr>
        <p:txBody>
          <a:bodyPr/>
          <a:lstStyle/>
          <a:p>
            <a:r>
              <a:rPr lang="en-US" dirty="0">
                <a:solidFill>
                  <a:schemeClr val="tx2"/>
                </a:solidFill>
                <a:latin typeface="Times New Roman" panose="02020603050405020304" pitchFamily="18" charset="0"/>
                <a:cs typeface="Times New Roman" panose="02020603050405020304" pitchFamily="18" charset="0"/>
              </a:rPr>
              <a:t>Consumption &amp; supply for 2019</a:t>
            </a:r>
          </a:p>
        </p:txBody>
      </p:sp>
      <p:sp>
        <p:nvSpPr>
          <p:cNvPr id="3" name="Content Placeholder 2">
            <a:extLst>
              <a:ext uri="{FF2B5EF4-FFF2-40B4-BE49-F238E27FC236}">
                <a16:creationId xmlns:a16="http://schemas.microsoft.com/office/drawing/2014/main" id="{A2290642-3111-4F5E-9970-05AF5B17A839}"/>
              </a:ext>
            </a:extLst>
          </p:cNvPr>
          <p:cNvSpPr>
            <a:spLocks noGrp="1"/>
          </p:cNvSpPr>
          <p:nvPr>
            <p:ph sz="quarter" idx="13"/>
          </p:nvPr>
        </p:nvSpPr>
        <p:spPr>
          <a:xfrm>
            <a:off x="913774" y="1596177"/>
            <a:ext cx="10549356" cy="5261823"/>
          </a:xfrm>
        </p:spPr>
        <p:txBody>
          <a:bodyPr/>
          <a:lstStyle/>
          <a:p>
            <a:pPr marL="0" indent="0">
              <a:buNone/>
            </a:pPr>
            <a:r>
              <a:rPr lang="en-US" dirty="0">
                <a:latin typeface="Times New Roman" panose="02020603050405020304" pitchFamily="18" charset="0"/>
                <a:cs typeface="Times New Roman" panose="02020603050405020304" pitchFamily="18" charset="0"/>
              </a:rPr>
              <a:t>According to municipality of nablus records of water, the consumption for 2019 was as follow:</a:t>
            </a:r>
          </a:p>
          <a:p>
            <a:pPr marL="0" indent="0">
              <a:buNone/>
            </a:pPr>
            <a:endParaRPr lang="en-US" dirty="0">
              <a:latin typeface="Times New Roman" panose="02020603050405020304" pitchFamily="18" charset="0"/>
              <a:cs typeface="Times New Roman" panose="02020603050405020304" pitchFamily="18" charset="0"/>
            </a:endParaRPr>
          </a:p>
          <a:p>
            <a:pPr marL="0" indent="0">
              <a:buNone/>
            </a:pPr>
            <a:endParaRPr lang="en-US" dirty="0">
              <a:latin typeface="Times New Roman" panose="02020603050405020304" pitchFamily="18" charset="0"/>
              <a:cs typeface="Times New Roman" panose="02020603050405020304" pitchFamily="18" charset="0"/>
            </a:endParaRPr>
          </a:p>
        </p:txBody>
      </p:sp>
      <p:graphicFrame>
        <p:nvGraphicFramePr>
          <p:cNvPr id="4" name="Table 3">
            <a:extLst>
              <a:ext uri="{FF2B5EF4-FFF2-40B4-BE49-F238E27FC236}">
                <a16:creationId xmlns:a16="http://schemas.microsoft.com/office/drawing/2014/main" id="{0D050495-E1F7-4EB0-A898-7391E0193251}"/>
              </a:ext>
            </a:extLst>
          </p:cNvPr>
          <p:cNvGraphicFramePr>
            <a:graphicFrameLocks noGrp="1"/>
          </p:cNvGraphicFramePr>
          <p:nvPr>
            <p:extLst>
              <p:ext uri="{D42A27DB-BD31-4B8C-83A1-F6EECF244321}">
                <p14:modId xmlns:p14="http://schemas.microsoft.com/office/powerpoint/2010/main" val="3895646841"/>
              </p:ext>
            </p:extLst>
          </p:nvPr>
        </p:nvGraphicFramePr>
        <p:xfrm>
          <a:off x="1762540" y="2573717"/>
          <a:ext cx="8666920" cy="3999358"/>
        </p:xfrm>
        <a:graphic>
          <a:graphicData uri="http://schemas.openxmlformats.org/drawingml/2006/table">
            <a:tbl>
              <a:tblPr>
                <a:tableStyleId>{5C22544A-7EE6-4342-B048-85BDC9FD1C3A}</a:tableStyleId>
              </a:tblPr>
              <a:tblGrid>
                <a:gridCol w="1083365">
                  <a:extLst>
                    <a:ext uri="{9D8B030D-6E8A-4147-A177-3AD203B41FA5}">
                      <a16:colId xmlns:a16="http://schemas.microsoft.com/office/drawing/2014/main" val="2894099643"/>
                    </a:ext>
                  </a:extLst>
                </a:gridCol>
                <a:gridCol w="1083365">
                  <a:extLst>
                    <a:ext uri="{9D8B030D-6E8A-4147-A177-3AD203B41FA5}">
                      <a16:colId xmlns:a16="http://schemas.microsoft.com/office/drawing/2014/main" val="2242812073"/>
                    </a:ext>
                  </a:extLst>
                </a:gridCol>
                <a:gridCol w="1083365">
                  <a:extLst>
                    <a:ext uri="{9D8B030D-6E8A-4147-A177-3AD203B41FA5}">
                      <a16:colId xmlns:a16="http://schemas.microsoft.com/office/drawing/2014/main" val="1778741036"/>
                    </a:ext>
                  </a:extLst>
                </a:gridCol>
                <a:gridCol w="1083365">
                  <a:extLst>
                    <a:ext uri="{9D8B030D-6E8A-4147-A177-3AD203B41FA5}">
                      <a16:colId xmlns:a16="http://schemas.microsoft.com/office/drawing/2014/main" val="4281359947"/>
                    </a:ext>
                  </a:extLst>
                </a:gridCol>
                <a:gridCol w="1083365">
                  <a:extLst>
                    <a:ext uri="{9D8B030D-6E8A-4147-A177-3AD203B41FA5}">
                      <a16:colId xmlns:a16="http://schemas.microsoft.com/office/drawing/2014/main" val="3107488043"/>
                    </a:ext>
                  </a:extLst>
                </a:gridCol>
                <a:gridCol w="1083365">
                  <a:extLst>
                    <a:ext uri="{9D8B030D-6E8A-4147-A177-3AD203B41FA5}">
                      <a16:colId xmlns:a16="http://schemas.microsoft.com/office/drawing/2014/main" val="347576393"/>
                    </a:ext>
                  </a:extLst>
                </a:gridCol>
                <a:gridCol w="1083365">
                  <a:extLst>
                    <a:ext uri="{9D8B030D-6E8A-4147-A177-3AD203B41FA5}">
                      <a16:colId xmlns:a16="http://schemas.microsoft.com/office/drawing/2014/main" val="1480354976"/>
                    </a:ext>
                  </a:extLst>
                </a:gridCol>
                <a:gridCol w="1083365">
                  <a:extLst>
                    <a:ext uri="{9D8B030D-6E8A-4147-A177-3AD203B41FA5}">
                      <a16:colId xmlns:a16="http://schemas.microsoft.com/office/drawing/2014/main" val="2742775846"/>
                    </a:ext>
                  </a:extLst>
                </a:gridCol>
              </a:tblGrid>
              <a:tr h="993389">
                <a:tc>
                  <a:txBody>
                    <a:bodyPr/>
                    <a:lstStyle/>
                    <a:p>
                      <a:pPr algn="ctr" fontAlgn="ctr"/>
                      <a:r>
                        <a:rPr lang="en-US" sz="1400" u="none" strike="noStrike" dirty="0">
                          <a:solidFill>
                            <a:schemeClr val="bg1"/>
                          </a:solidFill>
                          <a:effectLst/>
                          <a:latin typeface="Times New Roman" panose="02020603050405020304" pitchFamily="18" charset="0"/>
                          <a:cs typeface="Times New Roman" panose="02020603050405020304" pitchFamily="18" charset="0"/>
                        </a:rPr>
                        <a:t>Pressure zone</a:t>
                      </a:r>
                      <a:endParaRPr lang="en-US" sz="1400" b="1" i="0" u="none" strike="noStrike" dirty="0">
                        <a:solidFill>
                          <a:schemeClr val="bg1"/>
                        </a:solidFill>
                        <a:effectLst/>
                        <a:latin typeface="Times New Roman" panose="02020603050405020304" pitchFamily="18" charset="0"/>
                        <a:cs typeface="Times New Roman" panose="02020603050405020304" pitchFamily="18" charset="0"/>
                      </a:endParaRPr>
                    </a:p>
                  </a:txBody>
                  <a:tcPr marL="9525" marR="9525" marT="9525" marB="0" anchor="ctr">
                    <a:solidFill>
                      <a:schemeClr val="tx2"/>
                    </a:solidFill>
                  </a:tcPr>
                </a:tc>
                <a:tc>
                  <a:txBody>
                    <a:bodyPr/>
                    <a:lstStyle/>
                    <a:p>
                      <a:pPr algn="ctr" fontAlgn="ctr"/>
                      <a:r>
                        <a:rPr lang="en-US" sz="1400" u="none" strike="noStrike" dirty="0">
                          <a:solidFill>
                            <a:schemeClr val="bg1"/>
                          </a:solidFill>
                          <a:effectLst/>
                          <a:latin typeface="Times New Roman" panose="02020603050405020304" pitchFamily="18" charset="0"/>
                          <a:cs typeface="Times New Roman" panose="02020603050405020304" pitchFamily="18" charset="0"/>
                        </a:rPr>
                        <a:t>Growth Rate</a:t>
                      </a:r>
                      <a:endParaRPr lang="en-US" sz="1400" b="1" i="0" u="none" strike="noStrike" dirty="0">
                        <a:solidFill>
                          <a:schemeClr val="bg1"/>
                        </a:solidFill>
                        <a:effectLst/>
                        <a:latin typeface="Times New Roman" panose="02020603050405020304" pitchFamily="18" charset="0"/>
                        <a:cs typeface="Times New Roman" panose="02020603050405020304" pitchFamily="18" charset="0"/>
                      </a:endParaRPr>
                    </a:p>
                  </a:txBody>
                  <a:tcPr marL="9525" marR="9525" marT="9525" marB="0" anchor="ctr">
                    <a:solidFill>
                      <a:schemeClr val="tx2"/>
                    </a:solidFill>
                  </a:tcPr>
                </a:tc>
                <a:tc>
                  <a:txBody>
                    <a:bodyPr/>
                    <a:lstStyle/>
                    <a:p>
                      <a:pPr algn="ctr" fontAlgn="ctr"/>
                      <a:r>
                        <a:rPr lang="en-US" sz="1400" u="none" strike="noStrike" dirty="0">
                          <a:solidFill>
                            <a:schemeClr val="bg1"/>
                          </a:solidFill>
                          <a:effectLst/>
                          <a:latin typeface="Times New Roman" panose="02020603050405020304" pitchFamily="18" charset="0"/>
                          <a:cs typeface="Times New Roman" panose="02020603050405020304" pitchFamily="18" charset="0"/>
                        </a:rPr>
                        <a:t>percentage of losses %</a:t>
                      </a:r>
                      <a:endParaRPr lang="en-US" sz="1400" b="1" i="0" u="none" strike="noStrike" dirty="0">
                        <a:solidFill>
                          <a:schemeClr val="bg1"/>
                        </a:solidFill>
                        <a:effectLst/>
                        <a:latin typeface="Times New Roman" panose="02020603050405020304" pitchFamily="18" charset="0"/>
                        <a:cs typeface="Times New Roman" panose="02020603050405020304" pitchFamily="18" charset="0"/>
                      </a:endParaRPr>
                    </a:p>
                  </a:txBody>
                  <a:tcPr marL="9525" marR="9525" marT="9525" marB="0" anchor="ctr">
                    <a:solidFill>
                      <a:schemeClr val="tx2"/>
                    </a:solidFill>
                  </a:tcPr>
                </a:tc>
                <a:tc>
                  <a:txBody>
                    <a:bodyPr/>
                    <a:lstStyle/>
                    <a:p>
                      <a:pPr algn="ctr" fontAlgn="ctr"/>
                      <a:r>
                        <a:rPr lang="en-US" sz="1400" u="none" strike="noStrike" dirty="0">
                          <a:solidFill>
                            <a:schemeClr val="bg1"/>
                          </a:solidFill>
                          <a:effectLst/>
                          <a:latin typeface="Times New Roman" panose="02020603050405020304" pitchFamily="18" charset="0"/>
                          <a:cs typeface="Times New Roman" panose="02020603050405020304" pitchFamily="18" charset="0"/>
                        </a:rPr>
                        <a:t>2019 pop</a:t>
                      </a:r>
                      <a:endParaRPr lang="en-US" sz="1400" b="1" i="0" u="none" strike="noStrike" dirty="0">
                        <a:solidFill>
                          <a:schemeClr val="bg1"/>
                        </a:solidFill>
                        <a:effectLst/>
                        <a:latin typeface="Times New Roman" panose="02020603050405020304" pitchFamily="18" charset="0"/>
                        <a:cs typeface="Times New Roman" panose="02020603050405020304" pitchFamily="18" charset="0"/>
                      </a:endParaRPr>
                    </a:p>
                  </a:txBody>
                  <a:tcPr marL="9525" marR="9525" marT="9525" marB="0" anchor="ctr">
                    <a:solidFill>
                      <a:schemeClr val="tx2"/>
                    </a:solidFill>
                  </a:tcPr>
                </a:tc>
                <a:tc>
                  <a:txBody>
                    <a:bodyPr/>
                    <a:lstStyle/>
                    <a:p>
                      <a:pPr algn="ctr" fontAlgn="ctr"/>
                      <a:r>
                        <a:rPr lang="en-US" sz="1400" u="none" strike="noStrike" dirty="0">
                          <a:solidFill>
                            <a:schemeClr val="bg1"/>
                          </a:solidFill>
                          <a:effectLst/>
                          <a:latin typeface="Times New Roman" panose="02020603050405020304" pitchFamily="18" charset="0"/>
                          <a:cs typeface="Times New Roman" panose="02020603050405020304" pitchFamily="18" charset="0"/>
                        </a:rPr>
                        <a:t>consumed 2019 m3</a:t>
                      </a:r>
                      <a:endParaRPr lang="en-US" sz="1400" b="1" i="0" u="none" strike="noStrike" dirty="0">
                        <a:solidFill>
                          <a:schemeClr val="bg1"/>
                        </a:solidFill>
                        <a:effectLst/>
                        <a:latin typeface="Times New Roman" panose="02020603050405020304" pitchFamily="18" charset="0"/>
                        <a:cs typeface="Times New Roman" panose="02020603050405020304" pitchFamily="18" charset="0"/>
                      </a:endParaRPr>
                    </a:p>
                  </a:txBody>
                  <a:tcPr marL="9525" marR="9525" marT="9525" marB="0" anchor="ctr">
                    <a:solidFill>
                      <a:schemeClr val="tx2"/>
                    </a:solidFill>
                  </a:tcPr>
                </a:tc>
                <a:tc>
                  <a:txBody>
                    <a:bodyPr/>
                    <a:lstStyle/>
                    <a:p>
                      <a:pPr algn="ctr" fontAlgn="ctr"/>
                      <a:r>
                        <a:rPr lang="en-US" sz="1400" u="none" strike="noStrike" dirty="0">
                          <a:solidFill>
                            <a:schemeClr val="bg1"/>
                          </a:solidFill>
                          <a:effectLst/>
                          <a:latin typeface="Times New Roman" panose="02020603050405020304" pitchFamily="18" charset="0"/>
                          <a:cs typeface="Times New Roman" panose="02020603050405020304" pitchFamily="18" charset="0"/>
                        </a:rPr>
                        <a:t>consumed L/C/D 2019</a:t>
                      </a:r>
                      <a:endParaRPr lang="en-US" sz="1400" b="1" i="0" u="none" strike="noStrike" dirty="0">
                        <a:solidFill>
                          <a:schemeClr val="bg1"/>
                        </a:solidFill>
                        <a:effectLst/>
                        <a:latin typeface="Times New Roman" panose="02020603050405020304" pitchFamily="18" charset="0"/>
                        <a:cs typeface="Times New Roman" panose="02020603050405020304" pitchFamily="18" charset="0"/>
                      </a:endParaRPr>
                    </a:p>
                  </a:txBody>
                  <a:tcPr marL="9525" marR="9525" marT="9525" marB="0" anchor="ctr">
                    <a:solidFill>
                      <a:schemeClr val="tx2"/>
                    </a:solidFill>
                  </a:tcPr>
                </a:tc>
                <a:tc>
                  <a:txBody>
                    <a:bodyPr/>
                    <a:lstStyle/>
                    <a:p>
                      <a:pPr algn="ctr" fontAlgn="ctr"/>
                      <a:r>
                        <a:rPr lang="en-US" sz="1400" u="none" strike="noStrike" dirty="0">
                          <a:solidFill>
                            <a:schemeClr val="bg1"/>
                          </a:solidFill>
                          <a:effectLst/>
                          <a:latin typeface="Times New Roman" panose="02020603050405020304" pitchFamily="18" charset="0"/>
                          <a:cs typeface="Times New Roman" panose="02020603050405020304" pitchFamily="18" charset="0"/>
                        </a:rPr>
                        <a:t>supplied in year 2019 m3</a:t>
                      </a:r>
                      <a:endParaRPr lang="en-US" sz="1400" b="1" i="0" u="none" strike="noStrike" dirty="0">
                        <a:solidFill>
                          <a:schemeClr val="bg1"/>
                        </a:solidFill>
                        <a:effectLst/>
                        <a:latin typeface="Times New Roman" panose="02020603050405020304" pitchFamily="18" charset="0"/>
                        <a:cs typeface="Times New Roman" panose="02020603050405020304" pitchFamily="18" charset="0"/>
                      </a:endParaRPr>
                    </a:p>
                  </a:txBody>
                  <a:tcPr marL="9525" marR="9525" marT="9525" marB="0" anchor="ctr">
                    <a:solidFill>
                      <a:schemeClr val="tx2"/>
                    </a:solidFill>
                  </a:tcPr>
                </a:tc>
                <a:tc>
                  <a:txBody>
                    <a:bodyPr/>
                    <a:lstStyle/>
                    <a:p>
                      <a:pPr algn="ctr" fontAlgn="ctr"/>
                      <a:r>
                        <a:rPr lang="en-US" sz="1400" u="none" strike="noStrike" dirty="0">
                          <a:solidFill>
                            <a:schemeClr val="bg1"/>
                          </a:solidFill>
                          <a:effectLst/>
                          <a:latin typeface="Times New Roman" panose="02020603050405020304" pitchFamily="18" charset="0"/>
                          <a:cs typeface="Times New Roman" panose="02020603050405020304" pitchFamily="18" charset="0"/>
                        </a:rPr>
                        <a:t>supplied L/C/D 2019</a:t>
                      </a:r>
                      <a:endParaRPr lang="en-US" sz="1400" b="1" i="0" u="none" strike="noStrike" dirty="0">
                        <a:solidFill>
                          <a:schemeClr val="bg1"/>
                        </a:solidFill>
                        <a:effectLst/>
                        <a:latin typeface="Times New Roman" panose="02020603050405020304" pitchFamily="18" charset="0"/>
                        <a:cs typeface="Times New Roman" panose="02020603050405020304" pitchFamily="18" charset="0"/>
                      </a:endParaRPr>
                    </a:p>
                  </a:txBody>
                  <a:tcPr marL="9525" marR="9525" marT="9525" marB="0" anchor="ctr">
                    <a:solidFill>
                      <a:schemeClr val="tx2"/>
                    </a:solidFill>
                  </a:tcPr>
                </a:tc>
                <a:extLst>
                  <a:ext uri="{0D108BD9-81ED-4DB2-BD59-A6C34878D82A}">
                    <a16:rowId xmlns:a16="http://schemas.microsoft.com/office/drawing/2014/main" val="1709623157"/>
                  </a:ext>
                </a:extLst>
              </a:tr>
              <a:tr h="590873">
                <a:tc>
                  <a:txBody>
                    <a:bodyPr/>
                    <a:lstStyle/>
                    <a:p>
                      <a:pPr algn="ctr" fontAlgn="ctr"/>
                      <a:r>
                        <a:rPr lang="en-US" sz="1400" u="none" strike="noStrike" dirty="0">
                          <a:solidFill>
                            <a:schemeClr val="bg1"/>
                          </a:solidFill>
                          <a:effectLst/>
                          <a:latin typeface="Times New Roman" panose="02020603050405020304" pitchFamily="18" charset="0"/>
                          <a:cs typeface="Times New Roman" panose="02020603050405020304" pitchFamily="18" charset="0"/>
                        </a:rPr>
                        <a:t>Asker_Camps</a:t>
                      </a:r>
                      <a:endParaRPr lang="en-US" sz="1400" b="1" i="0" u="none" strike="noStrike" dirty="0">
                        <a:solidFill>
                          <a:schemeClr val="bg1"/>
                        </a:solidFill>
                        <a:effectLst/>
                        <a:latin typeface="Times New Roman" panose="02020603050405020304" pitchFamily="18" charset="0"/>
                        <a:cs typeface="Times New Roman" panose="02020603050405020304" pitchFamily="18" charset="0"/>
                      </a:endParaRPr>
                    </a:p>
                  </a:txBody>
                  <a:tcPr marL="9525" marR="9525" marT="9525" marB="0" anchor="ctr">
                    <a:solidFill>
                      <a:schemeClr val="bg2">
                        <a:lumMod val="75000"/>
                      </a:schemeClr>
                    </a:solidFill>
                  </a:tcPr>
                </a:tc>
                <a:tc>
                  <a:txBody>
                    <a:bodyPr/>
                    <a:lstStyle/>
                    <a:p>
                      <a:pPr algn="ctr" fontAlgn="ctr"/>
                      <a:r>
                        <a:rPr lang="en-US" sz="1400" u="none" strike="noStrike" dirty="0">
                          <a:effectLst/>
                          <a:latin typeface="Times New Roman" panose="02020603050405020304" pitchFamily="18" charset="0"/>
                          <a:cs typeface="Times New Roman" panose="02020603050405020304" pitchFamily="18" charset="0"/>
                        </a:rPr>
                        <a:t>0.031422</a:t>
                      </a:r>
                      <a:endParaRPr lang="en-US" sz="1400" b="1"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ctr">
                    <a:solidFill>
                      <a:schemeClr val="bg2">
                        <a:lumMod val="60000"/>
                        <a:lumOff val="40000"/>
                      </a:schemeClr>
                    </a:solidFill>
                  </a:tcPr>
                </a:tc>
                <a:tc>
                  <a:txBody>
                    <a:bodyPr/>
                    <a:lstStyle/>
                    <a:p>
                      <a:pPr algn="ctr" fontAlgn="ctr"/>
                      <a:r>
                        <a:rPr lang="en-US" sz="1400" u="none" strike="noStrike" dirty="0">
                          <a:effectLst/>
                          <a:latin typeface="Times New Roman" panose="02020603050405020304" pitchFamily="18" charset="0"/>
                          <a:cs typeface="Times New Roman" panose="02020603050405020304" pitchFamily="18" charset="0"/>
                        </a:rPr>
                        <a:t>23.10</a:t>
                      </a:r>
                      <a:endParaRPr lang="en-US" sz="1400" b="1"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ctr">
                    <a:solidFill>
                      <a:schemeClr val="bg2">
                        <a:lumMod val="60000"/>
                        <a:lumOff val="40000"/>
                      </a:schemeClr>
                    </a:solidFill>
                  </a:tcPr>
                </a:tc>
                <a:tc>
                  <a:txBody>
                    <a:bodyPr/>
                    <a:lstStyle/>
                    <a:p>
                      <a:pPr algn="ctr" fontAlgn="ctr"/>
                      <a:r>
                        <a:rPr lang="en-US" sz="1400" u="none" strike="noStrike" dirty="0">
                          <a:effectLst/>
                          <a:latin typeface="Times New Roman" panose="02020603050405020304" pitchFamily="18" charset="0"/>
                          <a:cs typeface="Times New Roman" panose="02020603050405020304" pitchFamily="18" charset="0"/>
                        </a:rPr>
                        <a:t>11876</a:t>
                      </a:r>
                      <a:endParaRPr lang="en-US" sz="1400" b="1"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ctr">
                    <a:solidFill>
                      <a:schemeClr val="bg2">
                        <a:lumMod val="60000"/>
                        <a:lumOff val="40000"/>
                      </a:schemeClr>
                    </a:solidFill>
                  </a:tcPr>
                </a:tc>
                <a:tc>
                  <a:txBody>
                    <a:bodyPr/>
                    <a:lstStyle/>
                    <a:p>
                      <a:pPr algn="ctr" fontAlgn="ctr"/>
                      <a:r>
                        <a:rPr lang="en-US" sz="1400" u="none" strike="noStrike" dirty="0">
                          <a:effectLst/>
                          <a:latin typeface="Times New Roman" panose="02020603050405020304" pitchFamily="18" charset="0"/>
                          <a:cs typeface="Times New Roman" panose="02020603050405020304" pitchFamily="18" charset="0"/>
                        </a:rPr>
                        <a:t>349203</a:t>
                      </a:r>
                      <a:endParaRPr lang="en-US" sz="1400" b="1"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ctr">
                    <a:solidFill>
                      <a:schemeClr val="bg2">
                        <a:lumMod val="60000"/>
                        <a:lumOff val="40000"/>
                      </a:schemeClr>
                    </a:solidFill>
                  </a:tcPr>
                </a:tc>
                <a:tc>
                  <a:txBody>
                    <a:bodyPr/>
                    <a:lstStyle/>
                    <a:p>
                      <a:pPr algn="ctr" fontAlgn="ctr"/>
                      <a:r>
                        <a:rPr lang="en-US" sz="1400" u="none" strike="noStrike">
                          <a:effectLst/>
                          <a:latin typeface="Times New Roman" panose="02020603050405020304" pitchFamily="18" charset="0"/>
                          <a:cs typeface="Times New Roman" panose="02020603050405020304" pitchFamily="18" charset="0"/>
                        </a:rPr>
                        <a:t>81</a:t>
                      </a:r>
                      <a:endParaRPr lang="en-US" sz="1400" b="1" i="0" u="none" strike="noStrike">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ctr">
                    <a:solidFill>
                      <a:schemeClr val="bg2">
                        <a:lumMod val="60000"/>
                        <a:lumOff val="40000"/>
                      </a:schemeClr>
                    </a:solidFill>
                  </a:tcPr>
                </a:tc>
                <a:tc>
                  <a:txBody>
                    <a:bodyPr/>
                    <a:lstStyle/>
                    <a:p>
                      <a:pPr algn="ctr" fontAlgn="ctr"/>
                      <a:r>
                        <a:rPr lang="en-US" sz="1400" u="none" strike="noStrike">
                          <a:effectLst/>
                          <a:latin typeface="Times New Roman" panose="02020603050405020304" pitchFamily="18" charset="0"/>
                          <a:cs typeface="Times New Roman" panose="02020603050405020304" pitchFamily="18" charset="0"/>
                        </a:rPr>
                        <a:t>429869</a:t>
                      </a:r>
                      <a:endParaRPr lang="en-US" sz="1400" b="1" i="0" u="none" strike="noStrike">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ctr">
                    <a:solidFill>
                      <a:schemeClr val="bg2">
                        <a:lumMod val="60000"/>
                        <a:lumOff val="40000"/>
                      </a:schemeClr>
                    </a:solidFill>
                  </a:tcPr>
                </a:tc>
                <a:tc>
                  <a:txBody>
                    <a:bodyPr/>
                    <a:lstStyle/>
                    <a:p>
                      <a:pPr algn="ctr" fontAlgn="ctr"/>
                      <a:r>
                        <a:rPr lang="en-US" sz="1400" u="none" strike="noStrike">
                          <a:effectLst/>
                          <a:latin typeface="Times New Roman" panose="02020603050405020304" pitchFamily="18" charset="0"/>
                          <a:cs typeface="Times New Roman" panose="02020603050405020304" pitchFamily="18" charset="0"/>
                        </a:rPr>
                        <a:t>105</a:t>
                      </a:r>
                      <a:endParaRPr lang="en-US" sz="1400" b="1" i="0" u="none" strike="noStrike">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ctr">
                    <a:solidFill>
                      <a:schemeClr val="bg2">
                        <a:lumMod val="60000"/>
                        <a:lumOff val="40000"/>
                      </a:schemeClr>
                    </a:solidFill>
                  </a:tcPr>
                </a:tc>
                <a:extLst>
                  <a:ext uri="{0D108BD9-81ED-4DB2-BD59-A6C34878D82A}">
                    <a16:rowId xmlns:a16="http://schemas.microsoft.com/office/drawing/2014/main" val="1376690990"/>
                  </a:ext>
                </a:extLst>
              </a:tr>
              <a:tr h="301887">
                <a:tc>
                  <a:txBody>
                    <a:bodyPr/>
                    <a:lstStyle/>
                    <a:p>
                      <a:pPr algn="ctr" fontAlgn="ctr"/>
                      <a:r>
                        <a:rPr lang="en-US" sz="1400" u="none" strike="noStrike" dirty="0">
                          <a:solidFill>
                            <a:schemeClr val="bg1"/>
                          </a:solidFill>
                          <a:effectLst/>
                          <a:latin typeface="Times New Roman" panose="02020603050405020304" pitchFamily="18" charset="0"/>
                          <a:cs typeface="Times New Roman" panose="02020603050405020304" pitchFamily="18" charset="0"/>
                        </a:rPr>
                        <a:t>C1_Oldcity</a:t>
                      </a:r>
                      <a:endParaRPr lang="en-US" sz="1400" b="1" i="0" u="none" strike="noStrike" dirty="0">
                        <a:solidFill>
                          <a:schemeClr val="bg1"/>
                        </a:solidFill>
                        <a:effectLst/>
                        <a:latin typeface="Times New Roman" panose="02020603050405020304" pitchFamily="18" charset="0"/>
                        <a:cs typeface="Times New Roman" panose="02020603050405020304" pitchFamily="18" charset="0"/>
                      </a:endParaRPr>
                    </a:p>
                  </a:txBody>
                  <a:tcPr marL="9525" marR="9525" marT="9525" marB="0" anchor="ctr">
                    <a:solidFill>
                      <a:schemeClr val="bg2">
                        <a:lumMod val="75000"/>
                      </a:schemeClr>
                    </a:solidFill>
                  </a:tcPr>
                </a:tc>
                <a:tc>
                  <a:txBody>
                    <a:bodyPr/>
                    <a:lstStyle/>
                    <a:p>
                      <a:pPr algn="ctr" fontAlgn="ctr"/>
                      <a:r>
                        <a:rPr lang="en-US" sz="1400" u="none" strike="noStrike">
                          <a:effectLst/>
                          <a:latin typeface="Times New Roman" panose="02020603050405020304" pitchFamily="18" charset="0"/>
                          <a:cs typeface="Times New Roman" panose="02020603050405020304" pitchFamily="18" charset="0"/>
                        </a:rPr>
                        <a:t>0.008237</a:t>
                      </a:r>
                      <a:endParaRPr lang="en-US" sz="1400" b="1" i="0" u="none" strike="noStrike">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ctr">
                    <a:solidFill>
                      <a:schemeClr val="bg2">
                        <a:lumMod val="60000"/>
                        <a:lumOff val="40000"/>
                      </a:schemeClr>
                    </a:solidFill>
                  </a:tcPr>
                </a:tc>
                <a:tc>
                  <a:txBody>
                    <a:bodyPr/>
                    <a:lstStyle/>
                    <a:p>
                      <a:pPr algn="ctr" fontAlgn="ctr"/>
                      <a:r>
                        <a:rPr lang="en-US" sz="1400" u="none" strike="noStrike" dirty="0">
                          <a:effectLst/>
                          <a:latin typeface="Times New Roman" panose="02020603050405020304" pitchFamily="18" charset="0"/>
                          <a:cs typeface="Times New Roman" panose="02020603050405020304" pitchFamily="18" charset="0"/>
                        </a:rPr>
                        <a:t>62.20</a:t>
                      </a:r>
                      <a:endParaRPr lang="en-US" sz="1400" b="1"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ctr">
                    <a:solidFill>
                      <a:schemeClr val="bg2">
                        <a:lumMod val="60000"/>
                        <a:lumOff val="40000"/>
                      </a:schemeClr>
                    </a:solidFill>
                  </a:tcPr>
                </a:tc>
                <a:tc>
                  <a:txBody>
                    <a:bodyPr/>
                    <a:lstStyle/>
                    <a:p>
                      <a:pPr algn="ctr" fontAlgn="ctr"/>
                      <a:r>
                        <a:rPr lang="en-US" sz="1400" u="none" strike="noStrike" dirty="0">
                          <a:effectLst/>
                          <a:latin typeface="Times New Roman" panose="02020603050405020304" pitchFamily="18" charset="0"/>
                          <a:cs typeface="Times New Roman" panose="02020603050405020304" pitchFamily="18" charset="0"/>
                        </a:rPr>
                        <a:t>8968</a:t>
                      </a:r>
                      <a:endParaRPr lang="en-US" sz="1400" b="1"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ctr">
                    <a:solidFill>
                      <a:schemeClr val="bg2">
                        <a:lumMod val="60000"/>
                        <a:lumOff val="40000"/>
                      </a:schemeClr>
                    </a:solidFill>
                  </a:tcPr>
                </a:tc>
                <a:tc>
                  <a:txBody>
                    <a:bodyPr/>
                    <a:lstStyle/>
                    <a:p>
                      <a:pPr algn="ctr" fontAlgn="ctr"/>
                      <a:r>
                        <a:rPr lang="en-US" sz="1400" u="none" strike="noStrike">
                          <a:effectLst/>
                          <a:latin typeface="Times New Roman" panose="02020603050405020304" pitchFamily="18" charset="0"/>
                          <a:cs typeface="Times New Roman" panose="02020603050405020304" pitchFamily="18" charset="0"/>
                        </a:rPr>
                        <a:t>190112</a:t>
                      </a:r>
                      <a:endParaRPr lang="en-US" sz="1400" b="1" i="0" u="none" strike="noStrike">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ctr">
                    <a:solidFill>
                      <a:schemeClr val="bg2">
                        <a:lumMod val="60000"/>
                        <a:lumOff val="40000"/>
                      </a:schemeClr>
                    </a:solidFill>
                  </a:tcPr>
                </a:tc>
                <a:tc>
                  <a:txBody>
                    <a:bodyPr/>
                    <a:lstStyle/>
                    <a:p>
                      <a:pPr algn="ctr" fontAlgn="ctr"/>
                      <a:r>
                        <a:rPr lang="en-US" sz="1400" u="none" strike="noStrike">
                          <a:effectLst/>
                          <a:latin typeface="Times New Roman" panose="02020603050405020304" pitchFamily="18" charset="0"/>
                          <a:cs typeface="Times New Roman" panose="02020603050405020304" pitchFamily="18" charset="0"/>
                        </a:rPr>
                        <a:t>58</a:t>
                      </a:r>
                      <a:endParaRPr lang="en-US" sz="1400" b="1" i="0" u="none" strike="noStrike">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ctr">
                    <a:solidFill>
                      <a:schemeClr val="bg2">
                        <a:lumMod val="60000"/>
                        <a:lumOff val="40000"/>
                      </a:schemeClr>
                    </a:solidFill>
                  </a:tcPr>
                </a:tc>
                <a:tc>
                  <a:txBody>
                    <a:bodyPr/>
                    <a:lstStyle/>
                    <a:p>
                      <a:pPr algn="ctr" fontAlgn="ctr"/>
                      <a:r>
                        <a:rPr lang="en-US" sz="1400" u="none" strike="noStrike">
                          <a:effectLst/>
                          <a:latin typeface="Times New Roman" panose="02020603050405020304" pitchFamily="18" charset="0"/>
                          <a:cs typeface="Times New Roman" panose="02020603050405020304" pitchFamily="18" charset="0"/>
                        </a:rPr>
                        <a:t>308362</a:t>
                      </a:r>
                      <a:endParaRPr lang="en-US" sz="1400" b="1" i="0" u="none" strike="noStrike">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ctr">
                    <a:solidFill>
                      <a:schemeClr val="bg2">
                        <a:lumMod val="60000"/>
                        <a:lumOff val="40000"/>
                      </a:schemeClr>
                    </a:solidFill>
                  </a:tcPr>
                </a:tc>
                <a:tc>
                  <a:txBody>
                    <a:bodyPr/>
                    <a:lstStyle/>
                    <a:p>
                      <a:pPr algn="ctr" fontAlgn="ctr"/>
                      <a:r>
                        <a:rPr lang="en-US" sz="1400" u="none" strike="noStrike">
                          <a:effectLst/>
                          <a:latin typeface="Times New Roman" panose="02020603050405020304" pitchFamily="18" charset="0"/>
                          <a:cs typeface="Times New Roman" panose="02020603050405020304" pitchFamily="18" charset="0"/>
                        </a:rPr>
                        <a:t>154</a:t>
                      </a:r>
                      <a:endParaRPr lang="en-US" sz="1400" b="1" i="0" u="none" strike="noStrike">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ctr">
                    <a:solidFill>
                      <a:schemeClr val="bg2">
                        <a:lumMod val="60000"/>
                        <a:lumOff val="40000"/>
                      </a:schemeClr>
                    </a:solidFill>
                  </a:tcPr>
                </a:tc>
                <a:extLst>
                  <a:ext uri="{0D108BD9-81ED-4DB2-BD59-A6C34878D82A}">
                    <a16:rowId xmlns:a16="http://schemas.microsoft.com/office/drawing/2014/main" val="1525428041"/>
                  </a:ext>
                </a:extLst>
              </a:tr>
              <a:tr h="301887">
                <a:tc>
                  <a:txBody>
                    <a:bodyPr/>
                    <a:lstStyle/>
                    <a:p>
                      <a:pPr algn="ctr" fontAlgn="ctr"/>
                      <a:r>
                        <a:rPr lang="en-US" sz="1400" u="none" strike="noStrike" dirty="0">
                          <a:solidFill>
                            <a:schemeClr val="bg1"/>
                          </a:solidFill>
                          <a:effectLst/>
                          <a:latin typeface="Times New Roman" panose="02020603050405020304" pitchFamily="18" charset="0"/>
                          <a:cs typeface="Times New Roman" panose="02020603050405020304" pitchFamily="18" charset="0"/>
                        </a:rPr>
                        <a:t>C1E</a:t>
                      </a:r>
                      <a:endParaRPr lang="en-US" sz="1400" b="1" i="0" u="none" strike="noStrike" dirty="0">
                        <a:solidFill>
                          <a:schemeClr val="bg1"/>
                        </a:solidFill>
                        <a:effectLst/>
                        <a:latin typeface="Times New Roman" panose="02020603050405020304" pitchFamily="18" charset="0"/>
                        <a:cs typeface="Times New Roman" panose="02020603050405020304" pitchFamily="18" charset="0"/>
                      </a:endParaRPr>
                    </a:p>
                  </a:txBody>
                  <a:tcPr marL="9525" marR="9525" marT="9525" marB="0" anchor="ctr">
                    <a:solidFill>
                      <a:schemeClr val="bg2">
                        <a:lumMod val="75000"/>
                      </a:schemeClr>
                    </a:solidFill>
                  </a:tcPr>
                </a:tc>
                <a:tc>
                  <a:txBody>
                    <a:bodyPr/>
                    <a:lstStyle/>
                    <a:p>
                      <a:pPr algn="ctr" fontAlgn="ctr"/>
                      <a:r>
                        <a:rPr lang="en-US" sz="1400" u="none" strike="noStrike">
                          <a:effectLst/>
                          <a:latin typeface="Times New Roman" panose="02020603050405020304" pitchFamily="18" charset="0"/>
                          <a:cs typeface="Times New Roman" panose="02020603050405020304" pitchFamily="18" charset="0"/>
                        </a:rPr>
                        <a:t>0.014033</a:t>
                      </a:r>
                      <a:endParaRPr lang="en-US" sz="1400" b="1" i="0" u="none" strike="noStrike">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ctr">
                    <a:solidFill>
                      <a:schemeClr val="bg2">
                        <a:lumMod val="60000"/>
                        <a:lumOff val="40000"/>
                      </a:schemeClr>
                    </a:solidFill>
                  </a:tcPr>
                </a:tc>
                <a:tc>
                  <a:txBody>
                    <a:bodyPr/>
                    <a:lstStyle/>
                    <a:p>
                      <a:pPr algn="ctr" fontAlgn="ctr"/>
                      <a:r>
                        <a:rPr lang="en-US" sz="1400" u="none" strike="noStrike" dirty="0">
                          <a:effectLst/>
                          <a:latin typeface="Times New Roman" panose="02020603050405020304" pitchFamily="18" charset="0"/>
                          <a:cs typeface="Times New Roman" panose="02020603050405020304" pitchFamily="18" charset="0"/>
                        </a:rPr>
                        <a:t>62.20</a:t>
                      </a:r>
                      <a:endParaRPr lang="en-US" sz="1400" b="1"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ctr">
                    <a:solidFill>
                      <a:schemeClr val="bg2">
                        <a:lumMod val="60000"/>
                        <a:lumOff val="40000"/>
                      </a:schemeClr>
                    </a:solidFill>
                  </a:tcPr>
                </a:tc>
                <a:tc>
                  <a:txBody>
                    <a:bodyPr/>
                    <a:lstStyle/>
                    <a:p>
                      <a:pPr algn="ctr" fontAlgn="ctr"/>
                      <a:r>
                        <a:rPr lang="en-US" sz="1400" u="none" strike="noStrike" dirty="0">
                          <a:effectLst/>
                          <a:latin typeface="Times New Roman" panose="02020603050405020304" pitchFamily="18" charset="0"/>
                          <a:cs typeface="Times New Roman" panose="02020603050405020304" pitchFamily="18" charset="0"/>
                        </a:rPr>
                        <a:t>5894</a:t>
                      </a:r>
                      <a:endParaRPr lang="en-US" sz="1400" b="1"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ctr">
                    <a:solidFill>
                      <a:schemeClr val="bg2">
                        <a:lumMod val="60000"/>
                        <a:lumOff val="40000"/>
                      </a:schemeClr>
                    </a:solidFill>
                  </a:tcPr>
                </a:tc>
                <a:tc>
                  <a:txBody>
                    <a:bodyPr/>
                    <a:lstStyle/>
                    <a:p>
                      <a:pPr algn="ctr" fontAlgn="ctr"/>
                      <a:r>
                        <a:rPr lang="en-US" sz="1400" u="none" strike="noStrike" dirty="0">
                          <a:effectLst/>
                          <a:latin typeface="Times New Roman" panose="02020603050405020304" pitchFamily="18" charset="0"/>
                          <a:cs typeface="Times New Roman" panose="02020603050405020304" pitchFamily="18" charset="0"/>
                        </a:rPr>
                        <a:t>130809</a:t>
                      </a:r>
                      <a:endParaRPr lang="en-US" sz="1400" b="1"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ctr">
                    <a:solidFill>
                      <a:schemeClr val="bg2">
                        <a:lumMod val="60000"/>
                        <a:lumOff val="40000"/>
                      </a:schemeClr>
                    </a:solidFill>
                  </a:tcPr>
                </a:tc>
                <a:tc>
                  <a:txBody>
                    <a:bodyPr/>
                    <a:lstStyle/>
                    <a:p>
                      <a:pPr algn="ctr" fontAlgn="ctr"/>
                      <a:r>
                        <a:rPr lang="en-US" sz="1400" u="none" strike="noStrike">
                          <a:effectLst/>
                          <a:latin typeface="Times New Roman" panose="02020603050405020304" pitchFamily="18" charset="0"/>
                          <a:cs typeface="Times New Roman" panose="02020603050405020304" pitchFamily="18" charset="0"/>
                        </a:rPr>
                        <a:t>61</a:t>
                      </a:r>
                      <a:endParaRPr lang="en-US" sz="1400" b="1" i="0" u="none" strike="noStrike">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ctr">
                    <a:solidFill>
                      <a:schemeClr val="bg2">
                        <a:lumMod val="60000"/>
                        <a:lumOff val="40000"/>
                      </a:schemeClr>
                    </a:solidFill>
                  </a:tcPr>
                </a:tc>
                <a:tc>
                  <a:txBody>
                    <a:bodyPr/>
                    <a:lstStyle/>
                    <a:p>
                      <a:pPr algn="ctr" fontAlgn="ctr"/>
                      <a:r>
                        <a:rPr lang="en-US" sz="1400" u="none" strike="noStrike">
                          <a:effectLst/>
                          <a:latin typeface="Times New Roman" panose="02020603050405020304" pitchFamily="18" charset="0"/>
                          <a:cs typeface="Times New Roman" panose="02020603050405020304" pitchFamily="18" charset="0"/>
                        </a:rPr>
                        <a:t>212172</a:t>
                      </a:r>
                      <a:endParaRPr lang="en-US" sz="1400" b="1" i="0" u="none" strike="noStrike">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ctr">
                    <a:solidFill>
                      <a:schemeClr val="bg2">
                        <a:lumMod val="60000"/>
                        <a:lumOff val="40000"/>
                      </a:schemeClr>
                    </a:solidFill>
                  </a:tcPr>
                </a:tc>
                <a:tc>
                  <a:txBody>
                    <a:bodyPr/>
                    <a:lstStyle/>
                    <a:p>
                      <a:pPr algn="ctr" fontAlgn="ctr"/>
                      <a:r>
                        <a:rPr lang="en-US" sz="1400" u="none" strike="noStrike">
                          <a:effectLst/>
                          <a:latin typeface="Times New Roman" panose="02020603050405020304" pitchFamily="18" charset="0"/>
                          <a:cs typeface="Times New Roman" panose="02020603050405020304" pitchFamily="18" charset="0"/>
                        </a:rPr>
                        <a:t>161</a:t>
                      </a:r>
                      <a:endParaRPr lang="en-US" sz="1400" b="1" i="0" u="none" strike="noStrike">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ctr">
                    <a:solidFill>
                      <a:schemeClr val="bg2">
                        <a:lumMod val="60000"/>
                        <a:lumOff val="40000"/>
                      </a:schemeClr>
                    </a:solidFill>
                  </a:tcPr>
                </a:tc>
                <a:extLst>
                  <a:ext uri="{0D108BD9-81ED-4DB2-BD59-A6C34878D82A}">
                    <a16:rowId xmlns:a16="http://schemas.microsoft.com/office/drawing/2014/main" val="164657321"/>
                  </a:ext>
                </a:extLst>
              </a:tr>
              <a:tr h="301887">
                <a:tc>
                  <a:txBody>
                    <a:bodyPr/>
                    <a:lstStyle/>
                    <a:p>
                      <a:pPr algn="ctr" fontAlgn="ctr"/>
                      <a:r>
                        <a:rPr lang="en-US" sz="1400" u="none" strike="noStrike" dirty="0">
                          <a:solidFill>
                            <a:schemeClr val="bg1"/>
                          </a:solidFill>
                          <a:effectLst/>
                          <a:latin typeface="Times New Roman" panose="02020603050405020304" pitchFamily="18" charset="0"/>
                          <a:cs typeface="Times New Roman" panose="02020603050405020304" pitchFamily="18" charset="0"/>
                        </a:rPr>
                        <a:t>C1W</a:t>
                      </a:r>
                      <a:endParaRPr lang="en-US" sz="1400" b="1" i="0" u="none" strike="noStrike" dirty="0">
                        <a:solidFill>
                          <a:schemeClr val="bg1"/>
                        </a:solidFill>
                        <a:effectLst/>
                        <a:latin typeface="Times New Roman" panose="02020603050405020304" pitchFamily="18" charset="0"/>
                        <a:cs typeface="Times New Roman" panose="02020603050405020304" pitchFamily="18" charset="0"/>
                      </a:endParaRPr>
                    </a:p>
                  </a:txBody>
                  <a:tcPr marL="9525" marR="9525" marT="9525" marB="0" anchor="ctr">
                    <a:solidFill>
                      <a:schemeClr val="bg2">
                        <a:lumMod val="75000"/>
                      </a:schemeClr>
                    </a:solidFill>
                  </a:tcPr>
                </a:tc>
                <a:tc>
                  <a:txBody>
                    <a:bodyPr/>
                    <a:lstStyle/>
                    <a:p>
                      <a:pPr algn="ctr" fontAlgn="ctr"/>
                      <a:r>
                        <a:rPr lang="en-US" sz="1400" u="none" strike="noStrike">
                          <a:effectLst/>
                          <a:latin typeface="Times New Roman" panose="02020603050405020304" pitchFamily="18" charset="0"/>
                          <a:cs typeface="Times New Roman" panose="02020603050405020304" pitchFamily="18" charset="0"/>
                        </a:rPr>
                        <a:t>0.046522</a:t>
                      </a:r>
                      <a:endParaRPr lang="en-US" sz="1400" b="1" i="0" u="none" strike="noStrike">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ctr">
                    <a:solidFill>
                      <a:schemeClr val="bg2">
                        <a:lumMod val="60000"/>
                        <a:lumOff val="40000"/>
                      </a:schemeClr>
                    </a:solidFill>
                  </a:tcPr>
                </a:tc>
                <a:tc>
                  <a:txBody>
                    <a:bodyPr/>
                    <a:lstStyle/>
                    <a:p>
                      <a:pPr algn="ctr" fontAlgn="ctr"/>
                      <a:r>
                        <a:rPr lang="en-US" sz="1400" u="none" strike="noStrike">
                          <a:effectLst/>
                          <a:latin typeface="Times New Roman" panose="02020603050405020304" pitchFamily="18" charset="0"/>
                          <a:cs typeface="Times New Roman" panose="02020603050405020304" pitchFamily="18" charset="0"/>
                        </a:rPr>
                        <a:t>62.20</a:t>
                      </a:r>
                      <a:endParaRPr lang="en-US" sz="1400" b="1" i="0" u="none" strike="noStrike">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ctr">
                    <a:solidFill>
                      <a:schemeClr val="bg2">
                        <a:lumMod val="60000"/>
                        <a:lumOff val="40000"/>
                      </a:schemeClr>
                    </a:solidFill>
                  </a:tcPr>
                </a:tc>
                <a:tc>
                  <a:txBody>
                    <a:bodyPr/>
                    <a:lstStyle/>
                    <a:p>
                      <a:pPr algn="ctr" fontAlgn="ctr"/>
                      <a:r>
                        <a:rPr lang="en-US" sz="1400" u="none" strike="noStrike" dirty="0">
                          <a:effectLst/>
                          <a:latin typeface="Times New Roman" panose="02020603050405020304" pitchFamily="18" charset="0"/>
                          <a:cs typeface="Times New Roman" panose="02020603050405020304" pitchFamily="18" charset="0"/>
                        </a:rPr>
                        <a:t>8275</a:t>
                      </a:r>
                      <a:endParaRPr lang="en-US" sz="1400" b="1"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ctr">
                    <a:solidFill>
                      <a:schemeClr val="bg2">
                        <a:lumMod val="60000"/>
                        <a:lumOff val="40000"/>
                      </a:schemeClr>
                    </a:solidFill>
                  </a:tcPr>
                </a:tc>
                <a:tc>
                  <a:txBody>
                    <a:bodyPr/>
                    <a:lstStyle/>
                    <a:p>
                      <a:pPr algn="ctr" fontAlgn="ctr"/>
                      <a:r>
                        <a:rPr lang="en-US" sz="1400" u="none" strike="noStrike" dirty="0">
                          <a:effectLst/>
                          <a:latin typeface="Times New Roman" panose="02020603050405020304" pitchFamily="18" charset="0"/>
                          <a:cs typeface="Times New Roman" panose="02020603050405020304" pitchFamily="18" charset="0"/>
                        </a:rPr>
                        <a:t>173964</a:t>
                      </a:r>
                      <a:endParaRPr lang="en-US" sz="1400" b="1"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ctr">
                    <a:solidFill>
                      <a:schemeClr val="bg2">
                        <a:lumMod val="60000"/>
                        <a:lumOff val="40000"/>
                      </a:schemeClr>
                    </a:solidFill>
                  </a:tcPr>
                </a:tc>
                <a:tc>
                  <a:txBody>
                    <a:bodyPr/>
                    <a:lstStyle/>
                    <a:p>
                      <a:pPr algn="ctr" fontAlgn="ctr"/>
                      <a:r>
                        <a:rPr lang="en-US" sz="1400" u="none" strike="noStrike" dirty="0">
                          <a:effectLst/>
                          <a:latin typeface="Times New Roman" panose="02020603050405020304" pitchFamily="18" charset="0"/>
                          <a:cs typeface="Times New Roman" panose="02020603050405020304" pitchFamily="18" charset="0"/>
                        </a:rPr>
                        <a:t>58</a:t>
                      </a:r>
                      <a:endParaRPr lang="en-US" sz="1400" b="1"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ctr">
                    <a:solidFill>
                      <a:schemeClr val="bg2">
                        <a:lumMod val="60000"/>
                        <a:lumOff val="40000"/>
                      </a:schemeClr>
                    </a:solidFill>
                  </a:tcPr>
                </a:tc>
                <a:tc>
                  <a:txBody>
                    <a:bodyPr/>
                    <a:lstStyle/>
                    <a:p>
                      <a:pPr algn="ctr" fontAlgn="ctr"/>
                      <a:r>
                        <a:rPr lang="en-US" sz="1400" u="none" strike="noStrike">
                          <a:effectLst/>
                          <a:latin typeface="Times New Roman" panose="02020603050405020304" pitchFamily="18" charset="0"/>
                          <a:cs typeface="Times New Roman" panose="02020603050405020304" pitchFamily="18" charset="0"/>
                        </a:rPr>
                        <a:t>282170</a:t>
                      </a:r>
                      <a:endParaRPr lang="en-US" sz="1400" b="1" i="0" u="none" strike="noStrike">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ctr">
                    <a:solidFill>
                      <a:schemeClr val="bg2">
                        <a:lumMod val="60000"/>
                        <a:lumOff val="40000"/>
                      </a:schemeClr>
                    </a:solidFill>
                  </a:tcPr>
                </a:tc>
                <a:tc>
                  <a:txBody>
                    <a:bodyPr/>
                    <a:lstStyle/>
                    <a:p>
                      <a:pPr algn="ctr" fontAlgn="ctr"/>
                      <a:r>
                        <a:rPr lang="en-US" sz="1400" u="none" strike="noStrike">
                          <a:effectLst/>
                          <a:latin typeface="Times New Roman" panose="02020603050405020304" pitchFamily="18" charset="0"/>
                          <a:cs typeface="Times New Roman" panose="02020603050405020304" pitchFamily="18" charset="0"/>
                        </a:rPr>
                        <a:t>152</a:t>
                      </a:r>
                      <a:endParaRPr lang="en-US" sz="1400" b="1" i="0" u="none" strike="noStrike">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ctr">
                    <a:solidFill>
                      <a:schemeClr val="bg2">
                        <a:lumMod val="60000"/>
                        <a:lumOff val="40000"/>
                      </a:schemeClr>
                    </a:solidFill>
                  </a:tcPr>
                </a:tc>
                <a:extLst>
                  <a:ext uri="{0D108BD9-81ED-4DB2-BD59-A6C34878D82A}">
                    <a16:rowId xmlns:a16="http://schemas.microsoft.com/office/drawing/2014/main" val="3631978483"/>
                  </a:ext>
                </a:extLst>
              </a:tr>
              <a:tr h="301887">
                <a:tc>
                  <a:txBody>
                    <a:bodyPr/>
                    <a:lstStyle/>
                    <a:p>
                      <a:pPr algn="ctr" fontAlgn="ctr"/>
                      <a:r>
                        <a:rPr lang="en-US" sz="1400" u="none" strike="noStrike" dirty="0">
                          <a:solidFill>
                            <a:schemeClr val="bg1"/>
                          </a:solidFill>
                          <a:effectLst/>
                          <a:latin typeface="Times New Roman" panose="02020603050405020304" pitchFamily="18" charset="0"/>
                          <a:cs typeface="Times New Roman" panose="02020603050405020304" pitchFamily="18" charset="0"/>
                        </a:rPr>
                        <a:t>E0.1</a:t>
                      </a:r>
                      <a:endParaRPr lang="en-US" sz="1400" b="1" i="0" u="none" strike="noStrike" dirty="0">
                        <a:solidFill>
                          <a:schemeClr val="bg1"/>
                        </a:solidFill>
                        <a:effectLst/>
                        <a:latin typeface="Times New Roman" panose="02020603050405020304" pitchFamily="18" charset="0"/>
                        <a:cs typeface="Times New Roman" panose="02020603050405020304" pitchFamily="18" charset="0"/>
                      </a:endParaRPr>
                    </a:p>
                  </a:txBody>
                  <a:tcPr marL="9525" marR="9525" marT="9525" marB="0" anchor="ctr">
                    <a:solidFill>
                      <a:schemeClr val="bg2">
                        <a:lumMod val="75000"/>
                      </a:schemeClr>
                    </a:solidFill>
                  </a:tcPr>
                </a:tc>
                <a:tc>
                  <a:txBody>
                    <a:bodyPr/>
                    <a:lstStyle/>
                    <a:p>
                      <a:pPr algn="ctr" fontAlgn="ctr"/>
                      <a:r>
                        <a:rPr lang="en-US" sz="1400" u="none" strike="noStrike">
                          <a:effectLst/>
                          <a:latin typeface="Times New Roman" panose="02020603050405020304" pitchFamily="18" charset="0"/>
                          <a:cs typeface="Times New Roman" panose="02020603050405020304" pitchFamily="18" charset="0"/>
                        </a:rPr>
                        <a:t>0.068334</a:t>
                      </a:r>
                      <a:endParaRPr lang="en-US" sz="1400" b="1" i="0" u="none" strike="noStrike">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ctr">
                    <a:solidFill>
                      <a:schemeClr val="bg2">
                        <a:lumMod val="60000"/>
                        <a:lumOff val="40000"/>
                      </a:schemeClr>
                    </a:solidFill>
                  </a:tcPr>
                </a:tc>
                <a:tc>
                  <a:txBody>
                    <a:bodyPr/>
                    <a:lstStyle/>
                    <a:p>
                      <a:pPr algn="ctr" fontAlgn="ctr"/>
                      <a:r>
                        <a:rPr lang="en-US" sz="1400" u="none" strike="noStrike">
                          <a:effectLst/>
                          <a:latin typeface="Times New Roman" panose="02020603050405020304" pitchFamily="18" charset="0"/>
                          <a:cs typeface="Times New Roman" panose="02020603050405020304" pitchFamily="18" charset="0"/>
                        </a:rPr>
                        <a:t>49.60</a:t>
                      </a:r>
                      <a:endParaRPr lang="en-US" sz="1400" b="1" i="0" u="none" strike="noStrike">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ctr">
                    <a:solidFill>
                      <a:schemeClr val="bg2">
                        <a:lumMod val="60000"/>
                        <a:lumOff val="40000"/>
                      </a:schemeClr>
                    </a:solidFill>
                  </a:tcPr>
                </a:tc>
                <a:tc>
                  <a:txBody>
                    <a:bodyPr/>
                    <a:lstStyle/>
                    <a:p>
                      <a:pPr algn="ctr" fontAlgn="ctr"/>
                      <a:r>
                        <a:rPr lang="en-US" sz="1400" u="none" strike="noStrike" dirty="0">
                          <a:effectLst/>
                          <a:latin typeface="Times New Roman" panose="02020603050405020304" pitchFamily="18" charset="0"/>
                          <a:cs typeface="Times New Roman" panose="02020603050405020304" pitchFamily="18" charset="0"/>
                        </a:rPr>
                        <a:t>7758</a:t>
                      </a:r>
                      <a:endParaRPr lang="en-US" sz="1400" b="1"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ctr">
                    <a:solidFill>
                      <a:schemeClr val="bg2">
                        <a:lumMod val="60000"/>
                        <a:lumOff val="40000"/>
                      </a:schemeClr>
                    </a:solidFill>
                  </a:tcPr>
                </a:tc>
                <a:tc>
                  <a:txBody>
                    <a:bodyPr/>
                    <a:lstStyle/>
                    <a:p>
                      <a:pPr algn="ctr" fontAlgn="ctr"/>
                      <a:r>
                        <a:rPr lang="en-US" sz="1400" u="none" strike="noStrike" dirty="0">
                          <a:effectLst/>
                          <a:latin typeface="Times New Roman" panose="02020603050405020304" pitchFamily="18" charset="0"/>
                          <a:cs typeface="Times New Roman" panose="02020603050405020304" pitchFamily="18" charset="0"/>
                        </a:rPr>
                        <a:t>186583</a:t>
                      </a:r>
                      <a:endParaRPr lang="en-US" sz="1400" b="1"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ctr">
                    <a:solidFill>
                      <a:schemeClr val="bg2">
                        <a:lumMod val="60000"/>
                        <a:lumOff val="40000"/>
                      </a:schemeClr>
                    </a:solidFill>
                  </a:tcPr>
                </a:tc>
                <a:tc>
                  <a:txBody>
                    <a:bodyPr/>
                    <a:lstStyle/>
                    <a:p>
                      <a:pPr algn="ctr" fontAlgn="ctr"/>
                      <a:r>
                        <a:rPr lang="en-US" sz="1400" u="none" strike="noStrike" dirty="0">
                          <a:effectLst/>
                          <a:latin typeface="Times New Roman" panose="02020603050405020304" pitchFamily="18" charset="0"/>
                          <a:cs typeface="Times New Roman" panose="02020603050405020304" pitchFamily="18" charset="0"/>
                        </a:rPr>
                        <a:t>66</a:t>
                      </a:r>
                      <a:endParaRPr lang="en-US" sz="1400" b="1"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ctr">
                    <a:solidFill>
                      <a:schemeClr val="bg2">
                        <a:lumMod val="60000"/>
                        <a:lumOff val="40000"/>
                      </a:schemeClr>
                    </a:solidFill>
                  </a:tcPr>
                </a:tc>
                <a:tc>
                  <a:txBody>
                    <a:bodyPr/>
                    <a:lstStyle/>
                    <a:p>
                      <a:pPr algn="ctr" fontAlgn="ctr"/>
                      <a:r>
                        <a:rPr lang="en-US" sz="1400" u="none" strike="noStrike">
                          <a:effectLst/>
                          <a:latin typeface="Times New Roman" panose="02020603050405020304" pitchFamily="18" charset="0"/>
                          <a:cs typeface="Times New Roman" panose="02020603050405020304" pitchFamily="18" charset="0"/>
                        </a:rPr>
                        <a:t>279128</a:t>
                      </a:r>
                      <a:endParaRPr lang="en-US" sz="1400" b="1" i="0" u="none" strike="noStrike">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ctr">
                    <a:solidFill>
                      <a:schemeClr val="bg2">
                        <a:lumMod val="60000"/>
                        <a:lumOff val="40000"/>
                      </a:schemeClr>
                    </a:solidFill>
                  </a:tcPr>
                </a:tc>
                <a:tc>
                  <a:txBody>
                    <a:bodyPr/>
                    <a:lstStyle/>
                    <a:p>
                      <a:pPr algn="ctr" fontAlgn="ctr"/>
                      <a:r>
                        <a:rPr lang="en-US" sz="1400" u="none" strike="noStrike">
                          <a:effectLst/>
                          <a:latin typeface="Times New Roman" panose="02020603050405020304" pitchFamily="18" charset="0"/>
                          <a:cs typeface="Times New Roman" panose="02020603050405020304" pitchFamily="18" charset="0"/>
                        </a:rPr>
                        <a:t>131</a:t>
                      </a:r>
                      <a:endParaRPr lang="en-US" sz="1400" b="1" i="0" u="none" strike="noStrike">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ctr">
                    <a:solidFill>
                      <a:schemeClr val="bg2">
                        <a:lumMod val="60000"/>
                        <a:lumOff val="40000"/>
                      </a:schemeClr>
                    </a:solidFill>
                  </a:tcPr>
                </a:tc>
                <a:extLst>
                  <a:ext uri="{0D108BD9-81ED-4DB2-BD59-A6C34878D82A}">
                    <a16:rowId xmlns:a16="http://schemas.microsoft.com/office/drawing/2014/main" val="1888014238"/>
                  </a:ext>
                </a:extLst>
              </a:tr>
              <a:tr h="301887">
                <a:tc>
                  <a:txBody>
                    <a:bodyPr/>
                    <a:lstStyle/>
                    <a:p>
                      <a:pPr algn="ctr" fontAlgn="ctr"/>
                      <a:r>
                        <a:rPr lang="en-US" sz="1400" u="none" strike="noStrike" dirty="0">
                          <a:solidFill>
                            <a:schemeClr val="bg1"/>
                          </a:solidFill>
                          <a:effectLst/>
                          <a:latin typeface="Times New Roman" panose="02020603050405020304" pitchFamily="18" charset="0"/>
                          <a:cs typeface="Times New Roman" panose="02020603050405020304" pitchFamily="18" charset="0"/>
                        </a:rPr>
                        <a:t>E0.2</a:t>
                      </a:r>
                      <a:endParaRPr lang="en-US" sz="1400" b="1" i="0" u="none" strike="noStrike" dirty="0">
                        <a:solidFill>
                          <a:schemeClr val="bg1"/>
                        </a:solidFill>
                        <a:effectLst/>
                        <a:latin typeface="Times New Roman" panose="02020603050405020304" pitchFamily="18" charset="0"/>
                        <a:cs typeface="Times New Roman" panose="02020603050405020304" pitchFamily="18" charset="0"/>
                      </a:endParaRPr>
                    </a:p>
                  </a:txBody>
                  <a:tcPr marL="9525" marR="9525" marT="9525" marB="0" anchor="ctr">
                    <a:solidFill>
                      <a:schemeClr val="bg2">
                        <a:lumMod val="75000"/>
                      </a:schemeClr>
                    </a:solidFill>
                  </a:tcPr>
                </a:tc>
                <a:tc>
                  <a:txBody>
                    <a:bodyPr/>
                    <a:lstStyle/>
                    <a:p>
                      <a:pPr algn="ctr" fontAlgn="ctr"/>
                      <a:r>
                        <a:rPr lang="en-US" sz="1400" u="none" strike="noStrike">
                          <a:effectLst/>
                          <a:latin typeface="Times New Roman" panose="02020603050405020304" pitchFamily="18" charset="0"/>
                          <a:cs typeface="Times New Roman" panose="02020603050405020304" pitchFamily="18" charset="0"/>
                        </a:rPr>
                        <a:t>0.03676</a:t>
                      </a:r>
                      <a:endParaRPr lang="en-US" sz="1400" b="1" i="0" u="none" strike="noStrike">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ctr">
                    <a:solidFill>
                      <a:schemeClr val="bg2">
                        <a:lumMod val="60000"/>
                        <a:lumOff val="40000"/>
                      </a:schemeClr>
                    </a:solidFill>
                  </a:tcPr>
                </a:tc>
                <a:tc>
                  <a:txBody>
                    <a:bodyPr/>
                    <a:lstStyle/>
                    <a:p>
                      <a:pPr algn="ctr" fontAlgn="ctr"/>
                      <a:r>
                        <a:rPr lang="en-US" sz="1400" u="none" strike="noStrike">
                          <a:effectLst/>
                          <a:latin typeface="Times New Roman" panose="02020603050405020304" pitchFamily="18" charset="0"/>
                          <a:cs typeface="Times New Roman" panose="02020603050405020304" pitchFamily="18" charset="0"/>
                        </a:rPr>
                        <a:t>48.00</a:t>
                      </a:r>
                      <a:endParaRPr lang="en-US" sz="1400" b="1" i="0" u="none" strike="noStrike">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ctr">
                    <a:solidFill>
                      <a:schemeClr val="bg2">
                        <a:lumMod val="60000"/>
                        <a:lumOff val="40000"/>
                      </a:schemeClr>
                    </a:solidFill>
                  </a:tcPr>
                </a:tc>
                <a:tc>
                  <a:txBody>
                    <a:bodyPr/>
                    <a:lstStyle/>
                    <a:p>
                      <a:pPr algn="ctr" fontAlgn="ctr"/>
                      <a:r>
                        <a:rPr lang="en-US" sz="1400" u="none" strike="noStrike" dirty="0">
                          <a:effectLst/>
                          <a:latin typeface="Times New Roman" panose="02020603050405020304" pitchFamily="18" charset="0"/>
                          <a:cs typeface="Times New Roman" panose="02020603050405020304" pitchFamily="18" charset="0"/>
                        </a:rPr>
                        <a:t>5814</a:t>
                      </a:r>
                      <a:endParaRPr lang="en-US" sz="1400" b="1"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ctr">
                    <a:solidFill>
                      <a:schemeClr val="bg2">
                        <a:lumMod val="60000"/>
                        <a:lumOff val="40000"/>
                      </a:schemeClr>
                    </a:solidFill>
                  </a:tcPr>
                </a:tc>
                <a:tc>
                  <a:txBody>
                    <a:bodyPr/>
                    <a:lstStyle/>
                    <a:p>
                      <a:pPr algn="ctr" fontAlgn="ctr"/>
                      <a:r>
                        <a:rPr lang="en-US" sz="1400" u="none" strike="noStrike" dirty="0">
                          <a:effectLst/>
                          <a:latin typeface="Times New Roman" panose="02020603050405020304" pitchFamily="18" charset="0"/>
                          <a:cs typeface="Times New Roman" panose="02020603050405020304" pitchFamily="18" charset="0"/>
                        </a:rPr>
                        <a:t>158048</a:t>
                      </a:r>
                      <a:endParaRPr lang="en-US" sz="1400" b="1"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ctr">
                    <a:solidFill>
                      <a:schemeClr val="bg2">
                        <a:lumMod val="60000"/>
                        <a:lumOff val="40000"/>
                      </a:schemeClr>
                    </a:solidFill>
                  </a:tcPr>
                </a:tc>
                <a:tc>
                  <a:txBody>
                    <a:bodyPr/>
                    <a:lstStyle/>
                    <a:p>
                      <a:pPr algn="ctr" fontAlgn="ctr"/>
                      <a:r>
                        <a:rPr lang="en-US" sz="1400" u="none" strike="noStrike" dirty="0">
                          <a:effectLst/>
                          <a:latin typeface="Times New Roman" panose="02020603050405020304" pitchFamily="18" charset="0"/>
                          <a:cs typeface="Times New Roman" panose="02020603050405020304" pitchFamily="18" charset="0"/>
                        </a:rPr>
                        <a:t>74</a:t>
                      </a:r>
                      <a:endParaRPr lang="en-US" sz="1400" b="1"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ctr">
                    <a:solidFill>
                      <a:schemeClr val="bg2">
                        <a:lumMod val="60000"/>
                        <a:lumOff val="40000"/>
                      </a:schemeClr>
                    </a:solidFill>
                  </a:tcPr>
                </a:tc>
                <a:tc>
                  <a:txBody>
                    <a:bodyPr/>
                    <a:lstStyle/>
                    <a:p>
                      <a:pPr algn="ctr" fontAlgn="ctr"/>
                      <a:r>
                        <a:rPr lang="en-US" sz="1400" u="none" strike="noStrike" dirty="0">
                          <a:effectLst/>
                          <a:latin typeface="Times New Roman" panose="02020603050405020304" pitchFamily="18" charset="0"/>
                          <a:cs typeface="Times New Roman" panose="02020603050405020304" pitchFamily="18" charset="0"/>
                        </a:rPr>
                        <a:t>233911</a:t>
                      </a:r>
                      <a:endParaRPr lang="en-US" sz="1400" b="1"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ctr">
                    <a:solidFill>
                      <a:schemeClr val="bg2">
                        <a:lumMod val="60000"/>
                        <a:lumOff val="40000"/>
                      </a:schemeClr>
                    </a:solidFill>
                  </a:tcPr>
                </a:tc>
                <a:tc>
                  <a:txBody>
                    <a:bodyPr/>
                    <a:lstStyle/>
                    <a:p>
                      <a:pPr algn="ctr" fontAlgn="ctr"/>
                      <a:r>
                        <a:rPr lang="en-US" sz="1400" u="none" strike="noStrike">
                          <a:effectLst/>
                          <a:latin typeface="Times New Roman" panose="02020603050405020304" pitchFamily="18" charset="0"/>
                          <a:cs typeface="Times New Roman" panose="02020603050405020304" pitchFamily="18" charset="0"/>
                        </a:rPr>
                        <a:t>143</a:t>
                      </a:r>
                      <a:endParaRPr lang="en-US" sz="1400" b="1" i="0" u="none" strike="noStrike">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ctr">
                    <a:solidFill>
                      <a:schemeClr val="bg2">
                        <a:lumMod val="60000"/>
                        <a:lumOff val="40000"/>
                      </a:schemeClr>
                    </a:solidFill>
                  </a:tcPr>
                </a:tc>
                <a:extLst>
                  <a:ext uri="{0D108BD9-81ED-4DB2-BD59-A6C34878D82A}">
                    <a16:rowId xmlns:a16="http://schemas.microsoft.com/office/drawing/2014/main" val="859597238"/>
                  </a:ext>
                </a:extLst>
              </a:tr>
              <a:tr h="301887">
                <a:tc>
                  <a:txBody>
                    <a:bodyPr/>
                    <a:lstStyle/>
                    <a:p>
                      <a:pPr algn="ctr" fontAlgn="ctr"/>
                      <a:r>
                        <a:rPr lang="en-US" sz="1400" u="none" strike="noStrike" dirty="0">
                          <a:solidFill>
                            <a:schemeClr val="bg1"/>
                          </a:solidFill>
                          <a:effectLst/>
                          <a:latin typeface="Times New Roman" panose="02020603050405020304" pitchFamily="18" charset="0"/>
                          <a:cs typeface="Times New Roman" panose="02020603050405020304" pitchFamily="18" charset="0"/>
                        </a:rPr>
                        <a:t>E0.3</a:t>
                      </a:r>
                      <a:endParaRPr lang="en-US" sz="1400" b="1" i="0" u="none" strike="noStrike" dirty="0">
                        <a:solidFill>
                          <a:schemeClr val="bg1"/>
                        </a:solidFill>
                        <a:effectLst/>
                        <a:latin typeface="Times New Roman" panose="02020603050405020304" pitchFamily="18" charset="0"/>
                        <a:cs typeface="Times New Roman" panose="02020603050405020304" pitchFamily="18" charset="0"/>
                      </a:endParaRPr>
                    </a:p>
                  </a:txBody>
                  <a:tcPr marL="9525" marR="9525" marT="9525" marB="0" anchor="ctr">
                    <a:solidFill>
                      <a:schemeClr val="bg2">
                        <a:lumMod val="75000"/>
                      </a:schemeClr>
                    </a:solidFill>
                  </a:tcPr>
                </a:tc>
                <a:tc>
                  <a:txBody>
                    <a:bodyPr/>
                    <a:lstStyle/>
                    <a:p>
                      <a:pPr algn="ctr" fontAlgn="ctr"/>
                      <a:r>
                        <a:rPr lang="en-US" sz="1400" u="none" strike="noStrike">
                          <a:effectLst/>
                          <a:latin typeface="Times New Roman" panose="02020603050405020304" pitchFamily="18" charset="0"/>
                          <a:cs typeface="Times New Roman" panose="02020603050405020304" pitchFamily="18" charset="0"/>
                        </a:rPr>
                        <a:t>0.007016</a:t>
                      </a:r>
                      <a:endParaRPr lang="en-US" sz="1400" b="1" i="0" u="none" strike="noStrike">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ctr">
                    <a:solidFill>
                      <a:schemeClr val="bg2">
                        <a:lumMod val="60000"/>
                        <a:lumOff val="40000"/>
                      </a:schemeClr>
                    </a:solidFill>
                  </a:tcPr>
                </a:tc>
                <a:tc>
                  <a:txBody>
                    <a:bodyPr/>
                    <a:lstStyle/>
                    <a:p>
                      <a:pPr algn="ctr" fontAlgn="ctr"/>
                      <a:r>
                        <a:rPr lang="en-US" sz="1400" u="none" strike="noStrike">
                          <a:effectLst/>
                          <a:latin typeface="Times New Roman" panose="02020603050405020304" pitchFamily="18" charset="0"/>
                          <a:cs typeface="Times New Roman" panose="02020603050405020304" pitchFamily="18" charset="0"/>
                        </a:rPr>
                        <a:t>34.60</a:t>
                      </a:r>
                      <a:endParaRPr lang="en-US" sz="1400" b="1" i="0" u="none" strike="noStrike">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ctr">
                    <a:solidFill>
                      <a:schemeClr val="bg2">
                        <a:lumMod val="60000"/>
                        <a:lumOff val="40000"/>
                      </a:schemeClr>
                    </a:solidFill>
                  </a:tcPr>
                </a:tc>
                <a:tc>
                  <a:txBody>
                    <a:bodyPr/>
                    <a:lstStyle/>
                    <a:p>
                      <a:pPr algn="ctr" fontAlgn="ctr"/>
                      <a:r>
                        <a:rPr lang="en-US" sz="1400" u="none" strike="noStrike">
                          <a:effectLst/>
                          <a:latin typeface="Times New Roman" panose="02020603050405020304" pitchFamily="18" charset="0"/>
                          <a:cs typeface="Times New Roman" panose="02020603050405020304" pitchFamily="18" charset="0"/>
                        </a:rPr>
                        <a:t>15376</a:t>
                      </a:r>
                      <a:endParaRPr lang="en-US" sz="1400" b="1" i="0" u="none" strike="noStrike">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ctr">
                    <a:solidFill>
                      <a:schemeClr val="bg2">
                        <a:lumMod val="60000"/>
                        <a:lumOff val="40000"/>
                      </a:schemeClr>
                    </a:solidFill>
                  </a:tcPr>
                </a:tc>
                <a:tc>
                  <a:txBody>
                    <a:bodyPr/>
                    <a:lstStyle/>
                    <a:p>
                      <a:pPr algn="ctr" fontAlgn="ctr"/>
                      <a:r>
                        <a:rPr lang="en-US" sz="1400" u="none" strike="noStrike" dirty="0">
                          <a:effectLst/>
                          <a:latin typeface="Times New Roman" panose="02020603050405020304" pitchFamily="18" charset="0"/>
                          <a:cs typeface="Times New Roman" panose="02020603050405020304" pitchFamily="18" charset="0"/>
                        </a:rPr>
                        <a:t>344405</a:t>
                      </a:r>
                      <a:endParaRPr lang="en-US" sz="1400" b="1"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ctr">
                    <a:solidFill>
                      <a:schemeClr val="bg2">
                        <a:lumMod val="60000"/>
                        <a:lumOff val="40000"/>
                      </a:schemeClr>
                    </a:solidFill>
                  </a:tcPr>
                </a:tc>
                <a:tc>
                  <a:txBody>
                    <a:bodyPr/>
                    <a:lstStyle/>
                    <a:p>
                      <a:pPr algn="ctr" fontAlgn="ctr"/>
                      <a:r>
                        <a:rPr lang="en-US" sz="1400" u="none" strike="noStrike" dirty="0">
                          <a:effectLst/>
                          <a:latin typeface="Times New Roman" panose="02020603050405020304" pitchFamily="18" charset="0"/>
                          <a:cs typeface="Times New Roman" panose="02020603050405020304" pitchFamily="18" charset="0"/>
                        </a:rPr>
                        <a:t>61</a:t>
                      </a:r>
                      <a:endParaRPr lang="en-US" sz="1400" b="1"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ctr">
                    <a:solidFill>
                      <a:schemeClr val="bg2">
                        <a:lumMod val="60000"/>
                        <a:lumOff val="40000"/>
                      </a:schemeClr>
                    </a:solidFill>
                  </a:tcPr>
                </a:tc>
                <a:tc>
                  <a:txBody>
                    <a:bodyPr/>
                    <a:lstStyle/>
                    <a:p>
                      <a:pPr algn="ctr" fontAlgn="ctr"/>
                      <a:r>
                        <a:rPr lang="en-US" sz="1400" u="none" strike="noStrike" dirty="0">
                          <a:effectLst/>
                          <a:latin typeface="Times New Roman" panose="02020603050405020304" pitchFamily="18" charset="0"/>
                          <a:cs typeface="Times New Roman" panose="02020603050405020304" pitchFamily="18" charset="0"/>
                        </a:rPr>
                        <a:t>463569</a:t>
                      </a:r>
                      <a:endParaRPr lang="en-US" sz="1400" b="1"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ctr">
                    <a:solidFill>
                      <a:schemeClr val="bg2">
                        <a:lumMod val="60000"/>
                        <a:lumOff val="40000"/>
                      </a:schemeClr>
                    </a:solidFill>
                  </a:tcPr>
                </a:tc>
                <a:tc>
                  <a:txBody>
                    <a:bodyPr/>
                    <a:lstStyle/>
                    <a:p>
                      <a:pPr algn="ctr" fontAlgn="ctr"/>
                      <a:r>
                        <a:rPr lang="en-US" sz="1400" u="none" strike="noStrike">
                          <a:effectLst/>
                          <a:latin typeface="Times New Roman" panose="02020603050405020304" pitchFamily="18" charset="0"/>
                          <a:cs typeface="Times New Roman" panose="02020603050405020304" pitchFamily="18" charset="0"/>
                        </a:rPr>
                        <a:t>94</a:t>
                      </a:r>
                      <a:endParaRPr lang="en-US" sz="1400" b="1" i="0" u="none" strike="noStrike">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ctr">
                    <a:solidFill>
                      <a:schemeClr val="bg2">
                        <a:lumMod val="60000"/>
                        <a:lumOff val="40000"/>
                      </a:schemeClr>
                    </a:solidFill>
                  </a:tcPr>
                </a:tc>
                <a:extLst>
                  <a:ext uri="{0D108BD9-81ED-4DB2-BD59-A6C34878D82A}">
                    <a16:rowId xmlns:a16="http://schemas.microsoft.com/office/drawing/2014/main" val="3336559904"/>
                  </a:ext>
                </a:extLst>
              </a:tr>
              <a:tr h="301887">
                <a:tc>
                  <a:txBody>
                    <a:bodyPr/>
                    <a:lstStyle/>
                    <a:p>
                      <a:pPr algn="ctr" fontAlgn="ctr"/>
                      <a:r>
                        <a:rPr lang="en-US" sz="1400" u="none" strike="noStrike" dirty="0">
                          <a:solidFill>
                            <a:schemeClr val="bg1"/>
                          </a:solidFill>
                          <a:effectLst/>
                          <a:latin typeface="Times New Roman" panose="02020603050405020304" pitchFamily="18" charset="0"/>
                          <a:cs typeface="Times New Roman" panose="02020603050405020304" pitchFamily="18" charset="0"/>
                        </a:rPr>
                        <a:t>Ein_Camp</a:t>
                      </a:r>
                      <a:endParaRPr lang="en-US" sz="1400" b="1" i="0" u="none" strike="noStrike" dirty="0">
                        <a:solidFill>
                          <a:schemeClr val="bg1"/>
                        </a:solidFill>
                        <a:effectLst/>
                        <a:latin typeface="Times New Roman" panose="02020603050405020304" pitchFamily="18" charset="0"/>
                        <a:cs typeface="Times New Roman" panose="02020603050405020304" pitchFamily="18" charset="0"/>
                      </a:endParaRPr>
                    </a:p>
                  </a:txBody>
                  <a:tcPr marL="9525" marR="9525" marT="9525" marB="0" anchor="ctr">
                    <a:solidFill>
                      <a:schemeClr val="bg2">
                        <a:lumMod val="75000"/>
                      </a:schemeClr>
                    </a:solidFill>
                  </a:tcPr>
                </a:tc>
                <a:tc>
                  <a:txBody>
                    <a:bodyPr/>
                    <a:lstStyle/>
                    <a:p>
                      <a:pPr algn="ctr" fontAlgn="ctr"/>
                      <a:r>
                        <a:rPr lang="en-US" sz="1400" u="none" strike="noStrike">
                          <a:effectLst/>
                          <a:latin typeface="Times New Roman" panose="02020603050405020304" pitchFamily="18" charset="0"/>
                          <a:cs typeface="Times New Roman" panose="02020603050405020304" pitchFamily="18" charset="0"/>
                        </a:rPr>
                        <a:t>0.001983</a:t>
                      </a:r>
                      <a:endParaRPr lang="en-US" sz="1400" b="1" i="0" u="none" strike="noStrike">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ctr">
                    <a:solidFill>
                      <a:schemeClr val="bg2">
                        <a:lumMod val="60000"/>
                        <a:lumOff val="40000"/>
                      </a:schemeClr>
                    </a:solidFill>
                  </a:tcPr>
                </a:tc>
                <a:tc>
                  <a:txBody>
                    <a:bodyPr/>
                    <a:lstStyle/>
                    <a:p>
                      <a:pPr algn="ctr" fontAlgn="ctr"/>
                      <a:r>
                        <a:rPr lang="en-US" sz="1400" u="none" strike="noStrike">
                          <a:effectLst/>
                          <a:latin typeface="Times New Roman" panose="02020603050405020304" pitchFamily="18" charset="0"/>
                          <a:cs typeface="Times New Roman" panose="02020603050405020304" pitchFamily="18" charset="0"/>
                        </a:rPr>
                        <a:t>47.40</a:t>
                      </a:r>
                      <a:endParaRPr lang="en-US" sz="1400" b="1" i="0" u="none" strike="noStrike">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ctr">
                    <a:solidFill>
                      <a:schemeClr val="bg2">
                        <a:lumMod val="60000"/>
                        <a:lumOff val="40000"/>
                      </a:schemeClr>
                    </a:solidFill>
                  </a:tcPr>
                </a:tc>
                <a:tc>
                  <a:txBody>
                    <a:bodyPr/>
                    <a:lstStyle/>
                    <a:p>
                      <a:pPr algn="ctr" fontAlgn="ctr"/>
                      <a:r>
                        <a:rPr lang="en-US" sz="1400" u="none" strike="noStrike">
                          <a:effectLst/>
                          <a:latin typeface="Times New Roman" panose="02020603050405020304" pitchFamily="18" charset="0"/>
                          <a:cs typeface="Times New Roman" panose="02020603050405020304" pitchFamily="18" charset="0"/>
                        </a:rPr>
                        <a:t>3770</a:t>
                      </a:r>
                      <a:endParaRPr lang="en-US" sz="1400" b="1" i="0" u="none" strike="noStrike">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ctr">
                    <a:solidFill>
                      <a:schemeClr val="bg2">
                        <a:lumMod val="60000"/>
                        <a:lumOff val="40000"/>
                      </a:schemeClr>
                    </a:solidFill>
                  </a:tcPr>
                </a:tc>
                <a:tc>
                  <a:txBody>
                    <a:bodyPr/>
                    <a:lstStyle/>
                    <a:p>
                      <a:pPr algn="ctr" fontAlgn="ctr"/>
                      <a:r>
                        <a:rPr lang="en-US" sz="1400" u="none" strike="noStrike" dirty="0">
                          <a:effectLst/>
                          <a:latin typeface="Times New Roman" panose="02020603050405020304" pitchFamily="18" charset="0"/>
                          <a:cs typeface="Times New Roman" panose="02020603050405020304" pitchFamily="18" charset="0"/>
                        </a:rPr>
                        <a:t>79953</a:t>
                      </a:r>
                      <a:endParaRPr lang="en-US" sz="1400" b="1"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ctr">
                    <a:solidFill>
                      <a:schemeClr val="bg2">
                        <a:lumMod val="60000"/>
                        <a:lumOff val="40000"/>
                      </a:schemeClr>
                    </a:solidFill>
                  </a:tcPr>
                </a:tc>
                <a:tc>
                  <a:txBody>
                    <a:bodyPr/>
                    <a:lstStyle/>
                    <a:p>
                      <a:pPr algn="ctr" fontAlgn="ctr"/>
                      <a:r>
                        <a:rPr lang="en-US" sz="1400" u="none" strike="noStrike" dirty="0">
                          <a:effectLst/>
                          <a:latin typeface="Times New Roman" panose="02020603050405020304" pitchFamily="18" charset="0"/>
                          <a:cs typeface="Times New Roman" panose="02020603050405020304" pitchFamily="18" charset="0"/>
                        </a:rPr>
                        <a:t>58</a:t>
                      </a:r>
                      <a:endParaRPr lang="en-US" sz="1400" b="1"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ctr">
                    <a:solidFill>
                      <a:schemeClr val="bg2">
                        <a:lumMod val="60000"/>
                        <a:lumOff val="40000"/>
                      </a:schemeClr>
                    </a:solidFill>
                  </a:tcPr>
                </a:tc>
                <a:tc>
                  <a:txBody>
                    <a:bodyPr/>
                    <a:lstStyle/>
                    <a:p>
                      <a:pPr algn="ctr" fontAlgn="ctr"/>
                      <a:r>
                        <a:rPr lang="en-US" sz="1400" u="none" strike="noStrike" dirty="0">
                          <a:effectLst/>
                          <a:latin typeface="Times New Roman" panose="02020603050405020304" pitchFamily="18" charset="0"/>
                          <a:cs typeface="Times New Roman" panose="02020603050405020304" pitchFamily="18" charset="0"/>
                        </a:rPr>
                        <a:t>117851</a:t>
                      </a:r>
                      <a:endParaRPr lang="en-US" sz="1400" b="1"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ctr">
                    <a:solidFill>
                      <a:schemeClr val="bg2">
                        <a:lumMod val="60000"/>
                        <a:lumOff val="40000"/>
                      </a:schemeClr>
                    </a:solidFill>
                  </a:tcPr>
                </a:tc>
                <a:tc>
                  <a:txBody>
                    <a:bodyPr/>
                    <a:lstStyle/>
                    <a:p>
                      <a:pPr algn="ctr" fontAlgn="ctr"/>
                      <a:r>
                        <a:rPr lang="en-US" sz="1400" u="none" strike="noStrike" dirty="0">
                          <a:effectLst/>
                          <a:latin typeface="Times New Roman" panose="02020603050405020304" pitchFamily="18" charset="0"/>
                          <a:cs typeface="Times New Roman" panose="02020603050405020304" pitchFamily="18" charset="0"/>
                        </a:rPr>
                        <a:t>110</a:t>
                      </a:r>
                      <a:endParaRPr lang="en-US" sz="1400" b="1"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ctr">
                    <a:solidFill>
                      <a:schemeClr val="bg2">
                        <a:lumMod val="60000"/>
                        <a:lumOff val="40000"/>
                      </a:schemeClr>
                    </a:solidFill>
                  </a:tcPr>
                </a:tc>
                <a:extLst>
                  <a:ext uri="{0D108BD9-81ED-4DB2-BD59-A6C34878D82A}">
                    <a16:rowId xmlns:a16="http://schemas.microsoft.com/office/drawing/2014/main" val="2012259963"/>
                  </a:ext>
                </a:extLst>
              </a:tr>
              <a:tr h="301887">
                <a:tc>
                  <a:txBody>
                    <a:bodyPr/>
                    <a:lstStyle/>
                    <a:p>
                      <a:pPr algn="ctr" fontAlgn="ctr"/>
                      <a:r>
                        <a:rPr lang="en-US" sz="1400" u="none" strike="noStrike" dirty="0">
                          <a:solidFill>
                            <a:schemeClr val="bg1"/>
                          </a:solidFill>
                          <a:effectLst/>
                          <a:latin typeface="Times New Roman" panose="02020603050405020304" pitchFamily="18" charset="0"/>
                          <a:cs typeface="Times New Roman" panose="02020603050405020304" pitchFamily="18" charset="0"/>
                        </a:rPr>
                        <a:t>NE1</a:t>
                      </a:r>
                      <a:endParaRPr lang="en-US" sz="1400" b="1" i="0" u="none" strike="noStrike" dirty="0">
                        <a:solidFill>
                          <a:schemeClr val="bg1"/>
                        </a:solidFill>
                        <a:effectLst/>
                        <a:latin typeface="Times New Roman" panose="02020603050405020304" pitchFamily="18" charset="0"/>
                        <a:cs typeface="Times New Roman" panose="02020603050405020304" pitchFamily="18" charset="0"/>
                      </a:endParaRPr>
                    </a:p>
                  </a:txBody>
                  <a:tcPr marL="9525" marR="9525" marT="9525" marB="0" anchor="ctr">
                    <a:solidFill>
                      <a:schemeClr val="bg2">
                        <a:lumMod val="75000"/>
                      </a:schemeClr>
                    </a:solidFill>
                  </a:tcPr>
                </a:tc>
                <a:tc>
                  <a:txBody>
                    <a:bodyPr/>
                    <a:lstStyle/>
                    <a:p>
                      <a:pPr algn="ctr" fontAlgn="ctr"/>
                      <a:r>
                        <a:rPr lang="en-US" sz="1400" u="none" strike="noStrike">
                          <a:effectLst/>
                          <a:latin typeface="Times New Roman" panose="02020603050405020304" pitchFamily="18" charset="0"/>
                          <a:cs typeface="Times New Roman" panose="02020603050405020304" pitchFamily="18" charset="0"/>
                        </a:rPr>
                        <a:t>0.023948</a:t>
                      </a:r>
                      <a:endParaRPr lang="en-US" sz="1400" b="1" i="0" u="none" strike="noStrike">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ctr">
                    <a:solidFill>
                      <a:schemeClr val="bg2">
                        <a:lumMod val="60000"/>
                        <a:lumOff val="40000"/>
                      </a:schemeClr>
                    </a:solidFill>
                  </a:tcPr>
                </a:tc>
                <a:tc>
                  <a:txBody>
                    <a:bodyPr/>
                    <a:lstStyle/>
                    <a:p>
                      <a:pPr algn="ctr" fontAlgn="ctr"/>
                      <a:r>
                        <a:rPr lang="en-US" sz="1400" u="none" strike="noStrike">
                          <a:effectLst/>
                          <a:latin typeface="Times New Roman" panose="02020603050405020304" pitchFamily="18" charset="0"/>
                          <a:cs typeface="Times New Roman" panose="02020603050405020304" pitchFamily="18" charset="0"/>
                        </a:rPr>
                        <a:t>60.00</a:t>
                      </a:r>
                      <a:endParaRPr lang="en-US" sz="1400" b="1" i="0" u="none" strike="noStrike">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ctr">
                    <a:solidFill>
                      <a:schemeClr val="bg2">
                        <a:lumMod val="60000"/>
                        <a:lumOff val="40000"/>
                      </a:schemeClr>
                    </a:solidFill>
                  </a:tcPr>
                </a:tc>
                <a:tc>
                  <a:txBody>
                    <a:bodyPr/>
                    <a:lstStyle/>
                    <a:p>
                      <a:pPr algn="ctr" fontAlgn="ctr"/>
                      <a:r>
                        <a:rPr lang="en-US" sz="1400" u="none" strike="noStrike">
                          <a:effectLst/>
                          <a:latin typeface="Times New Roman" panose="02020603050405020304" pitchFamily="18" charset="0"/>
                          <a:cs typeface="Times New Roman" panose="02020603050405020304" pitchFamily="18" charset="0"/>
                        </a:rPr>
                        <a:t>4092</a:t>
                      </a:r>
                      <a:endParaRPr lang="en-US" sz="1400" b="1" i="0" u="none" strike="noStrike">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ctr">
                    <a:solidFill>
                      <a:schemeClr val="bg2">
                        <a:lumMod val="60000"/>
                        <a:lumOff val="40000"/>
                      </a:schemeClr>
                    </a:solidFill>
                  </a:tcPr>
                </a:tc>
                <a:tc>
                  <a:txBody>
                    <a:bodyPr/>
                    <a:lstStyle/>
                    <a:p>
                      <a:pPr algn="ctr" fontAlgn="ctr"/>
                      <a:r>
                        <a:rPr lang="en-US" sz="1400" u="none" strike="noStrike">
                          <a:effectLst/>
                          <a:latin typeface="Times New Roman" panose="02020603050405020304" pitchFamily="18" charset="0"/>
                          <a:cs typeface="Times New Roman" panose="02020603050405020304" pitchFamily="18" charset="0"/>
                        </a:rPr>
                        <a:t>95187</a:t>
                      </a:r>
                      <a:endParaRPr lang="en-US" sz="1400" b="1" i="0" u="none" strike="noStrike">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ctr">
                    <a:solidFill>
                      <a:schemeClr val="bg2">
                        <a:lumMod val="60000"/>
                        <a:lumOff val="40000"/>
                      </a:schemeClr>
                    </a:solidFill>
                  </a:tcPr>
                </a:tc>
                <a:tc>
                  <a:txBody>
                    <a:bodyPr/>
                    <a:lstStyle/>
                    <a:p>
                      <a:pPr algn="ctr" fontAlgn="ctr"/>
                      <a:r>
                        <a:rPr lang="en-US" sz="1400" u="none" strike="noStrike" dirty="0">
                          <a:effectLst/>
                          <a:latin typeface="Times New Roman" panose="02020603050405020304" pitchFamily="18" charset="0"/>
                          <a:cs typeface="Times New Roman" panose="02020603050405020304" pitchFamily="18" charset="0"/>
                        </a:rPr>
                        <a:t>64</a:t>
                      </a:r>
                      <a:endParaRPr lang="en-US" sz="1400" b="1"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ctr">
                    <a:solidFill>
                      <a:schemeClr val="bg2">
                        <a:lumMod val="60000"/>
                        <a:lumOff val="40000"/>
                      </a:schemeClr>
                    </a:solidFill>
                  </a:tcPr>
                </a:tc>
                <a:tc>
                  <a:txBody>
                    <a:bodyPr/>
                    <a:lstStyle/>
                    <a:p>
                      <a:pPr algn="ctr" fontAlgn="ctr"/>
                      <a:r>
                        <a:rPr lang="en-US" sz="1400" u="none" strike="noStrike" dirty="0">
                          <a:effectLst/>
                          <a:latin typeface="Times New Roman" panose="02020603050405020304" pitchFamily="18" charset="0"/>
                          <a:cs typeface="Times New Roman" panose="02020603050405020304" pitchFamily="18" charset="0"/>
                        </a:rPr>
                        <a:t>152299</a:t>
                      </a:r>
                      <a:endParaRPr lang="en-US" sz="1400" b="1"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ctr">
                    <a:solidFill>
                      <a:schemeClr val="bg2">
                        <a:lumMod val="60000"/>
                        <a:lumOff val="40000"/>
                      </a:schemeClr>
                    </a:solidFill>
                  </a:tcPr>
                </a:tc>
                <a:tc>
                  <a:txBody>
                    <a:bodyPr/>
                    <a:lstStyle/>
                    <a:p>
                      <a:pPr algn="ctr" fontAlgn="ctr"/>
                      <a:r>
                        <a:rPr lang="en-US" sz="1400" u="none" strike="noStrike" dirty="0">
                          <a:effectLst/>
                          <a:latin typeface="Times New Roman" panose="02020603050405020304" pitchFamily="18" charset="0"/>
                          <a:cs typeface="Times New Roman" panose="02020603050405020304" pitchFamily="18" charset="0"/>
                        </a:rPr>
                        <a:t>159</a:t>
                      </a:r>
                      <a:endParaRPr lang="en-US" sz="1400" b="1"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ctr">
                    <a:solidFill>
                      <a:schemeClr val="bg2">
                        <a:lumMod val="60000"/>
                        <a:lumOff val="40000"/>
                      </a:schemeClr>
                    </a:solidFill>
                  </a:tcPr>
                </a:tc>
                <a:extLst>
                  <a:ext uri="{0D108BD9-81ED-4DB2-BD59-A6C34878D82A}">
                    <a16:rowId xmlns:a16="http://schemas.microsoft.com/office/drawing/2014/main" val="1430748663"/>
                  </a:ext>
                </a:extLst>
              </a:tr>
            </a:tbl>
          </a:graphicData>
        </a:graphic>
      </p:graphicFrame>
    </p:spTree>
    <p:extLst>
      <p:ext uri="{BB962C8B-B14F-4D97-AF65-F5344CB8AC3E}">
        <p14:creationId xmlns:p14="http://schemas.microsoft.com/office/powerpoint/2010/main" val="381842420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gradFill>
          <a:gsLst>
            <a:gs pos="0">
              <a:schemeClr val="bg1">
                <a:tint val="90000"/>
                <a:lumMod val="110000"/>
              </a:schemeClr>
            </a:gs>
            <a:gs pos="100000">
              <a:schemeClr val="bg1">
                <a:shade val="64000"/>
                <a:lumMod val="88000"/>
              </a:schemeClr>
            </a:gs>
          </a:gsLst>
          <a:lin ang="5400000" scaled="0"/>
        </a:gra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DDFA86-0721-44BF-992D-41901EE4C946}"/>
              </a:ext>
            </a:extLst>
          </p:cNvPr>
          <p:cNvSpPr>
            <a:spLocks noGrp="1"/>
          </p:cNvSpPr>
          <p:nvPr>
            <p:ph type="title"/>
          </p:nvPr>
        </p:nvSpPr>
        <p:spPr>
          <a:xfrm>
            <a:off x="913774" y="2630911"/>
            <a:ext cx="10364451" cy="1596177"/>
          </a:xfrm>
        </p:spPr>
        <p:txBody>
          <a:bodyPr>
            <a:normAutofit/>
          </a:bodyPr>
          <a:lstStyle/>
          <a:p>
            <a:r>
              <a:rPr lang="en-US" sz="6000" dirty="0">
                <a:solidFill>
                  <a:schemeClr val="tx2"/>
                </a:solidFill>
                <a:latin typeface="Times New Roman" panose="02020603050405020304" pitchFamily="18" charset="0"/>
                <a:cs typeface="Times New Roman" panose="02020603050405020304" pitchFamily="18" charset="0"/>
              </a:rPr>
              <a:t>Water gap</a:t>
            </a:r>
          </a:p>
        </p:txBody>
      </p:sp>
    </p:spTree>
    <p:extLst>
      <p:ext uri="{BB962C8B-B14F-4D97-AF65-F5344CB8AC3E}">
        <p14:creationId xmlns:p14="http://schemas.microsoft.com/office/powerpoint/2010/main" val="376085691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53BF279-9063-476C-98D1-B2D2C56EC194}"/>
              </a:ext>
            </a:extLst>
          </p:cNvPr>
          <p:cNvSpPr>
            <a:spLocks noGrp="1"/>
          </p:cNvSpPr>
          <p:nvPr>
            <p:ph type="title"/>
          </p:nvPr>
        </p:nvSpPr>
        <p:spPr>
          <a:xfrm>
            <a:off x="913774" y="0"/>
            <a:ext cx="10364451" cy="1596177"/>
          </a:xfrm>
        </p:spPr>
        <p:txBody>
          <a:bodyPr>
            <a:normAutofit/>
          </a:bodyPr>
          <a:lstStyle/>
          <a:p>
            <a:r>
              <a:rPr lang="en-US" dirty="0">
                <a:solidFill>
                  <a:schemeClr val="tx2"/>
                </a:solidFill>
                <a:latin typeface="Times New Roman" panose="02020603050405020304" pitchFamily="18" charset="0"/>
                <a:cs typeface="Times New Roman" panose="02020603050405020304" pitchFamily="18" charset="0"/>
              </a:rPr>
              <a:t>Water gap</a:t>
            </a:r>
          </a:p>
        </p:txBody>
      </p:sp>
      <p:sp>
        <p:nvSpPr>
          <p:cNvPr id="3" name="Content Placeholder 2">
            <a:extLst>
              <a:ext uri="{FF2B5EF4-FFF2-40B4-BE49-F238E27FC236}">
                <a16:creationId xmlns:a16="http://schemas.microsoft.com/office/drawing/2014/main" id="{3D56545B-9664-4840-A300-B69DBE485391}"/>
              </a:ext>
            </a:extLst>
          </p:cNvPr>
          <p:cNvSpPr>
            <a:spLocks noGrp="1"/>
          </p:cNvSpPr>
          <p:nvPr>
            <p:ph sz="quarter" idx="13"/>
          </p:nvPr>
        </p:nvSpPr>
        <p:spPr>
          <a:xfrm>
            <a:off x="913774" y="1596175"/>
            <a:ext cx="10364451" cy="4195023"/>
          </a:xfrm>
        </p:spPr>
        <p:txBody>
          <a:bodyPr/>
          <a:lstStyle/>
          <a:p>
            <a:pPr marL="0" indent="0">
              <a:buNone/>
            </a:pPr>
            <a:r>
              <a:rPr lang="en-US" sz="2400" dirty="0">
                <a:solidFill>
                  <a:schemeClr val="tx2"/>
                </a:solidFill>
                <a:latin typeface="Times New Roman" panose="02020603050405020304" pitchFamily="18" charset="0"/>
                <a:cs typeface="Times New Roman" panose="02020603050405020304" pitchFamily="18" charset="0"/>
              </a:rPr>
              <a:t>Estimating the water gap</a:t>
            </a:r>
          </a:p>
          <a:p>
            <a:pPr marL="0" indent="0">
              <a:buNone/>
            </a:pPr>
            <a:endParaRPr lang="en-US" dirty="0"/>
          </a:p>
        </p:txBody>
      </p:sp>
      <p:graphicFrame>
        <p:nvGraphicFramePr>
          <p:cNvPr id="4" name="Diagram 3">
            <a:extLst>
              <a:ext uri="{FF2B5EF4-FFF2-40B4-BE49-F238E27FC236}">
                <a16:creationId xmlns:a16="http://schemas.microsoft.com/office/drawing/2014/main" id="{2725EAFC-3F74-4CB7-8486-999E8048C585}"/>
              </a:ext>
            </a:extLst>
          </p:cNvPr>
          <p:cNvGraphicFramePr/>
          <p:nvPr>
            <p:extLst>
              <p:ext uri="{D42A27DB-BD31-4B8C-83A1-F6EECF244321}">
                <p14:modId xmlns:p14="http://schemas.microsoft.com/office/powerpoint/2010/main" val="3177784672"/>
              </p:ext>
            </p:extLst>
          </p:nvPr>
        </p:nvGraphicFramePr>
        <p:xfrm>
          <a:off x="2057242" y="2663686"/>
          <a:ext cx="8077514" cy="352765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19552992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7A19AF-72C1-41F3-987C-652BC6F1C429}"/>
              </a:ext>
            </a:extLst>
          </p:cNvPr>
          <p:cNvSpPr>
            <a:spLocks noGrp="1"/>
          </p:cNvSpPr>
          <p:nvPr>
            <p:ph type="title"/>
          </p:nvPr>
        </p:nvSpPr>
        <p:spPr>
          <a:xfrm>
            <a:off x="913774" y="0"/>
            <a:ext cx="10364451" cy="1596177"/>
          </a:xfrm>
        </p:spPr>
        <p:txBody>
          <a:bodyPr/>
          <a:lstStyle/>
          <a:p>
            <a:r>
              <a:rPr lang="en-US" dirty="0">
                <a:solidFill>
                  <a:schemeClr val="tx2"/>
                </a:solidFill>
                <a:latin typeface="Times New Roman" panose="02020603050405020304" pitchFamily="18" charset="0"/>
                <a:cs typeface="Times New Roman" panose="02020603050405020304" pitchFamily="18" charset="0"/>
              </a:rPr>
              <a:t>Water gap</a:t>
            </a:r>
          </a:p>
        </p:txBody>
      </p:sp>
      <p:sp>
        <p:nvSpPr>
          <p:cNvPr id="3" name="Content Placeholder 2">
            <a:extLst>
              <a:ext uri="{FF2B5EF4-FFF2-40B4-BE49-F238E27FC236}">
                <a16:creationId xmlns:a16="http://schemas.microsoft.com/office/drawing/2014/main" id="{1266E417-6AB3-4C37-A9E8-E7FF43030335}"/>
              </a:ext>
            </a:extLst>
          </p:cNvPr>
          <p:cNvSpPr>
            <a:spLocks noGrp="1"/>
          </p:cNvSpPr>
          <p:nvPr>
            <p:ph sz="quarter" idx="13"/>
          </p:nvPr>
        </p:nvSpPr>
        <p:spPr>
          <a:xfrm>
            <a:off x="914399" y="1238368"/>
            <a:ext cx="10363826" cy="5347962"/>
          </a:xfrm>
        </p:spPr>
        <p:txBody>
          <a:bodyPr>
            <a:normAutofit/>
          </a:bodyPr>
          <a:lstStyle/>
          <a:p>
            <a:pPr marL="0" indent="0">
              <a:buNone/>
            </a:pPr>
            <a:r>
              <a:rPr lang="en-US" dirty="0">
                <a:solidFill>
                  <a:schemeClr val="tx2"/>
                </a:solidFill>
                <a:latin typeface="Times New Roman" panose="02020603050405020304" pitchFamily="18" charset="0"/>
                <a:cs typeface="Times New Roman" panose="02020603050405020304" pitchFamily="18" charset="0"/>
              </a:rPr>
              <a:t>Water supply in 2019 &amp; 2020</a:t>
            </a:r>
          </a:p>
          <a:p>
            <a:pPr marL="0" indent="0">
              <a:buNone/>
            </a:pPr>
            <a:endParaRPr lang="en-US" dirty="0">
              <a:latin typeface="Times New Roman" panose="02020603050405020304" pitchFamily="18" charset="0"/>
              <a:cs typeface="Times New Roman" panose="02020603050405020304" pitchFamily="18" charset="0"/>
            </a:endParaRPr>
          </a:p>
          <a:p>
            <a:pPr marL="0" indent="0">
              <a:buNone/>
            </a:pPr>
            <a:endParaRPr lang="en-US" dirty="0">
              <a:latin typeface="Times New Roman" panose="02020603050405020304" pitchFamily="18" charset="0"/>
              <a:cs typeface="Times New Roman" panose="02020603050405020304" pitchFamily="18" charset="0"/>
            </a:endParaRPr>
          </a:p>
          <a:p>
            <a:pPr marL="0" indent="0">
              <a:buNone/>
            </a:pPr>
            <a:endParaRPr lang="en-US" dirty="0">
              <a:latin typeface="Times New Roman" panose="02020603050405020304" pitchFamily="18" charset="0"/>
              <a:cs typeface="Times New Roman" panose="02020603050405020304" pitchFamily="18" charset="0"/>
            </a:endParaRPr>
          </a:p>
          <a:p>
            <a:pPr marL="0" indent="0">
              <a:buNone/>
            </a:pPr>
            <a:endParaRPr lang="en-US" dirty="0">
              <a:latin typeface="Times New Roman" panose="02020603050405020304" pitchFamily="18" charset="0"/>
              <a:cs typeface="Times New Roman" panose="02020603050405020304" pitchFamily="18" charset="0"/>
            </a:endParaRPr>
          </a:p>
          <a:p>
            <a:pPr marL="0" indent="0">
              <a:buNone/>
            </a:pPr>
            <a:endParaRPr lang="en-US" dirty="0">
              <a:latin typeface="Times New Roman" panose="02020603050405020304" pitchFamily="18" charset="0"/>
              <a:cs typeface="Times New Roman" panose="02020603050405020304" pitchFamily="18" charset="0"/>
            </a:endParaRPr>
          </a:p>
          <a:p>
            <a:pPr marL="0" indent="0">
              <a:buNone/>
            </a:pPr>
            <a:r>
              <a:rPr lang="en-US" dirty="0">
                <a:solidFill>
                  <a:schemeClr val="tx2"/>
                </a:solidFill>
                <a:latin typeface="Times New Roman" panose="02020603050405020304" pitchFamily="18" charset="0"/>
                <a:cs typeface="Times New Roman" panose="02020603050405020304" pitchFamily="18" charset="0"/>
              </a:rPr>
              <a:t>New consumption groups</a:t>
            </a:r>
          </a:p>
          <a:p>
            <a:pPr marL="0" indent="0">
              <a:buNone/>
            </a:pPr>
            <a:endParaRPr lang="en-US" dirty="0">
              <a:latin typeface="Times New Roman" panose="02020603050405020304" pitchFamily="18" charset="0"/>
              <a:cs typeface="Times New Roman" panose="02020603050405020304" pitchFamily="18" charset="0"/>
            </a:endParaRPr>
          </a:p>
          <a:p>
            <a:pPr marL="0" indent="0">
              <a:buNone/>
            </a:pPr>
            <a:endParaRPr lang="en-US" dirty="0">
              <a:latin typeface="Times New Roman" panose="02020603050405020304" pitchFamily="18" charset="0"/>
              <a:cs typeface="Times New Roman" panose="02020603050405020304" pitchFamily="18" charset="0"/>
            </a:endParaRPr>
          </a:p>
          <a:p>
            <a:pPr marL="0" indent="0">
              <a:buNone/>
            </a:pPr>
            <a:endParaRPr lang="en-US" dirty="0">
              <a:latin typeface="Times New Roman" panose="02020603050405020304" pitchFamily="18" charset="0"/>
              <a:cs typeface="Times New Roman" panose="02020603050405020304" pitchFamily="18" charset="0"/>
            </a:endParaRPr>
          </a:p>
          <a:p>
            <a:pPr marL="0" indent="0">
              <a:buNone/>
            </a:pPr>
            <a:endParaRPr lang="en-US" dirty="0">
              <a:latin typeface="Times New Roman" panose="02020603050405020304" pitchFamily="18" charset="0"/>
              <a:cs typeface="Times New Roman" panose="02020603050405020304" pitchFamily="18" charset="0"/>
            </a:endParaRPr>
          </a:p>
          <a:p>
            <a:pPr marL="0" indent="0">
              <a:buNone/>
            </a:pPr>
            <a:endParaRPr lang="en-US" dirty="0">
              <a:latin typeface="Times New Roman" panose="02020603050405020304" pitchFamily="18" charset="0"/>
              <a:cs typeface="Times New Roman" panose="02020603050405020304" pitchFamily="18" charset="0"/>
            </a:endParaRPr>
          </a:p>
          <a:p>
            <a:pPr marL="0" indent="0">
              <a:buNone/>
            </a:pPr>
            <a:endParaRPr lang="en-US" dirty="0">
              <a:latin typeface="Times New Roman" panose="02020603050405020304" pitchFamily="18" charset="0"/>
              <a:cs typeface="Times New Roman" panose="02020603050405020304" pitchFamily="18" charset="0"/>
            </a:endParaRPr>
          </a:p>
          <a:p>
            <a:pPr marL="0" indent="0">
              <a:buNone/>
            </a:pPr>
            <a:endParaRPr lang="en-US" dirty="0">
              <a:latin typeface="Times New Roman" panose="02020603050405020304" pitchFamily="18" charset="0"/>
              <a:cs typeface="Times New Roman" panose="02020603050405020304" pitchFamily="18" charset="0"/>
            </a:endParaRPr>
          </a:p>
          <a:p>
            <a:pPr marL="0" indent="0">
              <a:buNone/>
            </a:pPr>
            <a:endParaRPr lang="en-US" sz="2400" dirty="0">
              <a:latin typeface="Times New Roman" panose="02020603050405020304" pitchFamily="18" charset="0"/>
              <a:cs typeface="Times New Roman" panose="02020603050405020304" pitchFamily="18" charset="0"/>
            </a:endParaRPr>
          </a:p>
          <a:p>
            <a:pPr marL="0" indent="0">
              <a:buNone/>
            </a:pPr>
            <a:endParaRPr lang="en-US" sz="2400" dirty="0">
              <a:latin typeface="Times New Roman" panose="02020603050405020304" pitchFamily="18" charset="0"/>
              <a:cs typeface="Times New Roman" panose="02020603050405020304" pitchFamily="18" charset="0"/>
            </a:endParaRPr>
          </a:p>
        </p:txBody>
      </p:sp>
      <p:graphicFrame>
        <p:nvGraphicFramePr>
          <p:cNvPr id="4" name="Table 3">
            <a:extLst>
              <a:ext uri="{FF2B5EF4-FFF2-40B4-BE49-F238E27FC236}">
                <a16:creationId xmlns:a16="http://schemas.microsoft.com/office/drawing/2014/main" id="{40C4E521-89E4-4FD6-87FE-36CB4477FE73}"/>
              </a:ext>
            </a:extLst>
          </p:cNvPr>
          <p:cNvGraphicFramePr>
            <a:graphicFrameLocks noGrp="1"/>
          </p:cNvGraphicFramePr>
          <p:nvPr>
            <p:extLst>
              <p:ext uri="{D42A27DB-BD31-4B8C-83A1-F6EECF244321}">
                <p14:modId xmlns:p14="http://schemas.microsoft.com/office/powerpoint/2010/main" val="2680478335"/>
              </p:ext>
            </p:extLst>
          </p:nvPr>
        </p:nvGraphicFramePr>
        <p:xfrm>
          <a:off x="913774" y="1780997"/>
          <a:ext cx="7195930" cy="1842052"/>
        </p:xfrm>
        <a:graphic>
          <a:graphicData uri="http://schemas.openxmlformats.org/drawingml/2006/table">
            <a:tbl>
              <a:tblPr firstRow="1" firstCol="1" bandRow="1">
                <a:tableStyleId>{5C22544A-7EE6-4342-B048-85BDC9FD1C3A}</a:tableStyleId>
              </a:tblPr>
              <a:tblGrid>
                <a:gridCol w="1027990">
                  <a:extLst>
                    <a:ext uri="{9D8B030D-6E8A-4147-A177-3AD203B41FA5}">
                      <a16:colId xmlns:a16="http://schemas.microsoft.com/office/drawing/2014/main" val="492628316"/>
                    </a:ext>
                  </a:extLst>
                </a:gridCol>
                <a:gridCol w="1027990">
                  <a:extLst>
                    <a:ext uri="{9D8B030D-6E8A-4147-A177-3AD203B41FA5}">
                      <a16:colId xmlns:a16="http://schemas.microsoft.com/office/drawing/2014/main" val="342783601"/>
                    </a:ext>
                  </a:extLst>
                </a:gridCol>
                <a:gridCol w="1027990">
                  <a:extLst>
                    <a:ext uri="{9D8B030D-6E8A-4147-A177-3AD203B41FA5}">
                      <a16:colId xmlns:a16="http://schemas.microsoft.com/office/drawing/2014/main" val="2513195024"/>
                    </a:ext>
                  </a:extLst>
                </a:gridCol>
                <a:gridCol w="1027990">
                  <a:extLst>
                    <a:ext uri="{9D8B030D-6E8A-4147-A177-3AD203B41FA5}">
                      <a16:colId xmlns:a16="http://schemas.microsoft.com/office/drawing/2014/main" val="2534687948"/>
                    </a:ext>
                  </a:extLst>
                </a:gridCol>
                <a:gridCol w="1027990">
                  <a:extLst>
                    <a:ext uri="{9D8B030D-6E8A-4147-A177-3AD203B41FA5}">
                      <a16:colId xmlns:a16="http://schemas.microsoft.com/office/drawing/2014/main" val="4205826933"/>
                    </a:ext>
                  </a:extLst>
                </a:gridCol>
                <a:gridCol w="1027990">
                  <a:extLst>
                    <a:ext uri="{9D8B030D-6E8A-4147-A177-3AD203B41FA5}">
                      <a16:colId xmlns:a16="http://schemas.microsoft.com/office/drawing/2014/main" val="2304809805"/>
                    </a:ext>
                  </a:extLst>
                </a:gridCol>
                <a:gridCol w="1027990">
                  <a:extLst>
                    <a:ext uri="{9D8B030D-6E8A-4147-A177-3AD203B41FA5}">
                      <a16:colId xmlns:a16="http://schemas.microsoft.com/office/drawing/2014/main" val="2164598753"/>
                    </a:ext>
                  </a:extLst>
                </a:gridCol>
              </a:tblGrid>
              <a:tr h="1372084">
                <a:tc>
                  <a:txBody>
                    <a:bodyPr/>
                    <a:lstStyle/>
                    <a:p>
                      <a:pPr marL="0" marR="0" algn="ctr">
                        <a:lnSpc>
                          <a:spcPct val="150000"/>
                        </a:lnSpc>
                        <a:spcBef>
                          <a:spcPts val="0"/>
                        </a:spcBef>
                        <a:spcAft>
                          <a:spcPts val="0"/>
                        </a:spcAft>
                      </a:pPr>
                      <a:r>
                        <a:rPr lang="en-US" sz="1400" dirty="0">
                          <a:effectLst/>
                          <a:latin typeface="Times New Roman" panose="02020603050405020304" pitchFamily="18" charset="0"/>
                          <a:cs typeface="Times New Roman" panose="02020603050405020304" pitchFamily="18" charset="0"/>
                        </a:rPr>
                        <a:t>Zone</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chemeClr val="bg2">
                        <a:lumMod val="50000"/>
                      </a:schemeClr>
                    </a:solidFill>
                  </a:tcPr>
                </a:tc>
                <a:tc>
                  <a:txBody>
                    <a:bodyPr/>
                    <a:lstStyle/>
                    <a:p>
                      <a:pPr marL="0" marR="0" algn="ctr">
                        <a:lnSpc>
                          <a:spcPct val="150000"/>
                        </a:lnSpc>
                        <a:spcBef>
                          <a:spcPts val="0"/>
                        </a:spcBef>
                        <a:spcAft>
                          <a:spcPts val="0"/>
                        </a:spcAft>
                      </a:pPr>
                      <a:r>
                        <a:rPr lang="en-US" sz="1400" dirty="0">
                          <a:effectLst/>
                          <a:latin typeface="Times New Roman" panose="02020603050405020304" pitchFamily="18" charset="0"/>
                          <a:cs typeface="Times New Roman" panose="02020603050405020304" pitchFamily="18" charset="0"/>
                        </a:rPr>
                        <a:t>Population in 2019</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chemeClr val="bg2">
                        <a:lumMod val="50000"/>
                      </a:schemeClr>
                    </a:solidFill>
                  </a:tcPr>
                </a:tc>
                <a:tc>
                  <a:txBody>
                    <a:bodyPr/>
                    <a:lstStyle/>
                    <a:p>
                      <a:pPr marL="0" marR="0" algn="ctr">
                        <a:lnSpc>
                          <a:spcPct val="150000"/>
                        </a:lnSpc>
                        <a:spcBef>
                          <a:spcPts val="0"/>
                        </a:spcBef>
                        <a:spcAft>
                          <a:spcPts val="0"/>
                        </a:spcAft>
                      </a:pPr>
                      <a:r>
                        <a:rPr lang="en-US" sz="1400" dirty="0">
                          <a:effectLst/>
                          <a:latin typeface="Times New Roman" panose="02020603050405020304" pitchFamily="18" charset="0"/>
                          <a:cs typeface="Times New Roman" panose="02020603050405020304" pitchFamily="18" charset="0"/>
                        </a:rPr>
                        <a:t>Consumed water L/C/D 2019</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chemeClr val="bg2">
                        <a:lumMod val="50000"/>
                      </a:schemeClr>
                    </a:solidFill>
                  </a:tcPr>
                </a:tc>
                <a:tc>
                  <a:txBody>
                    <a:bodyPr/>
                    <a:lstStyle/>
                    <a:p>
                      <a:pPr marL="0" marR="0" algn="ctr">
                        <a:lnSpc>
                          <a:spcPct val="150000"/>
                        </a:lnSpc>
                        <a:spcBef>
                          <a:spcPts val="0"/>
                        </a:spcBef>
                        <a:spcAft>
                          <a:spcPts val="0"/>
                        </a:spcAft>
                      </a:pPr>
                      <a:r>
                        <a:rPr lang="en-US" sz="1400" dirty="0">
                          <a:effectLst/>
                          <a:latin typeface="Times New Roman" panose="02020603050405020304" pitchFamily="18" charset="0"/>
                          <a:cs typeface="Times New Roman" panose="02020603050405020304" pitchFamily="18" charset="0"/>
                        </a:rPr>
                        <a:t>Supplied water m</a:t>
                      </a:r>
                      <a:r>
                        <a:rPr lang="en-US" sz="1400" baseline="30000" dirty="0">
                          <a:effectLst/>
                          <a:latin typeface="Times New Roman" panose="02020603050405020304" pitchFamily="18" charset="0"/>
                          <a:cs typeface="Times New Roman" panose="02020603050405020304" pitchFamily="18" charset="0"/>
                        </a:rPr>
                        <a:t>3</a:t>
                      </a:r>
                      <a:r>
                        <a:rPr lang="en-US" sz="1400" dirty="0">
                          <a:effectLst/>
                          <a:latin typeface="Times New Roman" panose="02020603050405020304" pitchFamily="18" charset="0"/>
                          <a:cs typeface="Times New Roman" panose="02020603050405020304" pitchFamily="18" charset="0"/>
                        </a:rPr>
                        <a:t> 2019</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chemeClr val="bg2">
                        <a:lumMod val="50000"/>
                      </a:schemeClr>
                    </a:solidFill>
                  </a:tcPr>
                </a:tc>
                <a:tc>
                  <a:txBody>
                    <a:bodyPr/>
                    <a:lstStyle/>
                    <a:p>
                      <a:pPr marL="0" marR="0" algn="ctr">
                        <a:lnSpc>
                          <a:spcPct val="150000"/>
                        </a:lnSpc>
                        <a:spcBef>
                          <a:spcPts val="0"/>
                        </a:spcBef>
                        <a:spcAft>
                          <a:spcPts val="0"/>
                        </a:spcAft>
                      </a:pPr>
                      <a:r>
                        <a:rPr lang="en-US" sz="1400" dirty="0">
                          <a:effectLst/>
                          <a:latin typeface="Times New Roman" panose="02020603050405020304" pitchFamily="18" charset="0"/>
                          <a:cs typeface="Times New Roman" panose="02020603050405020304" pitchFamily="18" charset="0"/>
                        </a:rPr>
                        <a:t>Population in 2020</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chemeClr val="bg2">
                        <a:lumMod val="50000"/>
                      </a:schemeClr>
                    </a:solidFill>
                  </a:tcPr>
                </a:tc>
                <a:tc>
                  <a:txBody>
                    <a:bodyPr/>
                    <a:lstStyle/>
                    <a:p>
                      <a:pPr marL="0" marR="0" algn="ctr">
                        <a:lnSpc>
                          <a:spcPct val="150000"/>
                        </a:lnSpc>
                        <a:spcBef>
                          <a:spcPts val="0"/>
                        </a:spcBef>
                        <a:spcAft>
                          <a:spcPts val="0"/>
                        </a:spcAft>
                      </a:pPr>
                      <a:r>
                        <a:rPr lang="en-US" sz="1400" dirty="0">
                          <a:effectLst/>
                          <a:latin typeface="Times New Roman" panose="02020603050405020304" pitchFamily="18" charset="0"/>
                          <a:cs typeface="Times New Roman" panose="02020603050405020304" pitchFamily="18" charset="0"/>
                        </a:rPr>
                        <a:t>Consumed water L/C/D 2020</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chemeClr val="bg2">
                        <a:lumMod val="50000"/>
                      </a:schemeClr>
                    </a:solidFill>
                  </a:tcPr>
                </a:tc>
                <a:tc>
                  <a:txBody>
                    <a:bodyPr/>
                    <a:lstStyle/>
                    <a:p>
                      <a:pPr marL="0" marR="0" algn="ctr">
                        <a:lnSpc>
                          <a:spcPct val="150000"/>
                        </a:lnSpc>
                        <a:spcBef>
                          <a:spcPts val="0"/>
                        </a:spcBef>
                        <a:spcAft>
                          <a:spcPts val="0"/>
                        </a:spcAft>
                      </a:pPr>
                      <a:r>
                        <a:rPr lang="en-US" sz="1400" dirty="0">
                          <a:effectLst/>
                          <a:latin typeface="Times New Roman" panose="02020603050405020304" pitchFamily="18" charset="0"/>
                          <a:cs typeface="Times New Roman" panose="02020603050405020304" pitchFamily="18" charset="0"/>
                        </a:rPr>
                        <a:t>Supplied water m</a:t>
                      </a:r>
                      <a:r>
                        <a:rPr lang="en-US" sz="1400" baseline="30000" dirty="0">
                          <a:effectLst/>
                          <a:latin typeface="Times New Roman" panose="02020603050405020304" pitchFamily="18" charset="0"/>
                          <a:cs typeface="Times New Roman" panose="02020603050405020304" pitchFamily="18" charset="0"/>
                        </a:rPr>
                        <a:t>3</a:t>
                      </a:r>
                      <a:r>
                        <a:rPr lang="en-US" sz="1400" dirty="0">
                          <a:effectLst/>
                          <a:latin typeface="Times New Roman" panose="02020603050405020304" pitchFamily="18" charset="0"/>
                          <a:cs typeface="Times New Roman" panose="02020603050405020304" pitchFamily="18" charset="0"/>
                        </a:rPr>
                        <a:t> 2020</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chemeClr val="bg2">
                        <a:lumMod val="50000"/>
                      </a:schemeClr>
                    </a:solidFill>
                  </a:tcPr>
                </a:tc>
                <a:extLst>
                  <a:ext uri="{0D108BD9-81ED-4DB2-BD59-A6C34878D82A}">
                    <a16:rowId xmlns:a16="http://schemas.microsoft.com/office/drawing/2014/main" val="2738275002"/>
                  </a:ext>
                </a:extLst>
              </a:tr>
              <a:tr h="469968">
                <a:tc>
                  <a:txBody>
                    <a:bodyPr/>
                    <a:lstStyle/>
                    <a:p>
                      <a:pPr marL="0" marR="0" algn="ctr">
                        <a:lnSpc>
                          <a:spcPct val="150000"/>
                        </a:lnSpc>
                        <a:spcBef>
                          <a:spcPts val="0"/>
                        </a:spcBef>
                        <a:spcAft>
                          <a:spcPts val="0"/>
                        </a:spcAft>
                      </a:pPr>
                      <a:r>
                        <a:rPr lang="en-US" sz="1400" dirty="0">
                          <a:effectLst/>
                          <a:latin typeface="Times New Roman" panose="02020603050405020304" pitchFamily="18" charset="0"/>
                          <a:cs typeface="Times New Roman" panose="02020603050405020304" pitchFamily="18" charset="0"/>
                        </a:rPr>
                        <a:t>NE1</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chemeClr val="bg2">
                        <a:lumMod val="75000"/>
                      </a:schemeClr>
                    </a:solidFill>
                  </a:tcPr>
                </a:tc>
                <a:tc>
                  <a:txBody>
                    <a:bodyPr/>
                    <a:lstStyle/>
                    <a:p>
                      <a:pPr marL="0" marR="0" algn="ctr">
                        <a:lnSpc>
                          <a:spcPct val="150000"/>
                        </a:lnSpc>
                        <a:spcBef>
                          <a:spcPts val="0"/>
                        </a:spcBef>
                        <a:spcAft>
                          <a:spcPts val="0"/>
                        </a:spcAft>
                      </a:pPr>
                      <a:r>
                        <a:rPr lang="en-US" sz="1400" dirty="0">
                          <a:effectLst/>
                          <a:latin typeface="Times New Roman" panose="02020603050405020304" pitchFamily="18" charset="0"/>
                          <a:cs typeface="Times New Roman" panose="02020603050405020304" pitchFamily="18" charset="0"/>
                        </a:rPr>
                        <a:t>4092</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chemeClr val="tx2">
                        <a:lumMod val="20000"/>
                        <a:lumOff val="80000"/>
                      </a:schemeClr>
                    </a:solidFill>
                  </a:tcPr>
                </a:tc>
                <a:tc>
                  <a:txBody>
                    <a:bodyPr/>
                    <a:lstStyle/>
                    <a:p>
                      <a:pPr marL="0" marR="0" algn="ctr">
                        <a:lnSpc>
                          <a:spcPct val="150000"/>
                        </a:lnSpc>
                        <a:spcBef>
                          <a:spcPts val="0"/>
                        </a:spcBef>
                        <a:spcAft>
                          <a:spcPts val="0"/>
                        </a:spcAft>
                      </a:pPr>
                      <a:r>
                        <a:rPr lang="en-US" sz="1400">
                          <a:effectLst/>
                          <a:latin typeface="Times New Roman" panose="02020603050405020304" pitchFamily="18" charset="0"/>
                          <a:cs typeface="Times New Roman" panose="02020603050405020304" pitchFamily="18" charset="0"/>
                        </a:rPr>
                        <a:t>64</a:t>
                      </a:r>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chemeClr val="tx2">
                        <a:lumMod val="20000"/>
                        <a:lumOff val="80000"/>
                      </a:schemeClr>
                    </a:solidFill>
                  </a:tcPr>
                </a:tc>
                <a:tc>
                  <a:txBody>
                    <a:bodyPr/>
                    <a:lstStyle/>
                    <a:p>
                      <a:pPr marL="0" marR="0" algn="ctr">
                        <a:lnSpc>
                          <a:spcPct val="150000"/>
                        </a:lnSpc>
                        <a:spcBef>
                          <a:spcPts val="0"/>
                        </a:spcBef>
                        <a:spcAft>
                          <a:spcPts val="0"/>
                        </a:spcAft>
                      </a:pPr>
                      <a:r>
                        <a:rPr lang="en-US" sz="1400">
                          <a:effectLst/>
                          <a:latin typeface="Times New Roman" panose="02020603050405020304" pitchFamily="18" charset="0"/>
                          <a:cs typeface="Times New Roman" panose="02020603050405020304" pitchFamily="18" charset="0"/>
                        </a:rPr>
                        <a:t>152299</a:t>
                      </a:r>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chemeClr val="tx2">
                        <a:lumMod val="20000"/>
                        <a:lumOff val="80000"/>
                      </a:schemeClr>
                    </a:solidFill>
                  </a:tcPr>
                </a:tc>
                <a:tc>
                  <a:txBody>
                    <a:bodyPr/>
                    <a:lstStyle/>
                    <a:p>
                      <a:pPr marL="0" marR="0" algn="ctr">
                        <a:lnSpc>
                          <a:spcPct val="150000"/>
                        </a:lnSpc>
                        <a:spcBef>
                          <a:spcPts val="0"/>
                        </a:spcBef>
                        <a:spcAft>
                          <a:spcPts val="0"/>
                        </a:spcAft>
                      </a:pPr>
                      <a:r>
                        <a:rPr lang="en-US" sz="1400">
                          <a:effectLst/>
                          <a:latin typeface="Times New Roman" panose="02020603050405020304" pitchFamily="18" charset="0"/>
                          <a:cs typeface="Times New Roman" panose="02020603050405020304" pitchFamily="18" charset="0"/>
                        </a:rPr>
                        <a:t>4190</a:t>
                      </a:r>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chemeClr val="tx2">
                        <a:lumMod val="20000"/>
                        <a:lumOff val="80000"/>
                      </a:schemeClr>
                    </a:solidFill>
                  </a:tcPr>
                </a:tc>
                <a:tc>
                  <a:txBody>
                    <a:bodyPr/>
                    <a:lstStyle/>
                    <a:p>
                      <a:pPr marL="0" marR="0" algn="ctr">
                        <a:lnSpc>
                          <a:spcPct val="150000"/>
                        </a:lnSpc>
                        <a:spcBef>
                          <a:spcPts val="0"/>
                        </a:spcBef>
                        <a:spcAft>
                          <a:spcPts val="0"/>
                        </a:spcAft>
                      </a:pPr>
                      <a:r>
                        <a:rPr lang="en-US" sz="1400" dirty="0">
                          <a:effectLst/>
                          <a:latin typeface="Times New Roman" panose="02020603050405020304" pitchFamily="18" charset="0"/>
                          <a:cs typeface="Times New Roman" panose="02020603050405020304" pitchFamily="18" charset="0"/>
                        </a:rPr>
                        <a:t>62</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chemeClr val="tx2">
                        <a:lumMod val="20000"/>
                        <a:lumOff val="80000"/>
                      </a:schemeClr>
                    </a:solidFill>
                  </a:tcPr>
                </a:tc>
                <a:tc>
                  <a:txBody>
                    <a:bodyPr/>
                    <a:lstStyle/>
                    <a:p>
                      <a:pPr marL="0" marR="0" algn="ctr">
                        <a:lnSpc>
                          <a:spcPct val="150000"/>
                        </a:lnSpc>
                        <a:spcBef>
                          <a:spcPts val="0"/>
                        </a:spcBef>
                        <a:spcAft>
                          <a:spcPts val="0"/>
                        </a:spcAft>
                      </a:pPr>
                      <a:r>
                        <a:rPr lang="en-US" sz="1400" dirty="0">
                          <a:effectLst/>
                          <a:latin typeface="Times New Roman" panose="02020603050405020304" pitchFamily="18" charset="0"/>
                          <a:cs typeface="Times New Roman" panose="02020603050405020304" pitchFamily="18" charset="0"/>
                        </a:rPr>
                        <a:t>152299</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chemeClr val="tx2">
                        <a:lumMod val="20000"/>
                        <a:lumOff val="80000"/>
                      </a:schemeClr>
                    </a:solidFill>
                  </a:tcPr>
                </a:tc>
                <a:extLst>
                  <a:ext uri="{0D108BD9-81ED-4DB2-BD59-A6C34878D82A}">
                    <a16:rowId xmlns:a16="http://schemas.microsoft.com/office/drawing/2014/main" val="3926032695"/>
                  </a:ext>
                </a:extLst>
              </a:tr>
            </a:tbl>
          </a:graphicData>
        </a:graphic>
      </p:graphicFrame>
      <p:graphicFrame>
        <p:nvGraphicFramePr>
          <p:cNvPr id="5" name="Table 4">
            <a:extLst>
              <a:ext uri="{FF2B5EF4-FFF2-40B4-BE49-F238E27FC236}">
                <a16:creationId xmlns:a16="http://schemas.microsoft.com/office/drawing/2014/main" id="{FAB6B622-B1A6-47A3-8ED0-B221ADC31307}"/>
              </a:ext>
            </a:extLst>
          </p:cNvPr>
          <p:cNvGraphicFramePr>
            <a:graphicFrameLocks noGrp="1"/>
          </p:cNvGraphicFramePr>
          <p:nvPr>
            <p:extLst>
              <p:ext uri="{D42A27DB-BD31-4B8C-83A1-F6EECF244321}">
                <p14:modId xmlns:p14="http://schemas.microsoft.com/office/powerpoint/2010/main" val="2918366274"/>
              </p:ext>
            </p:extLst>
          </p:nvPr>
        </p:nvGraphicFramePr>
        <p:xfrm>
          <a:off x="913773" y="4813613"/>
          <a:ext cx="7195928" cy="1202873"/>
        </p:xfrm>
        <a:graphic>
          <a:graphicData uri="http://schemas.openxmlformats.org/drawingml/2006/table">
            <a:tbl>
              <a:tblPr firstRow="1" firstCol="1" bandRow="1">
                <a:tableStyleId>{5C22544A-7EE6-4342-B048-85BDC9FD1C3A}</a:tableStyleId>
              </a:tblPr>
              <a:tblGrid>
                <a:gridCol w="1439026">
                  <a:extLst>
                    <a:ext uri="{9D8B030D-6E8A-4147-A177-3AD203B41FA5}">
                      <a16:colId xmlns:a16="http://schemas.microsoft.com/office/drawing/2014/main" val="2003607872"/>
                    </a:ext>
                  </a:extLst>
                </a:gridCol>
                <a:gridCol w="1439026">
                  <a:extLst>
                    <a:ext uri="{9D8B030D-6E8A-4147-A177-3AD203B41FA5}">
                      <a16:colId xmlns:a16="http://schemas.microsoft.com/office/drawing/2014/main" val="4076380052"/>
                    </a:ext>
                  </a:extLst>
                </a:gridCol>
                <a:gridCol w="1439026">
                  <a:extLst>
                    <a:ext uri="{9D8B030D-6E8A-4147-A177-3AD203B41FA5}">
                      <a16:colId xmlns:a16="http://schemas.microsoft.com/office/drawing/2014/main" val="3626405815"/>
                    </a:ext>
                  </a:extLst>
                </a:gridCol>
                <a:gridCol w="1439026">
                  <a:extLst>
                    <a:ext uri="{9D8B030D-6E8A-4147-A177-3AD203B41FA5}">
                      <a16:colId xmlns:a16="http://schemas.microsoft.com/office/drawing/2014/main" val="316195711"/>
                    </a:ext>
                  </a:extLst>
                </a:gridCol>
                <a:gridCol w="1439824">
                  <a:extLst>
                    <a:ext uri="{9D8B030D-6E8A-4147-A177-3AD203B41FA5}">
                      <a16:colId xmlns:a16="http://schemas.microsoft.com/office/drawing/2014/main" val="1137091435"/>
                    </a:ext>
                  </a:extLst>
                </a:gridCol>
              </a:tblGrid>
              <a:tr h="819292">
                <a:tc>
                  <a:txBody>
                    <a:bodyPr/>
                    <a:lstStyle/>
                    <a:p>
                      <a:pPr marL="0" marR="0" algn="ctr">
                        <a:lnSpc>
                          <a:spcPct val="150000"/>
                        </a:lnSpc>
                        <a:spcBef>
                          <a:spcPts val="0"/>
                        </a:spcBef>
                        <a:spcAft>
                          <a:spcPts val="0"/>
                        </a:spcAft>
                      </a:pPr>
                      <a:r>
                        <a:rPr lang="en-US" sz="1400" dirty="0">
                          <a:effectLst/>
                          <a:latin typeface="Times New Roman" panose="02020603050405020304" pitchFamily="18" charset="0"/>
                          <a:cs typeface="Times New Roman" panose="02020603050405020304" pitchFamily="18" charset="0"/>
                        </a:rPr>
                        <a:t>Zone </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chemeClr val="tx2"/>
                    </a:solidFill>
                  </a:tcPr>
                </a:tc>
                <a:tc>
                  <a:txBody>
                    <a:bodyPr/>
                    <a:lstStyle/>
                    <a:p>
                      <a:pPr marL="0" marR="0" algn="ctr">
                        <a:lnSpc>
                          <a:spcPct val="150000"/>
                        </a:lnSpc>
                        <a:spcBef>
                          <a:spcPts val="0"/>
                        </a:spcBef>
                        <a:spcAft>
                          <a:spcPts val="0"/>
                        </a:spcAft>
                      </a:pPr>
                      <a:r>
                        <a:rPr lang="en-US" sz="1400" dirty="0">
                          <a:effectLst/>
                          <a:latin typeface="Times New Roman" panose="02020603050405020304" pitchFamily="18" charset="0"/>
                          <a:cs typeface="Times New Roman" panose="02020603050405020304" pitchFamily="18" charset="0"/>
                        </a:rPr>
                        <a:t>Consumption L/C/D 2020</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chemeClr val="tx2"/>
                    </a:solidFill>
                  </a:tcPr>
                </a:tc>
                <a:tc>
                  <a:txBody>
                    <a:bodyPr/>
                    <a:lstStyle/>
                    <a:p>
                      <a:pPr marL="0" marR="0" algn="ctr">
                        <a:lnSpc>
                          <a:spcPct val="150000"/>
                        </a:lnSpc>
                        <a:spcBef>
                          <a:spcPts val="0"/>
                        </a:spcBef>
                        <a:spcAft>
                          <a:spcPts val="0"/>
                        </a:spcAft>
                      </a:pPr>
                      <a:r>
                        <a:rPr lang="en-US" sz="1400" dirty="0">
                          <a:effectLst/>
                          <a:latin typeface="Times New Roman" panose="02020603050405020304" pitchFamily="18" charset="0"/>
                          <a:cs typeface="Times New Roman" panose="02020603050405020304" pitchFamily="18" charset="0"/>
                        </a:rPr>
                        <a:t>Consumption L/C/D 2025</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chemeClr val="tx2"/>
                    </a:solidFill>
                  </a:tcPr>
                </a:tc>
                <a:tc>
                  <a:txBody>
                    <a:bodyPr/>
                    <a:lstStyle/>
                    <a:p>
                      <a:pPr marL="0" marR="0" algn="ctr">
                        <a:lnSpc>
                          <a:spcPct val="150000"/>
                        </a:lnSpc>
                        <a:spcBef>
                          <a:spcPts val="0"/>
                        </a:spcBef>
                        <a:spcAft>
                          <a:spcPts val="0"/>
                        </a:spcAft>
                      </a:pPr>
                      <a:r>
                        <a:rPr lang="en-US" sz="1400" dirty="0">
                          <a:effectLst/>
                          <a:latin typeface="Times New Roman" panose="02020603050405020304" pitchFamily="18" charset="0"/>
                          <a:cs typeface="Times New Roman" panose="02020603050405020304" pitchFamily="18" charset="0"/>
                        </a:rPr>
                        <a:t>Consumption L/C/D 2030</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chemeClr val="tx2"/>
                    </a:solidFill>
                  </a:tcPr>
                </a:tc>
                <a:tc>
                  <a:txBody>
                    <a:bodyPr/>
                    <a:lstStyle/>
                    <a:p>
                      <a:pPr marL="0" marR="0" algn="ctr">
                        <a:lnSpc>
                          <a:spcPct val="150000"/>
                        </a:lnSpc>
                        <a:spcBef>
                          <a:spcPts val="0"/>
                        </a:spcBef>
                        <a:spcAft>
                          <a:spcPts val="0"/>
                        </a:spcAft>
                      </a:pPr>
                      <a:r>
                        <a:rPr lang="en-US" sz="1400" dirty="0">
                          <a:effectLst/>
                          <a:latin typeface="Times New Roman" panose="02020603050405020304" pitchFamily="18" charset="0"/>
                          <a:cs typeface="Times New Roman" panose="02020603050405020304" pitchFamily="18" charset="0"/>
                        </a:rPr>
                        <a:t>Consumption L/C/D 2040</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chemeClr val="tx2"/>
                    </a:solidFill>
                  </a:tcPr>
                </a:tc>
                <a:extLst>
                  <a:ext uri="{0D108BD9-81ED-4DB2-BD59-A6C34878D82A}">
                    <a16:rowId xmlns:a16="http://schemas.microsoft.com/office/drawing/2014/main" val="123575935"/>
                  </a:ext>
                </a:extLst>
              </a:tr>
              <a:tr h="383581">
                <a:tc>
                  <a:txBody>
                    <a:bodyPr/>
                    <a:lstStyle/>
                    <a:p>
                      <a:pPr marL="0" marR="0">
                        <a:lnSpc>
                          <a:spcPct val="150000"/>
                        </a:lnSpc>
                        <a:spcBef>
                          <a:spcPts val="0"/>
                        </a:spcBef>
                        <a:spcAft>
                          <a:spcPts val="0"/>
                        </a:spcAft>
                      </a:pPr>
                      <a:r>
                        <a:rPr lang="en-US" sz="1400" dirty="0">
                          <a:effectLst/>
                          <a:latin typeface="Times New Roman" panose="02020603050405020304" pitchFamily="18" charset="0"/>
                          <a:cs typeface="Times New Roman" panose="02020603050405020304" pitchFamily="18" charset="0"/>
                        </a:rPr>
                        <a:t>NE1</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chemeClr val="bg2">
                        <a:lumMod val="75000"/>
                      </a:schemeClr>
                    </a:solidFill>
                  </a:tcPr>
                </a:tc>
                <a:tc>
                  <a:txBody>
                    <a:bodyPr/>
                    <a:lstStyle/>
                    <a:p>
                      <a:pPr marL="0" marR="0">
                        <a:lnSpc>
                          <a:spcPct val="150000"/>
                        </a:lnSpc>
                        <a:spcBef>
                          <a:spcPts val="0"/>
                        </a:spcBef>
                        <a:spcAft>
                          <a:spcPts val="0"/>
                        </a:spcAft>
                      </a:pPr>
                      <a:r>
                        <a:rPr lang="en-US" sz="1400" dirty="0">
                          <a:effectLst/>
                          <a:latin typeface="Times New Roman" panose="02020603050405020304" pitchFamily="18" charset="0"/>
                          <a:cs typeface="Times New Roman" panose="02020603050405020304" pitchFamily="18" charset="0"/>
                        </a:rPr>
                        <a:t>62</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chemeClr val="bg2">
                        <a:lumMod val="60000"/>
                        <a:lumOff val="40000"/>
                      </a:schemeClr>
                    </a:solidFill>
                  </a:tcPr>
                </a:tc>
                <a:tc>
                  <a:txBody>
                    <a:bodyPr/>
                    <a:lstStyle/>
                    <a:p>
                      <a:pPr marL="0" marR="0">
                        <a:lnSpc>
                          <a:spcPct val="150000"/>
                        </a:lnSpc>
                        <a:spcBef>
                          <a:spcPts val="0"/>
                        </a:spcBef>
                        <a:spcAft>
                          <a:spcPts val="0"/>
                        </a:spcAft>
                      </a:pPr>
                      <a:r>
                        <a:rPr lang="en-US" sz="1400" dirty="0">
                          <a:effectLst/>
                          <a:latin typeface="Times New Roman" panose="02020603050405020304" pitchFamily="18" charset="0"/>
                          <a:cs typeface="Times New Roman" panose="02020603050405020304" pitchFamily="18" charset="0"/>
                        </a:rPr>
                        <a:t>70</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chemeClr val="bg2">
                        <a:lumMod val="60000"/>
                        <a:lumOff val="40000"/>
                      </a:schemeClr>
                    </a:solidFill>
                  </a:tcPr>
                </a:tc>
                <a:tc>
                  <a:txBody>
                    <a:bodyPr/>
                    <a:lstStyle/>
                    <a:p>
                      <a:pPr marL="0" marR="0">
                        <a:lnSpc>
                          <a:spcPct val="150000"/>
                        </a:lnSpc>
                        <a:spcBef>
                          <a:spcPts val="0"/>
                        </a:spcBef>
                        <a:spcAft>
                          <a:spcPts val="0"/>
                        </a:spcAft>
                      </a:pPr>
                      <a:r>
                        <a:rPr lang="en-US" sz="1400">
                          <a:effectLst/>
                          <a:latin typeface="Times New Roman" panose="02020603050405020304" pitchFamily="18" charset="0"/>
                          <a:cs typeface="Times New Roman" panose="02020603050405020304" pitchFamily="18" charset="0"/>
                        </a:rPr>
                        <a:t>90</a:t>
                      </a:r>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chemeClr val="bg2">
                        <a:lumMod val="60000"/>
                        <a:lumOff val="40000"/>
                      </a:schemeClr>
                    </a:solidFill>
                  </a:tcPr>
                </a:tc>
                <a:tc>
                  <a:txBody>
                    <a:bodyPr/>
                    <a:lstStyle/>
                    <a:p>
                      <a:pPr marL="0" marR="0">
                        <a:lnSpc>
                          <a:spcPct val="150000"/>
                        </a:lnSpc>
                        <a:spcBef>
                          <a:spcPts val="0"/>
                        </a:spcBef>
                        <a:spcAft>
                          <a:spcPts val="0"/>
                        </a:spcAft>
                      </a:pPr>
                      <a:r>
                        <a:rPr lang="en-US" sz="1400" dirty="0">
                          <a:effectLst/>
                          <a:latin typeface="Times New Roman" panose="02020603050405020304" pitchFamily="18" charset="0"/>
                          <a:cs typeface="Times New Roman" panose="02020603050405020304" pitchFamily="18" charset="0"/>
                        </a:rPr>
                        <a:t>120</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chemeClr val="bg2">
                        <a:lumMod val="60000"/>
                        <a:lumOff val="40000"/>
                      </a:schemeClr>
                    </a:solidFill>
                  </a:tcPr>
                </a:tc>
                <a:extLst>
                  <a:ext uri="{0D108BD9-81ED-4DB2-BD59-A6C34878D82A}">
                    <a16:rowId xmlns:a16="http://schemas.microsoft.com/office/drawing/2014/main" val="3838271812"/>
                  </a:ext>
                </a:extLst>
              </a:tr>
            </a:tbl>
          </a:graphicData>
        </a:graphic>
      </p:graphicFrame>
    </p:spTree>
    <p:extLst>
      <p:ext uri="{BB962C8B-B14F-4D97-AF65-F5344CB8AC3E}">
        <p14:creationId xmlns:p14="http://schemas.microsoft.com/office/powerpoint/2010/main" val="22067426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3547E6-CB1A-4142-80F0-F98CD87EE6D1}"/>
              </a:ext>
            </a:extLst>
          </p:cNvPr>
          <p:cNvSpPr>
            <a:spLocks noGrp="1"/>
          </p:cNvSpPr>
          <p:nvPr>
            <p:ph type="title"/>
          </p:nvPr>
        </p:nvSpPr>
        <p:spPr>
          <a:xfrm>
            <a:off x="913774" y="0"/>
            <a:ext cx="10364451" cy="1596177"/>
          </a:xfrm>
        </p:spPr>
        <p:txBody>
          <a:bodyPr/>
          <a:lstStyle/>
          <a:p>
            <a:r>
              <a:rPr lang="en-US" dirty="0">
                <a:solidFill>
                  <a:schemeClr val="tx2"/>
                </a:solidFill>
                <a:latin typeface="Times New Roman" panose="02020603050405020304" pitchFamily="18" charset="0"/>
                <a:cs typeface="Times New Roman" panose="02020603050405020304" pitchFamily="18" charset="0"/>
              </a:rPr>
              <a:t>Water gap</a:t>
            </a:r>
          </a:p>
        </p:txBody>
      </p:sp>
      <p:sp>
        <p:nvSpPr>
          <p:cNvPr id="3" name="Content Placeholder 2">
            <a:extLst>
              <a:ext uri="{FF2B5EF4-FFF2-40B4-BE49-F238E27FC236}">
                <a16:creationId xmlns:a16="http://schemas.microsoft.com/office/drawing/2014/main" id="{890B575C-B9DB-4AC6-924C-A4B53BD34675}"/>
              </a:ext>
            </a:extLst>
          </p:cNvPr>
          <p:cNvSpPr>
            <a:spLocks noGrp="1"/>
          </p:cNvSpPr>
          <p:nvPr>
            <p:ph sz="quarter" idx="13"/>
          </p:nvPr>
        </p:nvSpPr>
        <p:spPr>
          <a:xfrm>
            <a:off x="914399" y="1596177"/>
            <a:ext cx="10363826" cy="5261823"/>
          </a:xfrm>
        </p:spPr>
        <p:txBody>
          <a:bodyPr/>
          <a:lstStyle/>
          <a:p>
            <a:pPr marL="0" indent="0">
              <a:buNone/>
            </a:pPr>
            <a:r>
              <a:rPr lang="en-US" dirty="0">
                <a:solidFill>
                  <a:schemeClr val="tx2"/>
                </a:solidFill>
                <a:latin typeface="Times New Roman" panose="02020603050405020304" pitchFamily="18" charset="0"/>
                <a:cs typeface="Times New Roman" panose="02020603050405020304" pitchFamily="18" charset="0"/>
              </a:rPr>
              <a:t>Future water supply</a:t>
            </a:r>
          </a:p>
          <a:p>
            <a:pPr marL="0" indent="0">
              <a:buNone/>
            </a:pPr>
            <a:endParaRPr lang="en-US" dirty="0">
              <a:latin typeface="Times New Roman" panose="02020603050405020304" pitchFamily="18" charset="0"/>
              <a:cs typeface="Times New Roman" panose="02020603050405020304" pitchFamily="18" charset="0"/>
            </a:endParaRPr>
          </a:p>
          <a:p>
            <a:pPr marL="0" indent="0">
              <a:buNone/>
            </a:pPr>
            <a:endParaRPr lang="en-US" dirty="0">
              <a:latin typeface="Times New Roman" panose="02020603050405020304" pitchFamily="18" charset="0"/>
              <a:cs typeface="Times New Roman" panose="02020603050405020304" pitchFamily="18" charset="0"/>
            </a:endParaRPr>
          </a:p>
          <a:p>
            <a:pPr marL="0" indent="0">
              <a:buNone/>
            </a:pPr>
            <a:endParaRPr lang="en-US" dirty="0">
              <a:latin typeface="Times New Roman" panose="02020603050405020304" pitchFamily="18" charset="0"/>
              <a:cs typeface="Times New Roman" panose="02020603050405020304" pitchFamily="18" charset="0"/>
            </a:endParaRPr>
          </a:p>
          <a:p>
            <a:pPr marL="0" indent="0">
              <a:buNone/>
            </a:pPr>
            <a:endParaRPr lang="en-US" dirty="0">
              <a:latin typeface="Times New Roman" panose="02020603050405020304" pitchFamily="18" charset="0"/>
              <a:cs typeface="Times New Roman" panose="02020603050405020304" pitchFamily="18" charset="0"/>
            </a:endParaRPr>
          </a:p>
          <a:p>
            <a:pPr marL="0" indent="0">
              <a:buNone/>
            </a:pPr>
            <a:r>
              <a:rPr lang="en-US" dirty="0">
                <a:solidFill>
                  <a:schemeClr val="tx2"/>
                </a:solidFill>
                <a:latin typeface="Times New Roman" panose="02020603050405020304" pitchFamily="18" charset="0"/>
                <a:cs typeface="Times New Roman" panose="02020603050405020304" pitchFamily="18" charset="0"/>
              </a:rPr>
              <a:t>Water gap</a:t>
            </a:r>
          </a:p>
          <a:p>
            <a:pPr marL="0" indent="0">
              <a:buNone/>
            </a:pPr>
            <a:endParaRPr lang="en-US" dirty="0">
              <a:latin typeface="Times New Roman" panose="02020603050405020304" pitchFamily="18" charset="0"/>
              <a:cs typeface="Times New Roman" panose="02020603050405020304" pitchFamily="18" charset="0"/>
            </a:endParaRPr>
          </a:p>
          <a:p>
            <a:pPr marL="0" indent="0">
              <a:buNone/>
            </a:pPr>
            <a:endParaRPr lang="en-US" dirty="0">
              <a:latin typeface="Times New Roman" panose="02020603050405020304" pitchFamily="18" charset="0"/>
              <a:cs typeface="Times New Roman" panose="02020603050405020304" pitchFamily="18" charset="0"/>
            </a:endParaRPr>
          </a:p>
          <a:p>
            <a:pPr marL="0" indent="0">
              <a:buNone/>
            </a:pPr>
            <a:endParaRPr lang="en-US" dirty="0">
              <a:latin typeface="Times New Roman" panose="02020603050405020304" pitchFamily="18" charset="0"/>
              <a:cs typeface="Times New Roman" panose="02020603050405020304" pitchFamily="18" charset="0"/>
            </a:endParaRPr>
          </a:p>
        </p:txBody>
      </p:sp>
      <p:graphicFrame>
        <p:nvGraphicFramePr>
          <p:cNvPr id="4" name="Table 3">
            <a:extLst>
              <a:ext uri="{FF2B5EF4-FFF2-40B4-BE49-F238E27FC236}">
                <a16:creationId xmlns:a16="http://schemas.microsoft.com/office/drawing/2014/main" id="{4B082A33-2E03-44D7-8186-FB55B4D251D2}"/>
              </a:ext>
            </a:extLst>
          </p:cNvPr>
          <p:cNvGraphicFramePr>
            <a:graphicFrameLocks noGrp="1"/>
          </p:cNvGraphicFramePr>
          <p:nvPr>
            <p:extLst>
              <p:ext uri="{D42A27DB-BD31-4B8C-83A1-F6EECF244321}">
                <p14:modId xmlns:p14="http://schemas.microsoft.com/office/powerpoint/2010/main" val="1816459663"/>
              </p:ext>
            </p:extLst>
          </p:nvPr>
        </p:nvGraphicFramePr>
        <p:xfrm>
          <a:off x="913773" y="2179507"/>
          <a:ext cx="6958016" cy="1596176"/>
        </p:xfrm>
        <a:graphic>
          <a:graphicData uri="http://schemas.openxmlformats.org/drawingml/2006/table">
            <a:tbl>
              <a:tblPr firstRow="1" firstCol="1" bandRow="1">
                <a:tableStyleId>{5C22544A-7EE6-4342-B048-85BDC9FD1C3A}</a:tableStyleId>
              </a:tblPr>
              <a:tblGrid>
                <a:gridCol w="1048708">
                  <a:extLst>
                    <a:ext uri="{9D8B030D-6E8A-4147-A177-3AD203B41FA5}">
                      <a16:colId xmlns:a16="http://schemas.microsoft.com/office/drawing/2014/main" val="1343352777"/>
                    </a:ext>
                  </a:extLst>
                </a:gridCol>
                <a:gridCol w="1144978">
                  <a:extLst>
                    <a:ext uri="{9D8B030D-6E8A-4147-A177-3AD203B41FA5}">
                      <a16:colId xmlns:a16="http://schemas.microsoft.com/office/drawing/2014/main" val="2689761322"/>
                    </a:ext>
                  </a:extLst>
                </a:gridCol>
                <a:gridCol w="1088163">
                  <a:extLst>
                    <a:ext uri="{9D8B030D-6E8A-4147-A177-3AD203B41FA5}">
                      <a16:colId xmlns:a16="http://schemas.microsoft.com/office/drawing/2014/main" val="1691544349"/>
                    </a:ext>
                  </a:extLst>
                </a:gridCol>
                <a:gridCol w="1088163">
                  <a:extLst>
                    <a:ext uri="{9D8B030D-6E8A-4147-A177-3AD203B41FA5}">
                      <a16:colId xmlns:a16="http://schemas.microsoft.com/office/drawing/2014/main" val="2006752935"/>
                    </a:ext>
                  </a:extLst>
                </a:gridCol>
                <a:gridCol w="1088163">
                  <a:extLst>
                    <a:ext uri="{9D8B030D-6E8A-4147-A177-3AD203B41FA5}">
                      <a16:colId xmlns:a16="http://schemas.microsoft.com/office/drawing/2014/main" val="2891112077"/>
                    </a:ext>
                  </a:extLst>
                </a:gridCol>
                <a:gridCol w="1499841">
                  <a:extLst>
                    <a:ext uri="{9D8B030D-6E8A-4147-A177-3AD203B41FA5}">
                      <a16:colId xmlns:a16="http://schemas.microsoft.com/office/drawing/2014/main" val="3300759009"/>
                    </a:ext>
                  </a:extLst>
                </a:gridCol>
              </a:tblGrid>
              <a:tr h="1222522">
                <a:tc>
                  <a:txBody>
                    <a:bodyPr/>
                    <a:lstStyle/>
                    <a:p>
                      <a:pPr marL="0" marR="0" algn="ctr">
                        <a:lnSpc>
                          <a:spcPct val="150000"/>
                        </a:lnSpc>
                        <a:spcBef>
                          <a:spcPts val="0"/>
                        </a:spcBef>
                        <a:spcAft>
                          <a:spcPts val="0"/>
                        </a:spcAft>
                      </a:pPr>
                      <a:r>
                        <a:rPr lang="en-US" sz="1400" dirty="0">
                          <a:effectLst/>
                          <a:latin typeface="Times New Roman" panose="02020603050405020304" pitchFamily="18" charset="0"/>
                          <a:cs typeface="Times New Roman" panose="02020603050405020304" pitchFamily="18" charset="0"/>
                        </a:rPr>
                        <a:t>Zone </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chemeClr val="tx2"/>
                    </a:solidFill>
                  </a:tcPr>
                </a:tc>
                <a:tc>
                  <a:txBody>
                    <a:bodyPr/>
                    <a:lstStyle/>
                    <a:p>
                      <a:pPr marL="0" marR="0" algn="ctr">
                        <a:lnSpc>
                          <a:spcPct val="150000"/>
                        </a:lnSpc>
                        <a:spcBef>
                          <a:spcPts val="0"/>
                        </a:spcBef>
                        <a:spcAft>
                          <a:spcPts val="0"/>
                        </a:spcAft>
                      </a:pPr>
                      <a:r>
                        <a:rPr lang="en-US" sz="1400" dirty="0">
                          <a:effectLst/>
                          <a:latin typeface="Times New Roman" panose="02020603050405020304" pitchFamily="18" charset="0"/>
                          <a:cs typeface="Times New Roman" panose="02020603050405020304" pitchFamily="18" charset="0"/>
                        </a:rPr>
                        <a:t>Percentage of losses %</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chemeClr val="tx2"/>
                    </a:solidFill>
                  </a:tcPr>
                </a:tc>
                <a:tc>
                  <a:txBody>
                    <a:bodyPr/>
                    <a:lstStyle/>
                    <a:p>
                      <a:pPr marL="0" marR="0" algn="ctr">
                        <a:lnSpc>
                          <a:spcPct val="150000"/>
                        </a:lnSpc>
                        <a:spcBef>
                          <a:spcPts val="0"/>
                        </a:spcBef>
                        <a:spcAft>
                          <a:spcPts val="0"/>
                        </a:spcAft>
                      </a:pPr>
                      <a:r>
                        <a:rPr lang="en-US" sz="1400" dirty="0">
                          <a:effectLst/>
                          <a:latin typeface="Times New Roman" panose="02020603050405020304" pitchFamily="18" charset="0"/>
                          <a:cs typeface="Times New Roman" panose="02020603050405020304" pitchFamily="18" charset="0"/>
                        </a:rPr>
                        <a:t>Supply m</a:t>
                      </a:r>
                      <a:r>
                        <a:rPr lang="en-US" sz="1400" baseline="30000" dirty="0">
                          <a:effectLst/>
                          <a:latin typeface="Times New Roman" panose="02020603050405020304" pitchFamily="18" charset="0"/>
                          <a:cs typeface="Times New Roman" panose="02020603050405020304" pitchFamily="18" charset="0"/>
                        </a:rPr>
                        <a:t>3</a:t>
                      </a:r>
                      <a:r>
                        <a:rPr lang="en-US" sz="1400" dirty="0">
                          <a:effectLst/>
                          <a:latin typeface="Times New Roman" panose="02020603050405020304" pitchFamily="18" charset="0"/>
                          <a:cs typeface="Times New Roman" panose="02020603050405020304" pitchFamily="18" charset="0"/>
                        </a:rPr>
                        <a:t> 2020 </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chemeClr val="tx2"/>
                    </a:solidFill>
                  </a:tcPr>
                </a:tc>
                <a:tc>
                  <a:txBody>
                    <a:bodyPr/>
                    <a:lstStyle/>
                    <a:p>
                      <a:pPr marL="0" marR="0" algn="ctr">
                        <a:lnSpc>
                          <a:spcPct val="150000"/>
                        </a:lnSpc>
                        <a:spcBef>
                          <a:spcPts val="0"/>
                        </a:spcBef>
                        <a:spcAft>
                          <a:spcPts val="0"/>
                        </a:spcAft>
                      </a:pPr>
                      <a:r>
                        <a:rPr lang="en-US" sz="1400" dirty="0">
                          <a:effectLst/>
                          <a:latin typeface="Times New Roman" panose="02020603050405020304" pitchFamily="18" charset="0"/>
                          <a:cs typeface="Times New Roman" panose="02020603050405020304" pitchFamily="18" charset="0"/>
                        </a:rPr>
                        <a:t>Future supply m</a:t>
                      </a:r>
                      <a:r>
                        <a:rPr lang="en-US" sz="1400" baseline="30000" dirty="0">
                          <a:effectLst/>
                          <a:latin typeface="Times New Roman" panose="02020603050405020304" pitchFamily="18" charset="0"/>
                          <a:cs typeface="Times New Roman" panose="02020603050405020304" pitchFamily="18" charset="0"/>
                        </a:rPr>
                        <a:t>3</a:t>
                      </a:r>
                      <a:r>
                        <a:rPr lang="en-US" sz="1400" dirty="0">
                          <a:effectLst/>
                          <a:latin typeface="Times New Roman" panose="02020603050405020304" pitchFamily="18" charset="0"/>
                          <a:cs typeface="Times New Roman" panose="02020603050405020304" pitchFamily="18" charset="0"/>
                        </a:rPr>
                        <a:t> 2025</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chemeClr val="tx2"/>
                    </a:solidFill>
                  </a:tcPr>
                </a:tc>
                <a:tc>
                  <a:txBody>
                    <a:bodyPr/>
                    <a:lstStyle/>
                    <a:p>
                      <a:pPr marL="0" marR="0" algn="ctr">
                        <a:lnSpc>
                          <a:spcPct val="150000"/>
                        </a:lnSpc>
                        <a:spcBef>
                          <a:spcPts val="0"/>
                        </a:spcBef>
                        <a:spcAft>
                          <a:spcPts val="0"/>
                        </a:spcAft>
                      </a:pPr>
                      <a:r>
                        <a:rPr lang="en-US" sz="1400" dirty="0">
                          <a:effectLst/>
                          <a:latin typeface="Times New Roman" panose="02020603050405020304" pitchFamily="18" charset="0"/>
                          <a:cs typeface="Times New Roman" panose="02020603050405020304" pitchFamily="18" charset="0"/>
                        </a:rPr>
                        <a:t>Future supply m</a:t>
                      </a:r>
                      <a:r>
                        <a:rPr lang="en-US" sz="1400" baseline="30000" dirty="0">
                          <a:effectLst/>
                          <a:latin typeface="Times New Roman" panose="02020603050405020304" pitchFamily="18" charset="0"/>
                          <a:cs typeface="Times New Roman" panose="02020603050405020304" pitchFamily="18" charset="0"/>
                        </a:rPr>
                        <a:t>3 </a:t>
                      </a:r>
                      <a:r>
                        <a:rPr lang="en-US" sz="1400" dirty="0">
                          <a:effectLst/>
                          <a:latin typeface="Times New Roman" panose="02020603050405020304" pitchFamily="18" charset="0"/>
                          <a:cs typeface="Times New Roman" panose="02020603050405020304" pitchFamily="18" charset="0"/>
                        </a:rPr>
                        <a:t>2030</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chemeClr val="tx2"/>
                    </a:solidFill>
                  </a:tcPr>
                </a:tc>
                <a:tc>
                  <a:txBody>
                    <a:bodyPr/>
                    <a:lstStyle/>
                    <a:p>
                      <a:pPr marL="0" marR="0" algn="ctr">
                        <a:lnSpc>
                          <a:spcPct val="150000"/>
                        </a:lnSpc>
                        <a:spcBef>
                          <a:spcPts val="0"/>
                        </a:spcBef>
                        <a:spcAft>
                          <a:spcPts val="0"/>
                        </a:spcAft>
                      </a:pPr>
                      <a:r>
                        <a:rPr lang="en-US" sz="1400" dirty="0">
                          <a:effectLst/>
                          <a:latin typeface="Times New Roman" panose="02020603050405020304" pitchFamily="18" charset="0"/>
                          <a:cs typeface="Times New Roman" panose="02020603050405020304" pitchFamily="18" charset="0"/>
                        </a:rPr>
                        <a:t>Future supply m</a:t>
                      </a:r>
                      <a:r>
                        <a:rPr lang="en-US" sz="1400" baseline="30000" dirty="0">
                          <a:effectLst/>
                          <a:latin typeface="Times New Roman" panose="02020603050405020304" pitchFamily="18" charset="0"/>
                          <a:cs typeface="Times New Roman" panose="02020603050405020304" pitchFamily="18" charset="0"/>
                        </a:rPr>
                        <a:t>3</a:t>
                      </a:r>
                      <a:r>
                        <a:rPr lang="en-US" sz="1400" dirty="0">
                          <a:effectLst/>
                          <a:latin typeface="Times New Roman" panose="02020603050405020304" pitchFamily="18" charset="0"/>
                          <a:cs typeface="Times New Roman" panose="02020603050405020304" pitchFamily="18" charset="0"/>
                        </a:rPr>
                        <a:t> </a:t>
                      </a:r>
                    </a:p>
                    <a:p>
                      <a:pPr marL="0" marR="0" algn="ctr">
                        <a:lnSpc>
                          <a:spcPct val="150000"/>
                        </a:lnSpc>
                        <a:spcBef>
                          <a:spcPts val="0"/>
                        </a:spcBef>
                        <a:spcAft>
                          <a:spcPts val="0"/>
                        </a:spcAft>
                      </a:pPr>
                      <a:r>
                        <a:rPr lang="en-US" sz="1400" dirty="0">
                          <a:effectLst/>
                          <a:latin typeface="Times New Roman" panose="02020603050405020304" pitchFamily="18" charset="0"/>
                          <a:cs typeface="Times New Roman" panose="02020603050405020304" pitchFamily="18" charset="0"/>
                        </a:rPr>
                        <a:t>2040</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chemeClr val="tx2"/>
                    </a:solidFill>
                  </a:tcPr>
                </a:tc>
                <a:extLst>
                  <a:ext uri="{0D108BD9-81ED-4DB2-BD59-A6C34878D82A}">
                    <a16:rowId xmlns:a16="http://schemas.microsoft.com/office/drawing/2014/main" val="3603585909"/>
                  </a:ext>
                </a:extLst>
              </a:tr>
              <a:tr h="373654">
                <a:tc>
                  <a:txBody>
                    <a:bodyPr/>
                    <a:lstStyle/>
                    <a:p>
                      <a:pPr marL="0" marR="0" algn="ctr">
                        <a:lnSpc>
                          <a:spcPct val="150000"/>
                        </a:lnSpc>
                        <a:spcBef>
                          <a:spcPts val="0"/>
                        </a:spcBef>
                        <a:spcAft>
                          <a:spcPts val="0"/>
                        </a:spcAft>
                      </a:pPr>
                      <a:r>
                        <a:rPr lang="en-US" sz="1400" dirty="0">
                          <a:effectLst/>
                          <a:latin typeface="Times New Roman" panose="02020603050405020304" pitchFamily="18" charset="0"/>
                          <a:cs typeface="Times New Roman" panose="02020603050405020304" pitchFamily="18" charset="0"/>
                        </a:rPr>
                        <a:t>NE1</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chemeClr val="bg2">
                        <a:lumMod val="75000"/>
                      </a:schemeClr>
                    </a:solidFill>
                  </a:tcPr>
                </a:tc>
                <a:tc>
                  <a:txBody>
                    <a:bodyPr/>
                    <a:lstStyle/>
                    <a:p>
                      <a:pPr marL="0" marR="0" algn="ctr">
                        <a:lnSpc>
                          <a:spcPct val="150000"/>
                        </a:lnSpc>
                        <a:spcBef>
                          <a:spcPts val="0"/>
                        </a:spcBef>
                        <a:spcAft>
                          <a:spcPts val="0"/>
                        </a:spcAft>
                      </a:pPr>
                      <a:r>
                        <a:rPr lang="en-US" sz="1400">
                          <a:effectLst/>
                          <a:latin typeface="Times New Roman" panose="02020603050405020304" pitchFamily="18" charset="0"/>
                          <a:cs typeface="Times New Roman" panose="02020603050405020304" pitchFamily="18" charset="0"/>
                        </a:rPr>
                        <a:t>60%</a:t>
                      </a:r>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chemeClr val="bg2">
                        <a:lumMod val="60000"/>
                        <a:lumOff val="40000"/>
                      </a:schemeClr>
                    </a:solidFill>
                  </a:tcPr>
                </a:tc>
                <a:tc>
                  <a:txBody>
                    <a:bodyPr/>
                    <a:lstStyle/>
                    <a:p>
                      <a:pPr marL="0" marR="0" algn="ctr">
                        <a:lnSpc>
                          <a:spcPct val="150000"/>
                        </a:lnSpc>
                        <a:spcBef>
                          <a:spcPts val="0"/>
                        </a:spcBef>
                        <a:spcAft>
                          <a:spcPts val="0"/>
                        </a:spcAft>
                      </a:pPr>
                      <a:r>
                        <a:rPr lang="en-US" sz="1400">
                          <a:effectLst/>
                          <a:latin typeface="Times New Roman" panose="02020603050405020304" pitchFamily="18" charset="0"/>
                          <a:cs typeface="Times New Roman" panose="02020603050405020304" pitchFamily="18" charset="0"/>
                        </a:rPr>
                        <a:t>152299</a:t>
                      </a:r>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chemeClr val="bg2">
                        <a:lumMod val="60000"/>
                        <a:lumOff val="40000"/>
                      </a:schemeClr>
                    </a:solidFill>
                  </a:tcPr>
                </a:tc>
                <a:tc>
                  <a:txBody>
                    <a:bodyPr/>
                    <a:lstStyle/>
                    <a:p>
                      <a:pPr marL="0" marR="0" algn="ctr">
                        <a:lnSpc>
                          <a:spcPct val="150000"/>
                        </a:lnSpc>
                        <a:spcBef>
                          <a:spcPts val="0"/>
                        </a:spcBef>
                        <a:spcAft>
                          <a:spcPts val="0"/>
                        </a:spcAft>
                      </a:pPr>
                      <a:r>
                        <a:rPr lang="en-US" sz="1400">
                          <a:effectLst/>
                          <a:latin typeface="Times New Roman" panose="02020603050405020304" pitchFamily="18" charset="0"/>
                          <a:cs typeface="Times New Roman" panose="02020603050405020304" pitchFamily="18" charset="0"/>
                        </a:rPr>
                        <a:t>192803</a:t>
                      </a:r>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chemeClr val="bg2">
                        <a:lumMod val="60000"/>
                        <a:lumOff val="40000"/>
                      </a:schemeClr>
                    </a:solidFill>
                  </a:tcPr>
                </a:tc>
                <a:tc>
                  <a:txBody>
                    <a:bodyPr/>
                    <a:lstStyle/>
                    <a:p>
                      <a:pPr marL="0" marR="0" algn="ctr">
                        <a:lnSpc>
                          <a:spcPct val="150000"/>
                        </a:lnSpc>
                        <a:spcBef>
                          <a:spcPts val="0"/>
                        </a:spcBef>
                        <a:spcAft>
                          <a:spcPts val="0"/>
                        </a:spcAft>
                      </a:pPr>
                      <a:r>
                        <a:rPr lang="en-US" sz="1400" dirty="0">
                          <a:effectLst/>
                          <a:latin typeface="Times New Roman" panose="02020603050405020304" pitchFamily="18" charset="0"/>
                          <a:cs typeface="Times New Roman" panose="02020603050405020304" pitchFamily="18" charset="0"/>
                        </a:rPr>
                        <a:t>279028</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chemeClr val="bg2">
                        <a:lumMod val="60000"/>
                        <a:lumOff val="40000"/>
                      </a:schemeClr>
                    </a:solidFill>
                  </a:tcPr>
                </a:tc>
                <a:tc>
                  <a:txBody>
                    <a:bodyPr/>
                    <a:lstStyle/>
                    <a:p>
                      <a:pPr marL="0" marR="0" algn="ctr">
                        <a:lnSpc>
                          <a:spcPct val="150000"/>
                        </a:lnSpc>
                        <a:spcBef>
                          <a:spcPts val="0"/>
                        </a:spcBef>
                        <a:spcAft>
                          <a:spcPts val="0"/>
                        </a:spcAft>
                      </a:pPr>
                      <a:r>
                        <a:rPr lang="en-US" sz="1400" dirty="0">
                          <a:effectLst/>
                          <a:latin typeface="Times New Roman" panose="02020603050405020304" pitchFamily="18" charset="0"/>
                          <a:cs typeface="Times New Roman" panose="02020603050405020304" pitchFamily="18" charset="0"/>
                        </a:rPr>
                        <a:t>471374</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chemeClr val="bg2">
                        <a:lumMod val="60000"/>
                        <a:lumOff val="40000"/>
                      </a:schemeClr>
                    </a:solidFill>
                  </a:tcPr>
                </a:tc>
                <a:extLst>
                  <a:ext uri="{0D108BD9-81ED-4DB2-BD59-A6C34878D82A}">
                    <a16:rowId xmlns:a16="http://schemas.microsoft.com/office/drawing/2014/main" val="3133835534"/>
                  </a:ext>
                </a:extLst>
              </a:tr>
            </a:tbl>
          </a:graphicData>
        </a:graphic>
      </p:graphicFrame>
      <p:graphicFrame>
        <p:nvGraphicFramePr>
          <p:cNvPr id="6" name="Table 6">
            <a:extLst>
              <a:ext uri="{FF2B5EF4-FFF2-40B4-BE49-F238E27FC236}">
                <a16:creationId xmlns:a16="http://schemas.microsoft.com/office/drawing/2014/main" id="{57F8BB21-ABAE-4766-93B9-126AF9E3F362}"/>
              </a:ext>
            </a:extLst>
          </p:cNvPr>
          <p:cNvGraphicFramePr>
            <a:graphicFrameLocks noGrp="1"/>
          </p:cNvGraphicFramePr>
          <p:nvPr>
            <p:extLst>
              <p:ext uri="{D42A27DB-BD31-4B8C-83A1-F6EECF244321}">
                <p14:modId xmlns:p14="http://schemas.microsoft.com/office/powerpoint/2010/main" val="1769502870"/>
              </p:ext>
            </p:extLst>
          </p:nvPr>
        </p:nvGraphicFramePr>
        <p:xfrm>
          <a:off x="913773" y="4678492"/>
          <a:ext cx="6958018" cy="966934"/>
        </p:xfrm>
        <a:graphic>
          <a:graphicData uri="http://schemas.openxmlformats.org/drawingml/2006/table">
            <a:tbl>
              <a:tblPr firstRow="1" bandRow="1">
                <a:tableStyleId>{5C22544A-7EE6-4342-B048-85BDC9FD1C3A}</a:tableStyleId>
              </a:tblPr>
              <a:tblGrid>
                <a:gridCol w="1411528">
                  <a:extLst>
                    <a:ext uri="{9D8B030D-6E8A-4147-A177-3AD203B41FA5}">
                      <a16:colId xmlns:a16="http://schemas.microsoft.com/office/drawing/2014/main" val="507125447"/>
                    </a:ext>
                  </a:extLst>
                </a:gridCol>
                <a:gridCol w="1848830">
                  <a:extLst>
                    <a:ext uri="{9D8B030D-6E8A-4147-A177-3AD203B41FA5}">
                      <a16:colId xmlns:a16="http://schemas.microsoft.com/office/drawing/2014/main" val="2881508805"/>
                    </a:ext>
                  </a:extLst>
                </a:gridCol>
                <a:gridCol w="1848830">
                  <a:extLst>
                    <a:ext uri="{9D8B030D-6E8A-4147-A177-3AD203B41FA5}">
                      <a16:colId xmlns:a16="http://schemas.microsoft.com/office/drawing/2014/main" val="4077327072"/>
                    </a:ext>
                  </a:extLst>
                </a:gridCol>
                <a:gridCol w="1848830">
                  <a:extLst>
                    <a:ext uri="{9D8B030D-6E8A-4147-A177-3AD203B41FA5}">
                      <a16:colId xmlns:a16="http://schemas.microsoft.com/office/drawing/2014/main" val="203471366"/>
                    </a:ext>
                  </a:extLst>
                </a:gridCol>
              </a:tblGrid>
              <a:tr h="483467">
                <a:tc>
                  <a:txBody>
                    <a:bodyPr/>
                    <a:lstStyle/>
                    <a:p>
                      <a:pPr algn="ctr"/>
                      <a:r>
                        <a:rPr lang="en-US" sz="1400" dirty="0">
                          <a:solidFill>
                            <a:schemeClr val="bg1"/>
                          </a:solidFill>
                          <a:latin typeface="Times New Roman" panose="02020603050405020304" pitchFamily="18" charset="0"/>
                          <a:cs typeface="Times New Roman" panose="02020603050405020304" pitchFamily="18" charset="0"/>
                        </a:rPr>
                        <a:t>Zones </a:t>
                      </a:r>
                    </a:p>
                  </a:txBody>
                  <a:tcPr>
                    <a:solidFill>
                      <a:schemeClr val="tx2"/>
                    </a:solidFill>
                  </a:tcPr>
                </a:tc>
                <a:tc>
                  <a:txBody>
                    <a:bodyPr/>
                    <a:lstStyle/>
                    <a:p>
                      <a:pPr algn="ctr"/>
                      <a:r>
                        <a:rPr lang="en-US" sz="1400" dirty="0">
                          <a:solidFill>
                            <a:schemeClr val="bg1"/>
                          </a:solidFill>
                          <a:latin typeface="Times New Roman" panose="02020603050405020304" pitchFamily="18" charset="0"/>
                          <a:cs typeface="Times New Roman" panose="02020603050405020304" pitchFamily="18" charset="0"/>
                        </a:rPr>
                        <a:t>Gap 2020-2025 </a:t>
                      </a:r>
                      <a:r>
                        <a:rPr lang="en-US" sz="1400" dirty="0">
                          <a:solidFill>
                            <a:schemeClr val="bg1"/>
                          </a:solidFill>
                          <a:effectLst/>
                          <a:latin typeface="Times New Roman" panose="02020603050405020304" pitchFamily="18" charset="0"/>
                          <a:cs typeface="Times New Roman" panose="02020603050405020304" pitchFamily="18" charset="0"/>
                        </a:rPr>
                        <a:t>m</a:t>
                      </a:r>
                      <a:r>
                        <a:rPr lang="en-US" sz="1400" baseline="30000" dirty="0">
                          <a:solidFill>
                            <a:schemeClr val="bg1"/>
                          </a:solidFill>
                          <a:effectLst/>
                          <a:latin typeface="Times New Roman" panose="02020603050405020304" pitchFamily="18" charset="0"/>
                          <a:cs typeface="Times New Roman" panose="02020603050405020304" pitchFamily="18" charset="0"/>
                        </a:rPr>
                        <a:t>3</a:t>
                      </a:r>
                      <a:endParaRPr lang="en-US" sz="1400" dirty="0">
                        <a:solidFill>
                          <a:schemeClr val="bg1"/>
                        </a:solidFill>
                        <a:latin typeface="Times New Roman" panose="02020603050405020304" pitchFamily="18" charset="0"/>
                        <a:cs typeface="Times New Roman" panose="02020603050405020304" pitchFamily="18" charset="0"/>
                      </a:endParaRPr>
                    </a:p>
                  </a:txBody>
                  <a:tcPr>
                    <a:solidFill>
                      <a:schemeClr val="tx2"/>
                    </a:solidFill>
                  </a:tcPr>
                </a:tc>
                <a:tc>
                  <a:txBody>
                    <a:bodyPr/>
                    <a:lstStyle/>
                    <a:p>
                      <a:pPr algn="ctr"/>
                      <a:r>
                        <a:rPr lang="en-US" sz="1400" dirty="0">
                          <a:solidFill>
                            <a:schemeClr val="bg1"/>
                          </a:solidFill>
                          <a:latin typeface="Times New Roman" panose="02020603050405020304" pitchFamily="18" charset="0"/>
                          <a:cs typeface="Times New Roman" panose="02020603050405020304" pitchFamily="18" charset="0"/>
                        </a:rPr>
                        <a:t>Gap 2025-2030 </a:t>
                      </a:r>
                      <a:r>
                        <a:rPr lang="en-US" sz="1400" dirty="0">
                          <a:solidFill>
                            <a:schemeClr val="bg1"/>
                          </a:solidFill>
                          <a:effectLst/>
                          <a:latin typeface="Times New Roman" panose="02020603050405020304" pitchFamily="18" charset="0"/>
                          <a:cs typeface="Times New Roman" panose="02020603050405020304" pitchFamily="18" charset="0"/>
                        </a:rPr>
                        <a:t>m</a:t>
                      </a:r>
                      <a:r>
                        <a:rPr lang="en-US" sz="1400" baseline="30000" dirty="0">
                          <a:solidFill>
                            <a:schemeClr val="bg1"/>
                          </a:solidFill>
                          <a:effectLst/>
                          <a:latin typeface="Times New Roman" panose="02020603050405020304" pitchFamily="18" charset="0"/>
                          <a:cs typeface="Times New Roman" panose="02020603050405020304" pitchFamily="18" charset="0"/>
                        </a:rPr>
                        <a:t>3</a:t>
                      </a:r>
                      <a:endParaRPr lang="en-US" sz="1400" dirty="0">
                        <a:solidFill>
                          <a:schemeClr val="bg1"/>
                        </a:solidFill>
                        <a:latin typeface="Times New Roman" panose="02020603050405020304" pitchFamily="18" charset="0"/>
                        <a:cs typeface="Times New Roman" panose="02020603050405020304" pitchFamily="18" charset="0"/>
                      </a:endParaRPr>
                    </a:p>
                  </a:txBody>
                  <a:tcPr>
                    <a:solidFill>
                      <a:schemeClr val="tx2"/>
                    </a:solidFill>
                  </a:tcPr>
                </a:tc>
                <a:tc>
                  <a:txBody>
                    <a:bodyPr/>
                    <a:lstStyle/>
                    <a:p>
                      <a:pPr algn="ctr"/>
                      <a:r>
                        <a:rPr lang="en-US" sz="1400" dirty="0">
                          <a:solidFill>
                            <a:schemeClr val="bg1"/>
                          </a:solidFill>
                          <a:latin typeface="Times New Roman" panose="02020603050405020304" pitchFamily="18" charset="0"/>
                          <a:cs typeface="Times New Roman" panose="02020603050405020304" pitchFamily="18" charset="0"/>
                        </a:rPr>
                        <a:t>Gap 2030-2040 </a:t>
                      </a:r>
                      <a:r>
                        <a:rPr lang="en-US" sz="1400" dirty="0">
                          <a:solidFill>
                            <a:schemeClr val="bg1"/>
                          </a:solidFill>
                          <a:effectLst/>
                          <a:latin typeface="Times New Roman" panose="02020603050405020304" pitchFamily="18" charset="0"/>
                          <a:cs typeface="Times New Roman" panose="02020603050405020304" pitchFamily="18" charset="0"/>
                        </a:rPr>
                        <a:t>m</a:t>
                      </a:r>
                      <a:r>
                        <a:rPr lang="en-US" sz="1400" baseline="30000" dirty="0">
                          <a:solidFill>
                            <a:schemeClr val="bg1"/>
                          </a:solidFill>
                          <a:effectLst/>
                          <a:latin typeface="Times New Roman" panose="02020603050405020304" pitchFamily="18" charset="0"/>
                          <a:cs typeface="Times New Roman" panose="02020603050405020304" pitchFamily="18" charset="0"/>
                        </a:rPr>
                        <a:t>3</a:t>
                      </a:r>
                      <a:endParaRPr lang="en-US" sz="1400" dirty="0">
                        <a:solidFill>
                          <a:schemeClr val="bg1"/>
                        </a:solidFill>
                        <a:latin typeface="Times New Roman" panose="02020603050405020304" pitchFamily="18" charset="0"/>
                        <a:cs typeface="Times New Roman" panose="02020603050405020304" pitchFamily="18" charset="0"/>
                      </a:endParaRPr>
                    </a:p>
                  </a:txBody>
                  <a:tcPr>
                    <a:solidFill>
                      <a:schemeClr val="tx2"/>
                    </a:solidFill>
                  </a:tcPr>
                </a:tc>
                <a:extLst>
                  <a:ext uri="{0D108BD9-81ED-4DB2-BD59-A6C34878D82A}">
                    <a16:rowId xmlns:a16="http://schemas.microsoft.com/office/drawing/2014/main" val="1775604349"/>
                  </a:ext>
                </a:extLst>
              </a:tr>
              <a:tr h="483467">
                <a:tc>
                  <a:txBody>
                    <a:bodyPr/>
                    <a:lstStyle/>
                    <a:p>
                      <a:pPr algn="ctr"/>
                      <a:r>
                        <a:rPr lang="en-US" sz="1400" dirty="0">
                          <a:solidFill>
                            <a:schemeClr val="bg1"/>
                          </a:solidFill>
                          <a:latin typeface="Times New Roman" panose="02020603050405020304" pitchFamily="18" charset="0"/>
                          <a:cs typeface="Times New Roman" panose="02020603050405020304" pitchFamily="18" charset="0"/>
                        </a:rPr>
                        <a:t>Total</a:t>
                      </a:r>
                    </a:p>
                  </a:txBody>
                  <a:tcPr>
                    <a:solidFill>
                      <a:schemeClr val="bg2">
                        <a:lumMod val="75000"/>
                      </a:schemeClr>
                    </a:solidFill>
                  </a:tcPr>
                </a:tc>
                <a:tc>
                  <a:txBody>
                    <a:bodyPr/>
                    <a:lstStyle/>
                    <a:p>
                      <a:pPr algn="ctr"/>
                      <a:r>
                        <a:rPr lang="en-US" sz="1400" dirty="0">
                          <a:solidFill>
                            <a:schemeClr val="tx1"/>
                          </a:solidFill>
                          <a:latin typeface="Times New Roman" panose="02020603050405020304" pitchFamily="18" charset="0"/>
                          <a:cs typeface="Times New Roman" panose="02020603050405020304" pitchFamily="18" charset="0"/>
                        </a:rPr>
                        <a:t>3130841</a:t>
                      </a:r>
                    </a:p>
                  </a:txBody>
                  <a:tcPr>
                    <a:solidFill>
                      <a:schemeClr val="bg2">
                        <a:lumMod val="60000"/>
                        <a:lumOff val="40000"/>
                      </a:schemeClr>
                    </a:solidFill>
                  </a:tcPr>
                </a:tc>
                <a:tc>
                  <a:txBody>
                    <a:bodyPr/>
                    <a:lstStyle/>
                    <a:p>
                      <a:pPr algn="ctr"/>
                      <a:r>
                        <a:rPr lang="en-US" sz="1400" dirty="0">
                          <a:solidFill>
                            <a:schemeClr val="tx1"/>
                          </a:solidFill>
                          <a:latin typeface="Times New Roman" panose="02020603050405020304" pitchFamily="18" charset="0"/>
                          <a:cs typeface="Times New Roman" panose="02020603050405020304" pitchFamily="18" charset="0"/>
                        </a:rPr>
                        <a:t>5647740</a:t>
                      </a:r>
                    </a:p>
                  </a:txBody>
                  <a:tcPr>
                    <a:solidFill>
                      <a:schemeClr val="bg2">
                        <a:lumMod val="60000"/>
                        <a:lumOff val="40000"/>
                      </a:schemeClr>
                    </a:solidFill>
                  </a:tcPr>
                </a:tc>
                <a:tc>
                  <a:txBody>
                    <a:bodyPr/>
                    <a:lstStyle/>
                    <a:p>
                      <a:pPr algn="ctr"/>
                      <a:r>
                        <a:rPr lang="en-US" sz="1400" dirty="0">
                          <a:solidFill>
                            <a:schemeClr val="tx1"/>
                          </a:solidFill>
                          <a:latin typeface="Times New Roman" panose="02020603050405020304" pitchFamily="18" charset="0"/>
                          <a:cs typeface="Times New Roman" panose="02020603050405020304" pitchFamily="18" charset="0"/>
                        </a:rPr>
                        <a:t>19066384</a:t>
                      </a:r>
                    </a:p>
                  </a:txBody>
                  <a:tcPr>
                    <a:solidFill>
                      <a:schemeClr val="bg2">
                        <a:lumMod val="60000"/>
                        <a:lumOff val="40000"/>
                      </a:schemeClr>
                    </a:solidFill>
                  </a:tcPr>
                </a:tc>
                <a:extLst>
                  <a:ext uri="{0D108BD9-81ED-4DB2-BD59-A6C34878D82A}">
                    <a16:rowId xmlns:a16="http://schemas.microsoft.com/office/drawing/2014/main" val="60832675"/>
                  </a:ext>
                </a:extLst>
              </a:tr>
            </a:tbl>
          </a:graphicData>
        </a:graphic>
      </p:graphicFrame>
    </p:spTree>
    <p:extLst>
      <p:ext uri="{BB962C8B-B14F-4D97-AF65-F5344CB8AC3E}">
        <p14:creationId xmlns:p14="http://schemas.microsoft.com/office/powerpoint/2010/main" val="213696226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2E4960B-7B56-47B0-AB96-17DB11A70C02}"/>
              </a:ext>
            </a:extLst>
          </p:cNvPr>
          <p:cNvSpPr>
            <a:spLocks noGrp="1"/>
          </p:cNvSpPr>
          <p:nvPr>
            <p:ph type="title"/>
          </p:nvPr>
        </p:nvSpPr>
        <p:spPr>
          <a:xfrm>
            <a:off x="913774" y="2050951"/>
            <a:ext cx="10364451" cy="2756097"/>
          </a:xfrm>
        </p:spPr>
        <p:txBody>
          <a:bodyPr>
            <a:normAutofit/>
          </a:bodyPr>
          <a:lstStyle/>
          <a:p>
            <a:r>
              <a:rPr lang="en-US" sz="6000" b="1" kern="0" cap="all" dirty="0">
                <a:solidFill>
                  <a:schemeClr val="tx2"/>
                </a:solidFill>
                <a:effectLst/>
                <a:latin typeface="Times New Roman" panose="02020603050405020304" pitchFamily="18" charset="0"/>
                <a:ea typeface="Times New Roman" panose="02020603050405020304" pitchFamily="18" charset="0"/>
                <a:cs typeface="Times New Roman" panose="02020603050405020304" pitchFamily="18" charset="0"/>
              </a:rPr>
              <a:t>Rehabilitation of Existing Network</a:t>
            </a:r>
            <a:br>
              <a:rPr lang="en-US" sz="1800" b="1" kern="0" cap="all" dirty="0">
                <a:solidFill>
                  <a:srgbClr val="002060"/>
                </a:solidFill>
                <a:effectLst/>
                <a:latin typeface="Times New Roman" panose="02020603050405020304" pitchFamily="18" charset="0"/>
                <a:ea typeface="Times New Roman" panose="02020603050405020304" pitchFamily="18" charset="0"/>
                <a:cs typeface="Times New Roman" panose="02020603050405020304" pitchFamily="18" charset="0"/>
              </a:rPr>
            </a:br>
            <a:endParaRPr lang="en-US" dirty="0"/>
          </a:p>
        </p:txBody>
      </p:sp>
    </p:spTree>
    <p:extLst>
      <p:ext uri="{BB962C8B-B14F-4D97-AF65-F5344CB8AC3E}">
        <p14:creationId xmlns:p14="http://schemas.microsoft.com/office/powerpoint/2010/main" val="7824775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913774" y="0"/>
            <a:ext cx="10364451" cy="1596177"/>
          </a:xfrm>
        </p:spPr>
        <p:txBody>
          <a:bodyPr/>
          <a:lstStyle/>
          <a:p>
            <a:r>
              <a:rPr lang="en-US" dirty="0">
                <a:solidFill>
                  <a:schemeClr val="tx2"/>
                </a:solidFill>
                <a:latin typeface="Times New Roman" panose="02020603050405020304" pitchFamily="18" charset="0"/>
                <a:cs typeface="Times New Roman" panose="02020603050405020304" pitchFamily="18" charset="0"/>
              </a:rPr>
              <a:t>Introduction</a:t>
            </a:r>
          </a:p>
        </p:txBody>
      </p:sp>
      <p:sp>
        <p:nvSpPr>
          <p:cNvPr id="3" name="عنصر نائب للمحتوى 2"/>
          <p:cNvSpPr>
            <a:spLocks noGrp="1"/>
          </p:cNvSpPr>
          <p:nvPr>
            <p:ph sz="quarter" idx="13"/>
          </p:nvPr>
        </p:nvSpPr>
        <p:spPr>
          <a:xfrm>
            <a:off x="914399" y="1596177"/>
            <a:ext cx="10363826" cy="5261823"/>
          </a:xfrm>
        </p:spPr>
        <p:txBody>
          <a:bodyPr>
            <a:normAutofit/>
          </a:bodyPr>
          <a:lstStyle/>
          <a:p>
            <a:pPr lvl="0">
              <a:lnSpc>
                <a:spcPct val="170000"/>
              </a:lnSpc>
            </a:pPr>
            <a:r>
              <a:rPr lang="en-US" sz="1600" cap="none" dirty="0">
                <a:latin typeface="Times New Roman" panose="02020603050405020304" pitchFamily="18" charset="0"/>
                <a:cs typeface="Times New Roman" panose="02020603050405020304" pitchFamily="18" charset="0"/>
              </a:rPr>
              <a:t>THE GOAL OF THIS PROJECT IS TO PREPARE A FUTURE PLAN FOR SUPPLY SERVICES FOR NABLUS CITY, BY STUDYING THE DIFFERENCE BETWEEN THE REQUIRED AND EXISTING QUANTITY OF WATER THAT NABLUS NEEDS IN THE NEXT 20 YEARS BY DEVELOPING A MASTER PLAN THAT WILL PROPOSE A NEW WATER RESOURCES WITH AN INVESTIGATION PLAN TO IMPLEMENT THE PROJECT DURING THE NEXT 20 YEARS. FOR THIS PURPOSE THE DATA RELATED TO THE EXISTING WATER SUPPLY SYSTEM COLLECTED FROM NABLUS MUNICIPALITY, WHICH INCLUDES THE MAIN NATURAL RESOURCES AND FROM WHERE THE NETWORK IS SUPPLIED SUCH AS WATER SPRINGS, WELLS AND OUTSOURCES WHICH FEEDS ALL NABLUS SUBZONES, IN ADDITION TO THAT THE RESERVOIRS STORES WATER BEFORE PUMP PUMPING STATION AND THEN TO NETWORK’S PIPES UNTIL IT REACHES THE FINAL PART OF THE SYSTEM WHICH IS THE CONSUMER, KNOWING THAT THE CONSUMPTION HAS DIFFERENT FORMS SUCH AS DOMESTIC COMMERCIAL AND INDUSTRIAL.</a:t>
            </a:r>
          </a:p>
          <a:p>
            <a:endParaRPr lang="en-US" cap="none" dirty="0"/>
          </a:p>
        </p:txBody>
      </p:sp>
    </p:spTree>
    <p:extLst>
      <p:ext uri="{BB962C8B-B14F-4D97-AF65-F5344CB8AC3E}">
        <p14:creationId xmlns:p14="http://schemas.microsoft.com/office/powerpoint/2010/main" val="142500210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F9F92F-922D-452B-8640-0925A5FF5371}"/>
              </a:ext>
            </a:extLst>
          </p:cNvPr>
          <p:cNvSpPr>
            <a:spLocks noGrp="1"/>
          </p:cNvSpPr>
          <p:nvPr>
            <p:ph type="title"/>
          </p:nvPr>
        </p:nvSpPr>
        <p:spPr>
          <a:xfrm>
            <a:off x="913149" y="0"/>
            <a:ext cx="10364451" cy="1596177"/>
          </a:xfrm>
        </p:spPr>
        <p:txBody>
          <a:bodyPr/>
          <a:lstStyle/>
          <a:p>
            <a:r>
              <a:rPr lang="en-US" sz="3600" b="1" kern="0" cap="all" dirty="0">
                <a:solidFill>
                  <a:schemeClr val="tx2"/>
                </a:solidFill>
                <a:effectLst/>
                <a:latin typeface="Times New Roman" panose="02020603050405020304" pitchFamily="18" charset="0"/>
                <a:ea typeface="Times New Roman" panose="02020603050405020304" pitchFamily="18" charset="0"/>
                <a:cs typeface="Times New Roman" panose="02020603050405020304" pitchFamily="18" charset="0"/>
              </a:rPr>
              <a:t>Rehabilitation of Existing Network</a:t>
            </a:r>
            <a:endParaRPr lang="en-US" dirty="0"/>
          </a:p>
        </p:txBody>
      </p:sp>
      <p:graphicFrame>
        <p:nvGraphicFramePr>
          <p:cNvPr id="23" name="Diagram 22">
            <a:extLst>
              <a:ext uri="{FF2B5EF4-FFF2-40B4-BE49-F238E27FC236}">
                <a16:creationId xmlns:a16="http://schemas.microsoft.com/office/drawing/2014/main" id="{BE005183-170A-4849-AB71-D3BD3C05B8D1}"/>
              </a:ext>
            </a:extLst>
          </p:cNvPr>
          <p:cNvGraphicFramePr/>
          <p:nvPr>
            <p:extLst>
              <p:ext uri="{D42A27DB-BD31-4B8C-83A1-F6EECF244321}">
                <p14:modId xmlns:p14="http://schemas.microsoft.com/office/powerpoint/2010/main" val="364944321"/>
              </p:ext>
            </p:extLst>
          </p:nvPr>
        </p:nvGraphicFramePr>
        <p:xfrm>
          <a:off x="2031374" y="1046922"/>
          <a:ext cx="8128000" cy="509141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41927469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660ACD-B9FE-4DAD-BDAE-52940034F9C8}"/>
              </a:ext>
            </a:extLst>
          </p:cNvPr>
          <p:cNvSpPr>
            <a:spLocks noGrp="1"/>
          </p:cNvSpPr>
          <p:nvPr>
            <p:ph type="title"/>
          </p:nvPr>
        </p:nvSpPr>
        <p:spPr>
          <a:xfrm>
            <a:off x="913149" y="0"/>
            <a:ext cx="10364451" cy="1596177"/>
          </a:xfrm>
        </p:spPr>
        <p:txBody>
          <a:bodyPr/>
          <a:lstStyle/>
          <a:p>
            <a:r>
              <a:rPr lang="en-US" sz="3600" b="1" kern="0" cap="all" dirty="0">
                <a:solidFill>
                  <a:schemeClr val="tx2"/>
                </a:solidFill>
                <a:effectLst/>
                <a:latin typeface="Times New Roman" panose="02020603050405020304" pitchFamily="18" charset="0"/>
                <a:ea typeface="Times New Roman" panose="02020603050405020304" pitchFamily="18" charset="0"/>
                <a:cs typeface="Times New Roman" panose="02020603050405020304" pitchFamily="18" charset="0"/>
              </a:rPr>
              <a:t>Rehabilitation of Existing Network</a:t>
            </a:r>
            <a:endParaRPr lang="en-US" dirty="0"/>
          </a:p>
        </p:txBody>
      </p:sp>
      <p:sp>
        <p:nvSpPr>
          <p:cNvPr id="3" name="Content Placeholder 2">
            <a:extLst>
              <a:ext uri="{FF2B5EF4-FFF2-40B4-BE49-F238E27FC236}">
                <a16:creationId xmlns:a16="http://schemas.microsoft.com/office/drawing/2014/main" id="{5AE61FB4-5A0F-4520-94EF-7122E38FC96F}"/>
              </a:ext>
            </a:extLst>
          </p:cNvPr>
          <p:cNvSpPr>
            <a:spLocks noGrp="1"/>
          </p:cNvSpPr>
          <p:nvPr>
            <p:ph sz="quarter" idx="13"/>
          </p:nvPr>
        </p:nvSpPr>
        <p:spPr>
          <a:xfrm>
            <a:off x="392645" y="1596177"/>
            <a:ext cx="10363826" cy="5261823"/>
          </a:xfrm>
        </p:spPr>
        <p:txBody>
          <a:bodyPr/>
          <a:lstStyle/>
          <a:p>
            <a:pPr marL="0" indent="0">
              <a:buNone/>
            </a:pPr>
            <a:r>
              <a:rPr lang="en-US" dirty="0">
                <a:solidFill>
                  <a:schemeClr val="tx2"/>
                </a:solidFill>
                <a:latin typeface="Times New Roman" panose="02020603050405020304" pitchFamily="18" charset="0"/>
                <a:cs typeface="Times New Roman" panose="02020603050405020304" pitchFamily="18" charset="0"/>
              </a:rPr>
              <a:t>Water losses minimizing</a:t>
            </a:r>
          </a:p>
          <a:p>
            <a:pPr marL="0" indent="0">
              <a:buNone/>
            </a:pPr>
            <a:r>
              <a:rPr lang="en-US" sz="1600" dirty="0">
                <a:latin typeface="Times New Roman" panose="02020603050405020304" pitchFamily="18" charset="0"/>
                <a:cs typeface="Times New Roman" panose="02020603050405020304" pitchFamily="18" charset="0"/>
              </a:rPr>
              <a:t>Two main types of losses found to be in Nablus’s water network: </a:t>
            </a:r>
          </a:p>
          <a:p>
            <a:pPr marL="0" indent="0">
              <a:buNone/>
            </a:pPr>
            <a:r>
              <a:rPr lang="en-US" sz="1800" dirty="0">
                <a:solidFill>
                  <a:schemeClr val="tx2"/>
                </a:solidFill>
                <a:latin typeface="Times New Roman" panose="02020603050405020304" pitchFamily="18" charset="0"/>
                <a:cs typeface="Times New Roman" panose="02020603050405020304" pitchFamily="18" charset="0"/>
              </a:rPr>
              <a:t>1- commercial losses </a:t>
            </a:r>
          </a:p>
          <a:p>
            <a:pPr marL="0" indent="0">
              <a:buNone/>
            </a:pPr>
            <a:r>
              <a:rPr lang="en-US" sz="1600" dirty="0">
                <a:latin typeface="Times New Roman" panose="02020603050405020304" pitchFamily="18" charset="0"/>
                <a:cs typeface="Times New Roman" panose="02020603050405020304" pitchFamily="18" charset="0"/>
              </a:rPr>
              <a:t>They are the losses that happen due to the gap between people’s </a:t>
            </a:r>
          </a:p>
          <a:p>
            <a:pPr marL="0" indent="0">
              <a:buNone/>
            </a:pPr>
            <a:r>
              <a:rPr lang="en-US" sz="1600" dirty="0">
                <a:latin typeface="Times New Roman" panose="02020603050405020304" pitchFamily="18" charset="0"/>
                <a:cs typeface="Times New Roman" panose="02020603050405020304" pitchFamily="18" charset="0"/>
              </a:rPr>
              <a:t>real Consumption and the readings on municipality’s bills.</a:t>
            </a:r>
          </a:p>
          <a:p>
            <a:pPr marL="0" indent="0">
              <a:buNone/>
            </a:pPr>
            <a:r>
              <a:rPr lang="en-US" sz="1600" dirty="0">
                <a:latin typeface="Times New Roman" panose="02020603050405020304" pitchFamily="18" charset="0"/>
                <a:cs typeface="Times New Roman" panose="02020603050405020304" pitchFamily="18" charset="0"/>
              </a:rPr>
              <a:t>They may be represented in two ways:</a:t>
            </a:r>
          </a:p>
          <a:p>
            <a:pPr>
              <a:buFontTx/>
              <a:buChar char="-"/>
            </a:pPr>
            <a:r>
              <a:rPr lang="en-US" sz="1700" dirty="0">
                <a:solidFill>
                  <a:schemeClr val="tx2"/>
                </a:solidFill>
                <a:latin typeface="Times New Roman" panose="02020603050405020304" pitchFamily="18" charset="0"/>
                <a:cs typeface="Times New Roman" panose="02020603050405020304" pitchFamily="18" charset="0"/>
              </a:rPr>
              <a:t>Inaccurate metering </a:t>
            </a:r>
          </a:p>
          <a:p>
            <a:pPr marL="0" indent="0">
              <a:buNone/>
            </a:pPr>
            <a:r>
              <a:rPr lang="en-US" sz="1600" dirty="0">
                <a:latin typeface="Times New Roman" panose="02020603050405020304" pitchFamily="18" charset="0"/>
                <a:cs typeface="Times New Roman" panose="02020603050405020304" pitchFamily="18" charset="0"/>
              </a:rPr>
              <a:t>It represents about 60% of overall losses in the network, where</a:t>
            </a:r>
          </a:p>
          <a:p>
            <a:pPr marL="0" indent="0">
              <a:buNone/>
            </a:pPr>
            <a:r>
              <a:rPr lang="en-US" sz="1600" dirty="0">
                <a:latin typeface="Times New Roman" panose="02020603050405020304" pitchFamily="18" charset="0"/>
                <a:cs typeface="Times New Roman" panose="02020603050405020304" pitchFamily="18" charset="0"/>
              </a:rPr>
              <a:t>The meter is old or has malfunctions that would make him counts </a:t>
            </a:r>
          </a:p>
          <a:p>
            <a:pPr marL="0" indent="0">
              <a:buNone/>
            </a:pPr>
            <a:r>
              <a:rPr lang="en-US" sz="1600" dirty="0">
                <a:latin typeface="Times New Roman" panose="02020603050405020304" pitchFamily="18" charset="0"/>
                <a:cs typeface="Times New Roman" panose="02020603050405020304" pitchFamily="18" charset="0"/>
              </a:rPr>
              <a:t>More liters of consumed water but its actually fewer than the reading</a:t>
            </a:r>
          </a:p>
          <a:p>
            <a:pPr marL="0" indent="0">
              <a:buNone/>
            </a:pPr>
            <a:r>
              <a:rPr lang="en-US" sz="1600" dirty="0">
                <a:latin typeface="Times New Roman" panose="02020603050405020304" pitchFamily="18" charset="0"/>
                <a:cs typeface="Times New Roman" panose="02020603050405020304" pitchFamily="18" charset="0"/>
              </a:rPr>
              <a:t>And the meter is counting air or its out of service. </a:t>
            </a:r>
          </a:p>
          <a:p>
            <a:pPr marL="0" indent="0">
              <a:buNone/>
            </a:pPr>
            <a:endParaRPr lang="en-US" sz="1700" dirty="0">
              <a:solidFill>
                <a:schemeClr val="tx2"/>
              </a:solidFill>
              <a:latin typeface="Times New Roman" panose="02020603050405020304" pitchFamily="18" charset="0"/>
              <a:cs typeface="Times New Roman" panose="02020603050405020304" pitchFamily="18" charset="0"/>
            </a:endParaRPr>
          </a:p>
          <a:p>
            <a:pPr marL="0" indent="0">
              <a:buNone/>
            </a:pPr>
            <a:endParaRPr lang="en-US" sz="1700" dirty="0">
              <a:latin typeface="Times New Roman" panose="02020603050405020304" pitchFamily="18" charset="0"/>
              <a:cs typeface="Times New Roman" panose="02020603050405020304" pitchFamily="18" charset="0"/>
            </a:endParaRPr>
          </a:p>
          <a:p>
            <a:pPr marL="0" indent="0">
              <a:buNone/>
            </a:pPr>
            <a:endParaRPr lang="en-US" sz="1800" dirty="0">
              <a:latin typeface="Times New Roman" panose="02020603050405020304" pitchFamily="18" charset="0"/>
              <a:cs typeface="Times New Roman" panose="02020603050405020304" pitchFamily="18" charset="0"/>
            </a:endParaRPr>
          </a:p>
          <a:p>
            <a:pPr marL="0" indent="0">
              <a:buNone/>
            </a:pPr>
            <a:endParaRPr lang="en-US" sz="1800" dirty="0">
              <a:latin typeface="Times New Roman" panose="02020603050405020304" pitchFamily="18" charset="0"/>
              <a:cs typeface="Times New Roman" panose="02020603050405020304" pitchFamily="18" charset="0"/>
            </a:endParaRPr>
          </a:p>
          <a:p>
            <a:pPr marL="0" indent="0">
              <a:buNone/>
            </a:pPr>
            <a:endParaRPr lang="en-US" sz="1600" dirty="0">
              <a:latin typeface="Times New Roman" panose="02020603050405020304" pitchFamily="18" charset="0"/>
              <a:cs typeface="Times New Roman" panose="02020603050405020304" pitchFamily="18" charset="0"/>
            </a:endParaRPr>
          </a:p>
          <a:p>
            <a:pPr marL="0" indent="0">
              <a:buNone/>
            </a:pPr>
            <a:endParaRPr lang="en-US" dirty="0">
              <a:latin typeface="Times New Roman" panose="02020603050405020304" pitchFamily="18" charset="0"/>
              <a:cs typeface="Times New Roman" panose="02020603050405020304" pitchFamily="18" charset="0"/>
            </a:endParaRPr>
          </a:p>
        </p:txBody>
      </p:sp>
      <p:graphicFrame>
        <p:nvGraphicFramePr>
          <p:cNvPr id="6" name="Diagram 5">
            <a:extLst>
              <a:ext uri="{FF2B5EF4-FFF2-40B4-BE49-F238E27FC236}">
                <a16:creationId xmlns:a16="http://schemas.microsoft.com/office/drawing/2014/main" id="{3410042E-1118-4100-AB97-EDB899AB4BE0}"/>
              </a:ext>
            </a:extLst>
          </p:cNvPr>
          <p:cNvGraphicFramePr/>
          <p:nvPr>
            <p:extLst>
              <p:ext uri="{D42A27DB-BD31-4B8C-83A1-F6EECF244321}">
                <p14:modId xmlns:p14="http://schemas.microsoft.com/office/powerpoint/2010/main" val="1245765041"/>
              </p:ext>
            </p:extLst>
          </p:nvPr>
        </p:nvGraphicFramePr>
        <p:xfrm>
          <a:off x="6095374" y="732787"/>
          <a:ext cx="7337287" cy="491913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12637165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433594-31AC-465C-9370-D63D5078237C}"/>
              </a:ext>
            </a:extLst>
          </p:cNvPr>
          <p:cNvSpPr>
            <a:spLocks noGrp="1"/>
          </p:cNvSpPr>
          <p:nvPr>
            <p:ph type="title"/>
          </p:nvPr>
        </p:nvSpPr>
        <p:spPr>
          <a:xfrm>
            <a:off x="913774" y="0"/>
            <a:ext cx="10364451" cy="1596177"/>
          </a:xfrm>
        </p:spPr>
        <p:txBody>
          <a:bodyPr/>
          <a:lstStyle/>
          <a:p>
            <a:r>
              <a:rPr lang="en-US" sz="3600" b="1" kern="0" cap="all" dirty="0">
                <a:solidFill>
                  <a:schemeClr val="tx2"/>
                </a:solidFill>
                <a:effectLst/>
                <a:latin typeface="Times New Roman" panose="02020603050405020304" pitchFamily="18" charset="0"/>
                <a:ea typeface="Times New Roman" panose="02020603050405020304" pitchFamily="18" charset="0"/>
                <a:cs typeface="Times New Roman" panose="02020603050405020304" pitchFamily="18" charset="0"/>
              </a:rPr>
              <a:t>Rehabilitation of Existing Network</a:t>
            </a:r>
            <a:endParaRPr lang="en-US" dirty="0"/>
          </a:p>
        </p:txBody>
      </p:sp>
      <p:sp>
        <p:nvSpPr>
          <p:cNvPr id="3" name="Content Placeholder 2">
            <a:extLst>
              <a:ext uri="{FF2B5EF4-FFF2-40B4-BE49-F238E27FC236}">
                <a16:creationId xmlns:a16="http://schemas.microsoft.com/office/drawing/2014/main" id="{0AFD3166-F719-4F16-B554-F24D8705E60B}"/>
              </a:ext>
            </a:extLst>
          </p:cNvPr>
          <p:cNvSpPr>
            <a:spLocks noGrp="1"/>
          </p:cNvSpPr>
          <p:nvPr>
            <p:ph sz="quarter" idx="13"/>
          </p:nvPr>
        </p:nvSpPr>
        <p:spPr>
          <a:xfrm>
            <a:off x="477077" y="1596177"/>
            <a:ext cx="10363826" cy="5261823"/>
          </a:xfrm>
        </p:spPr>
        <p:txBody>
          <a:bodyPr/>
          <a:lstStyle/>
          <a:p>
            <a:pPr>
              <a:buFontTx/>
              <a:buChar char="-"/>
            </a:pPr>
            <a:endParaRPr lang="en-US" sz="1700" dirty="0">
              <a:solidFill>
                <a:schemeClr val="tx2"/>
              </a:solidFill>
              <a:latin typeface="Times New Roman" panose="02020603050405020304" pitchFamily="18" charset="0"/>
              <a:cs typeface="Times New Roman" panose="02020603050405020304" pitchFamily="18" charset="0"/>
            </a:endParaRPr>
          </a:p>
          <a:p>
            <a:pPr marL="0" indent="0">
              <a:buNone/>
            </a:pPr>
            <a:r>
              <a:rPr lang="en-US" sz="1700" dirty="0">
                <a:solidFill>
                  <a:schemeClr val="tx2"/>
                </a:solidFill>
                <a:latin typeface="Times New Roman" panose="02020603050405020304" pitchFamily="18" charset="0"/>
                <a:cs typeface="Times New Roman" panose="02020603050405020304" pitchFamily="18" charset="0"/>
              </a:rPr>
              <a:t>- Illegal tapping</a:t>
            </a:r>
          </a:p>
          <a:p>
            <a:pPr marL="0" indent="0">
              <a:buNone/>
            </a:pPr>
            <a:r>
              <a:rPr lang="en-US" sz="1700" dirty="0">
                <a:solidFill>
                  <a:schemeClr val="tx2"/>
                </a:solidFill>
                <a:latin typeface="Times New Roman" panose="02020603050405020304" pitchFamily="18" charset="0"/>
                <a:cs typeface="Times New Roman" panose="02020603050405020304" pitchFamily="18" charset="0"/>
              </a:rPr>
              <a:t>This type represented in the illegal stealing of water </a:t>
            </a:r>
          </a:p>
          <a:p>
            <a:pPr marL="0" indent="0">
              <a:buNone/>
            </a:pPr>
            <a:r>
              <a:rPr lang="en-US" sz="1700" dirty="0">
                <a:solidFill>
                  <a:schemeClr val="tx2"/>
                </a:solidFill>
                <a:latin typeface="Times New Roman" panose="02020603050405020304" pitchFamily="18" charset="0"/>
                <a:cs typeface="Times New Roman" panose="02020603050405020304" pitchFamily="18" charset="0"/>
              </a:rPr>
              <a:t>From the house connections that comes from the main</a:t>
            </a:r>
          </a:p>
          <a:p>
            <a:pPr marL="0" indent="0">
              <a:buNone/>
            </a:pPr>
            <a:r>
              <a:rPr lang="en-US" sz="1700" dirty="0">
                <a:solidFill>
                  <a:schemeClr val="tx2"/>
                </a:solidFill>
                <a:latin typeface="Times New Roman" panose="02020603050405020304" pitchFamily="18" charset="0"/>
                <a:cs typeface="Times New Roman" panose="02020603050405020304" pitchFamily="18" charset="0"/>
              </a:rPr>
              <a:t>Conveyance lines, the stealer may disconnect his meter</a:t>
            </a:r>
          </a:p>
          <a:p>
            <a:pPr marL="0" indent="0">
              <a:buNone/>
            </a:pPr>
            <a:r>
              <a:rPr lang="en-US" sz="1700" dirty="0">
                <a:solidFill>
                  <a:schemeClr val="tx2"/>
                </a:solidFill>
                <a:latin typeface="Times New Roman" panose="02020603050405020304" pitchFamily="18" charset="0"/>
                <a:cs typeface="Times New Roman" panose="02020603050405020304" pitchFamily="18" charset="0"/>
              </a:rPr>
              <a:t>Or withdraw the water before it reaches the meter so no </a:t>
            </a:r>
          </a:p>
          <a:p>
            <a:pPr marL="0" indent="0">
              <a:buNone/>
            </a:pPr>
            <a:r>
              <a:rPr lang="en-US" sz="1700" dirty="0">
                <a:solidFill>
                  <a:schemeClr val="tx2"/>
                </a:solidFill>
                <a:latin typeface="Times New Roman" panose="02020603050405020304" pitchFamily="18" charset="0"/>
                <a:cs typeface="Times New Roman" panose="02020603050405020304" pitchFamily="18" charset="0"/>
              </a:rPr>
              <a:t>Additional expenses will be charged for.</a:t>
            </a:r>
          </a:p>
          <a:p>
            <a:pPr marL="0" indent="0">
              <a:buNone/>
            </a:pPr>
            <a:endParaRPr lang="en-US" sz="1700" dirty="0">
              <a:solidFill>
                <a:schemeClr val="tx2"/>
              </a:solidFill>
              <a:latin typeface="Times New Roman" panose="02020603050405020304" pitchFamily="18" charset="0"/>
              <a:cs typeface="Times New Roman" panose="02020603050405020304" pitchFamily="18" charset="0"/>
            </a:endParaRPr>
          </a:p>
          <a:p>
            <a:pPr marL="0" indent="0">
              <a:buNone/>
            </a:pPr>
            <a:endParaRPr lang="en-US" sz="1700" dirty="0">
              <a:solidFill>
                <a:schemeClr val="tx2"/>
              </a:solidFill>
            </a:endParaRPr>
          </a:p>
          <a:p>
            <a:pPr marL="0" indent="0">
              <a:buNone/>
            </a:pPr>
            <a:endParaRPr lang="en-US" dirty="0"/>
          </a:p>
        </p:txBody>
      </p:sp>
      <p:pic>
        <p:nvPicPr>
          <p:cNvPr id="5" name="Picture 4">
            <a:extLst>
              <a:ext uri="{FF2B5EF4-FFF2-40B4-BE49-F238E27FC236}">
                <a16:creationId xmlns:a16="http://schemas.microsoft.com/office/drawing/2014/main" id="{376B7F73-3B39-4DF2-8285-37A5BAB20ECC}"/>
              </a:ext>
            </a:extLst>
          </p:cNvPr>
          <p:cNvPicPr>
            <a:picLocks noChangeAspect="1"/>
          </p:cNvPicPr>
          <p:nvPr/>
        </p:nvPicPr>
        <p:blipFill>
          <a:blip r:embed="rId2"/>
          <a:stretch>
            <a:fillRect/>
          </a:stretch>
        </p:blipFill>
        <p:spPr>
          <a:xfrm>
            <a:off x="7840248" y="1717593"/>
            <a:ext cx="4351752" cy="2949521"/>
          </a:xfrm>
          <a:prstGeom prst="rect">
            <a:avLst/>
          </a:prstGeom>
        </p:spPr>
      </p:pic>
    </p:spTree>
    <p:extLst>
      <p:ext uri="{BB962C8B-B14F-4D97-AF65-F5344CB8AC3E}">
        <p14:creationId xmlns:p14="http://schemas.microsoft.com/office/powerpoint/2010/main" val="73248181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2058D7-1186-4FB2-BAA5-0DE48FE5D58E}"/>
              </a:ext>
            </a:extLst>
          </p:cNvPr>
          <p:cNvSpPr>
            <a:spLocks noGrp="1"/>
          </p:cNvSpPr>
          <p:nvPr>
            <p:ph type="title"/>
          </p:nvPr>
        </p:nvSpPr>
        <p:spPr>
          <a:xfrm>
            <a:off x="913774" y="0"/>
            <a:ext cx="10364451" cy="1596177"/>
          </a:xfrm>
        </p:spPr>
        <p:txBody>
          <a:bodyPr/>
          <a:lstStyle/>
          <a:p>
            <a:r>
              <a:rPr lang="en-US" sz="3600" b="1" kern="0" cap="all" dirty="0">
                <a:solidFill>
                  <a:schemeClr val="tx2"/>
                </a:solidFill>
                <a:effectLst/>
                <a:latin typeface="Times New Roman" panose="02020603050405020304" pitchFamily="18" charset="0"/>
                <a:ea typeface="Times New Roman" panose="02020603050405020304" pitchFamily="18" charset="0"/>
                <a:cs typeface="Times New Roman" panose="02020603050405020304" pitchFamily="18" charset="0"/>
              </a:rPr>
              <a:t>Rehabilitation of Existing Network</a:t>
            </a:r>
            <a:endParaRPr lang="en-US" dirty="0"/>
          </a:p>
        </p:txBody>
      </p:sp>
      <p:sp>
        <p:nvSpPr>
          <p:cNvPr id="3" name="Content Placeholder 2">
            <a:extLst>
              <a:ext uri="{FF2B5EF4-FFF2-40B4-BE49-F238E27FC236}">
                <a16:creationId xmlns:a16="http://schemas.microsoft.com/office/drawing/2014/main" id="{0FC066AA-B8D5-4913-B791-B2ED70F82093}"/>
              </a:ext>
            </a:extLst>
          </p:cNvPr>
          <p:cNvSpPr>
            <a:spLocks noGrp="1"/>
          </p:cNvSpPr>
          <p:nvPr>
            <p:ph sz="quarter" idx="13"/>
          </p:nvPr>
        </p:nvSpPr>
        <p:spPr>
          <a:xfrm>
            <a:off x="463200" y="1596177"/>
            <a:ext cx="10363826" cy="5261823"/>
          </a:xfrm>
        </p:spPr>
        <p:txBody>
          <a:bodyPr>
            <a:normAutofit lnSpcReduction="10000"/>
          </a:bodyPr>
          <a:lstStyle/>
          <a:p>
            <a:pPr marL="0" indent="0">
              <a:buNone/>
            </a:pPr>
            <a:r>
              <a:rPr lang="en-US" sz="1800" dirty="0">
                <a:solidFill>
                  <a:schemeClr val="tx2"/>
                </a:solidFill>
                <a:latin typeface="Times New Roman" panose="02020603050405020304" pitchFamily="18" charset="0"/>
                <a:cs typeface="Times New Roman" panose="02020603050405020304" pitchFamily="18" charset="0"/>
              </a:rPr>
              <a:t>2- physical losses</a:t>
            </a:r>
          </a:p>
          <a:p>
            <a:pPr marL="0" indent="0">
              <a:buNone/>
            </a:pPr>
            <a:r>
              <a:rPr lang="en-US" sz="1700" dirty="0">
                <a:solidFill>
                  <a:schemeClr val="tx2"/>
                </a:solidFill>
                <a:latin typeface="Times New Roman" panose="02020603050405020304" pitchFamily="18" charset="0"/>
                <a:cs typeface="Times New Roman" panose="02020603050405020304" pitchFamily="18" charset="0"/>
              </a:rPr>
              <a:t> </a:t>
            </a:r>
            <a:r>
              <a:rPr lang="en-US" sz="1700" dirty="0">
                <a:latin typeface="Times New Roman" panose="02020603050405020304" pitchFamily="18" charset="0"/>
                <a:cs typeface="Times New Roman" panose="02020603050405020304" pitchFamily="18" charset="0"/>
              </a:rPr>
              <a:t>they are the losses that caused by the physical damage </a:t>
            </a:r>
          </a:p>
          <a:p>
            <a:pPr marL="0" indent="0">
              <a:buNone/>
            </a:pPr>
            <a:r>
              <a:rPr lang="en-US" sz="1700" dirty="0">
                <a:latin typeface="Times New Roman" panose="02020603050405020304" pitchFamily="18" charset="0"/>
                <a:cs typeface="Times New Roman" panose="02020603050405020304" pitchFamily="18" charset="0"/>
              </a:rPr>
              <a:t>In infrastructure of the existing water network.</a:t>
            </a:r>
          </a:p>
          <a:p>
            <a:pPr marL="0" indent="0">
              <a:buNone/>
            </a:pPr>
            <a:r>
              <a:rPr lang="en-US" sz="1700" dirty="0">
                <a:latin typeface="Times New Roman" panose="02020603050405020304" pitchFamily="18" charset="0"/>
                <a:cs typeface="Times New Roman" panose="02020603050405020304" pitchFamily="18" charset="0"/>
              </a:rPr>
              <a:t>They may be represented in two ways: </a:t>
            </a:r>
          </a:p>
          <a:p>
            <a:pPr marL="0" indent="0">
              <a:buNone/>
            </a:pPr>
            <a:endParaRPr lang="en-US" sz="2100" dirty="0">
              <a:latin typeface="Times New Roman" panose="02020603050405020304" pitchFamily="18" charset="0"/>
              <a:cs typeface="Times New Roman" panose="02020603050405020304" pitchFamily="18" charset="0"/>
            </a:endParaRPr>
          </a:p>
          <a:p>
            <a:pPr>
              <a:buFontTx/>
              <a:buChar char="-"/>
            </a:pPr>
            <a:r>
              <a:rPr lang="en-US" sz="1700" dirty="0">
                <a:solidFill>
                  <a:schemeClr val="tx2"/>
                </a:solidFill>
                <a:latin typeface="Times New Roman" panose="02020603050405020304" pitchFamily="18" charset="0"/>
                <a:cs typeface="Times New Roman" panose="02020603050405020304" pitchFamily="18" charset="0"/>
              </a:rPr>
              <a:t>Leakage from old pipes</a:t>
            </a:r>
          </a:p>
          <a:p>
            <a:pPr marL="0" indent="0">
              <a:buNone/>
            </a:pPr>
            <a:r>
              <a:rPr lang="en-US" sz="1600" dirty="0">
                <a:latin typeface="Times New Roman" panose="02020603050405020304" pitchFamily="18" charset="0"/>
                <a:cs typeface="Times New Roman" panose="02020603050405020304" pitchFamily="18" charset="0"/>
              </a:rPr>
              <a:t>This could happen due to the breaks and looseness of </a:t>
            </a:r>
          </a:p>
          <a:p>
            <a:pPr marL="0" indent="0">
              <a:buNone/>
            </a:pPr>
            <a:r>
              <a:rPr lang="en-US" sz="1600" dirty="0">
                <a:latin typeface="Times New Roman" panose="02020603050405020304" pitchFamily="18" charset="0"/>
                <a:cs typeface="Times New Roman" panose="02020603050405020304" pitchFamily="18" charset="0"/>
              </a:rPr>
              <a:t>Pipes that leads to free wasting of water.</a:t>
            </a:r>
          </a:p>
          <a:p>
            <a:pPr marL="0" indent="0">
              <a:buNone/>
            </a:pPr>
            <a:endParaRPr lang="en-US" sz="1700" dirty="0">
              <a:solidFill>
                <a:schemeClr val="tx2"/>
              </a:solidFill>
              <a:latin typeface="Times New Roman" panose="02020603050405020304" pitchFamily="18" charset="0"/>
              <a:cs typeface="Times New Roman" panose="02020603050405020304" pitchFamily="18" charset="0"/>
            </a:endParaRPr>
          </a:p>
          <a:p>
            <a:pPr marL="0" indent="0">
              <a:buNone/>
            </a:pPr>
            <a:endParaRPr lang="en-US" sz="1700" dirty="0">
              <a:solidFill>
                <a:schemeClr val="tx2"/>
              </a:solidFill>
              <a:latin typeface="Times New Roman" panose="02020603050405020304" pitchFamily="18" charset="0"/>
              <a:cs typeface="Times New Roman" panose="02020603050405020304" pitchFamily="18" charset="0"/>
            </a:endParaRPr>
          </a:p>
          <a:p>
            <a:pPr marL="0" indent="0">
              <a:buNone/>
            </a:pPr>
            <a:endParaRPr lang="en-US" sz="1700" dirty="0">
              <a:solidFill>
                <a:schemeClr val="tx2"/>
              </a:solidFill>
              <a:latin typeface="Times New Roman" panose="02020603050405020304" pitchFamily="18" charset="0"/>
              <a:cs typeface="Times New Roman" panose="02020603050405020304" pitchFamily="18" charset="0"/>
            </a:endParaRPr>
          </a:p>
          <a:p>
            <a:pPr marL="0" indent="0">
              <a:buNone/>
            </a:pPr>
            <a:r>
              <a:rPr lang="en-US" sz="1700" dirty="0">
                <a:solidFill>
                  <a:schemeClr val="tx2"/>
                </a:solidFill>
                <a:latin typeface="Times New Roman" panose="02020603050405020304" pitchFamily="18" charset="0"/>
                <a:cs typeface="Times New Roman" panose="02020603050405020304" pitchFamily="18" charset="0"/>
              </a:rPr>
              <a:t> </a:t>
            </a:r>
          </a:p>
          <a:p>
            <a:pPr marL="0" indent="0">
              <a:buNone/>
            </a:pPr>
            <a:endParaRPr lang="en-US" sz="1700" dirty="0">
              <a:solidFill>
                <a:schemeClr val="tx2"/>
              </a:solidFill>
              <a:latin typeface="Times New Roman" panose="02020603050405020304" pitchFamily="18" charset="0"/>
              <a:cs typeface="Times New Roman" panose="02020603050405020304" pitchFamily="18" charset="0"/>
            </a:endParaRPr>
          </a:p>
        </p:txBody>
      </p:sp>
      <p:graphicFrame>
        <p:nvGraphicFramePr>
          <p:cNvPr id="4" name="Diagram 3">
            <a:extLst>
              <a:ext uri="{FF2B5EF4-FFF2-40B4-BE49-F238E27FC236}">
                <a16:creationId xmlns:a16="http://schemas.microsoft.com/office/drawing/2014/main" id="{D0C10404-EE97-4C4D-9FC2-DDDCAA46667E}"/>
              </a:ext>
            </a:extLst>
          </p:cNvPr>
          <p:cNvGraphicFramePr/>
          <p:nvPr>
            <p:extLst>
              <p:ext uri="{D42A27DB-BD31-4B8C-83A1-F6EECF244321}">
                <p14:modId xmlns:p14="http://schemas.microsoft.com/office/powerpoint/2010/main" val="3183855295"/>
              </p:ext>
            </p:extLst>
          </p:nvPr>
        </p:nvGraphicFramePr>
        <p:xfrm>
          <a:off x="6299200" y="675861"/>
          <a:ext cx="6926470" cy="500160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02275973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B40621-B2A2-4364-AED1-AEEE39390578}"/>
              </a:ext>
            </a:extLst>
          </p:cNvPr>
          <p:cNvSpPr>
            <a:spLocks noGrp="1"/>
          </p:cNvSpPr>
          <p:nvPr>
            <p:ph type="title"/>
          </p:nvPr>
        </p:nvSpPr>
        <p:spPr>
          <a:xfrm>
            <a:off x="913149" y="0"/>
            <a:ext cx="10364451" cy="1596177"/>
          </a:xfrm>
        </p:spPr>
        <p:txBody>
          <a:bodyPr/>
          <a:lstStyle/>
          <a:p>
            <a:r>
              <a:rPr lang="en-US" sz="3600" b="1" kern="0" cap="all" dirty="0">
                <a:solidFill>
                  <a:schemeClr val="tx2"/>
                </a:solidFill>
                <a:effectLst/>
                <a:latin typeface="Times New Roman" panose="02020603050405020304" pitchFamily="18" charset="0"/>
                <a:ea typeface="Times New Roman" panose="02020603050405020304" pitchFamily="18" charset="0"/>
                <a:cs typeface="Times New Roman" panose="02020603050405020304" pitchFamily="18" charset="0"/>
              </a:rPr>
              <a:t>Rehabilitation of Existing Network</a:t>
            </a:r>
            <a:endParaRPr lang="en-US" dirty="0"/>
          </a:p>
        </p:txBody>
      </p:sp>
      <p:sp>
        <p:nvSpPr>
          <p:cNvPr id="3" name="Content Placeholder 2">
            <a:extLst>
              <a:ext uri="{FF2B5EF4-FFF2-40B4-BE49-F238E27FC236}">
                <a16:creationId xmlns:a16="http://schemas.microsoft.com/office/drawing/2014/main" id="{3CEF3FCC-1A02-496D-AFE7-24E56BEBCE67}"/>
              </a:ext>
            </a:extLst>
          </p:cNvPr>
          <p:cNvSpPr>
            <a:spLocks noGrp="1"/>
          </p:cNvSpPr>
          <p:nvPr>
            <p:ph sz="quarter" idx="13"/>
          </p:nvPr>
        </p:nvSpPr>
        <p:spPr>
          <a:xfrm>
            <a:off x="476452" y="1596177"/>
            <a:ext cx="10363826" cy="3424107"/>
          </a:xfrm>
        </p:spPr>
        <p:txBody>
          <a:bodyPr/>
          <a:lstStyle/>
          <a:p>
            <a:pPr>
              <a:buFontTx/>
              <a:buChar char="-"/>
            </a:pPr>
            <a:r>
              <a:rPr lang="en-US" sz="1800" dirty="0">
                <a:solidFill>
                  <a:schemeClr val="tx2"/>
                </a:solidFill>
                <a:effectLst/>
                <a:latin typeface="Times New Roman" panose="02020603050405020304" pitchFamily="18" charset="0"/>
                <a:ea typeface="Calibri" panose="020F0502020204030204" pitchFamily="34" charset="0"/>
              </a:rPr>
              <a:t>Leakage from Tanks and Conveyance line</a:t>
            </a:r>
          </a:p>
          <a:p>
            <a:pPr marL="0" indent="0">
              <a:buNone/>
            </a:pPr>
            <a:r>
              <a:rPr lang="en-US" sz="1600" dirty="0">
                <a:effectLst/>
                <a:latin typeface="Times New Roman" panose="02020603050405020304" pitchFamily="18" charset="0"/>
                <a:ea typeface="Calibri" panose="020F0502020204030204" pitchFamily="34" charset="0"/>
                <a:cs typeface="Times New Roman" panose="02020603050405020304" pitchFamily="18" charset="0"/>
              </a:rPr>
              <a:t>The main reason of such type is the high pressure of </a:t>
            </a:r>
          </a:p>
          <a:p>
            <a:pPr marL="0" indent="0">
              <a:buNone/>
            </a:pPr>
            <a:r>
              <a:rPr lang="en-US" sz="1600" dirty="0">
                <a:effectLst/>
                <a:latin typeface="Times New Roman" panose="02020603050405020304" pitchFamily="18" charset="0"/>
                <a:ea typeface="Calibri" panose="020F0502020204030204" pitchFamily="34" charset="0"/>
                <a:cs typeface="Times New Roman" panose="02020603050405020304" pitchFamily="18" charset="0"/>
              </a:rPr>
              <a:t>supplied water which causes corrosion in the pipes, </a:t>
            </a:r>
          </a:p>
          <a:p>
            <a:pPr marL="0" indent="0">
              <a:buNone/>
            </a:pPr>
            <a:r>
              <a:rPr lang="en-US" sz="1600" dirty="0">
                <a:effectLst/>
                <a:latin typeface="Times New Roman" panose="02020603050405020304" pitchFamily="18" charset="0"/>
                <a:ea typeface="Calibri" panose="020F0502020204030204" pitchFamily="34" charset="0"/>
                <a:cs typeface="Times New Roman" panose="02020603050405020304" pitchFamily="18" charset="0"/>
              </a:rPr>
              <a:t>In addition to that the abrasion in the concrete tanks.</a:t>
            </a:r>
            <a:endParaRPr lang="en-US" sz="1600" dirty="0">
              <a:effectLst/>
              <a:latin typeface="Times New Roman" panose="02020603050405020304" pitchFamily="18" charset="0"/>
              <a:ea typeface="Calibri" panose="020F0502020204030204" pitchFamily="34" charset="0"/>
              <a:cs typeface="Arial" panose="020B0604020202020204" pitchFamily="34" charset="0"/>
            </a:endParaRPr>
          </a:p>
          <a:p>
            <a:endParaRPr lang="en-US" dirty="0"/>
          </a:p>
        </p:txBody>
      </p:sp>
      <p:pic>
        <p:nvPicPr>
          <p:cNvPr id="5" name="Picture 4">
            <a:extLst>
              <a:ext uri="{FF2B5EF4-FFF2-40B4-BE49-F238E27FC236}">
                <a16:creationId xmlns:a16="http://schemas.microsoft.com/office/drawing/2014/main" id="{E16FA139-D915-4634-ACF1-BC84DE3D7467}"/>
              </a:ext>
            </a:extLst>
          </p:cNvPr>
          <p:cNvPicPr>
            <a:picLocks noChangeAspect="1"/>
          </p:cNvPicPr>
          <p:nvPr/>
        </p:nvPicPr>
        <p:blipFill>
          <a:blip r:embed="rId2"/>
          <a:stretch>
            <a:fillRect/>
          </a:stretch>
        </p:blipFill>
        <p:spPr>
          <a:xfrm>
            <a:off x="7055966" y="1637770"/>
            <a:ext cx="4440921" cy="3329640"/>
          </a:xfrm>
          <a:prstGeom prst="rect">
            <a:avLst/>
          </a:prstGeom>
        </p:spPr>
      </p:pic>
      <p:pic>
        <p:nvPicPr>
          <p:cNvPr id="7" name="Picture 6">
            <a:extLst>
              <a:ext uri="{FF2B5EF4-FFF2-40B4-BE49-F238E27FC236}">
                <a16:creationId xmlns:a16="http://schemas.microsoft.com/office/drawing/2014/main" id="{257AB5F9-13D7-4A00-8E46-CF0753AA9279}"/>
              </a:ext>
            </a:extLst>
          </p:cNvPr>
          <p:cNvPicPr>
            <a:picLocks noChangeAspect="1"/>
          </p:cNvPicPr>
          <p:nvPr/>
        </p:nvPicPr>
        <p:blipFill>
          <a:blip r:embed="rId3"/>
          <a:stretch>
            <a:fillRect/>
          </a:stretch>
        </p:blipFill>
        <p:spPr>
          <a:xfrm>
            <a:off x="1743288" y="3429000"/>
            <a:ext cx="5047634" cy="3299515"/>
          </a:xfrm>
          <a:prstGeom prst="rect">
            <a:avLst/>
          </a:prstGeom>
        </p:spPr>
      </p:pic>
    </p:spTree>
    <p:extLst>
      <p:ext uri="{BB962C8B-B14F-4D97-AF65-F5344CB8AC3E}">
        <p14:creationId xmlns:p14="http://schemas.microsoft.com/office/powerpoint/2010/main" val="326645018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7274A8-F1D5-476A-B2F6-D96131167BE2}"/>
              </a:ext>
            </a:extLst>
          </p:cNvPr>
          <p:cNvSpPr>
            <a:spLocks noGrp="1"/>
          </p:cNvSpPr>
          <p:nvPr>
            <p:ph type="title"/>
          </p:nvPr>
        </p:nvSpPr>
        <p:spPr>
          <a:xfrm>
            <a:off x="913774" y="0"/>
            <a:ext cx="10364451" cy="1596177"/>
          </a:xfrm>
        </p:spPr>
        <p:txBody>
          <a:bodyPr/>
          <a:lstStyle/>
          <a:p>
            <a:r>
              <a:rPr lang="en-US" sz="3600" b="1" kern="0" cap="all" dirty="0">
                <a:solidFill>
                  <a:schemeClr val="tx2"/>
                </a:solidFill>
                <a:effectLst/>
                <a:latin typeface="Times New Roman" panose="02020603050405020304" pitchFamily="18" charset="0"/>
                <a:ea typeface="Times New Roman" panose="02020603050405020304" pitchFamily="18" charset="0"/>
                <a:cs typeface="Times New Roman" panose="02020603050405020304" pitchFamily="18" charset="0"/>
              </a:rPr>
              <a:t>Rehabilitation of Existing Network</a:t>
            </a:r>
            <a:endParaRPr lang="en-US" dirty="0"/>
          </a:p>
        </p:txBody>
      </p:sp>
      <p:sp>
        <p:nvSpPr>
          <p:cNvPr id="3" name="Content Placeholder 2">
            <a:extLst>
              <a:ext uri="{FF2B5EF4-FFF2-40B4-BE49-F238E27FC236}">
                <a16:creationId xmlns:a16="http://schemas.microsoft.com/office/drawing/2014/main" id="{2AFD8F3E-726C-4F67-976C-947F81BB17D0}"/>
              </a:ext>
            </a:extLst>
          </p:cNvPr>
          <p:cNvSpPr>
            <a:spLocks noGrp="1"/>
          </p:cNvSpPr>
          <p:nvPr>
            <p:ph sz="quarter" idx="13"/>
          </p:nvPr>
        </p:nvSpPr>
        <p:spPr>
          <a:xfrm>
            <a:off x="913774" y="1596177"/>
            <a:ext cx="10363826" cy="5261823"/>
          </a:xfrm>
        </p:spPr>
        <p:txBody>
          <a:bodyPr/>
          <a:lstStyle/>
          <a:p>
            <a:pPr marL="0" indent="0">
              <a:buNone/>
            </a:pPr>
            <a:r>
              <a:rPr lang="en-US" dirty="0">
                <a:solidFill>
                  <a:schemeClr val="tx2"/>
                </a:solidFill>
                <a:latin typeface="Times New Roman" panose="02020603050405020304" pitchFamily="18" charset="0"/>
                <a:cs typeface="Times New Roman" panose="02020603050405020304" pitchFamily="18" charset="0"/>
              </a:rPr>
              <a:t>Procedure of rehabilitation</a:t>
            </a:r>
          </a:p>
          <a:p>
            <a:pPr marL="0" indent="0">
              <a:buNone/>
            </a:pPr>
            <a:r>
              <a:rPr lang="en-US" sz="1800" dirty="0">
                <a:latin typeface="Times New Roman" panose="02020603050405020304" pitchFamily="18" charset="0"/>
                <a:cs typeface="Times New Roman" panose="02020603050405020304" pitchFamily="18" charset="0"/>
              </a:rPr>
              <a:t>The main purpose of this plan is to reach 15% of losses percentage</a:t>
            </a:r>
          </a:p>
          <a:p>
            <a:pPr marL="0" indent="0">
              <a:buNone/>
            </a:pPr>
            <a:r>
              <a:rPr lang="en-US" sz="1800" dirty="0">
                <a:latin typeface="Times New Roman" panose="02020603050405020304" pitchFamily="18" charset="0"/>
                <a:cs typeface="Times New Roman" panose="02020603050405020304" pitchFamily="18" charset="0"/>
              </a:rPr>
              <a:t>At the end of year 2040. this could be done by:</a:t>
            </a:r>
          </a:p>
          <a:p>
            <a:pPr>
              <a:buFontTx/>
              <a:buChar char="-"/>
            </a:pPr>
            <a:r>
              <a:rPr lang="en-US" sz="1600" dirty="0">
                <a:latin typeface="Times New Roman" panose="02020603050405020304" pitchFamily="18" charset="0"/>
                <a:cs typeface="Times New Roman" panose="02020603050405020304" pitchFamily="18" charset="0"/>
              </a:rPr>
              <a:t>Change the collapsed and old meters for each zone In systematic way during the plan’s periods.</a:t>
            </a:r>
          </a:p>
          <a:p>
            <a:pPr>
              <a:buFontTx/>
              <a:buChar char="-"/>
            </a:pPr>
            <a:r>
              <a:rPr lang="en-US" sz="1600" dirty="0">
                <a:latin typeface="Times New Roman" panose="02020603050405020304" pitchFamily="18" charset="0"/>
                <a:cs typeface="Times New Roman" panose="02020603050405020304" pitchFamily="18" charset="0"/>
              </a:rPr>
              <a:t>Change the positions of meters for the suspicious zones.</a:t>
            </a:r>
          </a:p>
          <a:p>
            <a:pPr>
              <a:buFontTx/>
              <a:buChar char="-"/>
            </a:pPr>
            <a:r>
              <a:rPr lang="en-US" sz="1600" dirty="0">
                <a:latin typeface="Times New Roman" panose="02020603050405020304" pitchFamily="18" charset="0"/>
                <a:cs typeface="Times New Roman" panose="02020603050405020304" pitchFamily="18" charset="0"/>
              </a:rPr>
              <a:t>Periodic examination and </a:t>
            </a:r>
            <a:r>
              <a:rPr lang="en-US" sz="1600" dirty="0" err="1">
                <a:latin typeface="Times New Roman" panose="02020603050405020304" pitchFamily="18" charset="0"/>
                <a:cs typeface="Times New Roman" panose="02020603050405020304" pitchFamily="18" charset="0"/>
              </a:rPr>
              <a:t>maintanance</a:t>
            </a:r>
            <a:r>
              <a:rPr lang="en-US" sz="1600" dirty="0">
                <a:latin typeface="Times New Roman" panose="02020603050405020304" pitchFamily="18" charset="0"/>
                <a:cs typeface="Times New Roman" panose="02020603050405020304" pitchFamily="18" charset="0"/>
              </a:rPr>
              <a:t> for the conveyance lines and tanks.</a:t>
            </a:r>
          </a:p>
          <a:p>
            <a:pPr marL="0" indent="0">
              <a:buNone/>
            </a:pPr>
            <a:endParaRPr lang="en-US" sz="1600" dirty="0">
              <a:latin typeface="Times New Roman" panose="02020603050405020304" pitchFamily="18" charset="0"/>
              <a:cs typeface="Times New Roman" panose="02020603050405020304" pitchFamily="18" charset="0"/>
            </a:endParaRPr>
          </a:p>
        </p:txBody>
      </p:sp>
      <p:graphicFrame>
        <p:nvGraphicFramePr>
          <p:cNvPr id="4" name="Table 3">
            <a:extLst>
              <a:ext uri="{FF2B5EF4-FFF2-40B4-BE49-F238E27FC236}">
                <a16:creationId xmlns:a16="http://schemas.microsoft.com/office/drawing/2014/main" id="{981C6098-5880-44A3-8D4F-41470677AC08}"/>
              </a:ext>
            </a:extLst>
          </p:cNvPr>
          <p:cNvGraphicFramePr>
            <a:graphicFrameLocks noGrp="1"/>
          </p:cNvGraphicFramePr>
          <p:nvPr>
            <p:extLst>
              <p:ext uri="{D42A27DB-BD31-4B8C-83A1-F6EECF244321}">
                <p14:modId xmlns:p14="http://schemas.microsoft.com/office/powerpoint/2010/main" val="3518995289"/>
              </p:ext>
            </p:extLst>
          </p:nvPr>
        </p:nvGraphicFramePr>
        <p:xfrm>
          <a:off x="913149" y="4742776"/>
          <a:ext cx="6233599" cy="1498996"/>
        </p:xfrm>
        <a:graphic>
          <a:graphicData uri="http://schemas.openxmlformats.org/drawingml/2006/table">
            <a:tbl>
              <a:tblPr firstRow="1" firstCol="1" bandRow="1">
                <a:tableStyleId>{5C22544A-7EE6-4342-B048-85BDC9FD1C3A}</a:tableStyleId>
              </a:tblPr>
              <a:tblGrid>
                <a:gridCol w="573871">
                  <a:extLst>
                    <a:ext uri="{9D8B030D-6E8A-4147-A177-3AD203B41FA5}">
                      <a16:colId xmlns:a16="http://schemas.microsoft.com/office/drawing/2014/main" val="2175864194"/>
                    </a:ext>
                  </a:extLst>
                </a:gridCol>
                <a:gridCol w="589167">
                  <a:extLst>
                    <a:ext uri="{9D8B030D-6E8A-4147-A177-3AD203B41FA5}">
                      <a16:colId xmlns:a16="http://schemas.microsoft.com/office/drawing/2014/main" val="2236811590"/>
                    </a:ext>
                  </a:extLst>
                </a:gridCol>
                <a:gridCol w="832535">
                  <a:extLst>
                    <a:ext uri="{9D8B030D-6E8A-4147-A177-3AD203B41FA5}">
                      <a16:colId xmlns:a16="http://schemas.microsoft.com/office/drawing/2014/main" val="2962602876"/>
                    </a:ext>
                  </a:extLst>
                </a:gridCol>
                <a:gridCol w="593357">
                  <a:extLst>
                    <a:ext uri="{9D8B030D-6E8A-4147-A177-3AD203B41FA5}">
                      <a16:colId xmlns:a16="http://schemas.microsoft.com/office/drawing/2014/main" val="2474646894"/>
                    </a:ext>
                  </a:extLst>
                </a:gridCol>
                <a:gridCol w="841885">
                  <a:extLst>
                    <a:ext uri="{9D8B030D-6E8A-4147-A177-3AD203B41FA5}">
                      <a16:colId xmlns:a16="http://schemas.microsoft.com/office/drawing/2014/main" val="61821237"/>
                    </a:ext>
                  </a:extLst>
                </a:gridCol>
                <a:gridCol w="584009">
                  <a:extLst>
                    <a:ext uri="{9D8B030D-6E8A-4147-A177-3AD203B41FA5}">
                      <a16:colId xmlns:a16="http://schemas.microsoft.com/office/drawing/2014/main" val="4253996900"/>
                    </a:ext>
                  </a:extLst>
                </a:gridCol>
                <a:gridCol w="810614">
                  <a:extLst>
                    <a:ext uri="{9D8B030D-6E8A-4147-A177-3AD203B41FA5}">
                      <a16:colId xmlns:a16="http://schemas.microsoft.com/office/drawing/2014/main" val="350539930"/>
                    </a:ext>
                  </a:extLst>
                </a:gridCol>
                <a:gridCol w="615278">
                  <a:extLst>
                    <a:ext uri="{9D8B030D-6E8A-4147-A177-3AD203B41FA5}">
                      <a16:colId xmlns:a16="http://schemas.microsoft.com/office/drawing/2014/main" val="2630991482"/>
                    </a:ext>
                  </a:extLst>
                </a:gridCol>
                <a:gridCol w="792883">
                  <a:extLst>
                    <a:ext uri="{9D8B030D-6E8A-4147-A177-3AD203B41FA5}">
                      <a16:colId xmlns:a16="http://schemas.microsoft.com/office/drawing/2014/main" val="3805702190"/>
                    </a:ext>
                  </a:extLst>
                </a:gridCol>
              </a:tblGrid>
              <a:tr h="1146048">
                <a:tc>
                  <a:txBody>
                    <a:bodyPr/>
                    <a:lstStyle/>
                    <a:p>
                      <a:pPr marL="0" marR="0">
                        <a:lnSpc>
                          <a:spcPct val="150000"/>
                        </a:lnSpc>
                        <a:spcBef>
                          <a:spcPts val="0"/>
                        </a:spcBef>
                        <a:spcAft>
                          <a:spcPts val="0"/>
                        </a:spcAft>
                      </a:pPr>
                      <a:r>
                        <a:rPr lang="en-US" sz="1400" dirty="0">
                          <a:solidFill>
                            <a:schemeClr val="bg1"/>
                          </a:solidFill>
                          <a:effectLst/>
                          <a:latin typeface="Times New Roman" panose="02020603050405020304" pitchFamily="18" charset="0"/>
                          <a:cs typeface="Times New Roman" panose="02020603050405020304" pitchFamily="18" charset="0"/>
                        </a:rPr>
                        <a:t>Zone </a:t>
                      </a:r>
                      <a:endParaRPr lang="en-US" sz="1400" dirty="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chemeClr val="tx2"/>
                    </a:solidFill>
                  </a:tcPr>
                </a:tc>
                <a:tc>
                  <a:txBody>
                    <a:bodyPr/>
                    <a:lstStyle/>
                    <a:p>
                      <a:pPr marL="0" marR="0">
                        <a:lnSpc>
                          <a:spcPct val="150000"/>
                        </a:lnSpc>
                        <a:spcBef>
                          <a:spcPts val="0"/>
                        </a:spcBef>
                        <a:spcAft>
                          <a:spcPts val="0"/>
                        </a:spcAft>
                      </a:pPr>
                      <a:r>
                        <a:rPr lang="en-US" sz="1400" dirty="0">
                          <a:solidFill>
                            <a:schemeClr val="bg1"/>
                          </a:solidFill>
                          <a:effectLst/>
                          <a:latin typeface="Times New Roman" panose="02020603050405020304" pitchFamily="18" charset="0"/>
                          <a:cs typeface="Times New Roman" panose="02020603050405020304" pitchFamily="18" charset="0"/>
                        </a:rPr>
                        <a:t>losses% 2020</a:t>
                      </a:r>
                      <a:endParaRPr lang="en-US" sz="1400" dirty="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chemeClr val="tx2"/>
                    </a:solidFill>
                  </a:tcPr>
                </a:tc>
                <a:tc>
                  <a:txBody>
                    <a:bodyPr/>
                    <a:lstStyle/>
                    <a:p>
                      <a:pPr marL="0" marR="0">
                        <a:lnSpc>
                          <a:spcPct val="150000"/>
                        </a:lnSpc>
                        <a:spcBef>
                          <a:spcPts val="0"/>
                        </a:spcBef>
                        <a:spcAft>
                          <a:spcPts val="0"/>
                        </a:spcAft>
                      </a:pPr>
                      <a:r>
                        <a:rPr lang="en-US" sz="1400" dirty="0">
                          <a:solidFill>
                            <a:schemeClr val="bg1"/>
                          </a:solidFill>
                          <a:effectLst/>
                          <a:latin typeface="Times New Roman" panose="02020603050405020304" pitchFamily="18" charset="0"/>
                          <a:cs typeface="Times New Roman" panose="02020603050405020304" pitchFamily="18" charset="0"/>
                        </a:rPr>
                        <a:t>Water supplied at 2020</a:t>
                      </a:r>
                      <a:endParaRPr lang="en-US" sz="1400" dirty="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chemeClr val="tx2"/>
                    </a:solidFill>
                  </a:tcPr>
                </a:tc>
                <a:tc>
                  <a:txBody>
                    <a:bodyPr/>
                    <a:lstStyle/>
                    <a:p>
                      <a:pPr marL="0" marR="0">
                        <a:lnSpc>
                          <a:spcPct val="150000"/>
                        </a:lnSpc>
                        <a:spcBef>
                          <a:spcPts val="0"/>
                        </a:spcBef>
                        <a:spcAft>
                          <a:spcPts val="0"/>
                        </a:spcAft>
                      </a:pPr>
                      <a:r>
                        <a:rPr lang="en-US" sz="1400" dirty="0">
                          <a:solidFill>
                            <a:schemeClr val="bg1"/>
                          </a:solidFill>
                          <a:effectLst/>
                          <a:latin typeface="Times New Roman" panose="02020603050405020304" pitchFamily="18" charset="0"/>
                          <a:cs typeface="Times New Roman" panose="02020603050405020304" pitchFamily="18" charset="0"/>
                        </a:rPr>
                        <a:t>losses% 2025</a:t>
                      </a:r>
                      <a:endParaRPr lang="en-US" sz="1400" dirty="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chemeClr val="tx2"/>
                    </a:solidFill>
                  </a:tcPr>
                </a:tc>
                <a:tc>
                  <a:txBody>
                    <a:bodyPr/>
                    <a:lstStyle/>
                    <a:p>
                      <a:pPr marL="0" marR="0">
                        <a:lnSpc>
                          <a:spcPct val="150000"/>
                        </a:lnSpc>
                        <a:spcBef>
                          <a:spcPts val="0"/>
                        </a:spcBef>
                        <a:spcAft>
                          <a:spcPts val="0"/>
                        </a:spcAft>
                      </a:pPr>
                      <a:r>
                        <a:rPr lang="en-US" sz="1400" dirty="0">
                          <a:solidFill>
                            <a:schemeClr val="bg1"/>
                          </a:solidFill>
                          <a:effectLst/>
                          <a:latin typeface="Times New Roman" panose="02020603050405020304" pitchFamily="18" charset="0"/>
                          <a:cs typeface="Times New Roman" panose="02020603050405020304" pitchFamily="18" charset="0"/>
                        </a:rPr>
                        <a:t>Water supplied at 2025</a:t>
                      </a:r>
                      <a:endParaRPr lang="en-US" sz="1400" dirty="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chemeClr val="tx2"/>
                    </a:solidFill>
                  </a:tcPr>
                </a:tc>
                <a:tc>
                  <a:txBody>
                    <a:bodyPr/>
                    <a:lstStyle/>
                    <a:p>
                      <a:pPr marL="0" marR="0">
                        <a:lnSpc>
                          <a:spcPct val="150000"/>
                        </a:lnSpc>
                        <a:spcBef>
                          <a:spcPts val="0"/>
                        </a:spcBef>
                        <a:spcAft>
                          <a:spcPts val="0"/>
                        </a:spcAft>
                      </a:pPr>
                      <a:r>
                        <a:rPr lang="en-US" sz="1400" dirty="0">
                          <a:solidFill>
                            <a:schemeClr val="bg1"/>
                          </a:solidFill>
                          <a:effectLst/>
                          <a:latin typeface="Times New Roman" panose="02020603050405020304" pitchFamily="18" charset="0"/>
                          <a:cs typeface="Times New Roman" panose="02020603050405020304" pitchFamily="18" charset="0"/>
                        </a:rPr>
                        <a:t>losses% 2030</a:t>
                      </a:r>
                      <a:endParaRPr lang="en-US" sz="1400" dirty="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chemeClr val="tx2"/>
                    </a:solidFill>
                  </a:tcPr>
                </a:tc>
                <a:tc>
                  <a:txBody>
                    <a:bodyPr/>
                    <a:lstStyle/>
                    <a:p>
                      <a:pPr marL="0" marR="0">
                        <a:lnSpc>
                          <a:spcPct val="150000"/>
                        </a:lnSpc>
                        <a:spcBef>
                          <a:spcPts val="0"/>
                        </a:spcBef>
                        <a:spcAft>
                          <a:spcPts val="0"/>
                        </a:spcAft>
                      </a:pPr>
                      <a:r>
                        <a:rPr lang="en-US" sz="1400" dirty="0">
                          <a:solidFill>
                            <a:schemeClr val="bg1"/>
                          </a:solidFill>
                          <a:effectLst/>
                          <a:latin typeface="Times New Roman" panose="02020603050405020304" pitchFamily="18" charset="0"/>
                          <a:cs typeface="Times New Roman" panose="02020603050405020304" pitchFamily="18" charset="0"/>
                        </a:rPr>
                        <a:t>Water supplied at 2030</a:t>
                      </a:r>
                      <a:endParaRPr lang="en-US" sz="1400" dirty="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chemeClr val="tx2"/>
                    </a:solidFill>
                  </a:tcPr>
                </a:tc>
                <a:tc>
                  <a:txBody>
                    <a:bodyPr/>
                    <a:lstStyle/>
                    <a:p>
                      <a:pPr marL="0" marR="0">
                        <a:lnSpc>
                          <a:spcPct val="150000"/>
                        </a:lnSpc>
                        <a:spcBef>
                          <a:spcPts val="0"/>
                        </a:spcBef>
                        <a:spcAft>
                          <a:spcPts val="0"/>
                        </a:spcAft>
                      </a:pPr>
                      <a:r>
                        <a:rPr lang="en-US" sz="1400" dirty="0">
                          <a:solidFill>
                            <a:schemeClr val="bg1"/>
                          </a:solidFill>
                          <a:effectLst/>
                          <a:latin typeface="Times New Roman" panose="02020603050405020304" pitchFamily="18" charset="0"/>
                          <a:cs typeface="Times New Roman" panose="02020603050405020304" pitchFamily="18" charset="0"/>
                        </a:rPr>
                        <a:t>losses% 2040</a:t>
                      </a:r>
                      <a:endParaRPr lang="en-US" sz="1400" dirty="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chemeClr val="tx2"/>
                    </a:solidFill>
                  </a:tcPr>
                </a:tc>
                <a:tc>
                  <a:txBody>
                    <a:bodyPr/>
                    <a:lstStyle/>
                    <a:p>
                      <a:pPr marL="0" marR="0">
                        <a:lnSpc>
                          <a:spcPct val="150000"/>
                        </a:lnSpc>
                        <a:spcBef>
                          <a:spcPts val="0"/>
                        </a:spcBef>
                        <a:spcAft>
                          <a:spcPts val="0"/>
                        </a:spcAft>
                      </a:pPr>
                      <a:r>
                        <a:rPr lang="en-US" sz="1400" dirty="0">
                          <a:solidFill>
                            <a:schemeClr val="bg1"/>
                          </a:solidFill>
                          <a:effectLst/>
                          <a:latin typeface="Times New Roman" panose="02020603050405020304" pitchFamily="18" charset="0"/>
                          <a:cs typeface="Times New Roman" panose="02020603050405020304" pitchFamily="18" charset="0"/>
                        </a:rPr>
                        <a:t>Water supplied at 2040</a:t>
                      </a:r>
                      <a:endParaRPr lang="en-US" sz="1400" dirty="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chemeClr val="tx2"/>
                    </a:solidFill>
                  </a:tcPr>
                </a:tc>
                <a:extLst>
                  <a:ext uri="{0D108BD9-81ED-4DB2-BD59-A6C34878D82A}">
                    <a16:rowId xmlns:a16="http://schemas.microsoft.com/office/drawing/2014/main" val="3034588122"/>
                  </a:ext>
                </a:extLst>
              </a:tr>
              <a:tr h="352948">
                <a:tc>
                  <a:txBody>
                    <a:bodyPr/>
                    <a:lstStyle/>
                    <a:p>
                      <a:pPr marL="0" marR="0">
                        <a:lnSpc>
                          <a:spcPct val="150000"/>
                        </a:lnSpc>
                        <a:spcBef>
                          <a:spcPts val="0"/>
                        </a:spcBef>
                        <a:spcAft>
                          <a:spcPts val="0"/>
                        </a:spcAft>
                      </a:pPr>
                      <a:r>
                        <a:rPr lang="en-US" sz="1400" dirty="0">
                          <a:effectLst/>
                          <a:latin typeface="Times New Roman" panose="02020603050405020304" pitchFamily="18" charset="0"/>
                          <a:cs typeface="Times New Roman" panose="02020603050405020304" pitchFamily="18" charset="0"/>
                        </a:rPr>
                        <a:t>C1E</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chemeClr val="bg2">
                        <a:lumMod val="75000"/>
                      </a:schemeClr>
                    </a:solidFill>
                  </a:tcPr>
                </a:tc>
                <a:tc>
                  <a:txBody>
                    <a:bodyPr/>
                    <a:lstStyle/>
                    <a:p>
                      <a:pPr marL="0" marR="0">
                        <a:lnSpc>
                          <a:spcPct val="150000"/>
                        </a:lnSpc>
                        <a:spcBef>
                          <a:spcPts val="0"/>
                        </a:spcBef>
                        <a:spcAft>
                          <a:spcPts val="0"/>
                        </a:spcAft>
                      </a:pPr>
                      <a:r>
                        <a:rPr lang="en-US" sz="1400">
                          <a:effectLst/>
                          <a:latin typeface="Times New Roman" panose="02020603050405020304" pitchFamily="18" charset="0"/>
                          <a:cs typeface="Times New Roman" panose="02020603050405020304" pitchFamily="18" charset="0"/>
                        </a:rPr>
                        <a:t>62.2</a:t>
                      </a:r>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chemeClr val="bg2">
                        <a:lumMod val="60000"/>
                        <a:lumOff val="40000"/>
                      </a:schemeClr>
                    </a:solidFill>
                  </a:tcPr>
                </a:tc>
                <a:tc>
                  <a:txBody>
                    <a:bodyPr/>
                    <a:lstStyle/>
                    <a:p>
                      <a:pPr marL="0" marR="0">
                        <a:lnSpc>
                          <a:spcPct val="150000"/>
                        </a:lnSpc>
                        <a:spcBef>
                          <a:spcPts val="0"/>
                        </a:spcBef>
                        <a:spcAft>
                          <a:spcPts val="0"/>
                        </a:spcAft>
                      </a:pPr>
                      <a:r>
                        <a:rPr lang="en-US" sz="1400">
                          <a:effectLst/>
                          <a:latin typeface="Times New Roman" panose="02020603050405020304" pitchFamily="18" charset="0"/>
                          <a:cs typeface="Times New Roman" panose="02020603050405020304" pitchFamily="18" charset="0"/>
                        </a:rPr>
                        <a:t>212172</a:t>
                      </a:r>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chemeClr val="bg2">
                        <a:lumMod val="60000"/>
                        <a:lumOff val="40000"/>
                      </a:schemeClr>
                    </a:solidFill>
                  </a:tcPr>
                </a:tc>
                <a:tc>
                  <a:txBody>
                    <a:bodyPr/>
                    <a:lstStyle/>
                    <a:p>
                      <a:pPr marL="0" marR="0">
                        <a:lnSpc>
                          <a:spcPct val="150000"/>
                        </a:lnSpc>
                        <a:spcBef>
                          <a:spcPts val="0"/>
                        </a:spcBef>
                        <a:spcAft>
                          <a:spcPts val="0"/>
                        </a:spcAft>
                      </a:pPr>
                      <a:r>
                        <a:rPr lang="en-US" sz="1400">
                          <a:effectLst/>
                          <a:latin typeface="Times New Roman" panose="02020603050405020304" pitchFamily="18" charset="0"/>
                          <a:cs typeface="Times New Roman" panose="02020603050405020304" pitchFamily="18" charset="0"/>
                        </a:rPr>
                        <a:t>50</a:t>
                      </a:r>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chemeClr val="bg2">
                        <a:lumMod val="60000"/>
                        <a:lumOff val="40000"/>
                      </a:schemeClr>
                    </a:solidFill>
                  </a:tcPr>
                </a:tc>
                <a:tc>
                  <a:txBody>
                    <a:bodyPr/>
                    <a:lstStyle/>
                    <a:p>
                      <a:pPr marL="0" marR="0">
                        <a:lnSpc>
                          <a:spcPct val="150000"/>
                        </a:lnSpc>
                        <a:spcBef>
                          <a:spcPts val="0"/>
                        </a:spcBef>
                        <a:spcAft>
                          <a:spcPts val="0"/>
                        </a:spcAft>
                      </a:pPr>
                      <a:r>
                        <a:rPr lang="en-US" sz="1400">
                          <a:effectLst/>
                          <a:latin typeface="Times New Roman" panose="02020603050405020304" pitchFamily="18" charset="0"/>
                          <a:cs typeface="Times New Roman" panose="02020603050405020304" pitchFamily="18" charset="0"/>
                        </a:rPr>
                        <a:t>246242</a:t>
                      </a:r>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chemeClr val="bg2">
                        <a:lumMod val="60000"/>
                        <a:lumOff val="40000"/>
                      </a:schemeClr>
                    </a:solidFill>
                  </a:tcPr>
                </a:tc>
                <a:tc>
                  <a:txBody>
                    <a:bodyPr/>
                    <a:lstStyle/>
                    <a:p>
                      <a:pPr marL="0" marR="0">
                        <a:lnSpc>
                          <a:spcPct val="150000"/>
                        </a:lnSpc>
                        <a:spcBef>
                          <a:spcPts val="0"/>
                        </a:spcBef>
                        <a:spcAft>
                          <a:spcPts val="0"/>
                        </a:spcAft>
                      </a:pPr>
                      <a:r>
                        <a:rPr lang="en-US" sz="1400">
                          <a:effectLst/>
                          <a:latin typeface="Times New Roman" panose="02020603050405020304" pitchFamily="18" charset="0"/>
                          <a:cs typeface="Times New Roman" panose="02020603050405020304" pitchFamily="18" charset="0"/>
                        </a:rPr>
                        <a:t>39</a:t>
                      </a:r>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chemeClr val="bg2">
                        <a:lumMod val="60000"/>
                        <a:lumOff val="40000"/>
                      </a:schemeClr>
                    </a:solidFill>
                  </a:tcPr>
                </a:tc>
                <a:tc>
                  <a:txBody>
                    <a:bodyPr/>
                    <a:lstStyle/>
                    <a:p>
                      <a:pPr marL="0" marR="0">
                        <a:lnSpc>
                          <a:spcPct val="150000"/>
                        </a:lnSpc>
                        <a:spcBef>
                          <a:spcPts val="0"/>
                        </a:spcBef>
                        <a:spcAft>
                          <a:spcPts val="0"/>
                        </a:spcAft>
                      </a:pPr>
                      <a:r>
                        <a:rPr lang="en-US" sz="1400" dirty="0">
                          <a:effectLst/>
                          <a:latin typeface="Times New Roman" panose="02020603050405020304" pitchFamily="18" charset="0"/>
                          <a:cs typeface="Times New Roman" panose="02020603050405020304" pitchFamily="18" charset="0"/>
                        </a:rPr>
                        <a:t>312811</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chemeClr val="bg2">
                        <a:lumMod val="60000"/>
                        <a:lumOff val="40000"/>
                      </a:schemeClr>
                    </a:solidFill>
                  </a:tcPr>
                </a:tc>
                <a:tc>
                  <a:txBody>
                    <a:bodyPr/>
                    <a:lstStyle/>
                    <a:p>
                      <a:pPr marL="0" marR="0">
                        <a:lnSpc>
                          <a:spcPct val="150000"/>
                        </a:lnSpc>
                        <a:spcBef>
                          <a:spcPts val="0"/>
                        </a:spcBef>
                        <a:spcAft>
                          <a:spcPts val="0"/>
                        </a:spcAft>
                      </a:pPr>
                      <a:r>
                        <a:rPr lang="en-US" sz="1400" dirty="0">
                          <a:effectLst/>
                          <a:latin typeface="Times New Roman" panose="02020603050405020304" pitchFamily="18" charset="0"/>
                          <a:cs typeface="Times New Roman" panose="02020603050405020304" pitchFamily="18" charset="0"/>
                        </a:rPr>
                        <a:t>15</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chemeClr val="bg2">
                        <a:lumMod val="60000"/>
                        <a:lumOff val="40000"/>
                      </a:schemeClr>
                    </a:solidFill>
                  </a:tcPr>
                </a:tc>
                <a:tc>
                  <a:txBody>
                    <a:bodyPr/>
                    <a:lstStyle/>
                    <a:p>
                      <a:pPr marL="0" marR="0">
                        <a:lnSpc>
                          <a:spcPct val="150000"/>
                        </a:lnSpc>
                        <a:spcBef>
                          <a:spcPts val="0"/>
                        </a:spcBef>
                        <a:spcAft>
                          <a:spcPts val="0"/>
                        </a:spcAft>
                      </a:pPr>
                      <a:r>
                        <a:rPr lang="en-US" sz="1400" dirty="0">
                          <a:effectLst/>
                          <a:latin typeface="Times New Roman" panose="02020603050405020304" pitchFamily="18" charset="0"/>
                          <a:cs typeface="Times New Roman" panose="02020603050405020304" pitchFamily="18" charset="0"/>
                        </a:rPr>
                        <a:t>397810</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chemeClr val="bg2">
                        <a:lumMod val="60000"/>
                        <a:lumOff val="40000"/>
                      </a:schemeClr>
                    </a:solidFill>
                  </a:tcPr>
                </a:tc>
                <a:extLst>
                  <a:ext uri="{0D108BD9-81ED-4DB2-BD59-A6C34878D82A}">
                    <a16:rowId xmlns:a16="http://schemas.microsoft.com/office/drawing/2014/main" val="3328211807"/>
                  </a:ext>
                </a:extLst>
              </a:tr>
            </a:tbl>
          </a:graphicData>
        </a:graphic>
      </p:graphicFrame>
    </p:spTree>
    <p:extLst>
      <p:ext uri="{BB962C8B-B14F-4D97-AF65-F5344CB8AC3E}">
        <p14:creationId xmlns:p14="http://schemas.microsoft.com/office/powerpoint/2010/main" val="424819485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13E1C6-43F5-445E-B610-AF0E5BD30443}"/>
              </a:ext>
            </a:extLst>
          </p:cNvPr>
          <p:cNvSpPr>
            <a:spLocks noGrp="1"/>
          </p:cNvSpPr>
          <p:nvPr>
            <p:ph type="title"/>
          </p:nvPr>
        </p:nvSpPr>
        <p:spPr>
          <a:xfrm>
            <a:off x="913149" y="0"/>
            <a:ext cx="10364451" cy="1596177"/>
          </a:xfrm>
        </p:spPr>
        <p:txBody>
          <a:bodyPr/>
          <a:lstStyle/>
          <a:p>
            <a:r>
              <a:rPr lang="en-US" sz="3600" b="1" kern="0" cap="all" dirty="0">
                <a:solidFill>
                  <a:schemeClr val="tx2"/>
                </a:solidFill>
                <a:effectLst/>
                <a:latin typeface="Times New Roman" panose="02020603050405020304" pitchFamily="18" charset="0"/>
                <a:ea typeface="Times New Roman" panose="02020603050405020304" pitchFamily="18" charset="0"/>
                <a:cs typeface="Times New Roman" panose="02020603050405020304" pitchFamily="18" charset="0"/>
              </a:rPr>
              <a:t>Rehabilitation of Existing Network</a:t>
            </a:r>
            <a:endParaRPr lang="en-US" dirty="0"/>
          </a:p>
        </p:txBody>
      </p:sp>
      <p:sp>
        <p:nvSpPr>
          <p:cNvPr id="3" name="Content Placeholder 2">
            <a:extLst>
              <a:ext uri="{FF2B5EF4-FFF2-40B4-BE49-F238E27FC236}">
                <a16:creationId xmlns:a16="http://schemas.microsoft.com/office/drawing/2014/main" id="{5BFF6D94-ADB7-4929-8259-78F365B74771}"/>
              </a:ext>
            </a:extLst>
          </p:cNvPr>
          <p:cNvSpPr>
            <a:spLocks noGrp="1"/>
          </p:cNvSpPr>
          <p:nvPr>
            <p:ph sz="quarter" idx="13"/>
          </p:nvPr>
        </p:nvSpPr>
        <p:spPr>
          <a:xfrm>
            <a:off x="913149" y="1596177"/>
            <a:ext cx="10363826" cy="5261823"/>
          </a:xfrm>
        </p:spPr>
        <p:txBody>
          <a:bodyPr/>
          <a:lstStyle/>
          <a:p>
            <a:pPr marL="0" indent="0">
              <a:buNone/>
            </a:pPr>
            <a:endParaRPr lang="en-US" dirty="0">
              <a:solidFill>
                <a:schemeClr val="tx2"/>
              </a:solidFill>
              <a:latin typeface="Times New Roman" panose="02020603050405020304" pitchFamily="18" charset="0"/>
              <a:cs typeface="Times New Roman" panose="02020603050405020304" pitchFamily="18" charset="0"/>
            </a:endParaRPr>
          </a:p>
          <a:p>
            <a:pPr marL="0" indent="0">
              <a:buNone/>
            </a:pPr>
            <a:endParaRPr lang="en-US" sz="1600" dirty="0">
              <a:solidFill>
                <a:schemeClr val="tx2"/>
              </a:solidFill>
              <a:latin typeface="Times New Roman" panose="02020603050405020304" pitchFamily="18" charset="0"/>
              <a:cs typeface="Times New Roman" panose="02020603050405020304" pitchFamily="18" charset="0"/>
            </a:endParaRPr>
          </a:p>
        </p:txBody>
      </p:sp>
      <p:graphicFrame>
        <p:nvGraphicFramePr>
          <p:cNvPr id="4" name="Table 3">
            <a:extLst>
              <a:ext uri="{FF2B5EF4-FFF2-40B4-BE49-F238E27FC236}">
                <a16:creationId xmlns:a16="http://schemas.microsoft.com/office/drawing/2014/main" id="{C464591F-2725-4B86-8DB0-F0A531B4D779}"/>
              </a:ext>
            </a:extLst>
          </p:cNvPr>
          <p:cNvGraphicFramePr>
            <a:graphicFrameLocks noGrp="1"/>
          </p:cNvGraphicFramePr>
          <p:nvPr>
            <p:extLst>
              <p:ext uri="{D42A27DB-BD31-4B8C-83A1-F6EECF244321}">
                <p14:modId xmlns:p14="http://schemas.microsoft.com/office/powerpoint/2010/main" val="2343494706"/>
              </p:ext>
            </p:extLst>
          </p:nvPr>
        </p:nvGraphicFramePr>
        <p:xfrm>
          <a:off x="1603513" y="1596177"/>
          <a:ext cx="8984973" cy="4566084"/>
        </p:xfrm>
        <a:graphic>
          <a:graphicData uri="http://schemas.openxmlformats.org/drawingml/2006/table">
            <a:tbl>
              <a:tblPr firstRow="1" firstCol="1" bandRow="1">
                <a:tableStyleId>{5C22544A-7EE6-4342-B048-85BDC9FD1C3A}</a:tableStyleId>
              </a:tblPr>
              <a:tblGrid>
                <a:gridCol w="2371398">
                  <a:extLst>
                    <a:ext uri="{9D8B030D-6E8A-4147-A177-3AD203B41FA5}">
                      <a16:colId xmlns:a16="http://schemas.microsoft.com/office/drawing/2014/main" val="3674990273"/>
                    </a:ext>
                  </a:extLst>
                </a:gridCol>
                <a:gridCol w="2213853">
                  <a:extLst>
                    <a:ext uri="{9D8B030D-6E8A-4147-A177-3AD203B41FA5}">
                      <a16:colId xmlns:a16="http://schemas.microsoft.com/office/drawing/2014/main" val="1029416904"/>
                    </a:ext>
                  </a:extLst>
                </a:gridCol>
                <a:gridCol w="2195197">
                  <a:extLst>
                    <a:ext uri="{9D8B030D-6E8A-4147-A177-3AD203B41FA5}">
                      <a16:colId xmlns:a16="http://schemas.microsoft.com/office/drawing/2014/main" val="1813930600"/>
                    </a:ext>
                  </a:extLst>
                </a:gridCol>
                <a:gridCol w="2204525">
                  <a:extLst>
                    <a:ext uri="{9D8B030D-6E8A-4147-A177-3AD203B41FA5}">
                      <a16:colId xmlns:a16="http://schemas.microsoft.com/office/drawing/2014/main" val="795367645"/>
                    </a:ext>
                  </a:extLst>
                </a:gridCol>
              </a:tblGrid>
              <a:tr h="875904">
                <a:tc>
                  <a:txBody>
                    <a:bodyPr/>
                    <a:lstStyle/>
                    <a:p>
                      <a:pPr marL="0" marR="0" algn="ctr">
                        <a:lnSpc>
                          <a:spcPct val="150000"/>
                        </a:lnSpc>
                        <a:spcBef>
                          <a:spcPts val="0"/>
                        </a:spcBef>
                        <a:spcAft>
                          <a:spcPts val="0"/>
                        </a:spcAft>
                        <a:tabLst>
                          <a:tab pos="4102735" algn="l"/>
                          <a:tab pos="5274310" algn="r"/>
                        </a:tabLst>
                      </a:pPr>
                      <a:r>
                        <a:rPr lang="en-US" sz="1400" dirty="0">
                          <a:effectLst/>
                          <a:latin typeface="Times New Roman" panose="02020603050405020304" pitchFamily="18" charset="0"/>
                          <a:cs typeface="Times New Roman" panose="02020603050405020304" pitchFamily="18" charset="0"/>
                        </a:rPr>
                        <a:t>Pressure zone</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34072" marR="34072" marT="0" marB="0" anchor="ctr">
                    <a:solidFill>
                      <a:schemeClr val="tx2"/>
                    </a:solidFill>
                  </a:tcPr>
                </a:tc>
                <a:tc>
                  <a:txBody>
                    <a:bodyPr/>
                    <a:lstStyle/>
                    <a:p>
                      <a:pPr marL="0" marR="0" algn="ctr">
                        <a:lnSpc>
                          <a:spcPct val="150000"/>
                        </a:lnSpc>
                        <a:spcBef>
                          <a:spcPts val="0"/>
                        </a:spcBef>
                        <a:spcAft>
                          <a:spcPts val="0"/>
                        </a:spcAft>
                        <a:tabLst>
                          <a:tab pos="4102735" algn="l"/>
                          <a:tab pos="5274310" algn="r"/>
                        </a:tabLst>
                      </a:pPr>
                      <a:r>
                        <a:rPr lang="en-US" sz="1400" dirty="0">
                          <a:effectLst/>
                          <a:latin typeface="Times New Roman" panose="02020603050405020304" pitchFamily="18" charset="0"/>
                          <a:cs typeface="Times New Roman" panose="02020603050405020304" pitchFamily="18" charset="0"/>
                        </a:rPr>
                        <a:t>saved water by  2025</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34072" marR="34072" marT="0" marB="0" anchor="ctr">
                    <a:solidFill>
                      <a:schemeClr val="tx2"/>
                    </a:solidFill>
                  </a:tcPr>
                </a:tc>
                <a:tc>
                  <a:txBody>
                    <a:bodyPr/>
                    <a:lstStyle/>
                    <a:p>
                      <a:pPr marL="0" marR="0" algn="ctr">
                        <a:lnSpc>
                          <a:spcPct val="150000"/>
                        </a:lnSpc>
                        <a:spcBef>
                          <a:spcPts val="0"/>
                        </a:spcBef>
                        <a:spcAft>
                          <a:spcPts val="0"/>
                        </a:spcAft>
                        <a:tabLst>
                          <a:tab pos="4102735" algn="l"/>
                          <a:tab pos="5274310" algn="r"/>
                        </a:tabLst>
                      </a:pPr>
                      <a:r>
                        <a:rPr lang="en-US" sz="1400">
                          <a:effectLst/>
                          <a:latin typeface="Times New Roman" panose="02020603050405020304" pitchFamily="18" charset="0"/>
                          <a:cs typeface="Times New Roman" panose="02020603050405020304" pitchFamily="18" charset="0"/>
                        </a:rPr>
                        <a:t>saved water by 2030</a:t>
                      </a:r>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34072" marR="34072" marT="0" marB="0" anchor="ctr">
                    <a:solidFill>
                      <a:schemeClr val="tx2"/>
                    </a:solidFill>
                  </a:tcPr>
                </a:tc>
                <a:tc>
                  <a:txBody>
                    <a:bodyPr/>
                    <a:lstStyle/>
                    <a:p>
                      <a:pPr marL="0" marR="0" algn="ctr">
                        <a:lnSpc>
                          <a:spcPct val="150000"/>
                        </a:lnSpc>
                        <a:spcBef>
                          <a:spcPts val="0"/>
                        </a:spcBef>
                        <a:spcAft>
                          <a:spcPts val="0"/>
                        </a:spcAft>
                        <a:tabLst>
                          <a:tab pos="4102735" algn="l"/>
                          <a:tab pos="5274310" algn="r"/>
                        </a:tabLst>
                      </a:pPr>
                      <a:r>
                        <a:rPr lang="en-US" sz="1400" dirty="0">
                          <a:effectLst/>
                          <a:latin typeface="Times New Roman" panose="02020603050405020304" pitchFamily="18" charset="0"/>
                          <a:cs typeface="Times New Roman" panose="02020603050405020304" pitchFamily="18" charset="0"/>
                        </a:rPr>
                        <a:t>saved water by 2040</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34072" marR="34072" marT="0" marB="0" anchor="ctr">
                    <a:solidFill>
                      <a:schemeClr val="tx2"/>
                    </a:solidFill>
                  </a:tcPr>
                </a:tc>
                <a:extLst>
                  <a:ext uri="{0D108BD9-81ED-4DB2-BD59-A6C34878D82A}">
                    <a16:rowId xmlns:a16="http://schemas.microsoft.com/office/drawing/2014/main" val="3266988262"/>
                  </a:ext>
                </a:extLst>
              </a:tr>
              <a:tr h="410020">
                <a:tc>
                  <a:txBody>
                    <a:bodyPr/>
                    <a:lstStyle/>
                    <a:p>
                      <a:pPr marL="0" marR="0" algn="ctr">
                        <a:lnSpc>
                          <a:spcPct val="150000"/>
                        </a:lnSpc>
                        <a:spcBef>
                          <a:spcPts val="0"/>
                        </a:spcBef>
                        <a:spcAft>
                          <a:spcPts val="0"/>
                        </a:spcAft>
                        <a:tabLst>
                          <a:tab pos="4102735" algn="l"/>
                          <a:tab pos="5274310" algn="r"/>
                        </a:tabLst>
                      </a:pPr>
                      <a:r>
                        <a:rPr lang="en-US" sz="1400" dirty="0">
                          <a:effectLst/>
                          <a:latin typeface="Times New Roman" panose="02020603050405020304" pitchFamily="18" charset="0"/>
                          <a:cs typeface="Times New Roman" panose="02020603050405020304" pitchFamily="18" charset="0"/>
                        </a:rPr>
                        <a:t>Asker_Camps</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34072" marR="34072" marT="0" marB="0" anchor="ctr">
                    <a:solidFill>
                      <a:schemeClr val="bg2">
                        <a:lumMod val="75000"/>
                      </a:schemeClr>
                    </a:solidFill>
                  </a:tcPr>
                </a:tc>
                <a:tc>
                  <a:txBody>
                    <a:bodyPr/>
                    <a:lstStyle/>
                    <a:p>
                      <a:pPr marL="0" marR="0" algn="ctr">
                        <a:lnSpc>
                          <a:spcPct val="150000"/>
                        </a:lnSpc>
                        <a:spcBef>
                          <a:spcPts val="0"/>
                        </a:spcBef>
                        <a:spcAft>
                          <a:spcPts val="0"/>
                        </a:spcAft>
                        <a:tabLst>
                          <a:tab pos="4102735" algn="l"/>
                          <a:tab pos="5274310" algn="r"/>
                        </a:tabLst>
                      </a:pPr>
                      <a:r>
                        <a:rPr lang="en-US" sz="1400" dirty="0">
                          <a:effectLst/>
                          <a:latin typeface="Times New Roman" panose="02020603050405020304" pitchFamily="18" charset="0"/>
                          <a:cs typeface="Times New Roman" panose="02020603050405020304" pitchFamily="18" charset="0"/>
                        </a:rPr>
                        <a:t>2</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34072" marR="34072" marT="0" marB="0" anchor="ctr">
                    <a:solidFill>
                      <a:schemeClr val="bg2">
                        <a:lumMod val="60000"/>
                        <a:lumOff val="40000"/>
                      </a:schemeClr>
                    </a:solidFill>
                  </a:tcPr>
                </a:tc>
                <a:tc>
                  <a:txBody>
                    <a:bodyPr/>
                    <a:lstStyle/>
                    <a:p>
                      <a:pPr marL="0" marR="0" algn="ctr">
                        <a:lnSpc>
                          <a:spcPct val="150000"/>
                        </a:lnSpc>
                        <a:spcBef>
                          <a:spcPts val="0"/>
                        </a:spcBef>
                        <a:spcAft>
                          <a:spcPts val="0"/>
                        </a:spcAft>
                        <a:tabLst>
                          <a:tab pos="4102735" algn="l"/>
                          <a:tab pos="5274310" algn="r"/>
                        </a:tabLst>
                      </a:pPr>
                      <a:r>
                        <a:rPr lang="en-US" sz="1400" dirty="0">
                          <a:effectLst/>
                          <a:latin typeface="Times New Roman" panose="02020603050405020304" pitchFamily="18" charset="0"/>
                          <a:cs typeface="Times New Roman" panose="02020603050405020304" pitchFamily="18" charset="0"/>
                        </a:rPr>
                        <a:t>4</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34072" marR="34072" marT="0" marB="0" anchor="ctr">
                    <a:solidFill>
                      <a:schemeClr val="bg2">
                        <a:lumMod val="60000"/>
                        <a:lumOff val="40000"/>
                      </a:schemeClr>
                    </a:solidFill>
                  </a:tcPr>
                </a:tc>
                <a:tc>
                  <a:txBody>
                    <a:bodyPr/>
                    <a:lstStyle/>
                    <a:p>
                      <a:pPr marL="0" marR="0" algn="ctr">
                        <a:lnSpc>
                          <a:spcPct val="150000"/>
                        </a:lnSpc>
                        <a:spcBef>
                          <a:spcPts val="0"/>
                        </a:spcBef>
                        <a:spcAft>
                          <a:spcPts val="0"/>
                        </a:spcAft>
                        <a:tabLst>
                          <a:tab pos="4102735" algn="l"/>
                          <a:tab pos="5274310" algn="r"/>
                        </a:tabLst>
                      </a:pPr>
                      <a:r>
                        <a:rPr lang="en-US" sz="1400">
                          <a:effectLst/>
                          <a:latin typeface="Times New Roman" panose="02020603050405020304" pitchFamily="18" charset="0"/>
                          <a:cs typeface="Times New Roman" panose="02020603050405020304" pitchFamily="18" charset="0"/>
                        </a:rPr>
                        <a:t>8</a:t>
                      </a:r>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34072" marR="34072" marT="0" marB="0" anchor="ctr">
                    <a:solidFill>
                      <a:schemeClr val="bg2">
                        <a:lumMod val="60000"/>
                        <a:lumOff val="40000"/>
                      </a:schemeClr>
                    </a:solidFill>
                  </a:tcPr>
                </a:tc>
                <a:extLst>
                  <a:ext uri="{0D108BD9-81ED-4DB2-BD59-A6C34878D82A}">
                    <a16:rowId xmlns:a16="http://schemas.microsoft.com/office/drawing/2014/main" val="1205253085"/>
                  </a:ext>
                </a:extLst>
              </a:tr>
              <a:tr h="410020">
                <a:tc>
                  <a:txBody>
                    <a:bodyPr/>
                    <a:lstStyle/>
                    <a:p>
                      <a:pPr marL="0" marR="0" algn="ctr">
                        <a:lnSpc>
                          <a:spcPct val="150000"/>
                        </a:lnSpc>
                        <a:spcBef>
                          <a:spcPts val="0"/>
                        </a:spcBef>
                        <a:spcAft>
                          <a:spcPts val="0"/>
                        </a:spcAft>
                        <a:tabLst>
                          <a:tab pos="4102735" algn="l"/>
                          <a:tab pos="5274310" algn="r"/>
                        </a:tabLst>
                      </a:pPr>
                      <a:r>
                        <a:rPr lang="en-US" sz="1400">
                          <a:effectLst/>
                          <a:latin typeface="Times New Roman" panose="02020603050405020304" pitchFamily="18" charset="0"/>
                          <a:cs typeface="Times New Roman" panose="02020603050405020304" pitchFamily="18" charset="0"/>
                        </a:rPr>
                        <a:t>C1_Oldcity</a:t>
                      </a:r>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34072" marR="34072" marT="0" marB="0" anchor="ctr">
                    <a:solidFill>
                      <a:schemeClr val="bg2">
                        <a:lumMod val="75000"/>
                      </a:schemeClr>
                    </a:solidFill>
                  </a:tcPr>
                </a:tc>
                <a:tc>
                  <a:txBody>
                    <a:bodyPr/>
                    <a:lstStyle/>
                    <a:p>
                      <a:pPr marL="0" marR="0" algn="ctr">
                        <a:lnSpc>
                          <a:spcPct val="150000"/>
                        </a:lnSpc>
                        <a:spcBef>
                          <a:spcPts val="0"/>
                        </a:spcBef>
                        <a:spcAft>
                          <a:spcPts val="0"/>
                        </a:spcAft>
                        <a:tabLst>
                          <a:tab pos="4102735" algn="l"/>
                          <a:tab pos="5274310" algn="r"/>
                        </a:tabLst>
                      </a:pPr>
                      <a:r>
                        <a:rPr lang="en-US" sz="1400" dirty="0">
                          <a:effectLst/>
                          <a:latin typeface="Times New Roman" panose="02020603050405020304" pitchFamily="18" charset="0"/>
                          <a:cs typeface="Times New Roman" panose="02020603050405020304" pitchFamily="18" charset="0"/>
                        </a:rPr>
                        <a:t>11</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34072" marR="34072" marT="0" marB="0" anchor="ctr">
                    <a:solidFill>
                      <a:schemeClr val="bg2">
                        <a:lumMod val="60000"/>
                        <a:lumOff val="40000"/>
                      </a:schemeClr>
                    </a:solidFill>
                  </a:tcPr>
                </a:tc>
                <a:tc>
                  <a:txBody>
                    <a:bodyPr/>
                    <a:lstStyle/>
                    <a:p>
                      <a:pPr marL="0" marR="0" algn="ctr">
                        <a:lnSpc>
                          <a:spcPct val="150000"/>
                        </a:lnSpc>
                        <a:spcBef>
                          <a:spcPts val="0"/>
                        </a:spcBef>
                        <a:spcAft>
                          <a:spcPts val="0"/>
                        </a:spcAft>
                        <a:tabLst>
                          <a:tab pos="4102735" algn="l"/>
                          <a:tab pos="5274310" algn="r"/>
                        </a:tabLst>
                      </a:pPr>
                      <a:r>
                        <a:rPr lang="en-US" sz="1400" dirty="0">
                          <a:effectLst/>
                          <a:latin typeface="Times New Roman" panose="02020603050405020304" pitchFamily="18" charset="0"/>
                          <a:cs typeface="Times New Roman" panose="02020603050405020304" pitchFamily="18" charset="0"/>
                        </a:rPr>
                        <a:t>22</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34072" marR="34072" marT="0" marB="0" anchor="ctr">
                    <a:solidFill>
                      <a:schemeClr val="bg2">
                        <a:lumMod val="60000"/>
                        <a:lumOff val="40000"/>
                      </a:schemeClr>
                    </a:solidFill>
                  </a:tcPr>
                </a:tc>
                <a:tc>
                  <a:txBody>
                    <a:bodyPr/>
                    <a:lstStyle/>
                    <a:p>
                      <a:pPr marL="0" marR="0" algn="ctr">
                        <a:lnSpc>
                          <a:spcPct val="150000"/>
                        </a:lnSpc>
                        <a:spcBef>
                          <a:spcPts val="0"/>
                        </a:spcBef>
                        <a:spcAft>
                          <a:spcPts val="0"/>
                        </a:spcAft>
                        <a:tabLst>
                          <a:tab pos="4102735" algn="l"/>
                          <a:tab pos="5274310" algn="r"/>
                        </a:tabLst>
                      </a:pPr>
                      <a:r>
                        <a:rPr lang="en-US" sz="1400">
                          <a:effectLst/>
                          <a:latin typeface="Times New Roman" panose="02020603050405020304" pitchFamily="18" charset="0"/>
                          <a:cs typeface="Times New Roman" panose="02020603050405020304" pitchFamily="18" charset="0"/>
                        </a:rPr>
                        <a:t>44</a:t>
                      </a:r>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34072" marR="34072" marT="0" marB="0" anchor="ctr">
                    <a:solidFill>
                      <a:schemeClr val="bg2">
                        <a:lumMod val="60000"/>
                        <a:lumOff val="40000"/>
                      </a:schemeClr>
                    </a:solidFill>
                  </a:tcPr>
                </a:tc>
                <a:extLst>
                  <a:ext uri="{0D108BD9-81ED-4DB2-BD59-A6C34878D82A}">
                    <a16:rowId xmlns:a16="http://schemas.microsoft.com/office/drawing/2014/main" val="523828547"/>
                  </a:ext>
                </a:extLst>
              </a:tr>
              <a:tr h="410020">
                <a:tc>
                  <a:txBody>
                    <a:bodyPr/>
                    <a:lstStyle/>
                    <a:p>
                      <a:pPr marL="0" marR="0" algn="ctr">
                        <a:lnSpc>
                          <a:spcPct val="150000"/>
                        </a:lnSpc>
                        <a:spcBef>
                          <a:spcPts val="0"/>
                        </a:spcBef>
                        <a:spcAft>
                          <a:spcPts val="0"/>
                        </a:spcAft>
                        <a:tabLst>
                          <a:tab pos="4102735" algn="l"/>
                          <a:tab pos="5274310" algn="r"/>
                        </a:tabLst>
                      </a:pPr>
                      <a:r>
                        <a:rPr lang="en-US" sz="1400" dirty="0">
                          <a:effectLst/>
                          <a:latin typeface="Times New Roman" panose="02020603050405020304" pitchFamily="18" charset="0"/>
                          <a:cs typeface="Times New Roman" panose="02020603050405020304" pitchFamily="18" charset="0"/>
                        </a:rPr>
                        <a:t>C1E</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34072" marR="34072" marT="0" marB="0" anchor="ctr">
                    <a:solidFill>
                      <a:schemeClr val="bg2">
                        <a:lumMod val="75000"/>
                      </a:schemeClr>
                    </a:solidFill>
                  </a:tcPr>
                </a:tc>
                <a:tc>
                  <a:txBody>
                    <a:bodyPr/>
                    <a:lstStyle/>
                    <a:p>
                      <a:pPr marL="0" marR="0" algn="ctr">
                        <a:lnSpc>
                          <a:spcPct val="150000"/>
                        </a:lnSpc>
                        <a:spcBef>
                          <a:spcPts val="0"/>
                        </a:spcBef>
                        <a:spcAft>
                          <a:spcPts val="0"/>
                        </a:spcAft>
                        <a:tabLst>
                          <a:tab pos="4102735" algn="l"/>
                          <a:tab pos="5274310" algn="r"/>
                        </a:tabLst>
                      </a:pPr>
                      <a:r>
                        <a:rPr lang="en-US" sz="1400" dirty="0">
                          <a:effectLst/>
                          <a:latin typeface="Times New Roman" panose="02020603050405020304" pitchFamily="18" charset="0"/>
                          <a:cs typeface="Times New Roman" panose="02020603050405020304" pitchFamily="18" charset="0"/>
                        </a:rPr>
                        <a:t>11</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34072" marR="34072" marT="0" marB="0" anchor="ctr">
                    <a:solidFill>
                      <a:schemeClr val="bg2">
                        <a:lumMod val="60000"/>
                        <a:lumOff val="40000"/>
                      </a:schemeClr>
                    </a:solidFill>
                  </a:tcPr>
                </a:tc>
                <a:tc>
                  <a:txBody>
                    <a:bodyPr/>
                    <a:lstStyle/>
                    <a:p>
                      <a:pPr marL="0" marR="0" algn="ctr">
                        <a:lnSpc>
                          <a:spcPct val="150000"/>
                        </a:lnSpc>
                        <a:spcBef>
                          <a:spcPts val="0"/>
                        </a:spcBef>
                        <a:spcAft>
                          <a:spcPts val="0"/>
                        </a:spcAft>
                        <a:tabLst>
                          <a:tab pos="4102735" algn="l"/>
                          <a:tab pos="5274310" algn="r"/>
                        </a:tabLst>
                      </a:pPr>
                      <a:r>
                        <a:rPr lang="en-US" sz="1400" dirty="0">
                          <a:effectLst/>
                          <a:latin typeface="Times New Roman" panose="02020603050405020304" pitchFamily="18" charset="0"/>
                          <a:cs typeface="Times New Roman" panose="02020603050405020304" pitchFamily="18" charset="0"/>
                        </a:rPr>
                        <a:t>23</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34072" marR="34072" marT="0" marB="0" anchor="ctr">
                    <a:solidFill>
                      <a:schemeClr val="bg2">
                        <a:lumMod val="60000"/>
                        <a:lumOff val="40000"/>
                      </a:schemeClr>
                    </a:solidFill>
                  </a:tcPr>
                </a:tc>
                <a:tc>
                  <a:txBody>
                    <a:bodyPr/>
                    <a:lstStyle/>
                    <a:p>
                      <a:pPr marL="0" marR="0" algn="ctr">
                        <a:lnSpc>
                          <a:spcPct val="150000"/>
                        </a:lnSpc>
                        <a:spcBef>
                          <a:spcPts val="0"/>
                        </a:spcBef>
                        <a:spcAft>
                          <a:spcPts val="0"/>
                        </a:spcAft>
                        <a:tabLst>
                          <a:tab pos="4102735" algn="l"/>
                          <a:tab pos="5274310" algn="r"/>
                        </a:tabLst>
                      </a:pPr>
                      <a:r>
                        <a:rPr lang="en-US" sz="1400" dirty="0">
                          <a:effectLst/>
                          <a:latin typeface="Times New Roman" panose="02020603050405020304" pitchFamily="18" charset="0"/>
                          <a:cs typeface="Times New Roman" panose="02020603050405020304" pitchFamily="18" charset="0"/>
                        </a:rPr>
                        <a:t>46</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34072" marR="34072" marT="0" marB="0" anchor="ctr">
                    <a:solidFill>
                      <a:schemeClr val="bg2">
                        <a:lumMod val="60000"/>
                        <a:lumOff val="40000"/>
                      </a:schemeClr>
                    </a:solidFill>
                  </a:tcPr>
                </a:tc>
                <a:extLst>
                  <a:ext uri="{0D108BD9-81ED-4DB2-BD59-A6C34878D82A}">
                    <a16:rowId xmlns:a16="http://schemas.microsoft.com/office/drawing/2014/main" val="2319173073"/>
                  </a:ext>
                </a:extLst>
              </a:tr>
              <a:tr h="410020">
                <a:tc>
                  <a:txBody>
                    <a:bodyPr/>
                    <a:lstStyle/>
                    <a:p>
                      <a:pPr marL="0" marR="0" algn="ctr">
                        <a:lnSpc>
                          <a:spcPct val="150000"/>
                        </a:lnSpc>
                        <a:spcBef>
                          <a:spcPts val="0"/>
                        </a:spcBef>
                        <a:spcAft>
                          <a:spcPts val="0"/>
                        </a:spcAft>
                        <a:tabLst>
                          <a:tab pos="4102735" algn="l"/>
                          <a:tab pos="5274310" algn="r"/>
                        </a:tabLst>
                      </a:pPr>
                      <a:r>
                        <a:rPr lang="en-US" sz="1400" dirty="0">
                          <a:effectLst/>
                          <a:latin typeface="Times New Roman" panose="02020603050405020304" pitchFamily="18" charset="0"/>
                          <a:cs typeface="Times New Roman" panose="02020603050405020304" pitchFamily="18" charset="0"/>
                        </a:rPr>
                        <a:t>C1W</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34072" marR="34072" marT="0" marB="0" anchor="ctr">
                    <a:solidFill>
                      <a:schemeClr val="bg2">
                        <a:lumMod val="75000"/>
                      </a:schemeClr>
                    </a:solidFill>
                  </a:tcPr>
                </a:tc>
                <a:tc>
                  <a:txBody>
                    <a:bodyPr/>
                    <a:lstStyle/>
                    <a:p>
                      <a:pPr marL="0" marR="0" algn="ctr">
                        <a:lnSpc>
                          <a:spcPct val="150000"/>
                        </a:lnSpc>
                        <a:spcBef>
                          <a:spcPts val="0"/>
                        </a:spcBef>
                        <a:spcAft>
                          <a:spcPts val="0"/>
                        </a:spcAft>
                        <a:tabLst>
                          <a:tab pos="4102735" algn="l"/>
                          <a:tab pos="5274310" algn="r"/>
                        </a:tabLst>
                      </a:pPr>
                      <a:r>
                        <a:rPr lang="en-US" sz="1400" dirty="0">
                          <a:effectLst/>
                          <a:latin typeface="Times New Roman" panose="02020603050405020304" pitchFamily="18" charset="0"/>
                          <a:cs typeface="Times New Roman" panose="02020603050405020304" pitchFamily="18" charset="0"/>
                        </a:rPr>
                        <a:t>11</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34072" marR="34072" marT="0" marB="0" anchor="ctr">
                    <a:solidFill>
                      <a:schemeClr val="bg2">
                        <a:lumMod val="60000"/>
                        <a:lumOff val="40000"/>
                      </a:schemeClr>
                    </a:solidFill>
                  </a:tcPr>
                </a:tc>
                <a:tc>
                  <a:txBody>
                    <a:bodyPr/>
                    <a:lstStyle/>
                    <a:p>
                      <a:pPr marL="0" marR="0" algn="ctr">
                        <a:lnSpc>
                          <a:spcPct val="150000"/>
                        </a:lnSpc>
                        <a:spcBef>
                          <a:spcPts val="0"/>
                        </a:spcBef>
                        <a:spcAft>
                          <a:spcPts val="0"/>
                        </a:spcAft>
                        <a:tabLst>
                          <a:tab pos="4102735" algn="l"/>
                          <a:tab pos="5274310" algn="r"/>
                        </a:tabLst>
                      </a:pPr>
                      <a:r>
                        <a:rPr lang="en-US" sz="1400" dirty="0">
                          <a:effectLst/>
                          <a:latin typeface="Times New Roman" panose="02020603050405020304" pitchFamily="18" charset="0"/>
                          <a:cs typeface="Times New Roman" panose="02020603050405020304" pitchFamily="18" charset="0"/>
                        </a:rPr>
                        <a:t>21</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34072" marR="34072" marT="0" marB="0" anchor="ctr">
                    <a:solidFill>
                      <a:schemeClr val="bg2">
                        <a:lumMod val="60000"/>
                        <a:lumOff val="40000"/>
                      </a:schemeClr>
                    </a:solidFill>
                  </a:tcPr>
                </a:tc>
                <a:tc>
                  <a:txBody>
                    <a:bodyPr/>
                    <a:lstStyle/>
                    <a:p>
                      <a:pPr marL="0" marR="0" algn="ctr">
                        <a:lnSpc>
                          <a:spcPct val="150000"/>
                        </a:lnSpc>
                        <a:spcBef>
                          <a:spcPts val="0"/>
                        </a:spcBef>
                        <a:spcAft>
                          <a:spcPts val="0"/>
                        </a:spcAft>
                        <a:tabLst>
                          <a:tab pos="4102735" algn="l"/>
                          <a:tab pos="5274310" algn="r"/>
                        </a:tabLst>
                      </a:pPr>
                      <a:r>
                        <a:rPr lang="en-US" sz="1400" dirty="0">
                          <a:effectLst/>
                          <a:latin typeface="Times New Roman" panose="02020603050405020304" pitchFamily="18" charset="0"/>
                          <a:cs typeface="Times New Roman" panose="02020603050405020304" pitchFamily="18" charset="0"/>
                        </a:rPr>
                        <a:t>42</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34072" marR="34072" marT="0" marB="0" anchor="ctr">
                    <a:solidFill>
                      <a:schemeClr val="bg2">
                        <a:lumMod val="60000"/>
                        <a:lumOff val="40000"/>
                      </a:schemeClr>
                    </a:solidFill>
                  </a:tcPr>
                </a:tc>
                <a:extLst>
                  <a:ext uri="{0D108BD9-81ED-4DB2-BD59-A6C34878D82A}">
                    <a16:rowId xmlns:a16="http://schemas.microsoft.com/office/drawing/2014/main" val="2990414601"/>
                  </a:ext>
                </a:extLst>
              </a:tr>
              <a:tr h="410020">
                <a:tc>
                  <a:txBody>
                    <a:bodyPr/>
                    <a:lstStyle/>
                    <a:p>
                      <a:pPr marL="0" marR="0" algn="ctr">
                        <a:lnSpc>
                          <a:spcPct val="150000"/>
                        </a:lnSpc>
                        <a:spcBef>
                          <a:spcPts val="0"/>
                        </a:spcBef>
                        <a:spcAft>
                          <a:spcPts val="0"/>
                        </a:spcAft>
                        <a:tabLst>
                          <a:tab pos="4102735" algn="l"/>
                          <a:tab pos="5274310" algn="r"/>
                        </a:tabLst>
                      </a:pPr>
                      <a:r>
                        <a:rPr lang="en-US" sz="1400">
                          <a:effectLst/>
                          <a:latin typeface="Times New Roman" panose="02020603050405020304" pitchFamily="18" charset="0"/>
                          <a:cs typeface="Times New Roman" panose="02020603050405020304" pitchFamily="18" charset="0"/>
                        </a:rPr>
                        <a:t>E0.1</a:t>
                      </a:r>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34072" marR="34072" marT="0" marB="0" anchor="ctr">
                    <a:solidFill>
                      <a:schemeClr val="bg2">
                        <a:lumMod val="75000"/>
                      </a:schemeClr>
                    </a:solidFill>
                  </a:tcPr>
                </a:tc>
                <a:tc>
                  <a:txBody>
                    <a:bodyPr/>
                    <a:lstStyle/>
                    <a:p>
                      <a:pPr marL="0" marR="0" algn="ctr">
                        <a:lnSpc>
                          <a:spcPct val="150000"/>
                        </a:lnSpc>
                        <a:spcBef>
                          <a:spcPts val="0"/>
                        </a:spcBef>
                        <a:spcAft>
                          <a:spcPts val="0"/>
                        </a:spcAft>
                        <a:tabLst>
                          <a:tab pos="4102735" algn="l"/>
                          <a:tab pos="5274310" algn="r"/>
                        </a:tabLst>
                      </a:pPr>
                      <a:r>
                        <a:rPr lang="en-US" sz="1400">
                          <a:effectLst/>
                          <a:latin typeface="Times New Roman" panose="02020603050405020304" pitchFamily="18" charset="0"/>
                          <a:cs typeface="Times New Roman" panose="02020603050405020304" pitchFamily="18" charset="0"/>
                        </a:rPr>
                        <a:t>8</a:t>
                      </a:r>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34072" marR="34072" marT="0" marB="0" anchor="ctr">
                    <a:solidFill>
                      <a:schemeClr val="bg2">
                        <a:lumMod val="60000"/>
                        <a:lumOff val="40000"/>
                      </a:schemeClr>
                    </a:solidFill>
                  </a:tcPr>
                </a:tc>
                <a:tc>
                  <a:txBody>
                    <a:bodyPr/>
                    <a:lstStyle/>
                    <a:p>
                      <a:pPr marL="0" marR="0" algn="ctr">
                        <a:lnSpc>
                          <a:spcPct val="150000"/>
                        </a:lnSpc>
                        <a:spcBef>
                          <a:spcPts val="0"/>
                        </a:spcBef>
                        <a:spcAft>
                          <a:spcPts val="0"/>
                        </a:spcAft>
                        <a:tabLst>
                          <a:tab pos="4102735" algn="l"/>
                          <a:tab pos="5274310" algn="r"/>
                        </a:tabLst>
                      </a:pPr>
                      <a:r>
                        <a:rPr lang="en-US" sz="1400" dirty="0">
                          <a:effectLst/>
                          <a:latin typeface="Times New Roman" panose="02020603050405020304" pitchFamily="18" charset="0"/>
                          <a:cs typeface="Times New Roman" panose="02020603050405020304" pitchFamily="18" charset="0"/>
                        </a:rPr>
                        <a:t>16</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34072" marR="34072" marT="0" marB="0" anchor="ctr">
                    <a:solidFill>
                      <a:schemeClr val="bg2">
                        <a:lumMod val="60000"/>
                        <a:lumOff val="40000"/>
                      </a:schemeClr>
                    </a:solidFill>
                  </a:tcPr>
                </a:tc>
                <a:tc>
                  <a:txBody>
                    <a:bodyPr/>
                    <a:lstStyle/>
                    <a:p>
                      <a:pPr marL="0" marR="0" algn="ctr">
                        <a:lnSpc>
                          <a:spcPct val="150000"/>
                        </a:lnSpc>
                        <a:spcBef>
                          <a:spcPts val="0"/>
                        </a:spcBef>
                        <a:spcAft>
                          <a:spcPts val="0"/>
                        </a:spcAft>
                        <a:tabLst>
                          <a:tab pos="4102735" algn="l"/>
                          <a:tab pos="5274310" algn="r"/>
                        </a:tabLst>
                      </a:pPr>
                      <a:r>
                        <a:rPr lang="en-US" sz="1400" dirty="0">
                          <a:effectLst/>
                          <a:latin typeface="Times New Roman" panose="02020603050405020304" pitchFamily="18" charset="0"/>
                          <a:cs typeface="Times New Roman" panose="02020603050405020304" pitchFamily="18" charset="0"/>
                        </a:rPr>
                        <a:t>32</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34072" marR="34072" marT="0" marB="0" anchor="ctr">
                    <a:solidFill>
                      <a:schemeClr val="bg2">
                        <a:lumMod val="60000"/>
                        <a:lumOff val="40000"/>
                      </a:schemeClr>
                    </a:solidFill>
                  </a:tcPr>
                </a:tc>
                <a:extLst>
                  <a:ext uri="{0D108BD9-81ED-4DB2-BD59-A6C34878D82A}">
                    <a16:rowId xmlns:a16="http://schemas.microsoft.com/office/drawing/2014/main" val="2295422621"/>
                  </a:ext>
                </a:extLst>
              </a:tr>
              <a:tr h="410020">
                <a:tc>
                  <a:txBody>
                    <a:bodyPr/>
                    <a:lstStyle/>
                    <a:p>
                      <a:pPr marL="0" marR="0" algn="ctr">
                        <a:lnSpc>
                          <a:spcPct val="150000"/>
                        </a:lnSpc>
                        <a:spcBef>
                          <a:spcPts val="0"/>
                        </a:spcBef>
                        <a:spcAft>
                          <a:spcPts val="0"/>
                        </a:spcAft>
                        <a:tabLst>
                          <a:tab pos="4102735" algn="l"/>
                          <a:tab pos="5274310" algn="r"/>
                        </a:tabLst>
                      </a:pPr>
                      <a:r>
                        <a:rPr lang="en-US" sz="1400">
                          <a:effectLst/>
                          <a:latin typeface="Times New Roman" panose="02020603050405020304" pitchFamily="18" charset="0"/>
                          <a:cs typeface="Times New Roman" panose="02020603050405020304" pitchFamily="18" charset="0"/>
                        </a:rPr>
                        <a:t>E0.2</a:t>
                      </a:r>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34072" marR="34072" marT="0" marB="0" anchor="ctr">
                    <a:solidFill>
                      <a:schemeClr val="bg2">
                        <a:lumMod val="75000"/>
                      </a:schemeClr>
                    </a:solidFill>
                  </a:tcPr>
                </a:tc>
                <a:tc>
                  <a:txBody>
                    <a:bodyPr/>
                    <a:lstStyle/>
                    <a:p>
                      <a:pPr marL="0" marR="0" algn="ctr">
                        <a:lnSpc>
                          <a:spcPct val="150000"/>
                        </a:lnSpc>
                        <a:spcBef>
                          <a:spcPts val="0"/>
                        </a:spcBef>
                        <a:spcAft>
                          <a:spcPts val="0"/>
                        </a:spcAft>
                        <a:tabLst>
                          <a:tab pos="4102735" algn="l"/>
                          <a:tab pos="5274310" algn="r"/>
                        </a:tabLst>
                      </a:pPr>
                      <a:r>
                        <a:rPr lang="en-US" sz="1400">
                          <a:effectLst/>
                          <a:latin typeface="Times New Roman" panose="02020603050405020304" pitchFamily="18" charset="0"/>
                          <a:cs typeface="Times New Roman" panose="02020603050405020304" pitchFamily="18" charset="0"/>
                        </a:rPr>
                        <a:t>9</a:t>
                      </a:r>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34072" marR="34072" marT="0" marB="0" anchor="ctr">
                    <a:solidFill>
                      <a:schemeClr val="bg2">
                        <a:lumMod val="60000"/>
                        <a:lumOff val="40000"/>
                      </a:schemeClr>
                    </a:solidFill>
                  </a:tcPr>
                </a:tc>
                <a:tc>
                  <a:txBody>
                    <a:bodyPr/>
                    <a:lstStyle/>
                    <a:p>
                      <a:pPr marL="0" marR="0" algn="ctr">
                        <a:lnSpc>
                          <a:spcPct val="150000"/>
                        </a:lnSpc>
                        <a:spcBef>
                          <a:spcPts val="0"/>
                        </a:spcBef>
                        <a:spcAft>
                          <a:spcPts val="0"/>
                        </a:spcAft>
                        <a:tabLst>
                          <a:tab pos="4102735" algn="l"/>
                          <a:tab pos="5274310" algn="r"/>
                        </a:tabLst>
                      </a:pPr>
                      <a:r>
                        <a:rPr lang="en-US" sz="1400" dirty="0">
                          <a:effectLst/>
                          <a:latin typeface="Times New Roman" panose="02020603050405020304" pitchFamily="18" charset="0"/>
                          <a:cs typeface="Times New Roman" panose="02020603050405020304" pitchFamily="18" charset="0"/>
                        </a:rPr>
                        <a:t>18</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34072" marR="34072" marT="0" marB="0" anchor="ctr">
                    <a:solidFill>
                      <a:schemeClr val="bg2">
                        <a:lumMod val="60000"/>
                        <a:lumOff val="40000"/>
                      </a:schemeClr>
                    </a:solidFill>
                  </a:tcPr>
                </a:tc>
                <a:tc>
                  <a:txBody>
                    <a:bodyPr/>
                    <a:lstStyle/>
                    <a:p>
                      <a:pPr marL="0" marR="0" algn="ctr">
                        <a:lnSpc>
                          <a:spcPct val="150000"/>
                        </a:lnSpc>
                        <a:spcBef>
                          <a:spcPts val="0"/>
                        </a:spcBef>
                        <a:spcAft>
                          <a:spcPts val="0"/>
                        </a:spcAft>
                        <a:tabLst>
                          <a:tab pos="4102735" algn="l"/>
                          <a:tab pos="5274310" algn="r"/>
                        </a:tabLst>
                      </a:pPr>
                      <a:r>
                        <a:rPr lang="en-US" sz="1400" dirty="0">
                          <a:effectLst/>
                          <a:latin typeface="Times New Roman" panose="02020603050405020304" pitchFamily="18" charset="0"/>
                          <a:cs typeface="Times New Roman" panose="02020603050405020304" pitchFamily="18" charset="0"/>
                        </a:rPr>
                        <a:t>35</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34072" marR="34072" marT="0" marB="0" anchor="ctr">
                    <a:solidFill>
                      <a:schemeClr val="bg2">
                        <a:lumMod val="60000"/>
                        <a:lumOff val="40000"/>
                      </a:schemeClr>
                    </a:solidFill>
                  </a:tcPr>
                </a:tc>
                <a:extLst>
                  <a:ext uri="{0D108BD9-81ED-4DB2-BD59-A6C34878D82A}">
                    <a16:rowId xmlns:a16="http://schemas.microsoft.com/office/drawing/2014/main" val="722439485"/>
                  </a:ext>
                </a:extLst>
              </a:tr>
              <a:tr h="410020">
                <a:tc>
                  <a:txBody>
                    <a:bodyPr/>
                    <a:lstStyle/>
                    <a:p>
                      <a:pPr marL="0" marR="0" algn="ctr">
                        <a:lnSpc>
                          <a:spcPct val="150000"/>
                        </a:lnSpc>
                        <a:spcBef>
                          <a:spcPts val="0"/>
                        </a:spcBef>
                        <a:spcAft>
                          <a:spcPts val="0"/>
                        </a:spcAft>
                        <a:tabLst>
                          <a:tab pos="4102735" algn="l"/>
                          <a:tab pos="5274310" algn="r"/>
                        </a:tabLst>
                      </a:pPr>
                      <a:r>
                        <a:rPr lang="en-US" sz="1400">
                          <a:effectLst/>
                          <a:latin typeface="Times New Roman" panose="02020603050405020304" pitchFamily="18" charset="0"/>
                          <a:cs typeface="Times New Roman" panose="02020603050405020304" pitchFamily="18" charset="0"/>
                        </a:rPr>
                        <a:t>E0.3</a:t>
                      </a:r>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34072" marR="34072" marT="0" marB="0" anchor="ctr">
                    <a:solidFill>
                      <a:schemeClr val="bg2">
                        <a:lumMod val="75000"/>
                      </a:schemeClr>
                    </a:solidFill>
                  </a:tcPr>
                </a:tc>
                <a:tc>
                  <a:txBody>
                    <a:bodyPr/>
                    <a:lstStyle/>
                    <a:p>
                      <a:pPr marL="0" marR="0" algn="ctr">
                        <a:lnSpc>
                          <a:spcPct val="150000"/>
                        </a:lnSpc>
                        <a:spcBef>
                          <a:spcPts val="0"/>
                        </a:spcBef>
                        <a:spcAft>
                          <a:spcPts val="0"/>
                        </a:spcAft>
                        <a:tabLst>
                          <a:tab pos="4102735" algn="l"/>
                          <a:tab pos="5274310" algn="r"/>
                        </a:tabLst>
                      </a:pPr>
                      <a:r>
                        <a:rPr lang="en-US" sz="1400">
                          <a:effectLst/>
                          <a:latin typeface="Times New Roman" panose="02020603050405020304" pitchFamily="18" charset="0"/>
                          <a:cs typeface="Times New Roman" panose="02020603050405020304" pitchFamily="18" charset="0"/>
                        </a:rPr>
                        <a:t>4</a:t>
                      </a:r>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34072" marR="34072" marT="0" marB="0" anchor="ctr">
                    <a:solidFill>
                      <a:schemeClr val="bg2">
                        <a:lumMod val="60000"/>
                        <a:lumOff val="40000"/>
                      </a:schemeClr>
                    </a:solidFill>
                  </a:tcPr>
                </a:tc>
                <a:tc>
                  <a:txBody>
                    <a:bodyPr/>
                    <a:lstStyle/>
                    <a:p>
                      <a:pPr marL="0" marR="0" algn="ctr">
                        <a:lnSpc>
                          <a:spcPct val="150000"/>
                        </a:lnSpc>
                        <a:spcBef>
                          <a:spcPts val="0"/>
                        </a:spcBef>
                        <a:spcAft>
                          <a:spcPts val="0"/>
                        </a:spcAft>
                        <a:tabLst>
                          <a:tab pos="4102735" algn="l"/>
                          <a:tab pos="5274310" algn="r"/>
                        </a:tabLst>
                      </a:pPr>
                      <a:r>
                        <a:rPr lang="en-US" sz="1400" dirty="0">
                          <a:effectLst/>
                          <a:latin typeface="Times New Roman" panose="02020603050405020304" pitchFamily="18" charset="0"/>
                          <a:cs typeface="Times New Roman" panose="02020603050405020304" pitchFamily="18" charset="0"/>
                        </a:rPr>
                        <a:t>8</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34072" marR="34072" marT="0" marB="0" anchor="ctr">
                    <a:solidFill>
                      <a:schemeClr val="bg2">
                        <a:lumMod val="60000"/>
                        <a:lumOff val="40000"/>
                      </a:schemeClr>
                    </a:solidFill>
                  </a:tcPr>
                </a:tc>
                <a:tc>
                  <a:txBody>
                    <a:bodyPr/>
                    <a:lstStyle/>
                    <a:p>
                      <a:pPr marL="0" marR="0" algn="ctr">
                        <a:lnSpc>
                          <a:spcPct val="150000"/>
                        </a:lnSpc>
                        <a:spcBef>
                          <a:spcPts val="0"/>
                        </a:spcBef>
                        <a:spcAft>
                          <a:spcPts val="0"/>
                        </a:spcAft>
                        <a:tabLst>
                          <a:tab pos="4102735" algn="l"/>
                          <a:tab pos="5274310" algn="r"/>
                        </a:tabLst>
                      </a:pPr>
                      <a:r>
                        <a:rPr lang="en-US" sz="1400" dirty="0">
                          <a:effectLst/>
                          <a:latin typeface="Times New Roman" panose="02020603050405020304" pitchFamily="18" charset="0"/>
                          <a:cs typeface="Times New Roman" panose="02020603050405020304" pitchFamily="18" charset="0"/>
                        </a:rPr>
                        <a:t>16</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34072" marR="34072" marT="0" marB="0" anchor="ctr">
                    <a:solidFill>
                      <a:schemeClr val="bg2">
                        <a:lumMod val="60000"/>
                        <a:lumOff val="40000"/>
                      </a:schemeClr>
                    </a:solidFill>
                  </a:tcPr>
                </a:tc>
                <a:extLst>
                  <a:ext uri="{0D108BD9-81ED-4DB2-BD59-A6C34878D82A}">
                    <a16:rowId xmlns:a16="http://schemas.microsoft.com/office/drawing/2014/main" val="3265963027"/>
                  </a:ext>
                </a:extLst>
              </a:tr>
              <a:tr h="410020">
                <a:tc>
                  <a:txBody>
                    <a:bodyPr/>
                    <a:lstStyle/>
                    <a:p>
                      <a:pPr marL="0" marR="0" algn="ctr">
                        <a:lnSpc>
                          <a:spcPct val="150000"/>
                        </a:lnSpc>
                        <a:spcBef>
                          <a:spcPts val="0"/>
                        </a:spcBef>
                        <a:spcAft>
                          <a:spcPts val="0"/>
                        </a:spcAft>
                        <a:tabLst>
                          <a:tab pos="4102735" algn="l"/>
                          <a:tab pos="5274310" algn="r"/>
                        </a:tabLst>
                      </a:pPr>
                      <a:r>
                        <a:rPr lang="en-US" sz="1400" dirty="0">
                          <a:effectLst/>
                          <a:latin typeface="Times New Roman" panose="02020603050405020304" pitchFamily="18" charset="0"/>
                          <a:cs typeface="Times New Roman" panose="02020603050405020304" pitchFamily="18" charset="0"/>
                        </a:rPr>
                        <a:t>Ein_Camp</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34072" marR="34072" marT="0" marB="0" anchor="ctr">
                    <a:solidFill>
                      <a:schemeClr val="bg2">
                        <a:lumMod val="75000"/>
                      </a:schemeClr>
                    </a:solidFill>
                  </a:tcPr>
                </a:tc>
                <a:tc>
                  <a:txBody>
                    <a:bodyPr/>
                    <a:lstStyle/>
                    <a:p>
                      <a:pPr marL="0" marR="0" algn="ctr">
                        <a:lnSpc>
                          <a:spcPct val="150000"/>
                        </a:lnSpc>
                        <a:spcBef>
                          <a:spcPts val="0"/>
                        </a:spcBef>
                        <a:spcAft>
                          <a:spcPts val="0"/>
                        </a:spcAft>
                        <a:tabLst>
                          <a:tab pos="4102735" algn="l"/>
                          <a:tab pos="5274310" algn="r"/>
                        </a:tabLst>
                      </a:pPr>
                      <a:r>
                        <a:rPr lang="en-US" sz="1400">
                          <a:effectLst/>
                          <a:latin typeface="Times New Roman" panose="02020603050405020304" pitchFamily="18" charset="0"/>
                          <a:cs typeface="Times New Roman" panose="02020603050405020304" pitchFamily="18" charset="0"/>
                        </a:rPr>
                        <a:t>7</a:t>
                      </a:r>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34072" marR="34072" marT="0" marB="0" anchor="ctr">
                    <a:solidFill>
                      <a:schemeClr val="bg2">
                        <a:lumMod val="60000"/>
                        <a:lumOff val="40000"/>
                      </a:schemeClr>
                    </a:solidFill>
                  </a:tcPr>
                </a:tc>
                <a:tc>
                  <a:txBody>
                    <a:bodyPr/>
                    <a:lstStyle/>
                    <a:p>
                      <a:pPr marL="0" marR="0" algn="ctr">
                        <a:lnSpc>
                          <a:spcPct val="150000"/>
                        </a:lnSpc>
                        <a:spcBef>
                          <a:spcPts val="0"/>
                        </a:spcBef>
                        <a:spcAft>
                          <a:spcPts val="0"/>
                        </a:spcAft>
                        <a:tabLst>
                          <a:tab pos="4102735" algn="l"/>
                          <a:tab pos="5274310" algn="r"/>
                        </a:tabLst>
                      </a:pPr>
                      <a:r>
                        <a:rPr lang="en-US" sz="1400" dirty="0">
                          <a:effectLst/>
                          <a:latin typeface="Times New Roman" panose="02020603050405020304" pitchFamily="18" charset="0"/>
                          <a:cs typeface="Times New Roman" panose="02020603050405020304" pitchFamily="18" charset="0"/>
                        </a:rPr>
                        <a:t>14</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34072" marR="34072" marT="0" marB="0" anchor="ctr">
                    <a:solidFill>
                      <a:schemeClr val="bg2">
                        <a:lumMod val="60000"/>
                        <a:lumOff val="40000"/>
                      </a:schemeClr>
                    </a:solidFill>
                  </a:tcPr>
                </a:tc>
                <a:tc>
                  <a:txBody>
                    <a:bodyPr/>
                    <a:lstStyle/>
                    <a:p>
                      <a:pPr marL="0" marR="0" algn="ctr">
                        <a:lnSpc>
                          <a:spcPct val="150000"/>
                        </a:lnSpc>
                        <a:spcBef>
                          <a:spcPts val="0"/>
                        </a:spcBef>
                        <a:spcAft>
                          <a:spcPts val="0"/>
                        </a:spcAft>
                        <a:tabLst>
                          <a:tab pos="4102735" algn="l"/>
                          <a:tab pos="5274310" algn="r"/>
                        </a:tabLst>
                      </a:pPr>
                      <a:r>
                        <a:rPr lang="en-US" sz="1400" dirty="0">
                          <a:effectLst/>
                          <a:latin typeface="Times New Roman" panose="02020603050405020304" pitchFamily="18" charset="0"/>
                          <a:cs typeface="Times New Roman" panose="02020603050405020304" pitchFamily="18" charset="0"/>
                        </a:rPr>
                        <a:t>28</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34072" marR="34072" marT="0" marB="0" anchor="ctr">
                    <a:solidFill>
                      <a:schemeClr val="bg2">
                        <a:lumMod val="60000"/>
                        <a:lumOff val="40000"/>
                      </a:schemeClr>
                    </a:solidFill>
                  </a:tcPr>
                </a:tc>
                <a:extLst>
                  <a:ext uri="{0D108BD9-81ED-4DB2-BD59-A6C34878D82A}">
                    <a16:rowId xmlns:a16="http://schemas.microsoft.com/office/drawing/2014/main" val="176413774"/>
                  </a:ext>
                </a:extLst>
              </a:tr>
              <a:tr h="410020">
                <a:tc>
                  <a:txBody>
                    <a:bodyPr/>
                    <a:lstStyle/>
                    <a:p>
                      <a:pPr marL="0" marR="0" algn="ctr">
                        <a:lnSpc>
                          <a:spcPct val="150000"/>
                        </a:lnSpc>
                        <a:spcBef>
                          <a:spcPts val="0"/>
                        </a:spcBef>
                        <a:spcAft>
                          <a:spcPts val="0"/>
                        </a:spcAft>
                        <a:tabLst>
                          <a:tab pos="4102735" algn="l"/>
                          <a:tab pos="5274310" algn="r"/>
                        </a:tabLst>
                      </a:pPr>
                      <a:r>
                        <a:rPr lang="en-US" sz="1400">
                          <a:effectLst/>
                          <a:latin typeface="Times New Roman" panose="02020603050405020304" pitchFamily="18" charset="0"/>
                          <a:cs typeface="Times New Roman" panose="02020603050405020304" pitchFamily="18" charset="0"/>
                        </a:rPr>
                        <a:t>NE1</a:t>
                      </a:r>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34072" marR="34072" marT="0" marB="0" anchor="ctr">
                    <a:solidFill>
                      <a:schemeClr val="bg2">
                        <a:lumMod val="75000"/>
                      </a:schemeClr>
                    </a:solidFill>
                  </a:tcPr>
                </a:tc>
                <a:tc>
                  <a:txBody>
                    <a:bodyPr/>
                    <a:lstStyle/>
                    <a:p>
                      <a:pPr marL="0" marR="0" algn="ctr">
                        <a:lnSpc>
                          <a:spcPct val="150000"/>
                        </a:lnSpc>
                        <a:spcBef>
                          <a:spcPts val="0"/>
                        </a:spcBef>
                        <a:spcAft>
                          <a:spcPts val="0"/>
                        </a:spcAft>
                        <a:tabLst>
                          <a:tab pos="4102735" algn="l"/>
                          <a:tab pos="5274310" algn="r"/>
                        </a:tabLst>
                      </a:pPr>
                      <a:r>
                        <a:rPr lang="en-US" sz="1400">
                          <a:effectLst/>
                          <a:latin typeface="Times New Roman" panose="02020603050405020304" pitchFamily="18" charset="0"/>
                          <a:cs typeface="Times New Roman" panose="02020603050405020304" pitchFamily="18" charset="0"/>
                        </a:rPr>
                        <a:t>11</a:t>
                      </a:r>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34072" marR="34072" marT="0" marB="0" anchor="ctr">
                    <a:solidFill>
                      <a:schemeClr val="bg2">
                        <a:lumMod val="60000"/>
                        <a:lumOff val="40000"/>
                      </a:schemeClr>
                    </a:solidFill>
                  </a:tcPr>
                </a:tc>
                <a:tc>
                  <a:txBody>
                    <a:bodyPr/>
                    <a:lstStyle/>
                    <a:p>
                      <a:pPr marL="0" marR="0" algn="ctr">
                        <a:lnSpc>
                          <a:spcPct val="150000"/>
                        </a:lnSpc>
                        <a:spcBef>
                          <a:spcPts val="0"/>
                        </a:spcBef>
                        <a:spcAft>
                          <a:spcPts val="0"/>
                        </a:spcAft>
                        <a:tabLst>
                          <a:tab pos="4102735" algn="l"/>
                          <a:tab pos="5274310" algn="r"/>
                        </a:tabLst>
                      </a:pPr>
                      <a:r>
                        <a:rPr lang="en-US" sz="1400" dirty="0">
                          <a:effectLst/>
                          <a:latin typeface="Times New Roman" panose="02020603050405020304" pitchFamily="18" charset="0"/>
                          <a:cs typeface="Times New Roman" panose="02020603050405020304" pitchFamily="18" charset="0"/>
                        </a:rPr>
                        <a:t>22</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34072" marR="34072" marT="0" marB="0" anchor="ctr">
                    <a:solidFill>
                      <a:schemeClr val="bg2">
                        <a:lumMod val="60000"/>
                        <a:lumOff val="40000"/>
                      </a:schemeClr>
                    </a:solidFill>
                  </a:tcPr>
                </a:tc>
                <a:tc>
                  <a:txBody>
                    <a:bodyPr/>
                    <a:lstStyle/>
                    <a:p>
                      <a:pPr marL="0" marR="0" algn="ctr">
                        <a:lnSpc>
                          <a:spcPct val="150000"/>
                        </a:lnSpc>
                        <a:spcBef>
                          <a:spcPts val="0"/>
                        </a:spcBef>
                        <a:spcAft>
                          <a:spcPts val="0"/>
                        </a:spcAft>
                        <a:tabLst>
                          <a:tab pos="4102735" algn="l"/>
                          <a:tab pos="5274310" algn="r"/>
                        </a:tabLst>
                      </a:pPr>
                      <a:r>
                        <a:rPr lang="en-US" sz="1400" dirty="0">
                          <a:effectLst/>
                          <a:latin typeface="Times New Roman" panose="02020603050405020304" pitchFamily="18" charset="0"/>
                          <a:cs typeface="Times New Roman" panose="02020603050405020304" pitchFamily="18" charset="0"/>
                        </a:rPr>
                        <a:t>45</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34072" marR="34072" marT="0" marB="0" anchor="ctr">
                    <a:solidFill>
                      <a:schemeClr val="bg2">
                        <a:lumMod val="60000"/>
                        <a:lumOff val="40000"/>
                      </a:schemeClr>
                    </a:solidFill>
                  </a:tcPr>
                </a:tc>
                <a:extLst>
                  <a:ext uri="{0D108BD9-81ED-4DB2-BD59-A6C34878D82A}">
                    <a16:rowId xmlns:a16="http://schemas.microsoft.com/office/drawing/2014/main" val="1075919959"/>
                  </a:ext>
                </a:extLst>
              </a:tr>
            </a:tbl>
          </a:graphicData>
        </a:graphic>
      </p:graphicFrame>
    </p:spTree>
    <p:extLst>
      <p:ext uri="{BB962C8B-B14F-4D97-AF65-F5344CB8AC3E}">
        <p14:creationId xmlns:p14="http://schemas.microsoft.com/office/powerpoint/2010/main" val="419454798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DF7CFA-23A8-4066-90EF-9A0FD2C58C51}"/>
              </a:ext>
            </a:extLst>
          </p:cNvPr>
          <p:cNvSpPr>
            <a:spLocks noGrp="1"/>
          </p:cNvSpPr>
          <p:nvPr>
            <p:ph type="title"/>
          </p:nvPr>
        </p:nvSpPr>
        <p:spPr>
          <a:xfrm>
            <a:off x="913774" y="0"/>
            <a:ext cx="10364451" cy="1596177"/>
          </a:xfrm>
        </p:spPr>
        <p:txBody>
          <a:bodyPr/>
          <a:lstStyle/>
          <a:p>
            <a:r>
              <a:rPr lang="en-US" sz="3600" b="1" kern="0" cap="all" dirty="0">
                <a:solidFill>
                  <a:schemeClr val="tx2"/>
                </a:solidFill>
                <a:effectLst/>
                <a:latin typeface="Times New Roman" panose="02020603050405020304" pitchFamily="18" charset="0"/>
                <a:ea typeface="Times New Roman" panose="02020603050405020304" pitchFamily="18" charset="0"/>
                <a:cs typeface="Times New Roman" panose="02020603050405020304" pitchFamily="18" charset="0"/>
              </a:rPr>
              <a:t>Rehabilitation of Existing Network</a:t>
            </a:r>
            <a:endParaRPr lang="en-US" dirty="0"/>
          </a:p>
        </p:txBody>
      </p:sp>
      <p:sp>
        <p:nvSpPr>
          <p:cNvPr id="3" name="Content Placeholder 2">
            <a:extLst>
              <a:ext uri="{FF2B5EF4-FFF2-40B4-BE49-F238E27FC236}">
                <a16:creationId xmlns:a16="http://schemas.microsoft.com/office/drawing/2014/main" id="{795572C0-4F5C-4C23-87A4-6293CFC3B613}"/>
              </a:ext>
            </a:extLst>
          </p:cNvPr>
          <p:cNvSpPr>
            <a:spLocks noGrp="1"/>
          </p:cNvSpPr>
          <p:nvPr>
            <p:ph sz="quarter" idx="13"/>
          </p:nvPr>
        </p:nvSpPr>
        <p:spPr>
          <a:xfrm>
            <a:off x="914399" y="1596177"/>
            <a:ext cx="10363826" cy="5261823"/>
          </a:xfrm>
        </p:spPr>
        <p:txBody>
          <a:bodyPr/>
          <a:lstStyle/>
          <a:p>
            <a:pPr marL="0" indent="0">
              <a:buNone/>
            </a:pPr>
            <a:r>
              <a:rPr lang="en-US" dirty="0">
                <a:solidFill>
                  <a:schemeClr val="tx2"/>
                </a:solidFill>
                <a:latin typeface="Times New Roman" panose="02020603050405020304" pitchFamily="18" charset="0"/>
                <a:cs typeface="Times New Roman" panose="02020603050405020304" pitchFamily="18" charset="0"/>
              </a:rPr>
              <a:t>Rainwater harvesting</a:t>
            </a:r>
          </a:p>
          <a:p>
            <a:pPr marL="0" indent="0">
              <a:buNone/>
            </a:pPr>
            <a:r>
              <a:rPr lang="en-US" sz="1600" dirty="0">
                <a:effectLst/>
                <a:latin typeface="Times New Roman" panose="02020603050405020304" pitchFamily="18" charset="0"/>
                <a:ea typeface="Calibri" panose="020F0502020204030204" pitchFamily="34" charset="0"/>
              </a:rPr>
              <a:t>is One of the effective ways to reduce overall consumed water in residential and agricultural utilities, it collects the water from roofs and reuse it as an alternative of water consumed in bathrooms and soft irrigation.</a:t>
            </a:r>
          </a:p>
          <a:p>
            <a:pPr marL="0" indent="0">
              <a:buNone/>
            </a:pPr>
            <a:r>
              <a:rPr lang="en-US" sz="1600" dirty="0">
                <a:solidFill>
                  <a:schemeClr val="tx2"/>
                </a:solidFill>
                <a:latin typeface="Times New Roman" panose="02020603050405020304" pitchFamily="18" charset="0"/>
                <a:cs typeface="Times New Roman" panose="02020603050405020304" pitchFamily="18" charset="0"/>
              </a:rPr>
              <a:t>- Classification of areas:</a:t>
            </a:r>
          </a:p>
          <a:p>
            <a:pPr marL="0" indent="0">
              <a:buNone/>
            </a:pPr>
            <a:endParaRPr lang="en-US" sz="1600" dirty="0">
              <a:solidFill>
                <a:schemeClr val="tx2"/>
              </a:solidFill>
              <a:latin typeface="Times New Roman" panose="02020603050405020304" pitchFamily="18" charset="0"/>
              <a:cs typeface="Times New Roman" panose="02020603050405020304" pitchFamily="18" charset="0"/>
            </a:endParaRPr>
          </a:p>
        </p:txBody>
      </p:sp>
      <p:graphicFrame>
        <p:nvGraphicFramePr>
          <p:cNvPr id="4" name="Table 3">
            <a:extLst>
              <a:ext uri="{FF2B5EF4-FFF2-40B4-BE49-F238E27FC236}">
                <a16:creationId xmlns:a16="http://schemas.microsoft.com/office/drawing/2014/main" id="{DD335AA6-7644-448A-98AD-6C27776789AF}"/>
              </a:ext>
            </a:extLst>
          </p:cNvPr>
          <p:cNvGraphicFramePr>
            <a:graphicFrameLocks noGrp="1"/>
          </p:cNvGraphicFramePr>
          <p:nvPr>
            <p:extLst>
              <p:ext uri="{D42A27DB-BD31-4B8C-83A1-F6EECF244321}">
                <p14:modId xmlns:p14="http://schemas.microsoft.com/office/powerpoint/2010/main" val="1301430178"/>
              </p:ext>
            </p:extLst>
          </p:nvPr>
        </p:nvGraphicFramePr>
        <p:xfrm>
          <a:off x="913774" y="3565391"/>
          <a:ext cx="5827754" cy="2663129"/>
        </p:xfrm>
        <a:graphic>
          <a:graphicData uri="http://schemas.openxmlformats.org/drawingml/2006/table">
            <a:tbl>
              <a:tblPr firstRow="1" firstCol="1" bandRow="1">
                <a:tableStyleId>{5C22544A-7EE6-4342-B048-85BDC9FD1C3A}</a:tableStyleId>
              </a:tblPr>
              <a:tblGrid>
                <a:gridCol w="2913877">
                  <a:extLst>
                    <a:ext uri="{9D8B030D-6E8A-4147-A177-3AD203B41FA5}">
                      <a16:colId xmlns:a16="http://schemas.microsoft.com/office/drawing/2014/main" val="886759880"/>
                    </a:ext>
                  </a:extLst>
                </a:gridCol>
                <a:gridCol w="2913877">
                  <a:extLst>
                    <a:ext uri="{9D8B030D-6E8A-4147-A177-3AD203B41FA5}">
                      <a16:colId xmlns:a16="http://schemas.microsoft.com/office/drawing/2014/main" val="3697575562"/>
                    </a:ext>
                  </a:extLst>
                </a:gridCol>
              </a:tblGrid>
              <a:tr h="380447">
                <a:tc>
                  <a:txBody>
                    <a:bodyPr/>
                    <a:lstStyle/>
                    <a:p>
                      <a:pPr marL="0" marR="0" algn="ctr">
                        <a:lnSpc>
                          <a:spcPct val="150000"/>
                        </a:lnSpc>
                        <a:spcBef>
                          <a:spcPts val="0"/>
                        </a:spcBef>
                        <a:spcAft>
                          <a:spcPts val="0"/>
                        </a:spcAft>
                      </a:pPr>
                      <a:r>
                        <a:rPr lang="en-US" sz="1400" dirty="0">
                          <a:effectLst/>
                          <a:latin typeface="Times New Roman" panose="02020603050405020304" pitchFamily="18" charset="0"/>
                          <a:cs typeface="Times New Roman" panose="02020603050405020304" pitchFamily="18" charset="0"/>
                        </a:rPr>
                        <a:t>Name of category</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chemeClr val="tx2"/>
                    </a:solidFill>
                  </a:tcPr>
                </a:tc>
                <a:tc>
                  <a:txBody>
                    <a:bodyPr/>
                    <a:lstStyle/>
                    <a:p>
                      <a:pPr marL="0" marR="0" algn="ctr">
                        <a:lnSpc>
                          <a:spcPct val="150000"/>
                        </a:lnSpc>
                        <a:spcBef>
                          <a:spcPts val="0"/>
                        </a:spcBef>
                        <a:spcAft>
                          <a:spcPts val="0"/>
                        </a:spcAft>
                      </a:pPr>
                      <a:r>
                        <a:rPr lang="en-US" sz="1400" dirty="0">
                          <a:effectLst/>
                          <a:latin typeface="Times New Roman" panose="02020603050405020304" pitchFamily="18" charset="0"/>
                          <a:cs typeface="Times New Roman" panose="02020603050405020304" pitchFamily="18" charset="0"/>
                        </a:rPr>
                        <a:t>Description</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chemeClr val="tx2"/>
                    </a:solidFill>
                  </a:tcPr>
                </a:tc>
                <a:extLst>
                  <a:ext uri="{0D108BD9-81ED-4DB2-BD59-A6C34878D82A}">
                    <a16:rowId xmlns:a16="http://schemas.microsoft.com/office/drawing/2014/main" val="2590554951"/>
                  </a:ext>
                </a:extLst>
              </a:tr>
              <a:tr h="380447">
                <a:tc>
                  <a:txBody>
                    <a:bodyPr/>
                    <a:lstStyle/>
                    <a:p>
                      <a:pPr marL="0" marR="0" algn="ctr">
                        <a:lnSpc>
                          <a:spcPct val="150000"/>
                        </a:lnSpc>
                        <a:spcBef>
                          <a:spcPts val="0"/>
                        </a:spcBef>
                        <a:spcAft>
                          <a:spcPts val="0"/>
                        </a:spcAft>
                      </a:pPr>
                      <a:r>
                        <a:rPr lang="en-US" sz="1400" dirty="0">
                          <a:effectLst/>
                          <a:latin typeface="Times New Roman" panose="02020603050405020304" pitchFamily="18" charset="0"/>
                          <a:cs typeface="Times New Roman" panose="02020603050405020304" pitchFamily="18" charset="0"/>
                        </a:rPr>
                        <a:t>A</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chemeClr val="bg2">
                        <a:lumMod val="75000"/>
                      </a:schemeClr>
                    </a:solidFill>
                  </a:tcPr>
                </a:tc>
                <a:tc>
                  <a:txBody>
                    <a:bodyPr/>
                    <a:lstStyle/>
                    <a:p>
                      <a:pPr marL="0" marR="0" algn="ctr">
                        <a:lnSpc>
                          <a:spcPct val="150000"/>
                        </a:lnSpc>
                        <a:spcBef>
                          <a:spcPts val="0"/>
                        </a:spcBef>
                        <a:spcAft>
                          <a:spcPts val="0"/>
                        </a:spcAft>
                      </a:pPr>
                      <a:r>
                        <a:rPr lang="en-US" sz="1400" dirty="0">
                          <a:effectLst/>
                          <a:latin typeface="Times New Roman" panose="02020603050405020304" pitchFamily="18" charset="0"/>
                          <a:cs typeface="Times New Roman" panose="02020603050405020304" pitchFamily="18" charset="0"/>
                        </a:rPr>
                        <a:t>2-storey buildings/ villas</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chemeClr val="bg2">
                        <a:lumMod val="60000"/>
                        <a:lumOff val="40000"/>
                      </a:schemeClr>
                    </a:solidFill>
                  </a:tcPr>
                </a:tc>
                <a:extLst>
                  <a:ext uri="{0D108BD9-81ED-4DB2-BD59-A6C34878D82A}">
                    <a16:rowId xmlns:a16="http://schemas.microsoft.com/office/drawing/2014/main" val="2496612658"/>
                  </a:ext>
                </a:extLst>
              </a:tr>
              <a:tr h="380447">
                <a:tc>
                  <a:txBody>
                    <a:bodyPr/>
                    <a:lstStyle/>
                    <a:p>
                      <a:pPr marL="0" marR="0" algn="ctr">
                        <a:lnSpc>
                          <a:spcPct val="150000"/>
                        </a:lnSpc>
                        <a:spcBef>
                          <a:spcPts val="0"/>
                        </a:spcBef>
                        <a:spcAft>
                          <a:spcPts val="0"/>
                        </a:spcAft>
                      </a:pPr>
                      <a:r>
                        <a:rPr lang="en-US" sz="1400" dirty="0">
                          <a:effectLst/>
                          <a:latin typeface="Times New Roman" panose="02020603050405020304" pitchFamily="18" charset="0"/>
                          <a:cs typeface="Times New Roman" panose="02020603050405020304" pitchFamily="18" charset="0"/>
                        </a:rPr>
                        <a:t>B</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chemeClr val="bg2">
                        <a:lumMod val="75000"/>
                      </a:schemeClr>
                    </a:solidFill>
                  </a:tcPr>
                </a:tc>
                <a:tc>
                  <a:txBody>
                    <a:bodyPr/>
                    <a:lstStyle/>
                    <a:p>
                      <a:pPr marL="0" marR="0" algn="ctr">
                        <a:lnSpc>
                          <a:spcPct val="150000"/>
                        </a:lnSpc>
                        <a:spcBef>
                          <a:spcPts val="0"/>
                        </a:spcBef>
                        <a:spcAft>
                          <a:spcPts val="0"/>
                        </a:spcAft>
                      </a:pPr>
                      <a:r>
                        <a:rPr lang="en-US" sz="1400" dirty="0">
                          <a:effectLst/>
                          <a:latin typeface="Times New Roman" panose="02020603050405020304" pitchFamily="18" charset="0"/>
                          <a:cs typeface="Times New Roman" panose="02020603050405020304" pitchFamily="18" charset="0"/>
                        </a:rPr>
                        <a:t>Up to 7-storey buildings</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chemeClr val="bg2">
                        <a:lumMod val="60000"/>
                        <a:lumOff val="40000"/>
                      </a:schemeClr>
                    </a:solidFill>
                  </a:tcPr>
                </a:tc>
                <a:extLst>
                  <a:ext uri="{0D108BD9-81ED-4DB2-BD59-A6C34878D82A}">
                    <a16:rowId xmlns:a16="http://schemas.microsoft.com/office/drawing/2014/main" val="76182571"/>
                  </a:ext>
                </a:extLst>
              </a:tr>
              <a:tr h="380447">
                <a:tc>
                  <a:txBody>
                    <a:bodyPr/>
                    <a:lstStyle/>
                    <a:p>
                      <a:pPr marL="0" marR="0" algn="ctr">
                        <a:lnSpc>
                          <a:spcPct val="150000"/>
                        </a:lnSpc>
                        <a:spcBef>
                          <a:spcPts val="0"/>
                        </a:spcBef>
                        <a:spcAft>
                          <a:spcPts val="0"/>
                        </a:spcAft>
                      </a:pPr>
                      <a:r>
                        <a:rPr lang="en-US" sz="1400" dirty="0">
                          <a:effectLst/>
                          <a:latin typeface="Times New Roman" panose="02020603050405020304" pitchFamily="18" charset="0"/>
                          <a:cs typeface="Times New Roman" panose="02020603050405020304" pitchFamily="18" charset="0"/>
                        </a:rPr>
                        <a:t>C</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chemeClr val="bg2">
                        <a:lumMod val="75000"/>
                      </a:schemeClr>
                    </a:solidFill>
                  </a:tcPr>
                </a:tc>
                <a:tc>
                  <a:txBody>
                    <a:bodyPr/>
                    <a:lstStyle/>
                    <a:p>
                      <a:pPr marL="0" marR="0" algn="ctr">
                        <a:lnSpc>
                          <a:spcPct val="150000"/>
                        </a:lnSpc>
                        <a:spcBef>
                          <a:spcPts val="0"/>
                        </a:spcBef>
                        <a:spcAft>
                          <a:spcPts val="0"/>
                        </a:spcAft>
                      </a:pPr>
                      <a:r>
                        <a:rPr lang="en-US" sz="1400" dirty="0">
                          <a:effectLst/>
                          <a:latin typeface="Times New Roman" panose="02020603050405020304" pitchFamily="18" charset="0"/>
                          <a:cs typeface="Times New Roman" panose="02020603050405020304" pitchFamily="18" charset="0"/>
                        </a:rPr>
                        <a:t>Up to 4-storey buildings</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chemeClr val="bg2">
                        <a:lumMod val="60000"/>
                        <a:lumOff val="40000"/>
                      </a:schemeClr>
                    </a:solidFill>
                  </a:tcPr>
                </a:tc>
                <a:extLst>
                  <a:ext uri="{0D108BD9-81ED-4DB2-BD59-A6C34878D82A}">
                    <a16:rowId xmlns:a16="http://schemas.microsoft.com/office/drawing/2014/main" val="1433882465"/>
                  </a:ext>
                </a:extLst>
              </a:tr>
              <a:tr h="380447">
                <a:tc>
                  <a:txBody>
                    <a:bodyPr/>
                    <a:lstStyle/>
                    <a:p>
                      <a:pPr marL="0" marR="0" algn="ctr">
                        <a:lnSpc>
                          <a:spcPct val="150000"/>
                        </a:lnSpc>
                        <a:spcBef>
                          <a:spcPts val="0"/>
                        </a:spcBef>
                        <a:spcAft>
                          <a:spcPts val="0"/>
                        </a:spcAft>
                      </a:pPr>
                      <a:r>
                        <a:rPr lang="en-US" sz="1400" dirty="0">
                          <a:effectLst/>
                          <a:latin typeface="Times New Roman" panose="02020603050405020304" pitchFamily="18" charset="0"/>
                          <a:cs typeface="Times New Roman" panose="02020603050405020304" pitchFamily="18" charset="0"/>
                        </a:rPr>
                        <a:t>D</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chemeClr val="bg2">
                        <a:lumMod val="75000"/>
                      </a:schemeClr>
                    </a:solidFill>
                  </a:tcPr>
                </a:tc>
                <a:tc>
                  <a:txBody>
                    <a:bodyPr/>
                    <a:lstStyle/>
                    <a:p>
                      <a:pPr marL="0" marR="0" algn="ctr">
                        <a:lnSpc>
                          <a:spcPct val="150000"/>
                        </a:lnSpc>
                        <a:spcBef>
                          <a:spcPts val="0"/>
                        </a:spcBef>
                        <a:spcAft>
                          <a:spcPts val="0"/>
                        </a:spcAft>
                      </a:pPr>
                      <a:r>
                        <a:rPr lang="en-US" sz="1400" dirty="0">
                          <a:effectLst/>
                          <a:latin typeface="Times New Roman" panose="02020603050405020304" pitchFamily="18" charset="0"/>
                          <a:cs typeface="Times New Roman" panose="02020603050405020304" pitchFamily="18" charset="0"/>
                        </a:rPr>
                        <a:t>7-10 floors, commercial areas</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chemeClr val="bg2">
                        <a:lumMod val="60000"/>
                        <a:lumOff val="40000"/>
                      </a:schemeClr>
                    </a:solidFill>
                  </a:tcPr>
                </a:tc>
                <a:extLst>
                  <a:ext uri="{0D108BD9-81ED-4DB2-BD59-A6C34878D82A}">
                    <a16:rowId xmlns:a16="http://schemas.microsoft.com/office/drawing/2014/main" val="4165111078"/>
                  </a:ext>
                </a:extLst>
              </a:tr>
              <a:tr h="380447">
                <a:tc>
                  <a:txBody>
                    <a:bodyPr/>
                    <a:lstStyle/>
                    <a:p>
                      <a:pPr marL="0" marR="0" algn="ctr">
                        <a:lnSpc>
                          <a:spcPct val="150000"/>
                        </a:lnSpc>
                        <a:spcBef>
                          <a:spcPts val="0"/>
                        </a:spcBef>
                        <a:spcAft>
                          <a:spcPts val="0"/>
                        </a:spcAft>
                      </a:pPr>
                      <a:r>
                        <a:rPr lang="en-US" sz="1400" dirty="0">
                          <a:effectLst/>
                          <a:latin typeface="Times New Roman" panose="02020603050405020304" pitchFamily="18" charset="0"/>
                          <a:cs typeface="Times New Roman" panose="02020603050405020304" pitchFamily="18" charset="0"/>
                        </a:rPr>
                        <a:t>F</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chemeClr val="bg2">
                        <a:lumMod val="75000"/>
                      </a:schemeClr>
                    </a:solidFill>
                  </a:tcPr>
                </a:tc>
                <a:tc>
                  <a:txBody>
                    <a:bodyPr/>
                    <a:lstStyle/>
                    <a:p>
                      <a:pPr marL="0" marR="0" algn="ctr">
                        <a:lnSpc>
                          <a:spcPct val="150000"/>
                        </a:lnSpc>
                        <a:spcBef>
                          <a:spcPts val="0"/>
                        </a:spcBef>
                        <a:spcAft>
                          <a:spcPts val="0"/>
                        </a:spcAft>
                      </a:pPr>
                      <a:r>
                        <a:rPr lang="en-US" sz="1400" dirty="0">
                          <a:effectLst/>
                          <a:latin typeface="Times New Roman" panose="02020603050405020304" pitchFamily="18" charset="0"/>
                          <a:cs typeface="Times New Roman" panose="02020603050405020304" pitchFamily="18" charset="0"/>
                        </a:rPr>
                        <a:t>Old City</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chemeClr val="bg2">
                        <a:lumMod val="60000"/>
                        <a:lumOff val="40000"/>
                      </a:schemeClr>
                    </a:solidFill>
                  </a:tcPr>
                </a:tc>
                <a:extLst>
                  <a:ext uri="{0D108BD9-81ED-4DB2-BD59-A6C34878D82A}">
                    <a16:rowId xmlns:a16="http://schemas.microsoft.com/office/drawing/2014/main" val="1389234849"/>
                  </a:ext>
                </a:extLst>
              </a:tr>
              <a:tr h="380447">
                <a:tc>
                  <a:txBody>
                    <a:bodyPr/>
                    <a:lstStyle/>
                    <a:p>
                      <a:pPr marL="0" marR="0" algn="ctr">
                        <a:lnSpc>
                          <a:spcPct val="150000"/>
                        </a:lnSpc>
                        <a:spcBef>
                          <a:spcPts val="0"/>
                        </a:spcBef>
                        <a:spcAft>
                          <a:spcPts val="0"/>
                        </a:spcAft>
                      </a:pPr>
                      <a:r>
                        <a:rPr lang="en-US" sz="1400" dirty="0">
                          <a:effectLst/>
                          <a:latin typeface="Times New Roman" panose="02020603050405020304" pitchFamily="18" charset="0"/>
                          <a:cs typeface="Times New Roman" panose="02020603050405020304" pitchFamily="18" charset="0"/>
                        </a:rPr>
                        <a:t>G</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chemeClr val="bg2">
                        <a:lumMod val="75000"/>
                      </a:schemeClr>
                    </a:solidFill>
                  </a:tcPr>
                </a:tc>
                <a:tc>
                  <a:txBody>
                    <a:bodyPr/>
                    <a:lstStyle/>
                    <a:p>
                      <a:pPr marL="0" marR="0" algn="ctr">
                        <a:lnSpc>
                          <a:spcPct val="150000"/>
                        </a:lnSpc>
                        <a:spcBef>
                          <a:spcPts val="0"/>
                        </a:spcBef>
                        <a:spcAft>
                          <a:spcPts val="0"/>
                        </a:spcAft>
                      </a:pPr>
                      <a:r>
                        <a:rPr lang="en-US" sz="1400" dirty="0">
                          <a:effectLst/>
                          <a:latin typeface="Times New Roman" panose="02020603050405020304" pitchFamily="18" charset="0"/>
                          <a:cs typeface="Times New Roman" panose="02020603050405020304" pitchFamily="18" charset="0"/>
                        </a:rPr>
                        <a:t>Refugee Camps</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chemeClr val="bg2">
                        <a:lumMod val="60000"/>
                        <a:lumOff val="40000"/>
                      </a:schemeClr>
                    </a:solidFill>
                  </a:tcPr>
                </a:tc>
                <a:extLst>
                  <a:ext uri="{0D108BD9-81ED-4DB2-BD59-A6C34878D82A}">
                    <a16:rowId xmlns:a16="http://schemas.microsoft.com/office/drawing/2014/main" val="3665685076"/>
                  </a:ext>
                </a:extLst>
              </a:tr>
            </a:tbl>
          </a:graphicData>
        </a:graphic>
      </p:graphicFrame>
    </p:spTree>
    <p:extLst>
      <p:ext uri="{BB962C8B-B14F-4D97-AF65-F5344CB8AC3E}">
        <p14:creationId xmlns:p14="http://schemas.microsoft.com/office/powerpoint/2010/main" val="307282971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DB1C67-1279-4F73-A3BA-0F6CFE026A90}"/>
              </a:ext>
            </a:extLst>
          </p:cNvPr>
          <p:cNvSpPr>
            <a:spLocks noGrp="1"/>
          </p:cNvSpPr>
          <p:nvPr>
            <p:ph type="title"/>
          </p:nvPr>
        </p:nvSpPr>
        <p:spPr>
          <a:xfrm>
            <a:off x="913774" y="0"/>
            <a:ext cx="10364451" cy="1596177"/>
          </a:xfrm>
        </p:spPr>
        <p:txBody>
          <a:bodyPr/>
          <a:lstStyle/>
          <a:p>
            <a:r>
              <a:rPr lang="en-US" sz="3600" b="1" kern="0" cap="all" dirty="0">
                <a:solidFill>
                  <a:schemeClr val="tx2"/>
                </a:solidFill>
                <a:effectLst/>
                <a:latin typeface="Times New Roman" panose="02020603050405020304" pitchFamily="18" charset="0"/>
                <a:ea typeface="Times New Roman" panose="02020603050405020304" pitchFamily="18" charset="0"/>
                <a:cs typeface="Times New Roman" panose="02020603050405020304" pitchFamily="18" charset="0"/>
              </a:rPr>
              <a:t>Rehabilitation of Existing Network</a:t>
            </a:r>
            <a:endParaRPr lang="en-US" dirty="0"/>
          </a:p>
        </p:txBody>
      </p:sp>
      <p:sp>
        <p:nvSpPr>
          <p:cNvPr id="3" name="Content Placeholder 2">
            <a:extLst>
              <a:ext uri="{FF2B5EF4-FFF2-40B4-BE49-F238E27FC236}">
                <a16:creationId xmlns:a16="http://schemas.microsoft.com/office/drawing/2014/main" id="{B067B538-8ADD-46C4-B4B7-A8C900E85C28}"/>
              </a:ext>
            </a:extLst>
          </p:cNvPr>
          <p:cNvSpPr>
            <a:spLocks noGrp="1"/>
          </p:cNvSpPr>
          <p:nvPr>
            <p:ph sz="quarter" idx="13"/>
          </p:nvPr>
        </p:nvSpPr>
        <p:spPr>
          <a:xfrm>
            <a:off x="533289" y="1476907"/>
            <a:ext cx="10363826" cy="5261823"/>
          </a:xfrm>
        </p:spPr>
        <p:txBody>
          <a:bodyPr>
            <a:normAutofit/>
          </a:bodyPr>
          <a:lstStyle/>
          <a:p>
            <a:pPr marL="0" indent="0">
              <a:buNone/>
            </a:pPr>
            <a:r>
              <a:rPr lang="en-US" sz="1600" dirty="0">
                <a:solidFill>
                  <a:schemeClr val="tx2"/>
                </a:solidFill>
                <a:latin typeface="Times New Roman" panose="02020603050405020304" pitchFamily="18" charset="0"/>
                <a:cs typeface="Times New Roman" panose="02020603050405020304" pitchFamily="18" charset="0"/>
              </a:rPr>
              <a:t>- Classification of collecting rainwater areas</a:t>
            </a:r>
          </a:p>
          <a:p>
            <a:pPr marL="0" indent="0">
              <a:buNone/>
            </a:pPr>
            <a:endParaRPr lang="en-US" sz="1600" dirty="0">
              <a:solidFill>
                <a:schemeClr val="tx2"/>
              </a:solidFill>
              <a:latin typeface="Times New Roman" panose="02020603050405020304" pitchFamily="18" charset="0"/>
              <a:cs typeface="Times New Roman" panose="02020603050405020304" pitchFamily="18" charset="0"/>
            </a:endParaRPr>
          </a:p>
          <a:p>
            <a:pPr marL="0" indent="0">
              <a:buNone/>
            </a:pPr>
            <a:endParaRPr lang="en-US" sz="1600" dirty="0">
              <a:solidFill>
                <a:schemeClr val="tx2"/>
              </a:solidFill>
              <a:latin typeface="Times New Roman" panose="02020603050405020304" pitchFamily="18" charset="0"/>
              <a:cs typeface="Times New Roman" panose="02020603050405020304" pitchFamily="18" charset="0"/>
            </a:endParaRPr>
          </a:p>
          <a:p>
            <a:pPr marL="0" indent="0">
              <a:buNone/>
            </a:pPr>
            <a:endParaRPr lang="en-US" sz="1600" dirty="0">
              <a:solidFill>
                <a:schemeClr val="tx2"/>
              </a:solidFill>
              <a:latin typeface="Times New Roman" panose="02020603050405020304" pitchFamily="18" charset="0"/>
              <a:cs typeface="Times New Roman" panose="02020603050405020304" pitchFamily="18" charset="0"/>
            </a:endParaRPr>
          </a:p>
          <a:p>
            <a:pPr marL="0" indent="0">
              <a:buNone/>
            </a:pPr>
            <a:endParaRPr lang="en-US" sz="1600" dirty="0">
              <a:solidFill>
                <a:schemeClr val="tx2"/>
              </a:solidFill>
              <a:latin typeface="Times New Roman" panose="02020603050405020304" pitchFamily="18" charset="0"/>
              <a:cs typeface="Times New Roman" panose="02020603050405020304" pitchFamily="18" charset="0"/>
            </a:endParaRPr>
          </a:p>
          <a:p>
            <a:pPr marL="0" indent="0">
              <a:buNone/>
            </a:pPr>
            <a:endParaRPr lang="en-US" sz="1600" dirty="0">
              <a:solidFill>
                <a:schemeClr val="tx2"/>
              </a:solidFill>
              <a:latin typeface="Times New Roman" panose="02020603050405020304" pitchFamily="18" charset="0"/>
              <a:cs typeface="Times New Roman" panose="02020603050405020304" pitchFamily="18" charset="0"/>
            </a:endParaRPr>
          </a:p>
          <a:p>
            <a:pPr marL="0" indent="0">
              <a:buNone/>
            </a:pPr>
            <a:endParaRPr lang="en-US" sz="1600" dirty="0">
              <a:solidFill>
                <a:schemeClr val="tx2"/>
              </a:solidFill>
              <a:latin typeface="Times New Roman" panose="02020603050405020304" pitchFamily="18" charset="0"/>
              <a:cs typeface="Times New Roman" panose="02020603050405020304" pitchFamily="18" charset="0"/>
            </a:endParaRPr>
          </a:p>
          <a:p>
            <a:pPr marL="0" indent="0">
              <a:buNone/>
            </a:pPr>
            <a:endParaRPr lang="en-US" sz="1600" dirty="0">
              <a:solidFill>
                <a:schemeClr val="tx2"/>
              </a:solidFill>
              <a:latin typeface="Times New Roman" panose="02020603050405020304" pitchFamily="18" charset="0"/>
              <a:cs typeface="Times New Roman" panose="02020603050405020304" pitchFamily="18" charset="0"/>
            </a:endParaRPr>
          </a:p>
          <a:p>
            <a:pPr>
              <a:buFontTx/>
              <a:buChar char="-"/>
            </a:pPr>
            <a:r>
              <a:rPr lang="en-US" sz="160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the average household size in 2019 was 5.1 individuals per family</a:t>
            </a:r>
          </a:p>
          <a:p>
            <a:pPr marL="0" indent="0">
              <a:buNone/>
            </a:pPr>
            <a:endParaRPr lang="en-US" sz="160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endParaRPr>
          </a:p>
          <a:p>
            <a:pPr marL="0" indent="0">
              <a:buNone/>
            </a:pPr>
            <a:endParaRPr lang="en-US" sz="1600" dirty="0">
              <a:solidFill>
                <a:schemeClr val="tx2"/>
              </a:solidFill>
              <a:latin typeface="Times New Roman" panose="02020603050405020304" pitchFamily="18" charset="0"/>
              <a:cs typeface="Times New Roman" panose="02020603050405020304" pitchFamily="18" charset="0"/>
            </a:endParaRPr>
          </a:p>
        </p:txBody>
      </p:sp>
      <p:graphicFrame>
        <p:nvGraphicFramePr>
          <p:cNvPr id="4" name="Table 3">
            <a:extLst>
              <a:ext uri="{FF2B5EF4-FFF2-40B4-BE49-F238E27FC236}">
                <a16:creationId xmlns:a16="http://schemas.microsoft.com/office/drawing/2014/main" id="{5EC23161-D284-4B01-BAF2-7BC53EEDD9CC}"/>
              </a:ext>
            </a:extLst>
          </p:cNvPr>
          <p:cNvGraphicFramePr>
            <a:graphicFrameLocks noGrp="1"/>
          </p:cNvGraphicFramePr>
          <p:nvPr>
            <p:extLst>
              <p:ext uri="{D42A27DB-BD31-4B8C-83A1-F6EECF244321}">
                <p14:modId xmlns:p14="http://schemas.microsoft.com/office/powerpoint/2010/main" val="3944316777"/>
              </p:ext>
            </p:extLst>
          </p:nvPr>
        </p:nvGraphicFramePr>
        <p:xfrm>
          <a:off x="533289" y="2066852"/>
          <a:ext cx="5562710" cy="2226497"/>
        </p:xfrm>
        <a:graphic>
          <a:graphicData uri="http://schemas.openxmlformats.org/drawingml/2006/table">
            <a:tbl>
              <a:tblPr firstRow="1" firstCol="1" bandRow="1">
                <a:tableStyleId>{5C22544A-7EE6-4342-B048-85BDC9FD1C3A}</a:tableStyleId>
              </a:tblPr>
              <a:tblGrid>
                <a:gridCol w="2781355">
                  <a:extLst>
                    <a:ext uri="{9D8B030D-6E8A-4147-A177-3AD203B41FA5}">
                      <a16:colId xmlns:a16="http://schemas.microsoft.com/office/drawing/2014/main" val="4173775277"/>
                    </a:ext>
                  </a:extLst>
                </a:gridCol>
                <a:gridCol w="2781355">
                  <a:extLst>
                    <a:ext uri="{9D8B030D-6E8A-4147-A177-3AD203B41FA5}">
                      <a16:colId xmlns:a16="http://schemas.microsoft.com/office/drawing/2014/main" val="2517862383"/>
                    </a:ext>
                  </a:extLst>
                </a:gridCol>
              </a:tblGrid>
              <a:tr h="318071">
                <a:tc>
                  <a:txBody>
                    <a:bodyPr/>
                    <a:lstStyle/>
                    <a:p>
                      <a:pPr marL="0" marR="0" algn="ctr">
                        <a:lnSpc>
                          <a:spcPct val="150000"/>
                        </a:lnSpc>
                        <a:spcBef>
                          <a:spcPts val="0"/>
                        </a:spcBef>
                        <a:spcAft>
                          <a:spcPts val="0"/>
                        </a:spcAft>
                      </a:pPr>
                      <a:r>
                        <a:rPr lang="en-US" sz="1400" dirty="0">
                          <a:effectLst/>
                          <a:latin typeface="Times New Roman" panose="02020603050405020304" pitchFamily="18" charset="0"/>
                          <a:cs typeface="Times New Roman" panose="02020603050405020304" pitchFamily="18" charset="0"/>
                        </a:rPr>
                        <a:t>Name of category</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chemeClr val="tx2"/>
                    </a:solidFill>
                  </a:tcPr>
                </a:tc>
                <a:tc>
                  <a:txBody>
                    <a:bodyPr/>
                    <a:lstStyle/>
                    <a:p>
                      <a:pPr marL="0" marR="0" algn="ctr">
                        <a:lnSpc>
                          <a:spcPct val="150000"/>
                        </a:lnSpc>
                        <a:spcBef>
                          <a:spcPts val="0"/>
                        </a:spcBef>
                        <a:spcAft>
                          <a:spcPts val="0"/>
                        </a:spcAft>
                      </a:pPr>
                      <a:r>
                        <a:rPr lang="en-US" sz="1400" dirty="0">
                          <a:effectLst/>
                          <a:latin typeface="Times New Roman" panose="02020603050405020304" pitchFamily="18" charset="0"/>
                          <a:cs typeface="Times New Roman" panose="02020603050405020304" pitchFamily="18" charset="0"/>
                        </a:rPr>
                        <a:t>Collecting rainwater area</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chemeClr val="tx2"/>
                    </a:solidFill>
                  </a:tcPr>
                </a:tc>
                <a:extLst>
                  <a:ext uri="{0D108BD9-81ED-4DB2-BD59-A6C34878D82A}">
                    <a16:rowId xmlns:a16="http://schemas.microsoft.com/office/drawing/2014/main" val="3124868156"/>
                  </a:ext>
                </a:extLst>
              </a:tr>
              <a:tr h="318071">
                <a:tc>
                  <a:txBody>
                    <a:bodyPr/>
                    <a:lstStyle/>
                    <a:p>
                      <a:pPr marL="0" marR="0" algn="ctr">
                        <a:lnSpc>
                          <a:spcPct val="150000"/>
                        </a:lnSpc>
                        <a:spcBef>
                          <a:spcPts val="0"/>
                        </a:spcBef>
                        <a:spcAft>
                          <a:spcPts val="0"/>
                        </a:spcAft>
                      </a:pPr>
                      <a:r>
                        <a:rPr lang="en-US" sz="1400" dirty="0">
                          <a:effectLst/>
                          <a:latin typeface="Times New Roman" panose="02020603050405020304" pitchFamily="18" charset="0"/>
                          <a:cs typeface="Times New Roman" panose="02020603050405020304" pitchFamily="18" charset="0"/>
                        </a:rPr>
                        <a:t> A</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chemeClr val="bg2">
                        <a:lumMod val="75000"/>
                      </a:schemeClr>
                    </a:solidFill>
                  </a:tcPr>
                </a:tc>
                <a:tc>
                  <a:txBody>
                    <a:bodyPr/>
                    <a:lstStyle/>
                    <a:p>
                      <a:pPr marL="0" marR="0" algn="ctr">
                        <a:lnSpc>
                          <a:spcPct val="150000"/>
                        </a:lnSpc>
                        <a:spcBef>
                          <a:spcPts val="0"/>
                        </a:spcBef>
                        <a:spcAft>
                          <a:spcPts val="0"/>
                        </a:spcAft>
                      </a:pPr>
                      <a:r>
                        <a:rPr lang="en-US" sz="1400" dirty="0">
                          <a:effectLst/>
                          <a:latin typeface="Times New Roman" panose="02020603050405020304" pitchFamily="18" charset="0"/>
                          <a:cs typeface="Times New Roman" panose="02020603050405020304" pitchFamily="18" charset="0"/>
                        </a:rPr>
                        <a:t>250m</a:t>
                      </a:r>
                      <a:r>
                        <a:rPr lang="en-US" sz="1400" baseline="30000" dirty="0">
                          <a:effectLst/>
                          <a:latin typeface="Times New Roman" panose="02020603050405020304" pitchFamily="18" charset="0"/>
                          <a:cs typeface="Times New Roman" panose="02020603050405020304" pitchFamily="18" charset="0"/>
                        </a:rPr>
                        <a:t>2</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chemeClr val="bg2">
                        <a:lumMod val="60000"/>
                        <a:lumOff val="40000"/>
                      </a:schemeClr>
                    </a:solidFill>
                  </a:tcPr>
                </a:tc>
                <a:extLst>
                  <a:ext uri="{0D108BD9-81ED-4DB2-BD59-A6C34878D82A}">
                    <a16:rowId xmlns:a16="http://schemas.microsoft.com/office/drawing/2014/main" val="3208630199"/>
                  </a:ext>
                </a:extLst>
              </a:tr>
              <a:tr h="318071">
                <a:tc>
                  <a:txBody>
                    <a:bodyPr/>
                    <a:lstStyle/>
                    <a:p>
                      <a:pPr marL="0" marR="0" algn="ctr">
                        <a:lnSpc>
                          <a:spcPct val="150000"/>
                        </a:lnSpc>
                        <a:spcBef>
                          <a:spcPts val="0"/>
                        </a:spcBef>
                        <a:spcAft>
                          <a:spcPts val="0"/>
                        </a:spcAft>
                      </a:pPr>
                      <a:r>
                        <a:rPr lang="en-US" sz="1400" dirty="0">
                          <a:effectLst/>
                          <a:latin typeface="Times New Roman" panose="02020603050405020304" pitchFamily="18" charset="0"/>
                          <a:cs typeface="Times New Roman" panose="02020603050405020304" pitchFamily="18" charset="0"/>
                        </a:rPr>
                        <a:t>B</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chemeClr val="bg2">
                        <a:lumMod val="75000"/>
                      </a:schemeClr>
                    </a:solidFill>
                  </a:tcPr>
                </a:tc>
                <a:tc>
                  <a:txBody>
                    <a:bodyPr/>
                    <a:lstStyle/>
                    <a:p>
                      <a:pPr marL="0" marR="0" algn="ctr">
                        <a:lnSpc>
                          <a:spcPct val="150000"/>
                        </a:lnSpc>
                        <a:spcBef>
                          <a:spcPts val="0"/>
                        </a:spcBef>
                        <a:spcAft>
                          <a:spcPts val="0"/>
                        </a:spcAft>
                      </a:pPr>
                      <a:r>
                        <a:rPr lang="en-US" sz="1400" dirty="0">
                          <a:effectLst/>
                          <a:latin typeface="Times New Roman" panose="02020603050405020304" pitchFamily="18" charset="0"/>
                          <a:cs typeface="Times New Roman" panose="02020603050405020304" pitchFamily="18" charset="0"/>
                        </a:rPr>
                        <a:t>600m</a:t>
                      </a:r>
                      <a:r>
                        <a:rPr lang="en-US" sz="1400" baseline="30000" dirty="0">
                          <a:effectLst/>
                          <a:latin typeface="Times New Roman" panose="02020603050405020304" pitchFamily="18" charset="0"/>
                          <a:cs typeface="Times New Roman" panose="02020603050405020304" pitchFamily="18" charset="0"/>
                        </a:rPr>
                        <a:t>2</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chemeClr val="bg2">
                        <a:lumMod val="60000"/>
                        <a:lumOff val="40000"/>
                      </a:schemeClr>
                    </a:solidFill>
                  </a:tcPr>
                </a:tc>
                <a:extLst>
                  <a:ext uri="{0D108BD9-81ED-4DB2-BD59-A6C34878D82A}">
                    <a16:rowId xmlns:a16="http://schemas.microsoft.com/office/drawing/2014/main" val="2314709707"/>
                  </a:ext>
                </a:extLst>
              </a:tr>
              <a:tr h="318071">
                <a:tc>
                  <a:txBody>
                    <a:bodyPr/>
                    <a:lstStyle/>
                    <a:p>
                      <a:pPr marL="0" marR="0" algn="ctr">
                        <a:lnSpc>
                          <a:spcPct val="150000"/>
                        </a:lnSpc>
                        <a:spcBef>
                          <a:spcPts val="0"/>
                        </a:spcBef>
                        <a:spcAft>
                          <a:spcPts val="0"/>
                        </a:spcAft>
                      </a:pPr>
                      <a:r>
                        <a:rPr lang="en-US" sz="1400" dirty="0">
                          <a:effectLst/>
                          <a:latin typeface="Times New Roman" panose="02020603050405020304" pitchFamily="18" charset="0"/>
                          <a:cs typeface="Times New Roman" panose="02020603050405020304" pitchFamily="18" charset="0"/>
                        </a:rPr>
                        <a:t>C</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chemeClr val="bg2">
                        <a:lumMod val="75000"/>
                      </a:schemeClr>
                    </a:solidFill>
                  </a:tcPr>
                </a:tc>
                <a:tc>
                  <a:txBody>
                    <a:bodyPr/>
                    <a:lstStyle/>
                    <a:p>
                      <a:pPr marL="0" marR="0" algn="ctr">
                        <a:lnSpc>
                          <a:spcPct val="150000"/>
                        </a:lnSpc>
                        <a:spcBef>
                          <a:spcPts val="0"/>
                        </a:spcBef>
                        <a:spcAft>
                          <a:spcPts val="0"/>
                        </a:spcAft>
                      </a:pPr>
                      <a:r>
                        <a:rPr lang="en-US" sz="1400" dirty="0">
                          <a:effectLst/>
                          <a:latin typeface="Times New Roman" panose="02020603050405020304" pitchFamily="18" charset="0"/>
                          <a:cs typeface="Times New Roman" panose="02020603050405020304" pitchFamily="18" charset="0"/>
                        </a:rPr>
                        <a:t>300m</a:t>
                      </a:r>
                      <a:r>
                        <a:rPr lang="en-US" sz="1400" baseline="30000" dirty="0">
                          <a:effectLst/>
                          <a:latin typeface="Times New Roman" panose="02020603050405020304" pitchFamily="18" charset="0"/>
                          <a:cs typeface="Times New Roman" panose="02020603050405020304" pitchFamily="18" charset="0"/>
                        </a:rPr>
                        <a:t>2</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chemeClr val="bg2">
                        <a:lumMod val="60000"/>
                        <a:lumOff val="40000"/>
                      </a:schemeClr>
                    </a:solidFill>
                  </a:tcPr>
                </a:tc>
                <a:extLst>
                  <a:ext uri="{0D108BD9-81ED-4DB2-BD59-A6C34878D82A}">
                    <a16:rowId xmlns:a16="http://schemas.microsoft.com/office/drawing/2014/main" val="4095968657"/>
                  </a:ext>
                </a:extLst>
              </a:tr>
              <a:tr h="318071">
                <a:tc>
                  <a:txBody>
                    <a:bodyPr/>
                    <a:lstStyle/>
                    <a:p>
                      <a:pPr marL="0" marR="0" algn="ctr">
                        <a:lnSpc>
                          <a:spcPct val="150000"/>
                        </a:lnSpc>
                        <a:spcBef>
                          <a:spcPts val="0"/>
                        </a:spcBef>
                        <a:spcAft>
                          <a:spcPts val="0"/>
                        </a:spcAft>
                      </a:pPr>
                      <a:r>
                        <a:rPr lang="en-US" sz="1400" dirty="0">
                          <a:effectLst/>
                          <a:latin typeface="Times New Roman" panose="02020603050405020304" pitchFamily="18" charset="0"/>
                          <a:cs typeface="Times New Roman" panose="02020603050405020304" pitchFamily="18" charset="0"/>
                        </a:rPr>
                        <a:t>D</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chemeClr val="bg2">
                        <a:lumMod val="75000"/>
                      </a:schemeClr>
                    </a:solidFill>
                  </a:tcPr>
                </a:tc>
                <a:tc>
                  <a:txBody>
                    <a:bodyPr/>
                    <a:lstStyle/>
                    <a:p>
                      <a:pPr marL="0" marR="0" algn="ctr">
                        <a:lnSpc>
                          <a:spcPct val="150000"/>
                        </a:lnSpc>
                        <a:spcBef>
                          <a:spcPts val="0"/>
                        </a:spcBef>
                        <a:spcAft>
                          <a:spcPts val="0"/>
                        </a:spcAft>
                      </a:pPr>
                      <a:r>
                        <a:rPr lang="en-US" sz="1400" dirty="0">
                          <a:effectLst/>
                          <a:latin typeface="Times New Roman" panose="02020603050405020304" pitchFamily="18" charset="0"/>
                          <a:cs typeface="Times New Roman" panose="02020603050405020304" pitchFamily="18" charset="0"/>
                        </a:rPr>
                        <a:t>600m</a:t>
                      </a:r>
                      <a:r>
                        <a:rPr lang="en-US" sz="1400" baseline="30000" dirty="0">
                          <a:effectLst/>
                          <a:latin typeface="Times New Roman" panose="02020603050405020304" pitchFamily="18" charset="0"/>
                          <a:cs typeface="Times New Roman" panose="02020603050405020304" pitchFamily="18" charset="0"/>
                        </a:rPr>
                        <a:t>2</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chemeClr val="bg2">
                        <a:lumMod val="60000"/>
                        <a:lumOff val="40000"/>
                      </a:schemeClr>
                    </a:solidFill>
                  </a:tcPr>
                </a:tc>
                <a:extLst>
                  <a:ext uri="{0D108BD9-81ED-4DB2-BD59-A6C34878D82A}">
                    <a16:rowId xmlns:a16="http://schemas.microsoft.com/office/drawing/2014/main" val="2581972702"/>
                  </a:ext>
                </a:extLst>
              </a:tr>
              <a:tr h="318071">
                <a:tc>
                  <a:txBody>
                    <a:bodyPr/>
                    <a:lstStyle/>
                    <a:p>
                      <a:pPr marL="0" marR="0" algn="ctr">
                        <a:lnSpc>
                          <a:spcPct val="150000"/>
                        </a:lnSpc>
                        <a:spcBef>
                          <a:spcPts val="0"/>
                        </a:spcBef>
                        <a:spcAft>
                          <a:spcPts val="0"/>
                        </a:spcAft>
                      </a:pPr>
                      <a:r>
                        <a:rPr lang="en-US" sz="1400" dirty="0">
                          <a:effectLst/>
                          <a:latin typeface="Times New Roman" panose="02020603050405020304" pitchFamily="18" charset="0"/>
                          <a:cs typeface="Times New Roman" panose="02020603050405020304" pitchFamily="18" charset="0"/>
                        </a:rPr>
                        <a:t>F</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chemeClr val="bg2">
                        <a:lumMod val="75000"/>
                      </a:schemeClr>
                    </a:solidFill>
                  </a:tcPr>
                </a:tc>
                <a:tc>
                  <a:txBody>
                    <a:bodyPr/>
                    <a:lstStyle/>
                    <a:p>
                      <a:pPr marL="0" marR="0" algn="ctr">
                        <a:lnSpc>
                          <a:spcPct val="150000"/>
                        </a:lnSpc>
                        <a:spcBef>
                          <a:spcPts val="0"/>
                        </a:spcBef>
                        <a:spcAft>
                          <a:spcPts val="0"/>
                        </a:spcAft>
                      </a:pPr>
                      <a:r>
                        <a:rPr lang="en-US" sz="1400" dirty="0">
                          <a:effectLst/>
                          <a:latin typeface="Times New Roman" panose="02020603050405020304" pitchFamily="18" charset="0"/>
                          <a:cs typeface="Times New Roman" panose="02020603050405020304" pitchFamily="18" charset="0"/>
                        </a:rPr>
                        <a:t>150m</a:t>
                      </a:r>
                      <a:r>
                        <a:rPr lang="en-US" sz="1400" baseline="30000" dirty="0">
                          <a:effectLst/>
                          <a:latin typeface="Times New Roman" panose="02020603050405020304" pitchFamily="18" charset="0"/>
                          <a:cs typeface="Times New Roman" panose="02020603050405020304" pitchFamily="18" charset="0"/>
                        </a:rPr>
                        <a:t>2</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chemeClr val="bg2">
                        <a:lumMod val="60000"/>
                        <a:lumOff val="40000"/>
                      </a:schemeClr>
                    </a:solidFill>
                  </a:tcPr>
                </a:tc>
                <a:extLst>
                  <a:ext uri="{0D108BD9-81ED-4DB2-BD59-A6C34878D82A}">
                    <a16:rowId xmlns:a16="http://schemas.microsoft.com/office/drawing/2014/main" val="850256478"/>
                  </a:ext>
                </a:extLst>
              </a:tr>
              <a:tr h="318071">
                <a:tc>
                  <a:txBody>
                    <a:bodyPr/>
                    <a:lstStyle/>
                    <a:p>
                      <a:pPr marL="0" marR="0" algn="ctr">
                        <a:lnSpc>
                          <a:spcPct val="150000"/>
                        </a:lnSpc>
                        <a:spcBef>
                          <a:spcPts val="0"/>
                        </a:spcBef>
                        <a:spcAft>
                          <a:spcPts val="0"/>
                        </a:spcAft>
                      </a:pPr>
                      <a:r>
                        <a:rPr lang="en-US" sz="1400" dirty="0">
                          <a:effectLst/>
                          <a:latin typeface="Times New Roman" panose="02020603050405020304" pitchFamily="18" charset="0"/>
                          <a:cs typeface="Times New Roman" panose="02020603050405020304" pitchFamily="18" charset="0"/>
                        </a:rPr>
                        <a:t>G</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chemeClr val="bg2">
                        <a:lumMod val="75000"/>
                      </a:schemeClr>
                    </a:solidFill>
                  </a:tcPr>
                </a:tc>
                <a:tc>
                  <a:txBody>
                    <a:bodyPr/>
                    <a:lstStyle/>
                    <a:p>
                      <a:pPr marL="0" marR="0" algn="ctr">
                        <a:lnSpc>
                          <a:spcPct val="150000"/>
                        </a:lnSpc>
                        <a:spcBef>
                          <a:spcPts val="0"/>
                        </a:spcBef>
                        <a:spcAft>
                          <a:spcPts val="0"/>
                        </a:spcAft>
                      </a:pPr>
                      <a:r>
                        <a:rPr lang="en-US" sz="1400" dirty="0">
                          <a:effectLst/>
                          <a:latin typeface="Times New Roman" panose="02020603050405020304" pitchFamily="18" charset="0"/>
                          <a:cs typeface="Times New Roman" panose="02020603050405020304" pitchFamily="18" charset="0"/>
                        </a:rPr>
                        <a:t>300m</a:t>
                      </a:r>
                      <a:r>
                        <a:rPr lang="en-US" sz="1400" baseline="30000" dirty="0">
                          <a:effectLst/>
                          <a:latin typeface="Times New Roman" panose="02020603050405020304" pitchFamily="18" charset="0"/>
                          <a:cs typeface="Times New Roman" panose="02020603050405020304" pitchFamily="18" charset="0"/>
                        </a:rPr>
                        <a:t>2</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chemeClr val="bg2">
                        <a:lumMod val="60000"/>
                        <a:lumOff val="40000"/>
                      </a:schemeClr>
                    </a:solidFill>
                  </a:tcPr>
                </a:tc>
                <a:extLst>
                  <a:ext uri="{0D108BD9-81ED-4DB2-BD59-A6C34878D82A}">
                    <a16:rowId xmlns:a16="http://schemas.microsoft.com/office/drawing/2014/main" val="169700784"/>
                  </a:ext>
                </a:extLst>
              </a:tr>
            </a:tbl>
          </a:graphicData>
        </a:graphic>
      </p:graphicFrame>
    </p:spTree>
    <p:extLst>
      <p:ext uri="{BB962C8B-B14F-4D97-AF65-F5344CB8AC3E}">
        <p14:creationId xmlns:p14="http://schemas.microsoft.com/office/powerpoint/2010/main" val="262138179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E6EAEB-3E3D-4DC3-883D-39494E92CD73}"/>
              </a:ext>
            </a:extLst>
          </p:cNvPr>
          <p:cNvSpPr>
            <a:spLocks noGrp="1"/>
          </p:cNvSpPr>
          <p:nvPr>
            <p:ph type="title"/>
          </p:nvPr>
        </p:nvSpPr>
        <p:spPr>
          <a:xfrm>
            <a:off x="913149" y="0"/>
            <a:ext cx="10364451" cy="1596177"/>
          </a:xfrm>
        </p:spPr>
        <p:txBody>
          <a:bodyPr/>
          <a:lstStyle/>
          <a:p>
            <a:r>
              <a:rPr lang="en-US" sz="3600" b="1" kern="0" cap="all" dirty="0">
                <a:solidFill>
                  <a:schemeClr val="tx2"/>
                </a:solidFill>
                <a:effectLst/>
                <a:latin typeface="Times New Roman" panose="02020603050405020304" pitchFamily="18" charset="0"/>
                <a:ea typeface="Times New Roman" panose="02020603050405020304" pitchFamily="18" charset="0"/>
                <a:cs typeface="Times New Roman" panose="02020603050405020304" pitchFamily="18" charset="0"/>
              </a:rPr>
              <a:t>Rehabilitation of Existing Network</a:t>
            </a:r>
            <a:endParaRPr lang="en-US" dirty="0"/>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D7B428CD-39B8-4CF9-B3A4-FCCB4792C740}"/>
                  </a:ext>
                </a:extLst>
              </p:cNvPr>
              <p:cNvSpPr>
                <a:spLocks noGrp="1"/>
              </p:cNvSpPr>
              <p:nvPr>
                <p:ph sz="quarter" idx="13"/>
              </p:nvPr>
            </p:nvSpPr>
            <p:spPr>
              <a:xfrm>
                <a:off x="913149" y="1596177"/>
                <a:ext cx="10363826" cy="5261823"/>
              </a:xfrm>
            </p:spPr>
            <p:txBody>
              <a:bodyPr>
                <a:normAutofit/>
              </a:bodyPr>
              <a:lstStyle/>
              <a:p>
                <a:pPr marL="0" indent="0">
                  <a:buNone/>
                </a:pPr>
                <a:r>
                  <a:rPr lang="en-US" sz="1600" dirty="0">
                    <a:solidFill>
                      <a:schemeClr val="tx2"/>
                    </a:solidFill>
                    <a:latin typeface="Times New Roman" panose="02020603050405020304" pitchFamily="18" charset="0"/>
                    <a:cs typeface="Times New Roman" panose="02020603050405020304" pitchFamily="18" charset="0"/>
                  </a:rPr>
                  <a:t>Calculating harvested rainwater steps:</a:t>
                </a:r>
              </a:p>
              <a:p>
                <a:pPr>
                  <a:buFontTx/>
                  <a:buChar char="-"/>
                </a:pPr>
                <a:endParaRPr lang="en-US" sz="1600" dirty="0">
                  <a:latin typeface="Times New Roman" panose="02020603050405020304" pitchFamily="18" charset="0"/>
                  <a:cs typeface="Times New Roman" panose="02020603050405020304" pitchFamily="18" charset="0"/>
                </a:endParaRPr>
              </a:p>
              <a:p>
                <a:pPr>
                  <a:buFontTx/>
                  <a:buChar char="-"/>
                </a:pPr>
                <a:r>
                  <a:rPr lang="en-US" sz="1600" dirty="0">
                    <a:latin typeface="Times New Roman" panose="02020603050405020304" pitchFamily="18" charset="0"/>
                    <a:cs typeface="Times New Roman" panose="02020603050405020304" pitchFamily="18" charset="0"/>
                  </a:rPr>
                  <a:t>Population</a:t>
                </a:r>
              </a:p>
              <a:p>
                <a:pPr>
                  <a:buFontTx/>
                  <a:buChar char="-"/>
                </a:pPr>
                <a:endParaRPr lang="en-US" sz="1600" dirty="0">
                  <a:latin typeface="Times New Roman" panose="02020603050405020304" pitchFamily="18" charset="0"/>
                  <a:cs typeface="Times New Roman" panose="02020603050405020304" pitchFamily="18" charset="0"/>
                </a:endParaRPr>
              </a:p>
              <a:p>
                <a:pPr>
                  <a:buFontTx/>
                  <a:buChar char="-"/>
                </a:pPr>
                <a:endParaRPr lang="en-US" sz="1600" dirty="0">
                  <a:latin typeface="Times New Roman" panose="02020603050405020304" pitchFamily="18" charset="0"/>
                  <a:cs typeface="Times New Roman" panose="02020603050405020304" pitchFamily="18" charset="0"/>
                </a:endParaRPr>
              </a:p>
              <a:p>
                <a:pPr>
                  <a:buFontTx/>
                  <a:buChar char="-"/>
                </a:pPr>
                <a:endParaRPr lang="en-US" sz="1600" dirty="0">
                  <a:latin typeface="Times New Roman" panose="02020603050405020304" pitchFamily="18" charset="0"/>
                  <a:cs typeface="Times New Roman" panose="02020603050405020304" pitchFamily="18" charset="0"/>
                </a:endParaRPr>
              </a:p>
              <a:p>
                <a:pPr>
                  <a:buFontTx/>
                  <a:buChar char="-"/>
                </a:pPr>
                <a:endParaRPr lang="en-US" sz="1600" dirty="0">
                  <a:effectLst/>
                  <a:latin typeface="Times New Roman" panose="02020603050405020304" pitchFamily="18" charset="0"/>
                  <a:ea typeface="Calibri" panose="020F0502020204030204" pitchFamily="34" charset="0"/>
                  <a:cs typeface="Times New Roman" panose="02020603050405020304" pitchFamily="18" charset="0"/>
                </a:endParaRPr>
              </a:p>
              <a:p>
                <a:pPr marL="0" indent="0">
                  <a:buNone/>
                </a:pPr>
                <a:r>
                  <a:rPr lang="en-US" sz="1600" dirty="0">
                    <a:latin typeface="Times New Roman" panose="02020603050405020304" pitchFamily="18" charset="0"/>
                    <a:ea typeface="Calibri" panose="020F0502020204030204" pitchFamily="34" charset="0"/>
                    <a:cs typeface="Times New Roman" panose="02020603050405020304" pitchFamily="18" charset="0"/>
                  </a:rPr>
                  <a:t>- </a:t>
                </a:r>
                <a:r>
                  <a:rPr lang="en-US" sz="1600" dirty="0">
                    <a:effectLst/>
                    <a:latin typeface="Times New Roman" panose="02020603050405020304" pitchFamily="18" charset="0"/>
                    <a:ea typeface="Calibri" panose="020F0502020204030204" pitchFamily="34" charset="0"/>
                    <a:cs typeface="Times New Roman" panose="02020603050405020304" pitchFamily="18" charset="0"/>
                  </a:rPr>
                  <a:t>Number of apartments:</a:t>
                </a:r>
              </a:p>
              <a:p>
                <a:pPr marL="0" indent="0">
                  <a:buNone/>
                </a:pPr>
                <a14:m>
                  <m:oMathPara xmlns:m="http://schemas.openxmlformats.org/officeDocument/2006/math">
                    <m:oMathParaPr>
                      <m:jc m:val="left"/>
                    </m:oMathParaPr>
                    <m:oMath xmlns:m="http://schemas.openxmlformats.org/officeDocument/2006/math">
                      <m:r>
                        <a:rPr lang="en-US" sz="1600" i="1" smtClean="0">
                          <a:effectLst/>
                          <a:latin typeface="Cambria Math" panose="02040503050406030204" pitchFamily="18" charset="0"/>
                          <a:ea typeface="Calibri" panose="020F0502020204030204" pitchFamily="34" charset="0"/>
                          <a:cs typeface="Times New Roman" panose="02020603050405020304" pitchFamily="18" charset="0"/>
                        </a:rPr>
                        <m:t>𝑛𝑢𝑚𝑏𝑒𝑟</m:t>
                      </m:r>
                      <m:r>
                        <a:rPr lang="en-US" sz="1600" i="1" smtClean="0">
                          <a:effectLst/>
                          <a:latin typeface="Cambria Math" panose="02040503050406030204" pitchFamily="18" charset="0"/>
                          <a:ea typeface="Calibri" panose="020F0502020204030204" pitchFamily="34" charset="0"/>
                          <a:cs typeface="Times New Roman" panose="02020603050405020304" pitchFamily="18" charset="0"/>
                        </a:rPr>
                        <m:t> </m:t>
                      </m:r>
                      <m:r>
                        <a:rPr lang="en-US" sz="1600" i="1" smtClean="0">
                          <a:effectLst/>
                          <a:latin typeface="Cambria Math" panose="02040503050406030204" pitchFamily="18" charset="0"/>
                          <a:ea typeface="Calibri" panose="020F0502020204030204" pitchFamily="34" charset="0"/>
                          <a:cs typeface="Times New Roman" panose="02020603050405020304" pitchFamily="18" charset="0"/>
                        </a:rPr>
                        <m:t>𝑜𝑓</m:t>
                      </m:r>
                      <m:r>
                        <a:rPr lang="en-US" sz="1600" i="1" smtClean="0">
                          <a:effectLst/>
                          <a:latin typeface="Cambria Math" panose="02040503050406030204" pitchFamily="18" charset="0"/>
                          <a:ea typeface="Calibri" panose="020F0502020204030204" pitchFamily="34" charset="0"/>
                          <a:cs typeface="Times New Roman" panose="02020603050405020304" pitchFamily="18" charset="0"/>
                        </a:rPr>
                        <m:t> </m:t>
                      </m:r>
                      <m:r>
                        <a:rPr lang="en-US" sz="1600" i="1" smtClean="0">
                          <a:effectLst/>
                          <a:latin typeface="Cambria Math" panose="02040503050406030204" pitchFamily="18" charset="0"/>
                          <a:ea typeface="Calibri" panose="020F0502020204030204" pitchFamily="34" charset="0"/>
                          <a:cs typeface="Times New Roman" panose="02020603050405020304" pitchFamily="18" charset="0"/>
                        </a:rPr>
                        <m:t>𝑎𝑝𝑎𝑟𝑡𝑚𝑒𝑛𝑡𝑠</m:t>
                      </m:r>
                      <m:r>
                        <a:rPr lang="en-US" sz="1600" i="1" smtClean="0">
                          <a:effectLst/>
                          <a:latin typeface="Cambria Math" panose="02040503050406030204" pitchFamily="18" charset="0"/>
                          <a:ea typeface="Calibri" panose="020F0502020204030204" pitchFamily="34" charset="0"/>
                          <a:cs typeface="Times New Roman" panose="02020603050405020304" pitchFamily="18" charset="0"/>
                        </a:rPr>
                        <m:t>= </m:t>
                      </m:r>
                      <m:f>
                        <m:fPr>
                          <m:ctrlPr>
                            <a:rPr lang="en-US" sz="1600" i="1">
                              <a:effectLst/>
                              <a:latin typeface="Cambria Math" panose="02040503050406030204" pitchFamily="18" charset="0"/>
                              <a:ea typeface="Calibri" panose="020F0502020204030204" pitchFamily="34" charset="0"/>
                              <a:cs typeface="Times New Roman" panose="02020603050405020304" pitchFamily="18" charset="0"/>
                            </a:rPr>
                          </m:ctrlPr>
                        </m:fPr>
                        <m:num>
                          <m:r>
                            <a:rPr lang="en-US" sz="1600" b="0" i="1" smtClean="0">
                              <a:effectLst/>
                              <a:latin typeface="Cambria Math" panose="02040503050406030204" pitchFamily="18" charset="0"/>
                              <a:ea typeface="Calibri" panose="020F0502020204030204" pitchFamily="34" charset="0"/>
                              <a:cs typeface="Times New Roman" panose="02020603050405020304" pitchFamily="18" charset="0"/>
                            </a:rPr>
                            <m:t>3246</m:t>
                          </m:r>
                        </m:num>
                        <m:den>
                          <m:r>
                            <a:rPr lang="en-US" sz="1600" i="1">
                              <a:effectLst/>
                              <a:latin typeface="Cambria Math" panose="02040503050406030204" pitchFamily="18" charset="0"/>
                              <a:ea typeface="Calibri" panose="020F0502020204030204" pitchFamily="34" charset="0"/>
                              <a:cs typeface="Times New Roman" panose="02020603050405020304" pitchFamily="18" charset="0"/>
                            </a:rPr>
                            <m:t>5</m:t>
                          </m:r>
                        </m:den>
                      </m:f>
                      <m:r>
                        <a:rPr lang="en-US" sz="1600" i="1">
                          <a:effectLst/>
                          <a:latin typeface="Cambria Math" panose="02040503050406030204" pitchFamily="18" charset="0"/>
                          <a:ea typeface="Calibri" panose="020F0502020204030204" pitchFamily="34" charset="0"/>
                          <a:cs typeface="Times New Roman" panose="02020603050405020304" pitchFamily="18" charset="0"/>
                        </a:rPr>
                        <m:t>=</m:t>
                      </m:r>
                      <m:r>
                        <a:rPr lang="en-US" sz="1600" b="0" i="1" smtClean="0">
                          <a:effectLst/>
                          <a:latin typeface="Cambria Math" panose="02040503050406030204" pitchFamily="18" charset="0"/>
                          <a:ea typeface="Calibri" panose="020F0502020204030204" pitchFamily="34" charset="0"/>
                          <a:cs typeface="Times New Roman" panose="02020603050405020304" pitchFamily="18" charset="0"/>
                        </a:rPr>
                        <m:t>650</m:t>
                      </m:r>
                      <m:r>
                        <a:rPr lang="en-US" sz="1600" i="1">
                          <a:effectLst/>
                          <a:latin typeface="Cambria Math" panose="02040503050406030204" pitchFamily="18" charset="0"/>
                          <a:ea typeface="Calibri" panose="020F0502020204030204" pitchFamily="34" charset="0"/>
                          <a:cs typeface="Times New Roman" panose="02020603050405020304" pitchFamily="18" charset="0"/>
                        </a:rPr>
                        <m:t> </m:t>
                      </m:r>
                      <m:r>
                        <a:rPr lang="en-US" sz="1600" i="1">
                          <a:effectLst/>
                          <a:latin typeface="Cambria Math" panose="02040503050406030204" pitchFamily="18" charset="0"/>
                          <a:ea typeface="Calibri" panose="020F0502020204030204" pitchFamily="34" charset="0"/>
                          <a:cs typeface="Times New Roman" panose="02020603050405020304" pitchFamily="18" charset="0"/>
                        </a:rPr>
                        <m:t>𝑎𝑝𝑎𝑟𝑡𝑚𝑒𝑛𝑡</m:t>
                      </m:r>
                    </m:oMath>
                  </m:oMathPara>
                </a14:m>
                <a:endParaRPr lang="en-US" sz="1600" dirty="0">
                  <a:effectLst/>
                  <a:latin typeface="Times New Roman" panose="02020603050405020304" pitchFamily="18" charset="0"/>
                  <a:ea typeface="Calibri" panose="020F0502020204030204" pitchFamily="34" charset="0"/>
                  <a:cs typeface="Arial" panose="020B0604020202020204" pitchFamily="34" charset="0"/>
                </a:endParaRPr>
              </a:p>
              <a:p>
                <a:pPr marL="0" indent="0">
                  <a:buNone/>
                </a:pPr>
                <a:endParaRPr lang="en-US" sz="1600" dirty="0">
                  <a:latin typeface="Times New Roman" panose="02020603050405020304" pitchFamily="18" charset="0"/>
                  <a:ea typeface="Calibri" panose="020F0502020204030204" pitchFamily="34" charset="0"/>
                  <a:cs typeface="Arial" panose="020B0604020202020204" pitchFamily="34" charset="0"/>
                </a:endParaRPr>
              </a:p>
              <a:p>
                <a:pPr marL="0" indent="0">
                  <a:buNone/>
                </a:pPr>
                <a:endParaRPr lang="en-US" sz="1600" dirty="0">
                  <a:effectLst/>
                  <a:latin typeface="Times New Roman" panose="02020603050405020304" pitchFamily="18" charset="0"/>
                  <a:ea typeface="Calibri" panose="020F0502020204030204" pitchFamily="34" charset="0"/>
                  <a:cs typeface="Arial" panose="020B0604020202020204" pitchFamily="34" charset="0"/>
                </a:endParaRPr>
              </a:p>
              <a:p>
                <a:pPr marL="0" indent="0">
                  <a:buNone/>
                </a:pPr>
                <a:endParaRPr lang="en-US" sz="1600" dirty="0">
                  <a:latin typeface="Times New Roman" panose="02020603050405020304" pitchFamily="18" charset="0"/>
                  <a:cs typeface="Times New Roman" panose="02020603050405020304" pitchFamily="18" charset="0"/>
                </a:endParaRPr>
              </a:p>
              <a:p>
                <a:pPr marL="0" indent="0">
                  <a:buNone/>
                </a:pPr>
                <a:endParaRPr lang="en-US" sz="1600" dirty="0">
                  <a:solidFill>
                    <a:schemeClr val="tx2"/>
                  </a:solidFill>
                  <a:latin typeface="Times New Roman" panose="02020603050405020304" pitchFamily="18" charset="0"/>
                  <a:cs typeface="Times New Roman" panose="02020603050405020304" pitchFamily="18" charset="0"/>
                </a:endParaRPr>
              </a:p>
            </p:txBody>
          </p:sp>
        </mc:Choice>
        <mc:Fallback xmlns="">
          <p:sp>
            <p:nvSpPr>
              <p:cNvPr id="3" name="Content Placeholder 2">
                <a:extLst>
                  <a:ext uri="{FF2B5EF4-FFF2-40B4-BE49-F238E27FC236}">
                    <a16:creationId xmlns:a16="http://schemas.microsoft.com/office/drawing/2014/main" id="{D7B428CD-39B8-4CF9-B3A4-FCCB4792C740}"/>
                  </a:ext>
                </a:extLst>
              </p:cNvPr>
              <p:cNvSpPr>
                <a:spLocks noGrp="1" noRot="1" noChangeAspect="1" noMove="1" noResize="1" noEditPoints="1" noAdjustHandles="1" noChangeArrowheads="1" noChangeShapeType="1" noTextEdit="1"/>
              </p:cNvSpPr>
              <p:nvPr>
                <p:ph sz="quarter" idx="13"/>
              </p:nvPr>
            </p:nvSpPr>
            <p:spPr>
              <a:xfrm>
                <a:off x="913149" y="1596177"/>
                <a:ext cx="10363826" cy="5261823"/>
              </a:xfrm>
              <a:blipFill>
                <a:blip r:embed="rId2"/>
                <a:stretch>
                  <a:fillRect l="-353"/>
                </a:stretch>
              </a:blipFill>
            </p:spPr>
            <p:txBody>
              <a:bodyPr/>
              <a:lstStyle/>
              <a:p>
                <a:r>
                  <a:rPr lang="en-US">
                    <a:noFill/>
                  </a:rPr>
                  <a:t> </a:t>
                </a:r>
              </a:p>
            </p:txBody>
          </p:sp>
        </mc:Fallback>
      </mc:AlternateContent>
      <p:graphicFrame>
        <p:nvGraphicFramePr>
          <p:cNvPr id="4" name="Table 3">
            <a:extLst>
              <a:ext uri="{FF2B5EF4-FFF2-40B4-BE49-F238E27FC236}">
                <a16:creationId xmlns:a16="http://schemas.microsoft.com/office/drawing/2014/main" id="{B34816ED-38EB-4ADB-87C4-AC886FC8ADAF}"/>
              </a:ext>
            </a:extLst>
          </p:cNvPr>
          <p:cNvGraphicFramePr>
            <a:graphicFrameLocks noGrp="1"/>
          </p:cNvGraphicFramePr>
          <p:nvPr>
            <p:extLst>
              <p:ext uri="{D42A27DB-BD31-4B8C-83A1-F6EECF244321}">
                <p14:modId xmlns:p14="http://schemas.microsoft.com/office/powerpoint/2010/main" val="2883199448"/>
              </p:ext>
            </p:extLst>
          </p:nvPr>
        </p:nvGraphicFramePr>
        <p:xfrm>
          <a:off x="1045045" y="2816537"/>
          <a:ext cx="4534120" cy="1224925"/>
        </p:xfrm>
        <a:graphic>
          <a:graphicData uri="http://schemas.openxmlformats.org/drawingml/2006/table">
            <a:tbl>
              <a:tblPr firstRow="1" firstCol="1" bandRow="1">
                <a:tableStyleId>{5C22544A-7EE6-4342-B048-85BDC9FD1C3A}</a:tableStyleId>
              </a:tblPr>
              <a:tblGrid>
                <a:gridCol w="1178772">
                  <a:extLst>
                    <a:ext uri="{9D8B030D-6E8A-4147-A177-3AD203B41FA5}">
                      <a16:colId xmlns:a16="http://schemas.microsoft.com/office/drawing/2014/main" val="2832580984"/>
                    </a:ext>
                  </a:extLst>
                </a:gridCol>
                <a:gridCol w="1656091">
                  <a:extLst>
                    <a:ext uri="{9D8B030D-6E8A-4147-A177-3AD203B41FA5}">
                      <a16:colId xmlns:a16="http://schemas.microsoft.com/office/drawing/2014/main" val="418630852"/>
                    </a:ext>
                  </a:extLst>
                </a:gridCol>
                <a:gridCol w="1699257">
                  <a:extLst>
                    <a:ext uri="{9D8B030D-6E8A-4147-A177-3AD203B41FA5}">
                      <a16:colId xmlns:a16="http://schemas.microsoft.com/office/drawing/2014/main" val="4099538841"/>
                    </a:ext>
                  </a:extLst>
                </a:gridCol>
              </a:tblGrid>
              <a:tr h="832765">
                <a:tc>
                  <a:txBody>
                    <a:bodyPr/>
                    <a:lstStyle/>
                    <a:p>
                      <a:pPr marL="0" marR="0" algn="ctr">
                        <a:lnSpc>
                          <a:spcPct val="150000"/>
                        </a:lnSpc>
                        <a:spcBef>
                          <a:spcPts val="0"/>
                        </a:spcBef>
                        <a:spcAft>
                          <a:spcPts val="0"/>
                        </a:spcAft>
                      </a:pPr>
                      <a:r>
                        <a:rPr lang="en-US" sz="1400" dirty="0">
                          <a:effectLst/>
                          <a:latin typeface="Times New Roman" panose="02020603050405020304" pitchFamily="18" charset="0"/>
                          <a:cs typeface="Times New Roman" panose="02020603050405020304" pitchFamily="18" charset="0"/>
                        </a:rPr>
                        <a:t>zone</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solidFill>
                      <a:schemeClr val="tx2"/>
                    </a:solidFill>
                  </a:tcPr>
                </a:tc>
                <a:tc>
                  <a:txBody>
                    <a:bodyPr/>
                    <a:lstStyle/>
                    <a:p>
                      <a:pPr marL="0" marR="0" algn="ctr">
                        <a:lnSpc>
                          <a:spcPct val="150000"/>
                        </a:lnSpc>
                        <a:spcBef>
                          <a:spcPts val="0"/>
                        </a:spcBef>
                        <a:spcAft>
                          <a:spcPts val="0"/>
                        </a:spcAft>
                      </a:pPr>
                      <a:r>
                        <a:rPr lang="en-US" sz="1400" dirty="0">
                          <a:effectLst/>
                          <a:latin typeface="Times New Roman" panose="02020603050405020304" pitchFamily="18" charset="0"/>
                          <a:cs typeface="Times New Roman" panose="02020603050405020304" pitchFamily="18" charset="0"/>
                        </a:rPr>
                        <a:t>Population in 2020</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solidFill>
                      <a:schemeClr val="tx2"/>
                    </a:solidFill>
                  </a:tcPr>
                </a:tc>
                <a:tc>
                  <a:txBody>
                    <a:bodyPr/>
                    <a:lstStyle/>
                    <a:p>
                      <a:pPr marL="0" marR="0" algn="ctr">
                        <a:lnSpc>
                          <a:spcPct val="150000"/>
                        </a:lnSpc>
                        <a:spcBef>
                          <a:spcPts val="0"/>
                        </a:spcBef>
                        <a:spcAft>
                          <a:spcPts val="0"/>
                        </a:spcAft>
                      </a:pPr>
                      <a:r>
                        <a:rPr lang="en-US" sz="1400" dirty="0">
                          <a:effectLst/>
                          <a:latin typeface="Times New Roman" panose="02020603050405020304" pitchFamily="18" charset="0"/>
                          <a:cs typeface="Times New Roman" panose="02020603050405020304" pitchFamily="18" charset="0"/>
                        </a:rPr>
                        <a:t>Population in 2025</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solidFill>
                      <a:schemeClr val="tx2"/>
                    </a:solidFill>
                  </a:tcPr>
                </a:tc>
                <a:extLst>
                  <a:ext uri="{0D108BD9-81ED-4DB2-BD59-A6C34878D82A}">
                    <a16:rowId xmlns:a16="http://schemas.microsoft.com/office/drawing/2014/main" val="500479845"/>
                  </a:ext>
                </a:extLst>
              </a:tr>
              <a:tr h="392160">
                <a:tc>
                  <a:txBody>
                    <a:bodyPr/>
                    <a:lstStyle/>
                    <a:p>
                      <a:pPr marL="0" marR="0" algn="ctr">
                        <a:lnSpc>
                          <a:spcPct val="150000"/>
                        </a:lnSpc>
                        <a:spcBef>
                          <a:spcPts val="0"/>
                        </a:spcBef>
                        <a:spcAft>
                          <a:spcPts val="0"/>
                        </a:spcAft>
                      </a:pPr>
                      <a:r>
                        <a:rPr lang="en-US" sz="1400" dirty="0">
                          <a:effectLst/>
                          <a:latin typeface="Times New Roman" panose="02020603050405020304" pitchFamily="18" charset="0"/>
                          <a:cs typeface="Times New Roman" panose="02020603050405020304" pitchFamily="18" charset="0"/>
                        </a:rPr>
                        <a:t>E0.1</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solidFill>
                      <a:schemeClr val="bg2">
                        <a:lumMod val="75000"/>
                      </a:schemeClr>
                    </a:solidFill>
                  </a:tcPr>
                </a:tc>
                <a:tc>
                  <a:txBody>
                    <a:bodyPr/>
                    <a:lstStyle/>
                    <a:p>
                      <a:pPr marL="0" marR="0" algn="ctr">
                        <a:lnSpc>
                          <a:spcPct val="150000"/>
                        </a:lnSpc>
                        <a:spcBef>
                          <a:spcPts val="0"/>
                        </a:spcBef>
                        <a:spcAft>
                          <a:spcPts val="0"/>
                        </a:spcAft>
                      </a:pPr>
                      <a:r>
                        <a:rPr lang="en-US" sz="1400" dirty="0">
                          <a:effectLst/>
                          <a:latin typeface="Times New Roman" panose="02020603050405020304" pitchFamily="18" charset="0"/>
                          <a:cs typeface="Times New Roman" panose="02020603050405020304" pitchFamily="18" charset="0"/>
                        </a:rPr>
                        <a:t>8288</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solidFill>
                      <a:schemeClr val="bg2">
                        <a:lumMod val="60000"/>
                        <a:lumOff val="40000"/>
                      </a:schemeClr>
                    </a:solidFill>
                  </a:tcPr>
                </a:tc>
                <a:tc>
                  <a:txBody>
                    <a:bodyPr/>
                    <a:lstStyle/>
                    <a:p>
                      <a:pPr marL="0" marR="0" algn="ctr">
                        <a:lnSpc>
                          <a:spcPct val="150000"/>
                        </a:lnSpc>
                        <a:spcBef>
                          <a:spcPts val="0"/>
                        </a:spcBef>
                        <a:spcAft>
                          <a:spcPts val="0"/>
                        </a:spcAft>
                      </a:pPr>
                      <a:r>
                        <a:rPr lang="en-US" sz="1400" dirty="0">
                          <a:effectLst/>
                          <a:latin typeface="Times New Roman" panose="02020603050405020304" pitchFamily="18" charset="0"/>
                          <a:ea typeface="Calibri" panose="020F0502020204030204" pitchFamily="34" charset="0"/>
                          <a:cs typeface="Times New Roman" panose="02020603050405020304" pitchFamily="18" charset="0"/>
                        </a:rPr>
                        <a:t>11534</a:t>
                      </a:r>
                    </a:p>
                  </a:txBody>
                  <a:tcPr marL="68580" marR="68580" marT="0" marB="0" anchor="ctr">
                    <a:solidFill>
                      <a:schemeClr val="bg2">
                        <a:lumMod val="60000"/>
                        <a:lumOff val="40000"/>
                      </a:schemeClr>
                    </a:solidFill>
                  </a:tcPr>
                </a:tc>
                <a:extLst>
                  <a:ext uri="{0D108BD9-81ED-4DB2-BD59-A6C34878D82A}">
                    <a16:rowId xmlns:a16="http://schemas.microsoft.com/office/drawing/2014/main" val="882895511"/>
                  </a:ext>
                </a:extLst>
              </a:tr>
            </a:tbl>
          </a:graphicData>
        </a:graphic>
      </p:graphicFrame>
    </p:spTree>
    <p:extLst>
      <p:ext uri="{BB962C8B-B14F-4D97-AF65-F5344CB8AC3E}">
        <p14:creationId xmlns:p14="http://schemas.microsoft.com/office/powerpoint/2010/main" val="366466109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3774" y="0"/>
            <a:ext cx="10364451" cy="1596177"/>
          </a:xfrm>
        </p:spPr>
        <p:txBody>
          <a:bodyPr/>
          <a:lstStyle/>
          <a:p>
            <a:r>
              <a:rPr lang="en-US" b="1" dirty="0">
                <a:solidFill>
                  <a:schemeClr val="tx2"/>
                </a:solidFill>
                <a:latin typeface="Times New Roman" panose="02020603050405020304" pitchFamily="18" charset="0"/>
                <a:cs typeface="Times New Roman" panose="02020603050405020304" pitchFamily="18" charset="0"/>
              </a:rPr>
              <a:t>Overview of Nablus city </a:t>
            </a:r>
            <a:endParaRPr lang="en-US" dirty="0">
              <a:solidFill>
                <a:schemeClr val="tx2"/>
              </a:solidFill>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sz="quarter" idx="13"/>
          </p:nvPr>
        </p:nvSpPr>
        <p:spPr>
          <a:xfrm>
            <a:off x="914398" y="1596177"/>
            <a:ext cx="10734263" cy="5261823"/>
          </a:xfrm>
        </p:spPr>
        <p:txBody>
          <a:bodyPr>
            <a:normAutofit/>
          </a:bodyPr>
          <a:lstStyle/>
          <a:p>
            <a:r>
              <a:rPr lang="en-US" cap="none" dirty="0">
                <a:latin typeface="Times New Roman" panose="02020603050405020304" pitchFamily="18" charset="0"/>
                <a:cs typeface="Times New Roman" panose="02020603050405020304" pitchFamily="18" charset="0"/>
              </a:rPr>
              <a:t>Nablus city considered to be the center of a commercial and cultural center for Palestinians</a:t>
            </a:r>
            <a:r>
              <a:rPr lang="ar-BH" cap="none" dirty="0">
                <a:latin typeface="Times New Roman" panose="02020603050405020304" pitchFamily="18" charset="0"/>
                <a:cs typeface="Times New Roman" panose="02020603050405020304" pitchFamily="18" charset="0"/>
              </a:rPr>
              <a:t> </a:t>
            </a:r>
            <a:r>
              <a:rPr lang="ar-SA" cap="none" dirty="0">
                <a:latin typeface="Times New Roman" panose="02020603050405020304" pitchFamily="18" charset="0"/>
                <a:cs typeface="Times New Roman" panose="02020603050405020304" pitchFamily="18" charset="0"/>
              </a:rPr>
              <a:t>,</a:t>
            </a:r>
            <a:r>
              <a:rPr lang="en-US" cap="none" dirty="0">
                <a:latin typeface="Times New Roman" panose="02020603050405020304" pitchFamily="18" charset="0"/>
                <a:cs typeface="Times New Roman" panose="02020603050405020304" pitchFamily="18" charset="0"/>
              </a:rPr>
              <a:t>It has a population that estimated to be 126,132 capita in 2007 and 186117 in 2017 with a growth rate of 3% ( PCBS, 2017), it represents 4.73% from west bank population .</a:t>
            </a:r>
          </a:p>
          <a:p>
            <a:pPr marL="0" indent="0">
              <a:buNone/>
            </a:pPr>
            <a:endParaRPr lang="en-US" cap="none" dirty="0">
              <a:latin typeface="Times New Roman" panose="02020603050405020304" pitchFamily="18" charset="0"/>
              <a:cs typeface="Times New Roman" panose="02020603050405020304" pitchFamily="18" charset="0"/>
            </a:endParaRPr>
          </a:p>
          <a:p>
            <a:r>
              <a:rPr lang="en-US" cap="none" dirty="0">
                <a:latin typeface="Times New Roman" panose="02020603050405020304" pitchFamily="18" charset="0"/>
                <a:cs typeface="Times New Roman" panose="02020603050405020304" pitchFamily="18" charset="0"/>
              </a:rPr>
              <a:t> it has the Mediterranean climate, the coldest month is January with the temperature usually at 6. 2°c. rain generally falls between October and march, with a mean annual rainfall of 471- 652mm. the average annual temperature is 16-18oc while the average annual humidity is approximately 60%, as for its topography, Nablus city is located at an altitude of465-539m above sea level.</a:t>
            </a:r>
          </a:p>
        </p:txBody>
      </p:sp>
    </p:spTree>
    <p:extLst>
      <p:ext uri="{BB962C8B-B14F-4D97-AF65-F5344CB8AC3E}">
        <p14:creationId xmlns:p14="http://schemas.microsoft.com/office/powerpoint/2010/main" val="24841911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D34660-ECFA-4611-B2F4-3B4561992319}"/>
              </a:ext>
            </a:extLst>
          </p:cNvPr>
          <p:cNvSpPr>
            <a:spLocks noGrp="1"/>
          </p:cNvSpPr>
          <p:nvPr>
            <p:ph type="title"/>
          </p:nvPr>
        </p:nvSpPr>
        <p:spPr>
          <a:xfrm>
            <a:off x="913149" y="0"/>
            <a:ext cx="10364451" cy="1596177"/>
          </a:xfrm>
        </p:spPr>
        <p:txBody>
          <a:bodyPr/>
          <a:lstStyle/>
          <a:p>
            <a:r>
              <a:rPr lang="en-US" sz="3600" b="1" kern="0" cap="all" dirty="0">
                <a:solidFill>
                  <a:schemeClr val="tx2"/>
                </a:solidFill>
                <a:effectLst/>
                <a:latin typeface="Times New Roman" panose="02020603050405020304" pitchFamily="18" charset="0"/>
                <a:ea typeface="Times New Roman" panose="02020603050405020304" pitchFamily="18" charset="0"/>
                <a:cs typeface="Times New Roman" panose="02020603050405020304" pitchFamily="18" charset="0"/>
              </a:rPr>
              <a:t>Rehabilitation of Existing Network</a:t>
            </a:r>
            <a:endParaRPr lang="en-US" dirty="0"/>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697350B6-06CA-47D2-A530-FF77E4E7D1EB}"/>
                  </a:ext>
                </a:extLst>
              </p:cNvPr>
              <p:cNvSpPr>
                <a:spLocks noGrp="1"/>
              </p:cNvSpPr>
              <p:nvPr>
                <p:ph sz="quarter" idx="13"/>
              </p:nvPr>
            </p:nvSpPr>
            <p:spPr>
              <a:xfrm>
                <a:off x="913149" y="1596177"/>
                <a:ext cx="10363826" cy="5261823"/>
              </a:xfrm>
            </p:spPr>
            <p:txBody>
              <a:bodyPr/>
              <a:lstStyle/>
              <a:p>
                <a:pPr>
                  <a:buFontTx/>
                  <a:buChar char="-"/>
                </a:pPr>
                <a:endParaRPr lang="en-US" sz="1600" dirty="0">
                  <a:effectLst/>
                  <a:latin typeface="Times New Roman" panose="02020603050405020304" pitchFamily="18" charset="0"/>
                  <a:ea typeface="Calibri" panose="020F0502020204030204" pitchFamily="34" charset="0"/>
                  <a:cs typeface="Times New Roman" panose="02020603050405020304" pitchFamily="18" charset="0"/>
                </a:endParaRPr>
              </a:p>
              <a:p>
                <a:pPr>
                  <a:buFontTx/>
                  <a:buChar char="-"/>
                </a:pP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Number of units depending on the category:</a:t>
                </a:r>
              </a:p>
              <a:p>
                <a:pPr marL="0" indent="0">
                  <a:buNone/>
                </a:pPr>
                <a14:m>
                  <m:oMathPara xmlns:m="http://schemas.openxmlformats.org/officeDocument/2006/math">
                    <m:oMathParaPr>
                      <m:jc m:val="left"/>
                    </m:oMathParaPr>
                    <m:oMath xmlns:m="http://schemas.openxmlformats.org/officeDocument/2006/math">
                      <m:r>
                        <a:rPr lang="en-US" sz="1800" i="1" smtClean="0">
                          <a:effectLst/>
                          <a:latin typeface="Cambria Math" panose="02040503050406030204" pitchFamily="18" charset="0"/>
                          <a:ea typeface="Times New Roman" panose="02020603050405020304" pitchFamily="18" charset="0"/>
                          <a:cs typeface="Times New Roman" panose="02020603050405020304" pitchFamily="18" charset="0"/>
                        </a:rPr>
                        <m:t>𝑛𝑢𝑚𝑏𝑒𝑟</m:t>
                      </m:r>
                      <m:r>
                        <a:rPr lang="en-US" sz="1800" i="1" smtClean="0">
                          <a:effectLst/>
                          <a:latin typeface="Cambria Math" panose="02040503050406030204" pitchFamily="18" charset="0"/>
                          <a:ea typeface="Times New Roman" panose="02020603050405020304" pitchFamily="18" charset="0"/>
                          <a:cs typeface="Times New Roman" panose="02020603050405020304" pitchFamily="18" charset="0"/>
                        </a:rPr>
                        <m:t> </m:t>
                      </m:r>
                      <m:r>
                        <a:rPr lang="en-US" sz="1800" i="1" smtClean="0">
                          <a:effectLst/>
                          <a:latin typeface="Cambria Math" panose="02040503050406030204" pitchFamily="18" charset="0"/>
                          <a:ea typeface="Times New Roman" panose="02020603050405020304" pitchFamily="18" charset="0"/>
                          <a:cs typeface="Times New Roman" panose="02020603050405020304" pitchFamily="18" charset="0"/>
                        </a:rPr>
                        <m:t>𝑜𝑓</m:t>
                      </m:r>
                      <m:r>
                        <a:rPr lang="en-US" sz="1800" i="1" smtClean="0">
                          <a:effectLst/>
                          <a:latin typeface="Cambria Math" panose="02040503050406030204" pitchFamily="18" charset="0"/>
                          <a:ea typeface="Times New Roman" panose="02020603050405020304" pitchFamily="18" charset="0"/>
                          <a:cs typeface="Times New Roman" panose="02020603050405020304" pitchFamily="18" charset="0"/>
                        </a:rPr>
                        <m:t> </m:t>
                      </m:r>
                      <m:r>
                        <a:rPr lang="en-US" sz="1800" i="1" smtClean="0">
                          <a:effectLst/>
                          <a:latin typeface="Cambria Math" panose="02040503050406030204" pitchFamily="18" charset="0"/>
                          <a:ea typeface="Times New Roman" panose="02020603050405020304" pitchFamily="18" charset="0"/>
                          <a:cs typeface="Times New Roman" panose="02020603050405020304" pitchFamily="18" charset="0"/>
                        </a:rPr>
                        <m:t>𝑢𝑛𝑖𝑡𝑠</m:t>
                      </m:r>
                      <m:r>
                        <a:rPr lang="en-US" sz="1800" i="1" smtClean="0">
                          <a:effectLst/>
                          <a:latin typeface="Cambria Math" panose="02040503050406030204" pitchFamily="18" charset="0"/>
                          <a:ea typeface="Times New Roman" panose="02020603050405020304" pitchFamily="18" charset="0"/>
                          <a:cs typeface="Times New Roman" panose="02020603050405020304" pitchFamily="18" charset="0"/>
                        </a:rPr>
                        <m:t>= </m:t>
                      </m:r>
                      <m:f>
                        <m:fPr>
                          <m:ctrlPr>
                            <a:rPr lang="en-US" sz="1800" i="1">
                              <a:effectLst/>
                              <a:latin typeface="Cambria Math" panose="02040503050406030204" pitchFamily="18" charset="0"/>
                              <a:ea typeface="Calibri" panose="020F0502020204030204" pitchFamily="34" charset="0"/>
                              <a:cs typeface="Times New Roman" panose="02020603050405020304" pitchFamily="18" charset="0"/>
                            </a:rPr>
                          </m:ctrlPr>
                        </m:fPr>
                        <m:num>
                          <m:r>
                            <a:rPr lang="en-US" sz="1800" b="0" i="1" smtClean="0">
                              <a:effectLst/>
                              <a:latin typeface="Cambria Math" panose="02040503050406030204" pitchFamily="18" charset="0"/>
                              <a:ea typeface="Calibri" panose="020F0502020204030204" pitchFamily="34" charset="0"/>
                              <a:cs typeface="Times New Roman" panose="02020603050405020304" pitchFamily="18" charset="0"/>
                            </a:rPr>
                            <m:t>650</m:t>
                          </m:r>
                          <m:r>
                            <a:rPr lang="en-US" sz="1800" i="1">
                              <a:effectLst/>
                              <a:latin typeface="Cambria Math" panose="02040503050406030204" pitchFamily="18" charset="0"/>
                              <a:ea typeface="Calibri" panose="020F0502020204030204" pitchFamily="34" charset="0"/>
                              <a:cs typeface="Times New Roman" panose="02020603050405020304" pitchFamily="18" charset="0"/>
                            </a:rPr>
                            <m:t> </m:t>
                          </m:r>
                        </m:num>
                        <m:den>
                          <m:r>
                            <a:rPr lang="en-US" sz="1800" i="1">
                              <a:effectLst/>
                              <a:latin typeface="Cambria Math" panose="02040503050406030204" pitchFamily="18" charset="0"/>
                              <a:ea typeface="Calibri" panose="020F0502020204030204" pitchFamily="34" charset="0"/>
                              <a:cs typeface="Times New Roman" panose="02020603050405020304" pitchFamily="18" charset="0"/>
                            </a:rPr>
                            <m:t>10</m:t>
                          </m:r>
                          <m:r>
                            <a:rPr lang="en-US" sz="1800" i="1">
                              <a:effectLst/>
                              <a:latin typeface="Cambria Math" panose="02040503050406030204" pitchFamily="18" charset="0"/>
                              <a:ea typeface="Calibri" panose="020F0502020204030204" pitchFamily="34" charset="0"/>
                              <a:cs typeface="Times New Roman" panose="02020603050405020304" pitchFamily="18" charset="0"/>
                            </a:rPr>
                            <m:t>∗</m:t>
                          </m:r>
                          <m:r>
                            <a:rPr lang="en-US" sz="1800" i="1">
                              <a:effectLst/>
                              <a:latin typeface="Cambria Math" panose="02040503050406030204" pitchFamily="18" charset="0"/>
                              <a:ea typeface="Calibri" panose="020F0502020204030204" pitchFamily="34" charset="0"/>
                              <a:cs typeface="Times New Roman" panose="02020603050405020304" pitchFamily="18" charset="0"/>
                            </a:rPr>
                            <m:t>4</m:t>
                          </m:r>
                        </m:den>
                      </m:f>
                      <m:r>
                        <a:rPr lang="en-US" sz="1800" i="1">
                          <a:effectLst/>
                          <a:latin typeface="Cambria Math" panose="02040503050406030204" pitchFamily="18" charset="0"/>
                          <a:ea typeface="Calibri" panose="020F0502020204030204" pitchFamily="34" charset="0"/>
                          <a:cs typeface="Times New Roman" panose="02020603050405020304" pitchFamily="18" charset="0"/>
                        </a:rPr>
                        <m:t>=</m:t>
                      </m:r>
                      <m:r>
                        <a:rPr lang="en-US" sz="1800" b="0" i="1" smtClean="0">
                          <a:effectLst/>
                          <a:latin typeface="Cambria Math" panose="02040503050406030204" pitchFamily="18" charset="0"/>
                          <a:ea typeface="Calibri" panose="020F0502020204030204" pitchFamily="34" charset="0"/>
                          <a:cs typeface="Times New Roman" panose="02020603050405020304" pitchFamily="18" charset="0"/>
                        </a:rPr>
                        <m:t>16</m:t>
                      </m:r>
                      <m:r>
                        <a:rPr lang="en-US" sz="1800" b="0" i="1" smtClean="0">
                          <a:effectLst/>
                          <a:latin typeface="Cambria Math" panose="02040503050406030204" pitchFamily="18" charset="0"/>
                          <a:ea typeface="Calibri" panose="020F0502020204030204" pitchFamily="34" charset="0"/>
                          <a:cs typeface="Times New Roman" panose="02020603050405020304" pitchFamily="18" charset="0"/>
                        </a:rPr>
                        <m:t>.</m:t>
                      </m:r>
                      <m:r>
                        <a:rPr lang="en-US" sz="1800" b="0" i="1" smtClean="0">
                          <a:effectLst/>
                          <a:latin typeface="Cambria Math" panose="02040503050406030204" pitchFamily="18" charset="0"/>
                          <a:ea typeface="Calibri" panose="020F0502020204030204" pitchFamily="34" charset="0"/>
                          <a:cs typeface="Times New Roman" panose="02020603050405020304" pitchFamily="18" charset="0"/>
                        </a:rPr>
                        <m:t>25</m:t>
                      </m:r>
                      <m:r>
                        <a:rPr lang="en-US" sz="1800" i="1">
                          <a:effectLst/>
                          <a:latin typeface="Cambria Math" panose="02040503050406030204" pitchFamily="18" charset="0"/>
                          <a:ea typeface="Calibri" panose="020F0502020204030204" pitchFamily="34" charset="0"/>
                          <a:cs typeface="Times New Roman" panose="02020603050405020304" pitchFamily="18" charset="0"/>
                        </a:rPr>
                        <m:t> </m:t>
                      </m:r>
                      <m:r>
                        <a:rPr lang="en-US" sz="1800" i="1">
                          <a:effectLst/>
                          <a:latin typeface="Cambria Math" panose="02040503050406030204" pitchFamily="18" charset="0"/>
                          <a:ea typeface="Calibri" panose="020F0502020204030204" pitchFamily="34" charset="0"/>
                          <a:cs typeface="Times New Roman" panose="02020603050405020304" pitchFamily="18" charset="0"/>
                        </a:rPr>
                        <m:t>𝑢𝑛𝑖𝑡𝑠</m:t>
                      </m:r>
                    </m:oMath>
                  </m:oMathPara>
                </a14:m>
                <a:endParaRPr lang="en-US" sz="1800" dirty="0">
                  <a:effectLst/>
                  <a:latin typeface="Times New Roman" panose="02020603050405020304" pitchFamily="18" charset="0"/>
                  <a:ea typeface="Calibri" panose="020F0502020204030204" pitchFamily="34" charset="0"/>
                  <a:cs typeface="Arial" panose="020B0604020202020204" pitchFamily="34" charset="0"/>
                </a:endParaRPr>
              </a:p>
              <a:p>
                <a:pPr marL="0" indent="0">
                  <a:buNone/>
                </a:pPr>
                <a:endParaRPr lang="en-US" sz="1800" dirty="0">
                  <a:latin typeface="Times New Roman" panose="02020603050405020304" pitchFamily="18" charset="0"/>
                  <a:ea typeface="Calibri" panose="020F0502020204030204" pitchFamily="34" charset="0"/>
                  <a:cs typeface="Times New Roman" panose="02020603050405020304" pitchFamily="18" charset="0"/>
                </a:endParaRPr>
              </a:p>
              <a:p>
                <a:pPr>
                  <a:buFontTx/>
                  <a:buChar char="-"/>
                </a:pPr>
                <a:endParaRPr lang="en-US" sz="1800" dirty="0">
                  <a:effectLst/>
                  <a:latin typeface="Times New Roman" panose="02020603050405020304" pitchFamily="18" charset="0"/>
                  <a:ea typeface="Calibri" panose="020F0502020204030204" pitchFamily="34" charset="0"/>
                  <a:cs typeface="Times New Roman" panose="02020603050405020304" pitchFamily="18" charset="0"/>
                </a:endParaRPr>
              </a:p>
              <a:p>
                <a:pPr>
                  <a:buFontTx/>
                  <a:buChar char="-"/>
                </a:pP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Amount of collected water:</a:t>
                </a:r>
              </a:p>
              <a:p>
                <a:pPr marL="0" indent="0">
                  <a:buNone/>
                </a:pPr>
                <a14:m>
                  <m:oMathPara xmlns:m="http://schemas.openxmlformats.org/officeDocument/2006/math">
                    <m:oMathParaPr>
                      <m:jc m:val="left"/>
                    </m:oMathParaPr>
                    <m:oMath xmlns:m="http://schemas.openxmlformats.org/officeDocument/2006/math">
                      <m:r>
                        <a:rPr lang="en-US" sz="1800" i="1" smtClean="0">
                          <a:effectLst/>
                          <a:latin typeface="Cambria Math" panose="02040503050406030204" pitchFamily="18" charset="0"/>
                          <a:ea typeface="Times New Roman" panose="02020603050405020304" pitchFamily="18" charset="0"/>
                          <a:cs typeface="Times New Roman" panose="02020603050405020304" pitchFamily="18" charset="0"/>
                        </a:rPr>
                        <m:t>𝑐𝑜𝑙𝑙𝑒𝑐𝑡𝑒𝑑</m:t>
                      </m:r>
                      <m:r>
                        <a:rPr lang="en-US" sz="1800" i="1" smtClean="0">
                          <a:effectLst/>
                          <a:latin typeface="Cambria Math" panose="02040503050406030204" pitchFamily="18" charset="0"/>
                          <a:ea typeface="Times New Roman" panose="02020603050405020304" pitchFamily="18" charset="0"/>
                          <a:cs typeface="Times New Roman" panose="02020603050405020304" pitchFamily="18" charset="0"/>
                        </a:rPr>
                        <m:t> </m:t>
                      </m:r>
                      <m:r>
                        <a:rPr lang="en-US" sz="1800" i="1" smtClean="0">
                          <a:effectLst/>
                          <a:latin typeface="Cambria Math" panose="02040503050406030204" pitchFamily="18" charset="0"/>
                          <a:ea typeface="Times New Roman" panose="02020603050405020304" pitchFamily="18" charset="0"/>
                          <a:cs typeface="Times New Roman" panose="02020603050405020304" pitchFamily="18" charset="0"/>
                        </a:rPr>
                        <m:t>𝑤𝑎𝑡𝑒𝑟</m:t>
                      </m:r>
                      <m:r>
                        <a:rPr lang="en-US" sz="1800" i="1" smtClean="0">
                          <a:effectLst/>
                          <a:latin typeface="Cambria Math" panose="02040503050406030204" pitchFamily="18" charset="0"/>
                          <a:ea typeface="Times New Roman" panose="02020603050405020304" pitchFamily="18" charset="0"/>
                          <a:cs typeface="Times New Roman" panose="02020603050405020304" pitchFamily="18" charset="0"/>
                        </a:rPr>
                        <m:t>=</m:t>
                      </m:r>
                      <m:r>
                        <a:rPr lang="en-US" sz="1800" b="0" i="1" smtClean="0">
                          <a:effectLst/>
                          <a:latin typeface="Cambria Math" panose="02040503050406030204" pitchFamily="18" charset="0"/>
                          <a:ea typeface="Times New Roman" panose="02020603050405020304" pitchFamily="18" charset="0"/>
                          <a:cs typeface="Times New Roman" panose="02020603050405020304" pitchFamily="18" charset="0"/>
                        </a:rPr>
                        <m:t>16</m:t>
                      </m:r>
                      <m:r>
                        <a:rPr lang="en-US" sz="1800" b="0" i="1" smtClean="0">
                          <a:effectLst/>
                          <a:latin typeface="Cambria Math" panose="02040503050406030204" pitchFamily="18" charset="0"/>
                          <a:ea typeface="Times New Roman" panose="02020603050405020304" pitchFamily="18" charset="0"/>
                          <a:cs typeface="Times New Roman" panose="02020603050405020304" pitchFamily="18" charset="0"/>
                        </a:rPr>
                        <m:t>.</m:t>
                      </m:r>
                      <m:r>
                        <a:rPr lang="en-US" sz="1800" b="0" i="1" smtClean="0">
                          <a:effectLst/>
                          <a:latin typeface="Cambria Math" panose="02040503050406030204" pitchFamily="18" charset="0"/>
                          <a:ea typeface="Times New Roman" panose="02020603050405020304" pitchFamily="18" charset="0"/>
                          <a:cs typeface="Times New Roman" panose="02020603050405020304" pitchFamily="18" charset="0"/>
                        </a:rPr>
                        <m:t>25</m:t>
                      </m:r>
                      <m:r>
                        <a:rPr lang="en-US" sz="1800" i="1" smtClean="0">
                          <a:effectLst/>
                          <a:latin typeface="Cambria Math" panose="02040503050406030204" pitchFamily="18" charset="0"/>
                          <a:ea typeface="Times New Roman" panose="02020603050405020304" pitchFamily="18" charset="0"/>
                          <a:cs typeface="Times New Roman" panose="02020603050405020304" pitchFamily="18" charset="0"/>
                        </a:rPr>
                        <m:t>∗</m:t>
                      </m:r>
                      <m:r>
                        <a:rPr lang="en-US" sz="1800" i="1" smtClean="0">
                          <a:effectLst/>
                          <a:latin typeface="Cambria Math" panose="02040503050406030204" pitchFamily="18" charset="0"/>
                          <a:ea typeface="Times New Roman" panose="02020603050405020304" pitchFamily="18" charset="0"/>
                          <a:cs typeface="Times New Roman" panose="02020603050405020304" pitchFamily="18" charset="0"/>
                        </a:rPr>
                        <m:t>600</m:t>
                      </m:r>
                      <m:r>
                        <a:rPr lang="en-US" sz="1800" i="1" smtClean="0">
                          <a:effectLst/>
                          <a:latin typeface="Cambria Math" panose="02040503050406030204" pitchFamily="18" charset="0"/>
                          <a:ea typeface="Times New Roman" panose="02020603050405020304" pitchFamily="18" charset="0"/>
                          <a:cs typeface="Times New Roman" panose="02020603050405020304" pitchFamily="18" charset="0"/>
                        </a:rPr>
                        <m:t>∗</m:t>
                      </m:r>
                      <m:r>
                        <a:rPr lang="en-US" sz="1800" i="1" smtClean="0">
                          <a:effectLst/>
                          <a:latin typeface="Cambria Math" panose="02040503050406030204" pitchFamily="18" charset="0"/>
                          <a:ea typeface="Times New Roman" panose="02020603050405020304" pitchFamily="18" charset="0"/>
                          <a:cs typeface="Times New Roman" panose="02020603050405020304" pitchFamily="18" charset="0"/>
                        </a:rPr>
                        <m:t>0</m:t>
                      </m:r>
                      <m:r>
                        <a:rPr lang="en-US" sz="1800" i="1" smtClean="0">
                          <a:effectLst/>
                          <a:latin typeface="Cambria Math" panose="02040503050406030204" pitchFamily="18" charset="0"/>
                          <a:ea typeface="Times New Roman" panose="02020603050405020304" pitchFamily="18" charset="0"/>
                          <a:cs typeface="Times New Roman" panose="02020603050405020304" pitchFamily="18" charset="0"/>
                        </a:rPr>
                        <m:t>.</m:t>
                      </m:r>
                      <m:r>
                        <a:rPr lang="en-US" sz="1800" i="1" smtClean="0">
                          <a:effectLst/>
                          <a:latin typeface="Cambria Math" panose="02040503050406030204" pitchFamily="18" charset="0"/>
                          <a:ea typeface="Times New Roman" panose="02020603050405020304" pitchFamily="18" charset="0"/>
                          <a:cs typeface="Times New Roman" panose="02020603050405020304" pitchFamily="18" charset="0"/>
                        </a:rPr>
                        <m:t>6</m:t>
                      </m:r>
                      <m:r>
                        <a:rPr lang="en-US" sz="1800" i="1" smtClean="0">
                          <a:effectLst/>
                          <a:latin typeface="Cambria Math" panose="02040503050406030204" pitchFamily="18" charset="0"/>
                          <a:ea typeface="Times New Roman" panose="02020603050405020304" pitchFamily="18" charset="0"/>
                          <a:cs typeface="Times New Roman" panose="02020603050405020304" pitchFamily="18" charset="0"/>
                        </a:rPr>
                        <m:t>∗</m:t>
                      </m:r>
                      <m:r>
                        <a:rPr lang="en-US" sz="1800" i="1" smtClean="0">
                          <a:effectLst/>
                          <a:latin typeface="Cambria Math" panose="02040503050406030204" pitchFamily="18" charset="0"/>
                          <a:ea typeface="Times New Roman" panose="02020603050405020304" pitchFamily="18" charset="0"/>
                          <a:cs typeface="Times New Roman" panose="02020603050405020304" pitchFamily="18" charset="0"/>
                        </a:rPr>
                        <m:t>0</m:t>
                      </m:r>
                      <m:r>
                        <a:rPr lang="en-US" sz="1800" i="1" smtClean="0">
                          <a:effectLst/>
                          <a:latin typeface="Cambria Math" panose="02040503050406030204" pitchFamily="18" charset="0"/>
                          <a:ea typeface="Times New Roman" panose="02020603050405020304" pitchFamily="18" charset="0"/>
                          <a:cs typeface="Times New Roman" panose="02020603050405020304" pitchFamily="18" charset="0"/>
                        </a:rPr>
                        <m:t>.</m:t>
                      </m:r>
                      <m:r>
                        <a:rPr lang="en-US" sz="1800" i="1" smtClean="0">
                          <a:effectLst/>
                          <a:latin typeface="Cambria Math" panose="02040503050406030204" pitchFamily="18" charset="0"/>
                          <a:ea typeface="Times New Roman" panose="02020603050405020304" pitchFamily="18" charset="0"/>
                          <a:cs typeface="Times New Roman" panose="02020603050405020304" pitchFamily="18" charset="0"/>
                        </a:rPr>
                        <m:t>6</m:t>
                      </m:r>
                      <m:r>
                        <a:rPr lang="en-US" sz="1800" i="1" smtClean="0">
                          <a:effectLst/>
                          <a:latin typeface="Cambria Math" panose="02040503050406030204" pitchFamily="18" charset="0"/>
                          <a:ea typeface="Times New Roman" panose="02020603050405020304" pitchFamily="18" charset="0"/>
                          <a:cs typeface="Times New Roman" panose="02020603050405020304" pitchFamily="18" charset="0"/>
                        </a:rPr>
                        <m:t>=</m:t>
                      </m:r>
                      <m:r>
                        <a:rPr lang="en-US" sz="1800" b="0" i="1" smtClean="0">
                          <a:effectLst/>
                          <a:latin typeface="Cambria Math" panose="02040503050406030204" pitchFamily="18" charset="0"/>
                          <a:ea typeface="Times New Roman" panose="02020603050405020304" pitchFamily="18" charset="0"/>
                          <a:cs typeface="Times New Roman" panose="02020603050405020304" pitchFamily="18" charset="0"/>
                        </a:rPr>
                        <m:t>3510</m:t>
                      </m:r>
                      <m:r>
                        <a:rPr lang="en-US" sz="1800" i="1" smtClean="0">
                          <a:effectLst/>
                          <a:latin typeface="Cambria Math" panose="02040503050406030204" pitchFamily="18" charset="0"/>
                          <a:ea typeface="Times New Roman" panose="02020603050405020304" pitchFamily="18" charset="0"/>
                          <a:cs typeface="Times New Roman" panose="02020603050405020304" pitchFamily="18" charset="0"/>
                        </a:rPr>
                        <m:t> </m:t>
                      </m:r>
                      <m:sSup>
                        <m:sSupPr>
                          <m:ctrlPr>
                            <a:rPr lang="en-US" sz="1800" i="1">
                              <a:effectLst/>
                              <a:latin typeface="Cambria Math" panose="02040503050406030204" pitchFamily="18" charset="0"/>
                              <a:ea typeface="Times New Roman" panose="02020603050405020304" pitchFamily="18" charset="0"/>
                              <a:cs typeface="Times New Roman" panose="02020603050405020304" pitchFamily="18" charset="0"/>
                            </a:rPr>
                          </m:ctrlPr>
                        </m:sSupPr>
                        <m:e>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𝑚</m:t>
                          </m:r>
                        </m:e>
                        <m:sup>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3</m:t>
                          </m:r>
                        </m:sup>
                      </m:sSup>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m:t>
                      </m:r>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𝑦𝑒𝑎𝑟</m:t>
                      </m:r>
                    </m:oMath>
                  </m:oMathPara>
                </a14:m>
                <a:endParaRPr lang="en-US" sz="1800" dirty="0">
                  <a:effectLst/>
                  <a:latin typeface="Times New Roman" panose="02020603050405020304" pitchFamily="18" charset="0"/>
                  <a:ea typeface="Calibri" panose="020F0502020204030204" pitchFamily="34" charset="0"/>
                  <a:cs typeface="Times New Roman" panose="02020603050405020304" pitchFamily="18" charset="0"/>
                </a:endParaRPr>
              </a:p>
              <a:p>
                <a:pPr marL="0" indent="0">
                  <a:buNone/>
                </a:pPr>
                <a:endParaRPr lang="en-US" sz="1600" dirty="0">
                  <a:latin typeface="Times New Roman" panose="02020603050405020304" pitchFamily="18" charset="0"/>
                  <a:ea typeface="Calibri" panose="020F0502020204030204" pitchFamily="34" charset="0"/>
                  <a:cs typeface="Arial" panose="020B0604020202020204" pitchFamily="34" charset="0"/>
                </a:endParaRPr>
              </a:p>
              <a:p>
                <a:pPr marL="0" indent="0">
                  <a:buNone/>
                </a:pPr>
                <a:endParaRPr lang="en-US" sz="1600" dirty="0">
                  <a:effectLst/>
                  <a:latin typeface="Times New Roman" panose="02020603050405020304" pitchFamily="18" charset="0"/>
                  <a:ea typeface="Calibri" panose="020F0502020204030204" pitchFamily="34" charset="0"/>
                  <a:cs typeface="Arial" panose="020B0604020202020204" pitchFamily="34" charset="0"/>
                </a:endParaRPr>
              </a:p>
              <a:p>
                <a:pPr marL="0" indent="0">
                  <a:buNone/>
                </a:pPr>
                <a:endParaRPr lang="en-US" sz="1600" dirty="0">
                  <a:latin typeface="Times New Roman" panose="02020603050405020304" pitchFamily="18" charset="0"/>
                  <a:ea typeface="Calibri" panose="020F0502020204030204" pitchFamily="34" charset="0"/>
                  <a:cs typeface="Arial" panose="020B0604020202020204" pitchFamily="34" charset="0"/>
                </a:endParaRPr>
              </a:p>
              <a:p>
                <a:pPr marL="0" indent="0">
                  <a:buNone/>
                </a:pPr>
                <a:endParaRPr lang="en-US" sz="1600" dirty="0">
                  <a:effectLst/>
                  <a:latin typeface="Times New Roman" panose="02020603050405020304" pitchFamily="18" charset="0"/>
                  <a:ea typeface="Calibri" panose="020F0502020204030204" pitchFamily="34" charset="0"/>
                  <a:cs typeface="Arial" panose="020B0604020202020204" pitchFamily="34" charset="0"/>
                </a:endParaRPr>
              </a:p>
              <a:p>
                <a:pPr marL="0" indent="0">
                  <a:buNone/>
                </a:pPr>
                <a:endParaRPr lang="en-US" sz="1600" dirty="0">
                  <a:effectLst/>
                  <a:latin typeface="Times New Roman" panose="02020603050405020304" pitchFamily="18" charset="0"/>
                  <a:ea typeface="Calibri" panose="020F0502020204030204" pitchFamily="34" charset="0"/>
                  <a:cs typeface="Arial" panose="020B0604020202020204" pitchFamily="34" charset="0"/>
                </a:endParaRPr>
              </a:p>
              <a:p>
                <a:pPr marL="0" indent="0">
                  <a:buNone/>
                </a:pPr>
                <a:endParaRPr lang="en-US" sz="1600" dirty="0">
                  <a:effectLst/>
                  <a:latin typeface="Times New Roman" panose="02020603050405020304" pitchFamily="18" charset="0"/>
                  <a:ea typeface="Calibri" panose="020F0502020204030204" pitchFamily="34" charset="0"/>
                  <a:cs typeface="Times New Roman" panose="02020603050405020304" pitchFamily="18" charset="0"/>
                </a:endParaRPr>
              </a:p>
              <a:p>
                <a:pPr marL="0" indent="0">
                  <a:buNone/>
                </a:pPr>
                <a:endParaRPr lang="en-US" sz="1600" dirty="0">
                  <a:effectLst/>
                  <a:latin typeface="Times New Roman" panose="02020603050405020304" pitchFamily="18" charset="0"/>
                  <a:ea typeface="Calibri" panose="020F0502020204030204" pitchFamily="34" charset="0"/>
                  <a:cs typeface="Arial" panose="020B0604020202020204" pitchFamily="34" charset="0"/>
                </a:endParaRPr>
              </a:p>
              <a:p>
                <a:pPr marL="0" indent="0">
                  <a:buNone/>
                </a:pPr>
                <a:endParaRPr lang="en-US" dirty="0"/>
              </a:p>
            </p:txBody>
          </p:sp>
        </mc:Choice>
        <mc:Fallback xmlns="">
          <p:sp>
            <p:nvSpPr>
              <p:cNvPr id="3" name="Content Placeholder 2">
                <a:extLst>
                  <a:ext uri="{FF2B5EF4-FFF2-40B4-BE49-F238E27FC236}">
                    <a16:creationId xmlns:a16="http://schemas.microsoft.com/office/drawing/2014/main" id="{697350B6-06CA-47D2-A530-FF77E4E7D1EB}"/>
                  </a:ext>
                </a:extLst>
              </p:cNvPr>
              <p:cNvSpPr>
                <a:spLocks noGrp="1" noRot="1" noChangeAspect="1" noMove="1" noResize="1" noEditPoints="1" noAdjustHandles="1" noChangeArrowheads="1" noChangeShapeType="1" noTextEdit="1"/>
              </p:cNvSpPr>
              <p:nvPr>
                <p:ph sz="quarter" idx="13"/>
              </p:nvPr>
            </p:nvSpPr>
            <p:spPr>
              <a:xfrm>
                <a:off x="913149" y="1596177"/>
                <a:ext cx="10363826" cy="5261823"/>
              </a:xfrm>
              <a:blipFill>
                <a:blip r:embed="rId2"/>
                <a:stretch>
                  <a:fillRect l="-412"/>
                </a:stretch>
              </a:blipFill>
            </p:spPr>
            <p:txBody>
              <a:bodyPr/>
              <a:lstStyle/>
              <a:p>
                <a:r>
                  <a:rPr lang="en-US">
                    <a:noFill/>
                  </a:rPr>
                  <a:t> </a:t>
                </a:r>
              </a:p>
            </p:txBody>
          </p:sp>
        </mc:Fallback>
      </mc:AlternateContent>
    </p:spTree>
    <p:extLst>
      <p:ext uri="{BB962C8B-B14F-4D97-AF65-F5344CB8AC3E}">
        <p14:creationId xmlns:p14="http://schemas.microsoft.com/office/powerpoint/2010/main" val="316650083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74A2CB-D71E-4501-8519-160D7576F0AA}"/>
              </a:ext>
            </a:extLst>
          </p:cNvPr>
          <p:cNvSpPr>
            <a:spLocks noGrp="1"/>
          </p:cNvSpPr>
          <p:nvPr>
            <p:ph type="title"/>
          </p:nvPr>
        </p:nvSpPr>
        <p:spPr>
          <a:xfrm>
            <a:off x="913149" y="0"/>
            <a:ext cx="10364451" cy="1596177"/>
          </a:xfrm>
        </p:spPr>
        <p:txBody>
          <a:bodyPr/>
          <a:lstStyle/>
          <a:p>
            <a:r>
              <a:rPr lang="en-US" sz="3600" b="1" kern="0" cap="all" dirty="0">
                <a:solidFill>
                  <a:schemeClr val="tx2"/>
                </a:solidFill>
                <a:effectLst/>
                <a:latin typeface="Times New Roman" panose="02020603050405020304" pitchFamily="18" charset="0"/>
                <a:ea typeface="Times New Roman" panose="02020603050405020304" pitchFamily="18" charset="0"/>
                <a:cs typeface="Times New Roman" panose="02020603050405020304" pitchFamily="18" charset="0"/>
              </a:rPr>
              <a:t>Rehabilitation of Existing Network</a:t>
            </a:r>
            <a:endParaRPr lang="en-US" dirty="0"/>
          </a:p>
        </p:txBody>
      </p:sp>
      <p:graphicFrame>
        <p:nvGraphicFramePr>
          <p:cNvPr id="4" name="Content Placeholder 3">
            <a:extLst>
              <a:ext uri="{FF2B5EF4-FFF2-40B4-BE49-F238E27FC236}">
                <a16:creationId xmlns:a16="http://schemas.microsoft.com/office/drawing/2014/main" id="{C477D851-627D-4C61-BDF7-322A2937A62C}"/>
              </a:ext>
            </a:extLst>
          </p:cNvPr>
          <p:cNvGraphicFramePr>
            <a:graphicFrameLocks noGrp="1"/>
          </p:cNvGraphicFramePr>
          <p:nvPr>
            <p:ph sz="quarter" idx="13"/>
            <p:extLst>
              <p:ext uri="{D42A27DB-BD31-4B8C-83A1-F6EECF244321}">
                <p14:modId xmlns:p14="http://schemas.microsoft.com/office/powerpoint/2010/main" val="920620843"/>
              </p:ext>
            </p:extLst>
          </p:nvPr>
        </p:nvGraphicFramePr>
        <p:xfrm>
          <a:off x="2285374" y="1596177"/>
          <a:ext cx="7620000" cy="4751614"/>
        </p:xfrm>
        <a:graphic>
          <a:graphicData uri="http://schemas.openxmlformats.org/drawingml/2006/table">
            <a:tbl>
              <a:tblPr firstRow="1" firstCol="1" bandRow="1">
                <a:tableStyleId>{5C22544A-7EE6-4342-B048-85BDC9FD1C3A}</a:tableStyleId>
              </a:tblPr>
              <a:tblGrid>
                <a:gridCol w="2309198">
                  <a:extLst>
                    <a:ext uri="{9D8B030D-6E8A-4147-A177-3AD203B41FA5}">
                      <a16:colId xmlns:a16="http://schemas.microsoft.com/office/drawing/2014/main" val="889705355"/>
                    </a:ext>
                  </a:extLst>
                </a:gridCol>
                <a:gridCol w="1749004">
                  <a:extLst>
                    <a:ext uri="{9D8B030D-6E8A-4147-A177-3AD203B41FA5}">
                      <a16:colId xmlns:a16="http://schemas.microsoft.com/office/drawing/2014/main" val="2244620875"/>
                    </a:ext>
                  </a:extLst>
                </a:gridCol>
                <a:gridCol w="1787278">
                  <a:extLst>
                    <a:ext uri="{9D8B030D-6E8A-4147-A177-3AD203B41FA5}">
                      <a16:colId xmlns:a16="http://schemas.microsoft.com/office/drawing/2014/main" val="811526898"/>
                    </a:ext>
                  </a:extLst>
                </a:gridCol>
                <a:gridCol w="1774520">
                  <a:extLst>
                    <a:ext uri="{9D8B030D-6E8A-4147-A177-3AD203B41FA5}">
                      <a16:colId xmlns:a16="http://schemas.microsoft.com/office/drawing/2014/main" val="1444608002"/>
                    </a:ext>
                  </a:extLst>
                </a:gridCol>
              </a:tblGrid>
              <a:tr h="1266877">
                <a:tc>
                  <a:txBody>
                    <a:bodyPr/>
                    <a:lstStyle/>
                    <a:p>
                      <a:pPr marL="0" marR="0" algn="ctr">
                        <a:lnSpc>
                          <a:spcPct val="150000"/>
                        </a:lnSpc>
                        <a:spcBef>
                          <a:spcPts val="0"/>
                        </a:spcBef>
                        <a:spcAft>
                          <a:spcPts val="0"/>
                        </a:spcAft>
                      </a:pPr>
                      <a:r>
                        <a:rPr lang="en-US" sz="1400" dirty="0">
                          <a:effectLst/>
                          <a:latin typeface="Times New Roman" panose="02020603050405020304" pitchFamily="18" charset="0"/>
                          <a:cs typeface="Times New Roman" panose="02020603050405020304" pitchFamily="18" charset="0"/>
                        </a:rPr>
                        <a:t>PRESSURE ZONE</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0521" marR="50521" marT="0" marB="0" anchor="ctr">
                    <a:solidFill>
                      <a:schemeClr val="tx2"/>
                    </a:solidFill>
                  </a:tcPr>
                </a:tc>
                <a:tc>
                  <a:txBody>
                    <a:bodyPr/>
                    <a:lstStyle/>
                    <a:p>
                      <a:pPr marL="0" marR="0" algn="ctr">
                        <a:lnSpc>
                          <a:spcPct val="150000"/>
                        </a:lnSpc>
                        <a:spcBef>
                          <a:spcPts val="0"/>
                        </a:spcBef>
                        <a:spcAft>
                          <a:spcPts val="0"/>
                        </a:spcAft>
                      </a:pPr>
                      <a:r>
                        <a:rPr lang="en-US" sz="1400" dirty="0">
                          <a:effectLst/>
                          <a:latin typeface="Times New Roman" panose="02020603050405020304" pitchFamily="18" charset="0"/>
                          <a:cs typeface="Times New Roman" panose="02020603050405020304" pitchFamily="18" charset="0"/>
                        </a:rPr>
                        <a:t>Demand reduction 2025 L/C/D</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0521" marR="50521" marT="0" marB="0" anchor="ctr">
                    <a:solidFill>
                      <a:schemeClr val="tx2"/>
                    </a:solidFill>
                  </a:tcPr>
                </a:tc>
                <a:tc>
                  <a:txBody>
                    <a:bodyPr/>
                    <a:lstStyle/>
                    <a:p>
                      <a:pPr marL="0" marR="0" algn="ctr">
                        <a:lnSpc>
                          <a:spcPct val="150000"/>
                        </a:lnSpc>
                        <a:spcBef>
                          <a:spcPts val="0"/>
                        </a:spcBef>
                        <a:spcAft>
                          <a:spcPts val="0"/>
                        </a:spcAft>
                      </a:pPr>
                      <a:r>
                        <a:rPr lang="en-US" sz="1400" dirty="0">
                          <a:effectLst/>
                          <a:latin typeface="Times New Roman" panose="02020603050405020304" pitchFamily="18" charset="0"/>
                          <a:cs typeface="Times New Roman" panose="02020603050405020304" pitchFamily="18" charset="0"/>
                        </a:rPr>
                        <a:t>Demand reduction 2030 L/C/D</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0521" marR="50521" marT="0" marB="0" anchor="ctr">
                    <a:solidFill>
                      <a:schemeClr val="tx2"/>
                    </a:solidFill>
                  </a:tcPr>
                </a:tc>
                <a:tc>
                  <a:txBody>
                    <a:bodyPr/>
                    <a:lstStyle/>
                    <a:p>
                      <a:pPr marL="0" marR="0" algn="ctr">
                        <a:lnSpc>
                          <a:spcPct val="150000"/>
                        </a:lnSpc>
                        <a:spcBef>
                          <a:spcPts val="0"/>
                        </a:spcBef>
                        <a:spcAft>
                          <a:spcPts val="0"/>
                        </a:spcAft>
                      </a:pPr>
                      <a:r>
                        <a:rPr lang="en-US" sz="1400" dirty="0">
                          <a:effectLst/>
                          <a:latin typeface="Times New Roman" panose="02020603050405020304" pitchFamily="18" charset="0"/>
                          <a:cs typeface="Times New Roman" panose="02020603050405020304" pitchFamily="18" charset="0"/>
                        </a:rPr>
                        <a:t>Demand reduction 2040 L/C/D</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0521" marR="50521" marT="0" marB="0" anchor="ctr">
                    <a:solidFill>
                      <a:schemeClr val="tx2"/>
                    </a:solidFill>
                  </a:tcPr>
                </a:tc>
                <a:extLst>
                  <a:ext uri="{0D108BD9-81ED-4DB2-BD59-A6C34878D82A}">
                    <a16:rowId xmlns:a16="http://schemas.microsoft.com/office/drawing/2014/main" val="4078257929"/>
                  </a:ext>
                </a:extLst>
              </a:tr>
              <a:tr h="387193">
                <a:tc>
                  <a:txBody>
                    <a:bodyPr/>
                    <a:lstStyle/>
                    <a:p>
                      <a:pPr marL="0" marR="0" algn="ctr">
                        <a:lnSpc>
                          <a:spcPct val="150000"/>
                        </a:lnSpc>
                        <a:spcBef>
                          <a:spcPts val="0"/>
                        </a:spcBef>
                        <a:spcAft>
                          <a:spcPts val="0"/>
                        </a:spcAft>
                      </a:pPr>
                      <a:r>
                        <a:rPr lang="en-US" sz="1400" dirty="0">
                          <a:effectLst/>
                          <a:latin typeface="Times New Roman" panose="02020603050405020304" pitchFamily="18" charset="0"/>
                          <a:cs typeface="Times New Roman" panose="02020603050405020304" pitchFamily="18" charset="0"/>
                        </a:rPr>
                        <a:t>Asker_Camps</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0521" marR="50521" marT="0" marB="0" anchor="ctr">
                    <a:solidFill>
                      <a:schemeClr val="bg2">
                        <a:lumMod val="75000"/>
                      </a:schemeClr>
                    </a:solidFill>
                  </a:tcPr>
                </a:tc>
                <a:tc>
                  <a:txBody>
                    <a:bodyPr/>
                    <a:lstStyle/>
                    <a:p>
                      <a:pPr marL="0" marR="0" algn="ctr">
                        <a:lnSpc>
                          <a:spcPct val="150000"/>
                        </a:lnSpc>
                        <a:spcBef>
                          <a:spcPts val="0"/>
                        </a:spcBef>
                        <a:spcAft>
                          <a:spcPts val="0"/>
                        </a:spcAft>
                      </a:pPr>
                      <a:r>
                        <a:rPr lang="en-US" sz="1400" dirty="0">
                          <a:effectLst/>
                          <a:latin typeface="Times New Roman" panose="02020603050405020304" pitchFamily="18" charset="0"/>
                          <a:cs typeface="Times New Roman" panose="02020603050405020304" pitchFamily="18" charset="0"/>
                        </a:rPr>
                        <a:t>1.1</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0521" marR="50521" marT="0" marB="0" anchor="ctr">
                    <a:solidFill>
                      <a:schemeClr val="bg2">
                        <a:lumMod val="60000"/>
                        <a:lumOff val="40000"/>
                      </a:schemeClr>
                    </a:solidFill>
                  </a:tcPr>
                </a:tc>
                <a:tc>
                  <a:txBody>
                    <a:bodyPr/>
                    <a:lstStyle/>
                    <a:p>
                      <a:pPr marL="0" marR="0" algn="ctr">
                        <a:lnSpc>
                          <a:spcPct val="150000"/>
                        </a:lnSpc>
                        <a:spcBef>
                          <a:spcPts val="0"/>
                        </a:spcBef>
                        <a:spcAft>
                          <a:spcPts val="0"/>
                        </a:spcAft>
                      </a:pPr>
                      <a:r>
                        <a:rPr lang="en-US" sz="1400" dirty="0">
                          <a:effectLst/>
                          <a:latin typeface="Times New Roman" panose="02020603050405020304" pitchFamily="18" charset="0"/>
                          <a:cs typeface="Times New Roman" panose="02020603050405020304" pitchFamily="18" charset="0"/>
                        </a:rPr>
                        <a:t>2.0</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0521" marR="50521" marT="0" marB="0" anchor="ctr">
                    <a:solidFill>
                      <a:schemeClr val="bg2">
                        <a:lumMod val="60000"/>
                        <a:lumOff val="40000"/>
                      </a:schemeClr>
                    </a:solidFill>
                  </a:tcPr>
                </a:tc>
                <a:tc>
                  <a:txBody>
                    <a:bodyPr/>
                    <a:lstStyle/>
                    <a:p>
                      <a:pPr marL="0" marR="0" algn="ctr">
                        <a:lnSpc>
                          <a:spcPct val="150000"/>
                        </a:lnSpc>
                        <a:spcBef>
                          <a:spcPts val="0"/>
                        </a:spcBef>
                        <a:spcAft>
                          <a:spcPts val="0"/>
                        </a:spcAft>
                      </a:pPr>
                      <a:r>
                        <a:rPr lang="en-US" sz="1400">
                          <a:effectLst/>
                          <a:latin typeface="Times New Roman" panose="02020603050405020304" pitchFamily="18" charset="0"/>
                          <a:cs typeface="Times New Roman" panose="02020603050405020304" pitchFamily="18" charset="0"/>
                        </a:rPr>
                        <a:t>3.4</a:t>
                      </a:r>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50521" marR="50521" marT="0" marB="0" anchor="ctr">
                    <a:solidFill>
                      <a:schemeClr val="bg2">
                        <a:lumMod val="60000"/>
                        <a:lumOff val="40000"/>
                      </a:schemeClr>
                    </a:solidFill>
                  </a:tcPr>
                </a:tc>
                <a:extLst>
                  <a:ext uri="{0D108BD9-81ED-4DB2-BD59-A6C34878D82A}">
                    <a16:rowId xmlns:a16="http://schemas.microsoft.com/office/drawing/2014/main" val="4077686652"/>
                  </a:ext>
                </a:extLst>
              </a:tr>
              <a:tr h="387193">
                <a:tc>
                  <a:txBody>
                    <a:bodyPr/>
                    <a:lstStyle/>
                    <a:p>
                      <a:pPr marL="0" marR="0" algn="ctr">
                        <a:lnSpc>
                          <a:spcPct val="150000"/>
                        </a:lnSpc>
                        <a:spcBef>
                          <a:spcPts val="0"/>
                        </a:spcBef>
                        <a:spcAft>
                          <a:spcPts val="0"/>
                        </a:spcAft>
                      </a:pPr>
                      <a:r>
                        <a:rPr lang="en-US" sz="1400" dirty="0">
                          <a:effectLst/>
                          <a:latin typeface="Times New Roman" panose="02020603050405020304" pitchFamily="18" charset="0"/>
                          <a:cs typeface="Times New Roman" panose="02020603050405020304" pitchFamily="18" charset="0"/>
                        </a:rPr>
                        <a:t>C1_Oldcity</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0521" marR="50521" marT="0" marB="0" anchor="ctr">
                    <a:solidFill>
                      <a:schemeClr val="bg2">
                        <a:lumMod val="75000"/>
                      </a:schemeClr>
                    </a:solidFill>
                  </a:tcPr>
                </a:tc>
                <a:tc>
                  <a:txBody>
                    <a:bodyPr/>
                    <a:lstStyle/>
                    <a:p>
                      <a:pPr marL="0" marR="0" algn="ctr">
                        <a:lnSpc>
                          <a:spcPct val="150000"/>
                        </a:lnSpc>
                        <a:spcBef>
                          <a:spcPts val="0"/>
                        </a:spcBef>
                        <a:spcAft>
                          <a:spcPts val="0"/>
                        </a:spcAft>
                      </a:pPr>
                      <a:r>
                        <a:rPr lang="en-US" sz="1400" dirty="0">
                          <a:effectLst/>
                          <a:latin typeface="Times New Roman" panose="02020603050405020304" pitchFamily="18" charset="0"/>
                          <a:cs typeface="Times New Roman" panose="02020603050405020304" pitchFamily="18" charset="0"/>
                        </a:rPr>
                        <a:t>0.0</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0521" marR="50521" marT="0" marB="0" anchor="ctr">
                    <a:solidFill>
                      <a:schemeClr val="bg2">
                        <a:lumMod val="60000"/>
                        <a:lumOff val="40000"/>
                      </a:schemeClr>
                    </a:solidFill>
                  </a:tcPr>
                </a:tc>
                <a:tc>
                  <a:txBody>
                    <a:bodyPr/>
                    <a:lstStyle/>
                    <a:p>
                      <a:pPr marL="0" marR="0" algn="ctr">
                        <a:lnSpc>
                          <a:spcPct val="150000"/>
                        </a:lnSpc>
                        <a:spcBef>
                          <a:spcPts val="0"/>
                        </a:spcBef>
                        <a:spcAft>
                          <a:spcPts val="0"/>
                        </a:spcAft>
                      </a:pPr>
                      <a:r>
                        <a:rPr lang="en-US" sz="1400" dirty="0">
                          <a:effectLst/>
                          <a:latin typeface="Times New Roman" panose="02020603050405020304" pitchFamily="18" charset="0"/>
                          <a:cs typeface="Times New Roman" panose="02020603050405020304" pitchFamily="18" charset="0"/>
                        </a:rPr>
                        <a:t>0.0</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0521" marR="50521" marT="0" marB="0" anchor="ctr">
                    <a:solidFill>
                      <a:schemeClr val="bg2">
                        <a:lumMod val="60000"/>
                        <a:lumOff val="40000"/>
                      </a:schemeClr>
                    </a:solidFill>
                  </a:tcPr>
                </a:tc>
                <a:tc>
                  <a:txBody>
                    <a:bodyPr/>
                    <a:lstStyle/>
                    <a:p>
                      <a:pPr marL="0" marR="0" algn="ctr">
                        <a:lnSpc>
                          <a:spcPct val="150000"/>
                        </a:lnSpc>
                        <a:spcBef>
                          <a:spcPts val="0"/>
                        </a:spcBef>
                        <a:spcAft>
                          <a:spcPts val="0"/>
                        </a:spcAft>
                      </a:pPr>
                      <a:r>
                        <a:rPr lang="en-US" sz="1400" dirty="0">
                          <a:effectLst/>
                          <a:latin typeface="Times New Roman" panose="02020603050405020304" pitchFamily="18" charset="0"/>
                          <a:cs typeface="Times New Roman" panose="02020603050405020304" pitchFamily="18" charset="0"/>
                        </a:rPr>
                        <a:t>0.0</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0521" marR="50521" marT="0" marB="0" anchor="ctr">
                    <a:solidFill>
                      <a:schemeClr val="bg2">
                        <a:lumMod val="60000"/>
                        <a:lumOff val="40000"/>
                      </a:schemeClr>
                    </a:solidFill>
                  </a:tcPr>
                </a:tc>
                <a:extLst>
                  <a:ext uri="{0D108BD9-81ED-4DB2-BD59-A6C34878D82A}">
                    <a16:rowId xmlns:a16="http://schemas.microsoft.com/office/drawing/2014/main" val="2489942420"/>
                  </a:ext>
                </a:extLst>
              </a:tr>
              <a:tr h="387193">
                <a:tc>
                  <a:txBody>
                    <a:bodyPr/>
                    <a:lstStyle/>
                    <a:p>
                      <a:pPr marL="0" marR="0" algn="ctr">
                        <a:lnSpc>
                          <a:spcPct val="150000"/>
                        </a:lnSpc>
                        <a:spcBef>
                          <a:spcPts val="0"/>
                        </a:spcBef>
                        <a:spcAft>
                          <a:spcPts val="0"/>
                        </a:spcAft>
                      </a:pPr>
                      <a:r>
                        <a:rPr lang="en-US" sz="1400">
                          <a:effectLst/>
                          <a:latin typeface="Times New Roman" panose="02020603050405020304" pitchFamily="18" charset="0"/>
                          <a:cs typeface="Times New Roman" panose="02020603050405020304" pitchFamily="18" charset="0"/>
                        </a:rPr>
                        <a:t>C1E</a:t>
                      </a:r>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50521" marR="50521" marT="0" marB="0" anchor="ctr">
                    <a:solidFill>
                      <a:schemeClr val="bg2">
                        <a:lumMod val="75000"/>
                      </a:schemeClr>
                    </a:solidFill>
                  </a:tcPr>
                </a:tc>
                <a:tc>
                  <a:txBody>
                    <a:bodyPr/>
                    <a:lstStyle/>
                    <a:p>
                      <a:pPr marL="0" marR="0" algn="ctr">
                        <a:lnSpc>
                          <a:spcPct val="150000"/>
                        </a:lnSpc>
                        <a:spcBef>
                          <a:spcPts val="0"/>
                        </a:spcBef>
                        <a:spcAft>
                          <a:spcPts val="0"/>
                        </a:spcAft>
                      </a:pPr>
                      <a:r>
                        <a:rPr lang="en-US" sz="1400" dirty="0">
                          <a:effectLst/>
                          <a:latin typeface="Times New Roman" panose="02020603050405020304" pitchFamily="18" charset="0"/>
                          <a:cs typeface="Times New Roman" panose="02020603050405020304" pitchFamily="18" charset="0"/>
                        </a:rPr>
                        <a:t>0.0</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0521" marR="50521" marT="0" marB="0" anchor="ctr">
                    <a:solidFill>
                      <a:schemeClr val="bg2">
                        <a:lumMod val="60000"/>
                        <a:lumOff val="40000"/>
                      </a:schemeClr>
                    </a:solidFill>
                  </a:tcPr>
                </a:tc>
                <a:tc>
                  <a:txBody>
                    <a:bodyPr/>
                    <a:lstStyle/>
                    <a:p>
                      <a:pPr marL="0" marR="0" algn="ctr">
                        <a:lnSpc>
                          <a:spcPct val="150000"/>
                        </a:lnSpc>
                        <a:spcBef>
                          <a:spcPts val="0"/>
                        </a:spcBef>
                        <a:spcAft>
                          <a:spcPts val="0"/>
                        </a:spcAft>
                      </a:pPr>
                      <a:r>
                        <a:rPr lang="en-US" sz="1400" dirty="0">
                          <a:effectLst/>
                          <a:latin typeface="Times New Roman" panose="02020603050405020304" pitchFamily="18" charset="0"/>
                          <a:cs typeface="Times New Roman" panose="02020603050405020304" pitchFamily="18" charset="0"/>
                        </a:rPr>
                        <a:t>0.0</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0521" marR="50521" marT="0" marB="0" anchor="ctr">
                    <a:solidFill>
                      <a:schemeClr val="bg2">
                        <a:lumMod val="60000"/>
                        <a:lumOff val="40000"/>
                      </a:schemeClr>
                    </a:solidFill>
                  </a:tcPr>
                </a:tc>
                <a:tc>
                  <a:txBody>
                    <a:bodyPr/>
                    <a:lstStyle/>
                    <a:p>
                      <a:pPr marL="0" marR="0" algn="ctr">
                        <a:lnSpc>
                          <a:spcPct val="150000"/>
                        </a:lnSpc>
                        <a:spcBef>
                          <a:spcPts val="0"/>
                        </a:spcBef>
                        <a:spcAft>
                          <a:spcPts val="0"/>
                        </a:spcAft>
                      </a:pPr>
                      <a:r>
                        <a:rPr lang="en-US" sz="1400">
                          <a:effectLst/>
                          <a:latin typeface="Times New Roman" panose="02020603050405020304" pitchFamily="18" charset="0"/>
                          <a:cs typeface="Times New Roman" panose="02020603050405020304" pitchFamily="18" charset="0"/>
                        </a:rPr>
                        <a:t>0.0</a:t>
                      </a:r>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50521" marR="50521" marT="0" marB="0" anchor="ctr">
                    <a:solidFill>
                      <a:schemeClr val="bg2">
                        <a:lumMod val="60000"/>
                        <a:lumOff val="40000"/>
                      </a:schemeClr>
                    </a:solidFill>
                  </a:tcPr>
                </a:tc>
                <a:extLst>
                  <a:ext uri="{0D108BD9-81ED-4DB2-BD59-A6C34878D82A}">
                    <a16:rowId xmlns:a16="http://schemas.microsoft.com/office/drawing/2014/main" val="3111833900"/>
                  </a:ext>
                </a:extLst>
              </a:tr>
              <a:tr h="387193">
                <a:tc>
                  <a:txBody>
                    <a:bodyPr/>
                    <a:lstStyle/>
                    <a:p>
                      <a:pPr marL="0" marR="0" algn="ctr">
                        <a:lnSpc>
                          <a:spcPct val="150000"/>
                        </a:lnSpc>
                        <a:spcBef>
                          <a:spcPts val="0"/>
                        </a:spcBef>
                        <a:spcAft>
                          <a:spcPts val="0"/>
                        </a:spcAft>
                      </a:pPr>
                      <a:r>
                        <a:rPr lang="en-US" sz="1400">
                          <a:effectLst/>
                          <a:latin typeface="Times New Roman" panose="02020603050405020304" pitchFamily="18" charset="0"/>
                          <a:cs typeface="Times New Roman" panose="02020603050405020304" pitchFamily="18" charset="0"/>
                        </a:rPr>
                        <a:t>C1W</a:t>
                      </a:r>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50521" marR="50521" marT="0" marB="0" anchor="ctr">
                    <a:solidFill>
                      <a:schemeClr val="bg2">
                        <a:lumMod val="75000"/>
                      </a:schemeClr>
                    </a:solidFill>
                  </a:tcPr>
                </a:tc>
                <a:tc>
                  <a:txBody>
                    <a:bodyPr/>
                    <a:lstStyle/>
                    <a:p>
                      <a:pPr marL="0" marR="0" algn="ctr">
                        <a:lnSpc>
                          <a:spcPct val="150000"/>
                        </a:lnSpc>
                        <a:spcBef>
                          <a:spcPts val="0"/>
                        </a:spcBef>
                        <a:spcAft>
                          <a:spcPts val="0"/>
                        </a:spcAft>
                      </a:pPr>
                      <a:r>
                        <a:rPr lang="en-US" sz="1400">
                          <a:effectLst/>
                          <a:latin typeface="Times New Roman" panose="02020603050405020304" pitchFamily="18" charset="0"/>
                          <a:cs typeface="Times New Roman" panose="02020603050405020304" pitchFamily="18" charset="0"/>
                        </a:rPr>
                        <a:t>1.5</a:t>
                      </a:r>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50521" marR="50521" marT="0" marB="0" anchor="ctr">
                    <a:solidFill>
                      <a:schemeClr val="bg2">
                        <a:lumMod val="60000"/>
                        <a:lumOff val="40000"/>
                      </a:schemeClr>
                    </a:solidFill>
                  </a:tcPr>
                </a:tc>
                <a:tc>
                  <a:txBody>
                    <a:bodyPr/>
                    <a:lstStyle/>
                    <a:p>
                      <a:pPr marL="0" marR="0" algn="ctr">
                        <a:lnSpc>
                          <a:spcPct val="150000"/>
                        </a:lnSpc>
                        <a:spcBef>
                          <a:spcPts val="0"/>
                        </a:spcBef>
                        <a:spcAft>
                          <a:spcPts val="0"/>
                        </a:spcAft>
                      </a:pPr>
                      <a:r>
                        <a:rPr lang="en-US" sz="1400" dirty="0">
                          <a:effectLst/>
                          <a:latin typeface="Times New Roman" panose="02020603050405020304" pitchFamily="18" charset="0"/>
                          <a:cs typeface="Times New Roman" panose="02020603050405020304" pitchFamily="18" charset="0"/>
                        </a:rPr>
                        <a:t>2.7</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0521" marR="50521" marT="0" marB="0" anchor="ctr">
                    <a:solidFill>
                      <a:schemeClr val="bg2">
                        <a:lumMod val="60000"/>
                        <a:lumOff val="40000"/>
                      </a:schemeClr>
                    </a:solidFill>
                  </a:tcPr>
                </a:tc>
                <a:tc>
                  <a:txBody>
                    <a:bodyPr/>
                    <a:lstStyle/>
                    <a:p>
                      <a:pPr marL="0" marR="0" algn="ctr">
                        <a:lnSpc>
                          <a:spcPct val="150000"/>
                        </a:lnSpc>
                        <a:spcBef>
                          <a:spcPts val="0"/>
                        </a:spcBef>
                        <a:spcAft>
                          <a:spcPts val="0"/>
                        </a:spcAft>
                      </a:pPr>
                      <a:r>
                        <a:rPr lang="en-US" sz="1400" dirty="0">
                          <a:effectLst/>
                          <a:latin typeface="Times New Roman" panose="02020603050405020304" pitchFamily="18" charset="0"/>
                          <a:cs typeface="Times New Roman" panose="02020603050405020304" pitchFamily="18" charset="0"/>
                        </a:rPr>
                        <a:t>4.4</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0521" marR="50521" marT="0" marB="0" anchor="ctr">
                    <a:solidFill>
                      <a:schemeClr val="bg2">
                        <a:lumMod val="60000"/>
                        <a:lumOff val="40000"/>
                      </a:schemeClr>
                    </a:solidFill>
                  </a:tcPr>
                </a:tc>
                <a:extLst>
                  <a:ext uri="{0D108BD9-81ED-4DB2-BD59-A6C34878D82A}">
                    <a16:rowId xmlns:a16="http://schemas.microsoft.com/office/drawing/2014/main" val="4212619484"/>
                  </a:ext>
                </a:extLst>
              </a:tr>
              <a:tr h="387193">
                <a:tc>
                  <a:txBody>
                    <a:bodyPr/>
                    <a:lstStyle/>
                    <a:p>
                      <a:pPr marL="0" marR="0" algn="ctr">
                        <a:lnSpc>
                          <a:spcPct val="150000"/>
                        </a:lnSpc>
                        <a:spcBef>
                          <a:spcPts val="0"/>
                        </a:spcBef>
                        <a:spcAft>
                          <a:spcPts val="0"/>
                        </a:spcAft>
                      </a:pPr>
                      <a:r>
                        <a:rPr lang="en-US" sz="1400" dirty="0">
                          <a:effectLst/>
                          <a:latin typeface="Times New Roman" panose="02020603050405020304" pitchFamily="18" charset="0"/>
                          <a:cs typeface="Times New Roman" panose="02020603050405020304" pitchFamily="18" charset="0"/>
                        </a:rPr>
                        <a:t>E0.1</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0521" marR="50521" marT="0" marB="0" anchor="ctr">
                    <a:solidFill>
                      <a:schemeClr val="bg2">
                        <a:lumMod val="75000"/>
                      </a:schemeClr>
                    </a:solidFill>
                  </a:tcPr>
                </a:tc>
                <a:tc>
                  <a:txBody>
                    <a:bodyPr/>
                    <a:lstStyle/>
                    <a:p>
                      <a:pPr marL="0" marR="0" algn="ctr">
                        <a:lnSpc>
                          <a:spcPct val="150000"/>
                        </a:lnSpc>
                        <a:spcBef>
                          <a:spcPts val="0"/>
                        </a:spcBef>
                        <a:spcAft>
                          <a:spcPts val="0"/>
                        </a:spcAft>
                      </a:pPr>
                      <a:r>
                        <a:rPr lang="en-US" sz="1400">
                          <a:effectLst/>
                          <a:latin typeface="Times New Roman" panose="02020603050405020304" pitchFamily="18" charset="0"/>
                          <a:cs typeface="Times New Roman" panose="02020603050405020304" pitchFamily="18" charset="0"/>
                        </a:rPr>
                        <a:t>0.8</a:t>
                      </a:r>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50521" marR="50521" marT="0" marB="0" anchor="ctr">
                    <a:solidFill>
                      <a:schemeClr val="bg2">
                        <a:lumMod val="60000"/>
                        <a:lumOff val="40000"/>
                      </a:schemeClr>
                    </a:solidFill>
                  </a:tcPr>
                </a:tc>
                <a:tc>
                  <a:txBody>
                    <a:bodyPr/>
                    <a:lstStyle/>
                    <a:p>
                      <a:pPr marL="0" marR="0" algn="ctr">
                        <a:lnSpc>
                          <a:spcPct val="150000"/>
                        </a:lnSpc>
                        <a:spcBef>
                          <a:spcPts val="0"/>
                        </a:spcBef>
                        <a:spcAft>
                          <a:spcPts val="0"/>
                        </a:spcAft>
                      </a:pPr>
                      <a:r>
                        <a:rPr lang="en-US" sz="1400" dirty="0">
                          <a:effectLst/>
                          <a:latin typeface="Times New Roman" panose="02020603050405020304" pitchFamily="18" charset="0"/>
                          <a:cs typeface="Times New Roman" panose="02020603050405020304" pitchFamily="18" charset="0"/>
                        </a:rPr>
                        <a:t>1.4</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0521" marR="50521" marT="0" marB="0" anchor="ctr">
                    <a:solidFill>
                      <a:schemeClr val="bg2">
                        <a:lumMod val="60000"/>
                        <a:lumOff val="40000"/>
                      </a:schemeClr>
                    </a:solidFill>
                  </a:tcPr>
                </a:tc>
                <a:tc>
                  <a:txBody>
                    <a:bodyPr/>
                    <a:lstStyle/>
                    <a:p>
                      <a:pPr marL="0" marR="0" algn="ctr">
                        <a:lnSpc>
                          <a:spcPct val="150000"/>
                        </a:lnSpc>
                        <a:spcBef>
                          <a:spcPts val="0"/>
                        </a:spcBef>
                        <a:spcAft>
                          <a:spcPts val="0"/>
                        </a:spcAft>
                      </a:pPr>
                      <a:r>
                        <a:rPr lang="en-US" sz="1400" dirty="0">
                          <a:effectLst/>
                          <a:latin typeface="Times New Roman" panose="02020603050405020304" pitchFamily="18" charset="0"/>
                          <a:cs typeface="Times New Roman" panose="02020603050405020304" pitchFamily="18" charset="0"/>
                        </a:rPr>
                        <a:t>2.2</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0521" marR="50521" marT="0" marB="0" anchor="ctr">
                    <a:solidFill>
                      <a:schemeClr val="bg2">
                        <a:lumMod val="60000"/>
                        <a:lumOff val="40000"/>
                      </a:schemeClr>
                    </a:solidFill>
                  </a:tcPr>
                </a:tc>
                <a:extLst>
                  <a:ext uri="{0D108BD9-81ED-4DB2-BD59-A6C34878D82A}">
                    <a16:rowId xmlns:a16="http://schemas.microsoft.com/office/drawing/2014/main" val="917679357"/>
                  </a:ext>
                </a:extLst>
              </a:tr>
              <a:tr h="387193">
                <a:tc>
                  <a:txBody>
                    <a:bodyPr/>
                    <a:lstStyle/>
                    <a:p>
                      <a:pPr marL="0" marR="0" algn="ctr">
                        <a:lnSpc>
                          <a:spcPct val="150000"/>
                        </a:lnSpc>
                        <a:spcBef>
                          <a:spcPts val="0"/>
                        </a:spcBef>
                        <a:spcAft>
                          <a:spcPts val="0"/>
                        </a:spcAft>
                      </a:pPr>
                      <a:r>
                        <a:rPr lang="en-US" sz="1400" dirty="0">
                          <a:effectLst/>
                          <a:latin typeface="Times New Roman" panose="02020603050405020304" pitchFamily="18" charset="0"/>
                          <a:cs typeface="Times New Roman" panose="02020603050405020304" pitchFamily="18" charset="0"/>
                        </a:rPr>
                        <a:t>E0.2</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0521" marR="50521" marT="0" marB="0" anchor="ctr">
                    <a:solidFill>
                      <a:schemeClr val="bg2">
                        <a:lumMod val="75000"/>
                      </a:schemeClr>
                    </a:solidFill>
                  </a:tcPr>
                </a:tc>
                <a:tc>
                  <a:txBody>
                    <a:bodyPr/>
                    <a:lstStyle/>
                    <a:p>
                      <a:pPr marL="0" marR="0" algn="ctr">
                        <a:lnSpc>
                          <a:spcPct val="150000"/>
                        </a:lnSpc>
                        <a:spcBef>
                          <a:spcPts val="0"/>
                        </a:spcBef>
                        <a:spcAft>
                          <a:spcPts val="0"/>
                        </a:spcAft>
                      </a:pPr>
                      <a:r>
                        <a:rPr lang="en-US" sz="1400">
                          <a:effectLst/>
                          <a:latin typeface="Times New Roman" panose="02020603050405020304" pitchFamily="18" charset="0"/>
                          <a:cs typeface="Times New Roman" panose="02020603050405020304" pitchFamily="18" charset="0"/>
                        </a:rPr>
                        <a:t>1.2</a:t>
                      </a:r>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50521" marR="50521" marT="0" marB="0" anchor="ctr">
                    <a:solidFill>
                      <a:schemeClr val="bg2">
                        <a:lumMod val="60000"/>
                        <a:lumOff val="40000"/>
                      </a:schemeClr>
                    </a:solidFill>
                  </a:tcPr>
                </a:tc>
                <a:tc>
                  <a:txBody>
                    <a:bodyPr/>
                    <a:lstStyle/>
                    <a:p>
                      <a:pPr marL="0" marR="0" algn="ctr">
                        <a:lnSpc>
                          <a:spcPct val="150000"/>
                        </a:lnSpc>
                        <a:spcBef>
                          <a:spcPts val="0"/>
                        </a:spcBef>
                        <a:spcAft>
                          <a:spcPts val="0"/>
                        </a:spcAft>
                      </a:pPr>
                      <a:r>
                        <a:rPr lang="en-US" sz="1400">
                          <a:effectLst/>
                          <a:latin typeface="Times New Roman" panose="02020603050405020304" pitchFamily="18" charset="0"/>
                          <a:cs typeface="Times New Roman" panose="02020603050405020304" pitchFamily="18" charset="0"/>
                        </a:rPr>
                        <a:t>2.2</a:t>
                      </a:r>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50521" marR="50521" marT="0" marB="0" anchor="ctr">
                    <a:solidFill>
                      <a:schemeClr val="bg2">
                        <a:lumMod val="60000"/>
                        <a:lumOff val="40000"/>
                      </a:schemeClr>
                    </a:solidFill>
                  </a:tcPr>
                </a:tc>
                <a:tc>
                  <a:txBody>
                    <a:bodyPr/>
                    <a:lstStyle/>
                    <a:p>
                      <a:pPr marL="0" marR="0" algn="ctr">
                        <a:lnSpc>
                          <a:spcPct val="150000"/>
                        </a:lnSpc>
                        <a:spcBef>
                          <a:spcPts val="0"/>
                        </a:spcBef>
                        <a:spcAft>
                          <a:spcPts val="0"/>
                        </a:spcAft>
                      </a:pPr>
                      <a:r>
                        <a:rPr lang="en-US" sz="1400" dirty="0">
                          <a:effectLst/>
                          <a:latin typeface="Times New Roman" panose="02020603050405020304" pitchFamily="18" charset="0"/>
                          <a:cs typeface="Times New Roman" panose="02020603050405020304" pitchFamily="18" charset="0"/>
                        </a:rPr>
                        <a:t>3.8</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0521" marR="50521" marT="0" marB="0" anchor="ctr">
                    <a:solidFill>
                      <a:schemeClr val="bg2">
                        <a:lumMod val="60000"/>
                        <a:lumOff val="40000"/>
                      </a:schemeClr>
                    </a:solidFill>
                  </a:tcPr>
                </a:tc>
                <a:extLst>
                  <a:ext uri="{0D108BD9-81ED-4DB2-BD59-A6C34878D82A}">
                    <a16:rowId xmlns:a16="http://schemas.microsoft.com/office/drawing/2014/main" val="168235050"/>
                  </a:ext>
                </a:extLst>
              </a:tr>
              <a:tr h="387193">
                <a:tc>
                  <a:txBody>
                    <a:bodyPr/>
                    <a:lstStyle/>
                    <a:p>
                      <a:pPr marL="0" marR="0" algn="ctr">
                        <a:lnSpc>
                          <a:spcPct val="150000"/>
                        </a:lnSpc>
                        <a:spcBef>
                          <a:spcPts val="0"/>
                        </a:spcBef>
                        <a:spcAft>
                          <a:spcPts val="0"/>
                        </a:spcAft>
                      </a:pPr>
                      <a:r>
                        <a:rPr lang="en-US" sz="1400" dirty="0">
                          <a:effectLst/>
                          <a:latin typeface="Times New Roman" panose="02020603050405020304" pitchFamily="18" charset="0"/>
                          <a:cs typeface="Times New Roman" panose="02020603050405020304" pitchFamily="18" charset="0"/>
                        </a:rPr>
                        <a:t>E0.3</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0521" marR="50521" marT="0" marB="0" anchor="ctr">
                    <a:solidFill>
                      <a:schemeClr val="bg2">
                        <a:lumMod val="75000"/>
                      </a:schemeClr>
                    </a:solidFill>
                  </a:tcPr>
                </a:tc>
                <a:tc>
                  <a:txBody>
                    <a:bodyPr/>
                    <a:lstStyle/>
                    <a:p>
                      <a:pPr marL="0" marR="0" algn="ctr">
                        <a:lnSpc>
                          <a:spcPct val="150000"/>
                        </a:lnSpc>
                        <a:spcBef>
                          <a:spcPts val="0"/>
                        </a:spcBef>
                        <a:spcAft>
                          <a:spcPts val="0"/>
                        </a:spcAft>
                      </a:pPr>
                      <a:r>
                        <a:rPr lang="en-US" sz="1400">
                          <a:effectLst/>
                          <a:latin typeface="Times New Roman" panose="02020603050405020304" pitchFamily="18" charset="0"/>
                          <a:cs typeface="Times New Roman" panose="02020603050405020304" pitchFamily="18" charset="0"/>
                        </a:rPr>
                        <a:t>0.0</a:t>
                      </a:r>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50521" marR="50521" marT="0" marB="0" anchor="ctr">
                    <a:solidFill>
                      <a:schemeClr val="bg2">
                        <a:lumMod val="60000"/>
                        <a:lumOff val="40000"/>
                      </a:schemeClr>
                    </a:solidFill>
                  </a:tcPr>
                </a:tc>
                <a:tc>
                  <a:txBody>
                    <a:bodyPr/>
                    <a:lstStyle/>
                    <a:p>
                      <a:pPr marL="0" marR="0" algn="ctr">
                        <a:lnSpc>
                          <a:spcPct val="150000"/>
                        </a:lnSpc>
                        <a:spcBef>
                          <a:spcPts val="0"/>
                        </a:spcBef>
                        <a:spcAft>
                          <a:spcPts val="0"/>
                        </a:spcAft>
                      </a:pPr>
                      <a:r>
                        <a:rPr lang="en-US" sz="1400">
                          <a:effectLst/>
                          <a:latin typeface="Times New Roman" panose="02020603050405020304" pitchFamily="18" charset="0"/>
                          <a:cs typeface="Times New Roman" panose="02020603050405020304" pitchFamily="18" charset="0"/>
                        </a:rPr>
                        <a:t>0.0</a:t>
                      </a:r>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50521" marR="50521" marT="0" marB="0" anchor="ctr">
                    <a:solidFill>
                      <a:schemeClr val="bg2">
                        <a:lumMod val="60000"/>
                        <a:lumOff val="40000"/>
                      </a:schemeClr>
                    </a:solidFill>
                  </a:tcPr>
                </a:tc>
                <a:tc>
                  <a:txBody>
                    <a:bodyPr/>
                    <a:lstStyle/>
                    <a:p>
                      <a:pPr marL="0" marR="0" algn="ctr">
                        <a:lnSpc>
                          <a:spcPct val="150000"/>
                        </a:lnSpc>
                        <a:spcBef>
                          <a:spcPts val="0"/>
                        </a:spcBef>
                        <a:spcAft>
                          <a:spcPts val="0"/>
                        </a:spcAft>
                      </a:pPr>
                      <a:r>
                        <a:rPr lang="en-US" sz="1400" dirty="0">
                          <a:effectLst/>
                          <a:latin typeface="Times New Roman" panose="02020603050405020304" pitchFamily="18" charset="0"/>
                          <a:cs typeface="Times New Roman" panose="02020603050405020304" pitchFamily="18" charset="0"/>
                        </a:rPr>
                        <a:t>0.0</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0521" marR="50521" marT="0" marB="0" anchor="ctr">
                    <a:solidFill>
                      <a:schemeClr val="bg2">
                        <a:lumMod val="60000"/>
                        <a:lumOff val="40000"/>
                      </a:schemeClr>
                    </a:solidFill>
                  </a:tcPr>
                </a:tc>
                <a:extLst>
                  <a:ext uri="{0D108BD9-81ED-4DB2-BD59-A6C34878D82A}">
                    <a16:rowId xmlns:a16="http://schemas.microsoft.com/office/drawing/2014/main" val="2058511482"/>
                  </a:ext>
                </a:extLst>
              </a:tr>
              <a:tr h="387193">
                <a:tc>
                  <a:txBody>
                    <a:bodyPr/>
                    <a:lstStyle/>
                    <a:p>
                      <a:pPr marL="0" marR="0" algn="ctr">
                        <a:lnSpc>
                          <a:spcPct val="150000"/>
                        </a:lnSpc>
                        <a:spcBef>
                          <a:spcPts val="0"/>
                        </a:spcBef>
                        <a:spcAft>
                          <a:spcPts val="0"/>
                        </a:spcAft>
                      </a:pPr>
                      <a:r>
                        <a:rPr lang="en-US" sz="1400" dirty="0">
                          <a:effectLst/>
                          <a:latin typeface="Times New Roman" panose="02020603050405020304" pitchFamily="18" charset="0"/>
                          <a:cs typeface="Times New Roman" panose="02020603050405020304" pitchFamily="18" charset="0"/>
                        </a:rPr>
                        <a:t>Ein_Camp</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0521" marR="50521" marT="0" marB="0" anchor="ctr">
                    <a:solidFill>
                      <a:schemeClr val="bg2">
                        <a:lumMod val="75000"/>
                      </a:schemeClr>
                    </a:solidFill>
                  </a:tcPr>
                </a:tc>
                <a:tc>
                  <a:txBody>
                    <a:bodyPr/>
                    <a:lstStyle/>
                    <a:p>
                      <a:pPr marL="0" marR="0" algn="ctr">
                        <a:lnSpc>
                          <a:spcPct val="150000"/>
                        </a:lnSpc>
                        <a:spcBef>
                          <a:spcPts val="0"/>
                        </a:spcBef>
                        <a:spcAft>
                          <a:spcPts val="0"/>
                        </a:spcAft>
                      </a:pPr>
                      <a:r>
                        <a:rPr lang="en-US" sz="1400">
                          <a:effectLst/>
                          <a:latin typeface="Times New Roman" panose="02020603050405020304" pitchFamily="18" charset="0"/>
                          <a:cs typeface="Times New Roman" panose="02020603050405020304" pitchFamily="18" charset="0"/>
                        </a:rPr>
                        <a:t>0.0</a:t>
                      </a:r>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50521" marR="50521" marT="0" marB="0" anchor="ctr">
                    <a:solidFill>
                      <a:schemeClr val="bg2">
                        <a:lumMod val="60000"/>
                        <a:lumOff val="40000"/>
                      </a:schemeClr>
                    </a:solidFill>
                  </a:tcPr>
                </a:tc>
                <a:tc>
                  <a:txBody>
                    <a:bodyPr/>
                    <a:lstStyle/>
                    <a:p>
                      <a:pPr marL="0" marR="0" algn="ctr">
                        <a:lnSpc>
                          <a:spcPct val="150000"/>
                        </a:lnSpc>
                        <a:spcBef>
                          <a:spcPts val="0"/>
                        </a:spcBef>
                        <a:spcAft>
                          <a:spcPts val="0"/>
                        </a:spcAft>
                      </a:pPr>
                      <a:r>
                        <a:rPr lang="en-US" sz="1400">
                          <a:effectLst/>
                          <a:latin typeface="Times New Roman" panose="02020603050405020304" pitchFamily="18" charset="0"/>
                          <a:cs typeface="Times New Roman" panose="02020603050405020304" pitchFamily="18" charset="0"/>
                        </a:rPr>
                        <a:t>0.0</a:t>
                      </a:r>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50521" marR="50521" marT="0" marB="0" anchor="ctr">
                    <a:solidFill>
                      <a:schemeClr val="bg2">
                        <a:lumMod val="60000"/>
                        <a:lumOff val="40000"/>
                      </a:schemeClr>
                    </a:solidFill>
                  </a:tcPr>
                </a:tc>
                <a:tc>
                  <a:txBody>
                    <a:bodyPr/>
                    <a:lstStyle/>
                    <a:p>
                      <a:pPr marL="0" marR="0" algn="ctr">
                        <a:lnSpc>
                          <a:spcPct val="150000"/>
                        </a:lnSpc>
                        <a:spcBef>
                          <a:spcPts val="0"/>
                        </a:spcBef>
                        <a:spcAft>
                          <a:spcPts val="0"/>
                        </a:spcAft>
                      </a:pPr>
                      <a:r>
                        <a:rPr lang="en-US" sz="1400" dirty="0">
                          <a:effectLst/>
                          <a:latin typeface="Times New Roman" panose="02020603050405020304" pitchFamily="18" charset="0"/>
                          <a:cs typeface="Times New Roman" panose="02020603050405020304" pitchFamily="18" charset="0"/>
                        </a:rPr>
                        <a:t>0.0</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0521" marR="50521" marT="0" marB="0" anchor="ctr">
                    <a:solidFill>
                      <a:schemeClr val="bg2">
                        <a:lumMod val="60000"/>
                        <a:lumOff val="40000"/>
                      </a:schemeClr>
                    </a:solidFill>
                  </a:tcPr>
                </a:tc>
                <a:extLst>
                  <a:ext uri="{0D108BD9-81ED-4DB2-BD59-A6C34878D82A}">
                    <a16:rowId xmlns:a16="http://schemas.microsoft.com/office/drawing/2014/main" val="1945383420"/>
                  </a:ext>
                </a:extLst>
              </a:tr>
              <a:tr h="387193">
                <a:tc>
                  <a:txBody>
                    <a:bodyPr/>
                    <a:lstStyle/>
                    <a:p>
                      <a:pPr marL="0" marR="0" algn="ctr">
                        <a:lnSpc>
                          <a:spcPct val="150000"/>
                        </a:lnSpc>
                        <a:spcBef>
                          <a:spcPts val="0"/>
                        </a:spcBef>
                        <a:spcAft>
                          <a:spcPts val="0"/>
                        </a:spcAft>
                      </a:pPr>
                      <a:r>
                        <a:rPr lang="en-US" sz="1400" dirty="0">
                          <a:effectLst/>
                          <a:latin typeface="Times New Roman" panose="02020603050405020304" pitchFamily="18" charset="0"/>
                          <a:cs typeface="Times New Roman" panose="02020603050405020304" pitchFamily="18" charset="0"/>
                        </a:rPr>
                        <a:t>NE1</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0521" marR="50521" marT="0" marB="0" anchor="ctr">
                    <a:solidFill>
                      <a:schemeClr val="bg2">
                        <a:lumMod val="75000"/>
                      </a:schemeClr>
                    </a:solidFill>
                  </a:tcPr>
                </a:tc>
                <a:tc>
                  <a:txBody>
                    <a:bodyPr/>
                    <a:lstStyle/>
                    <a:p>
                      <a:pPr marL="0" marR="0" algn="ctr">
                        <a:lnSpc>
                          <a:spcPct val="150000"/>
                        </a:lnSpc>
                        <a:spcBef>
                          <a:spcPts val="0"/>
                        </a:spcBef>
                        <a:spcAft>
                          <a:spcPts val="0"/>
                        </a:spcAft>
                      </a:pPr>
                      <a:r>
                        <a:rPr lang="en-US" sz="1400">
                          <a:effectLst/>
                          <a:latin typeface="Times New Roman" panose="02020603050405020304" pitchFamily="18" charset="0"/>
                          <a:cs typeface="Times New Roman" panose="02020603050405020304" pitchFamily="18" charset="0"/>
                        </a:rPr>
                        <a:t>4.0</a:t>
                      </a:r>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50521" marR="50521" marT="0" marB="0" anchor="ctr">
                    <a:solidFill>
                      <a:schemeClr val="bg2">
                        <a:lumMod val="60000"/>
                        <a:lumOff val="40000"/>
                      </a:schemeClr>
                    </a:solidFill>
                  </a:tcPr>
                </a:tc>
                <a:tc>
                  <a:txBody>
                    <a:bodyPr/>
                    <a:lstStyle/>
                    <a:p>
                      <a:pPr marL="0" marR="0" algn="ctr">
                        <a:lnSpc>
                          <a:spcPct val="150000"/>
                        </a:lnSpc>
                        <a:spcBef>
                          <a:spcPts val="0"/>
                        </a:spcBef>
                        <a:spcAft>
                          <a:spcPts val="0"/>
                        </a:spcAft>
                      </a:pPr>
                      <a:r>
                        <a:rPr lang="en-US" sz="1400">
                          <a:effectLst/>
                          <a:latin typeface="Times New Roman" panose="02020603050405020304" pitchFamily="18" charset="0"/>
                          <a:cs typeface="Times New Roman" panose="02020603050405020304" pitchFamily="18" charset="0"/>
                        </a:rPr>
                        <a:t>3.5</a:t>
                      </a:r>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50521" marR="50521" marT="0" marB="0" anchor="ctr">
                    <a:solidFill>
                      <a:schemeClr val="bg2">
                        <a:lumMod val="60000"/>
                        <a:lumOff val="40000"/>
                      </a:schemeClr>
                    </a:solidFill>
                  </a:tcPr>
                </a:tc>
                <a:tc>
                  <a:txBody>
                    <a:bodyPr/>
                    <a:lstStyle/>
                    <a:p>
                      <a:pPr marL="0" marR="0" algn="ctr">
                        <a:lnSpc>
                          <a:spcPct val="150000"/>
                        </a:lnSpc>
                        <a:spcBef>
                          <a:spcPts val="0"/>
                        </a:spcBef>
                        <a:spcAft>
                          <a:spcPts val="0"/>
                        </a:spcAft>
                      </a:pPr>
                      <a:r>
                        <a:rPr lang="en-US" sz="1400" dirty="0">
                          <a:effectLst/>
                          <a:latin typeface="Times New Roman" panose="02020603050405020304" pitchFamily="18" charset="0"/>
                          <a:cs typeface="Times New Roman" panose="02020603050405020304" pitchFamily="18" charset="0"/>
                        </a:rPr>
                        <a:t>2.8</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0521" marR="50521" marT="0" marB="0" anchor="ctr">
                    <a:solidFill>
                      <a:schemeClr val="bg2">
                        <a:lumMod val="60000"/>
                        <a:lumOff val="40000"/>
                      </a:schemeClr>
                    </a:solidFill>
                  </a:tcPr>
                </a:tc>
                <a:extLst>
                  <a:ext uri="{0D108BD9-81ED-4DB2-BD59-A6C34878D82A}">
                    <a16:rowId xmlns:a16="http://schemas.microsoft.com/office/drawing/2014/main" val="3883353394"/>
                  </a:ext>
                </a:extLst>
              </a:tr>
            </a:tbl>
          </a:graphicData>
        </a:graphic>
      </p:graphicFrame>
    </p:spTree>
    <p:extLst>
      <p:ext uri="{BB962C8B-B14F-4D97-AF65-F5344CB8AC3E}">
        <p14:creationId xmlns:p14="http://schemas.microsoft.com/office/powerpoint/2010/main" val="429478518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2579B2-2BCD-42E4-925E-0654DCB94339}"/>
              </a:ext>
            </a:extLst>
          </p:cNvPr>
          <p:cNvSpPr>
            <a:spLocks noGrp="1"/>
          </p:cNvSpPr>
          <p:nvPr>
            <p:ph type="title"/>
          </p:nvPr>
        </p:nvSpPr>
        <p:spPr>
          <a:xfrm>
            <a:off x="913774" y="0"/>
            <a:ext cx="10364451" cy="1596177"/>
          </a:xfrm>
        </p:spPr>
        <p:txBody>
          <a:bodyPr/>
          <a:lstStyle/>
          <a:p>
            <a:r>
              <a:rPr lang="en-US" dirty="0">
                <a:solidFill>
                  <a:schemeClr val="tx2"/>
                </a:solidFill>
                <a:latin typeface="Times New Roman" panose="02020603050405020304" pitchFamily="18" charset="0"/>
                <a:cs typeface="Times New Roman" panose="02020603050405020304" pitchFamily="18" charset="0"/>
              </a:rPr>
              <a:t>Remaining gap</a:t>
            </a:r>
          </a:p>
        </p:txBody>
      </p:sp>
      <p:graphicFrame>
        <p:nvGraphicFramePr>
          <p:cNvPr id="4" name="Content Placeholder 3">
            <a:extLst>
              <a:ext uri="{FF2B5EF4-FFF2-40B4-BE49-F238E27FC236}">
                <a16:creationId xmlns:a16="http://schemas.microsoft.com/office/drawing/2014/main" id="{6045E734-A499-46EB-840C-EBFB4D6148B8}"/>
              </a:ext>
            </a:extLst>
          </p:cNvPr>
          <p:cNvGraphicFramePr>
            <a:graphicFrameLocks noGrp="1"/>
          </p:cNvGraphicFramePr>
          <p:nvPr>
            <p:ph sz="quarter" idx="13"/>
            <p:extLst>
              <p:ext uri="{D42A27DB-BD31-4B8C-83A1-F6EECF244321}">
                <p14:modId xmlns:p14="http://schemas.microsoft.com/office/powerpoint/2010/main" val="1873469668"/>
              </p:ext>
            </p:extLst>
          </p:nvPr>
        </p:nvGraphicFramePr>
        <p:xfrm>
          <a:off x="1139687" y="1262467"/>
          <a:ext cx="9793356" cy="4588688"/>
        </p:xfrm>
        <a:graphic>
          <a:graphicData uri="http://schemas.openxmlformats.org/drawingml/2006/table">
            <a:tbl>
              <a:tblPr firstRow="1" firstCol="1" bandRow="1">
                <a:tableStyleId>{5C22544A-7EE6-4342-B048-85BDC9FD1C3A}</a:tableStyleId>
              </a:tblPr>
              <a:tblGrid>
                <a:gridCol w="1406856">
                  <a:extLst>
                    <a:ext uri="{9D8B030D-6E8A-4147-A177-3AD203B41FA5}">
                      <a16:colId xmlns:a16="http://schemas.microsoft.com/office/drawing/2014/main" val="819023813"/>
                    </a:ext>
                  </a:extLst>
                </a:gridCol>
                <a:gridCol w="1461492">
                  <a:extLst>
                    <a:ext uri="{9D8B030D-6E8A-4147-A177-3AD203B41FA5}">
                      <a16:colId xmlns:a16="http://schemas.microsoft.com/office/drawing/2014/main" val="3624917138"/>
                    </a:ext>
                  </a:extLst>
                </a:gridCol>
                <a:gridCol w="1461492">
                  <a:extLst>
                    <a:ext uri="{9D8B030D-6E8A-4147-A177-3AD203B41FA5}">
                      <a16:colId xmlns:a16="http://schemas.microsoft.com/office/drawing/2014/main" val="825145755"/>
                    </a:ext>
                  </a:extLst>
                </a:gridCol>
                <a:gridCol w="1352222">
                  <a:extLst>
                    <a:ext uri="{9D8B030D-6E8A-4147-A177-3AD203B41FA5}">
                      <a16:colId xmlns:a16="http://schemas.microsoft.com/office/drawing/2014/main" val="3299029471"/>
                    </a:ext>
                  </a:extLst>
                </a:gridCol>
                <a:gridCol w="1352222">
                  <a:extLst>
                    <a:ext uri="{9D8B030D-6E8A-4147-A177-3AD203B41FA5}">
                      <a16:colId xmlns:a16="http://schemas.microsoft.com/office/drawing/2014/main" val="3624180175"/>
                    </a:ext>
                  </a:extLst>
                </a:gridCol>
                <a:gridCol w="1379536">
                  <a:extLst>
                    <a:ext uri="{9D8B030D-6E8A-4147-A177-3AD203B41FA5}">
                      <a16:colId xmlns:a16="http://schemas.microsoft.com/office/drawing/2014/main" val="3902705060"/>
                    </a:ext>
                  </a:extLst>
                </a:gridCol>
                <a:gridCol w="1379536">
                  <a:extLst>
                    <a:ext uri="{9D8B030D-6E8A-4147-A177-3AD203B41FA5}">
                      <a16:colId xmlns:a16="http://schemas.microsoft.com/office/drawing/2014/main" val="2059285231"/>
                    </a:ext>
                  </a:extLst>
                </a:gridCol>
              </a:tblGrid>
              <a:tr h="1339265">
                <a:tc>
                  <a:txBody>
                    <a:bodyPr/>
                    <a:lstStyle/>
                    <a:p>
                      <a:pPr marL="0" marR="0" algn="ctr">
                        <a:lnSpc>
                          <a:spcPct val="150000"/>
                        </a:lnSpc>
                        <a:spcBef>
                          <a:spcPts val="0"/>
                        </a:spcBef>
                        <a:spcAft>
                          <a:spcPts val="0"/>
                        </a:spcAft>
                        <a:tabLst>
                          <a:tab pos="1765300" algn="l"/>
                        </a:tabLst>
                      </a:pPr>
                      <a:r>
                        <a:rPr lang="en-US" sz="1400" dirty="0">
                          <a:effectLst/>
                          <a:latin typeface="Times New Roman" panose="02020603050405020304" pitchFamily="18" charset="0"/>
                          <a:cs typeface="Times New Roman" panose="02020603050405020304" pitchFamily="18" charset="0"/>
                        </a:rPr>
                        <a:t>Pressure zone</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6440" marR="46440" marT="0" marB="0">
                    <a:solidFill>
                      <a:schemeClr val="tx2"/>
                    </a:solidFill>
                  </a:tcPr>
                </a:tc>
                <a:tc>
                  <a:txBody>
                    <a:bodyPr/>
                    <a:lstStyle/>
                    <a:p>
                      <a:pPr marL="0" marR="0" algn="ctr">
                        <a:lnSpc>
                          <a:spcPct val="150000"/>
                        </a:lnSpc>
                        <a:spcBef>
                          <a:spcPts val="0"/>
                        </a:spcBef>
                        <a:spcAft>
                          <a:spcPts val="0"/>
                        </a:spcAft>
                        <a:tabLst>
                          <a:tab pos="1765300" algn="l"/>
                        </a:tabLst>
                      </a:pPr>
                      <a:r>
                        <a:rPr lang="en-US" sz="1400" dirty="0">
                          <a:effectLst/>
                          <a:latin typeface="Times New Roman" panose="02020603050405020304" pitchFamily="18" charset="0"/>
                          <a:ea typeface="Calibri" panose="020F0502020204030204" pitchFamily="34" charset="0"/>
                          <a:cs typeface="Times New Roman" panose="02020603050405020304" pitchFamily="18" charset="0"/>
                        </a:rPr>
                        <a:t>Gap by 2025</a:t>
                      </a:r>
                    </a:p>
                  </a:txBody>
                  <a:tcPr marL="46440" marR="46440" marT="0" marB="0">
                    <a:solidFill>
                      <a:schemeClr val="tx2"/>
                    </a:solidFill>
                  </a:tcPr>
                </a:tc>
                <a:tc>
                  <a:txBody>
                    <a:bodyPr/>
                    <a:lstStyle/>
                    <a:p>
                      <a:pPr marL="0" marR="0" algn="ctr">
                        <a:lnSpc>
                          <a:spcPct val="150000"/>
                        </a:lnSpc>
                        <a:spcBef>
                          <a:spcPts val="0"/>
                        </a:spcBef>
                        <a:spcAft>
                          <a:spcPts val="0"/>
                        </a:spcAft>
                        <a:tabLst>
                          <a:tab pos="1765300" algn="l"/>
                        </a:tabLst>
                      </a:pPr>
                      <a:r>
                        <a:rPr lang="en-US" sz="1400" dirty="0">
                          <a:effectLst/>
                          <a:latin typeface="Times New Roman" panose="02020603050405020304" pitchFamily="18" charset="0"/>
                          <a:cs typeface="Times New Roman" panose="02020603050405020304" pitchFamily="18" charset="0"/>
                        </a:rPr>
                        <a:t>gap remaining by2025 HW+LR</a:t>
                      </a:r>
                    </a:p>
                    <a:p>
                      <a:pPr marL="0" marR="0" algn="ctr">
                        <a:lnSpc>
                          <a:spcPct val="150000"/>
                        </a:lnSpc>
                        <a:spcBef>
                          <a:spcPts val="0"/>
                        </a:spcBef>
                        <a:spcAft>
                          <a:spcPts val="0"/>
                        </a:spcAft>
                        <a:tabLst>
                          <a:tab pos="1765300" algn="l"/>
                        </a:tabLst>
                      </a:pPr>
                      <a:r>
                        <a:rPr lang="en-US" sz="1400" dirty="0">
                          <a:effectLst/>
                          <a:latin typeface="Times New Roman" panose="02020603050405020304" pitchFamily="18" charset="0"/>
                          <a:cs typeface="Times New Roman" panose="02020603050405020304" pitchFamily="18" charset="0"/>
                        </a:rPr>
                        <a:t>(L/C/D)</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6440" marR="46440" marT="0" marB="0">
                    <a:solidFill>
                      <a:schemeClr val="tx2"/>
                    </a:solidFill>
                  </a:tcPr>
                </a:tc>
                <a:tc>
                  <a:txBody>
                    <a:bodyPr/>
                    <a:lstStyle/>
                    <a:p>
                      <a:pPr marL="0" marR="0" lvl="0" indent="0" algn="ctr" defTabSz="914400" rtl="0" eaLnBrk="1" fontAlgn="auto" latinLnBrk="0" hangingPunct="1">
                        <a:lnSpc>
                          <a:spcPct val="150000"/>
                        </a:lnSpc>
                        <a:spcBef>
                          <a:spcPts val="0"/>
                        </a:spcBef>
                        <a:spcAft>
                          <a:spcPts val="0"/>
                        </a:spcAft>
                        <a:buClrTx/>
                        <a:buSzTx/>
                        <a:buFontTx/>
                        <a:buNone/>
                        <a:tabLst>
                          <a:tab pos="1765300" algn="l"/>
                        </a:tabLst>
                        <a:defRPr/>
                      </a:pPr>
                      <a:r>
                        <a:rPr lang="en-US" sz="1400" dirty="0">
                          <a:effectLst/>
                          <a:latin typeface="Times New Roman" panose="02020603050405020304" pitchFamily="18" charset="0"/>
                          <a:ea typeface="Calibri" panose="020F0502020204030204" pitchFamily="34" charset="0"/>
                          <a:cs typeface="Times New Roman" panose="02020603050405020304" pitchFamily="18" charset="0"/>
                        </a:rPr>
                        <a:t>Gap by 2030</a:t>
                      </a:r>
                    </a:p>
                    <a:p>
                      <a:pPr marL="0" marR="0" algn="ctr">
                        <a:lnSpc>
                          <a:spcPct val="150000"/>
                        </a:lnSpc>
                        <a:spcBef>
                          <a:spcPts val="0"/>
                        </a:spcBef>
                        <a:spcAft>
                          <a:spcPts val="0"/>
                        </a:spcAft>
                        <a:tabLst>
                          <a:tab pos="1765300" algn="l"/>
                        </a:tabLst>
                      </a:pP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6440" marR="46440" marT="0" marB="0">
                    <a:solidFill>
                      <a:schemeClr val="tx2"/>
                    </a:solidFill>
                  </a:tcPr>
                </a:tc>
                <a:tc>
                  <a:txBody>
                    <a:bodyPr/>
                    <a:lstStyle/>
                    <a:p>
                      <a:pPr marL="0" marR="0" algn="ctr">
                        <a:lnSpc>
                          <a:spcPct val="150000"/>
                        </a:lnSpc>
                        <a:spcBef>
                          <a:spcPts val="0"/>
                        </a:spcBef>
                        <a:spcAft>
                          <a:spcPts val="0"/>
                        </a:spcAft>
                        <a:tabLst>
                          <a:tab pos="1765300" algn="l"/>
                        </a:tabLst>
                      </a:pPr>
                      <a:r>
                        <a:rPr lang="en-US" sz="1400" dirty="0">
                          <a:effectLst/>
                          <a:latin typeface="Times New Roman" panose="02020603050405020304" pitchFamily="18" charset="0"/>
                          <a:cs typeface="Times New Roman" panose="02020603050405020304" pitchFamily="18" charset="0"/>
                        </a:rPr>
                        <a:t>gap remaining by2030 WH+LR (L/C/D)</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6440" marR="46440" marT="0" marB="0">
                    <a:solidFill>
                      <a:schemeClr val="tx2"/>
                    </a:solidFill>
                  </a:tcPr>
                </a:tc>
                <a:tc>
                  <a:txBody>
                    <a:bodyPr/>
                    <a:lstStyle/>
                    <a:p>
                      <a:pPr marL="0" marR="0" lvl="0" indent="0" algn="ctr" defTabSz="914400" rtl="0" eaLnBrk="1" fontAlgn="auto" latinLnBrk="0" hangingPunct="1">
                        <a:lnSpc>
                          <a:spcPct val="150000"/>
                        </a:lnSpc>
                        <a:spcBef>
                          <a:spcPts val="0"/>
                        </a:spcBef>
                        <a:spcAft>
                          <a:spcPts val="0"/>
                        </a:spcAft>
                        <a:buClrTx/>
                        <a:buSzTx/>
                        <a:buFontTx/>
                        <a:buNone/>
                        <a:tabLst>
                          <a:tab pos="1765300" algn="l"/>
                        </a:tabLst>
                        <a:defRPr/>
                      </a:pPr>
                      <a:r>
                        <a:rPr lang="en-US" sz="1400" dirty="0">
                          <a:effectLst/>
                          <a:latin typeface="Times New Roman" panose="02020603050405020304" pitchFamily="18" charset="0"/>
                          <a:ea typeface="Calibri" panose="020F0502020204030204" pitchFamily="34" charset="0"/>
                          <a:cs typeface="Times New Roman" panose="02020603050405020304" pitchFamily="18" charset="0"/>
                        </a:rPr>
                        <a:t>Gap by 2030</a:t>
                      </a:r>
                    </a:p>
                    <a:p>
                      <a:pPr marL="0" marR="0" algn="ctr">
                        <a:lnSpc>
                          <a:spcPct val="150000"/>
                        </a:lnSpc>
                        <a:spcBef>
                          <a:spcPts val="0"/>
                        </a:spcBef>
                        <a:spcAft>
                          <a:spcPts val="0"/>
                        </a:spcAft>
                        <a:tabLst>
                          <a:tab pos="1765300" algn="l"/>
                        </a:tabLst>
                      </a:pP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6440" marR="46440" marT="0" marB="0">
                    <a:solidFill>
                      <a:schemeClr val="tx2"/>
                    </a:solidFill>
                  </a:tcPr>
                </a:tc>
                <a:tc>
                  <a:txBody>
                    <a:bodyPr/>
                    <a:lstStyle/>
                    <a:p>
                      <a:pPr marL="0" marR="0" algn="ctr">
                        <a:lnSpc>
                          <a:spcPct val="150000"/>
                        </a:lnSpc>
                        <a:spcBef>
                          <a:spcPts val="0"/>
                        </a:spcBef>
                        <a:spcAft>
                          <a:spcPts val="0"/>
                        </a:spcAft>
                        <a:tabLst>
                          <a:tab pos="1765300" algn="l"/>
                        </a:tabLst>
                      </a:pPr>
                      <a:r>
                        <a:rPr lang="en-US" sz="1400" dirty="0">
                          <a:effectLst/>
                          <a:latin typeface="Times New Roman" panose="02020603050405020304" pitchFamily="18" charset="0"/>
                          <a:cs typeface="Times New Roman" panose="02020603050405020304" pitchFamily="18" charset="0"/>
                        </a:rPr>
                        <a:t>gap remaining by2040 WH+LR (L/C/D)</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6440" marR="46440" marT="0" marB="0">
                    <a:solidFill>
                      <a:schemeClr val="tx2"/>
                    </a:solidFill>
                  </a:tcPr>
                </a:tc>
                <a:extLst>
                  <a:ext uri="{0D108BD9-81ED-4DB2-BD59-A6C34878D82A}">
                    <a16:rowId xmlns:a16="http://schemas.microsoft.com/office/drawing/2014/main" val="2847704304"/>
                  </a:ext>
                </a:extLst>
              </a:tr>
              <a:tr h="361047">
                <a:tc>
                  <a:txBody>
                    <a:bodyPr/>
                    <a:lstStyle/>
                    <a:p>
                      <a:pPr marL="0" marR="0" algn="ctr">
                        <a:lnSpc>
                          <a:spcPct val="150000"/>
                        </a:lnSpc>
                        <a:spcBef>
                          <a:spcPts val="0"/>
                        </a:spcBef>
                        <a:spcAft>
                          <a:spcPts val="0"/>
                        </a:spcAft>
                        <a:tabLst>
                          <a:tab pos="1765300" algn="l"/>
                        </a:tabLst>
                      </a:pPr>
                      <a:r>
                        <a:rPr lang="en-US" sz="1400" dirty="0">
                          <a:effectLst/>
                          <a:latin typeface="Times New Roman" panose="02020603050405020304" pitchFamily="18" charset="0"/>
                          <a:cs typeface="Times New Roman" panose="02020603050405020304" pitchFamily="18" charset="0"/>
                        </a:rPr>
                        <a:t>Asker_Camps</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6440" marR="46440" marT="0" marB="0">
                    <a:solidFill>
                      <a:schemeClr val="bg2">
                        <a:lumMod val="75000"/>
                      </a:schemeClr>
                    </a:solidFill>
                  </a:tcPr>
                </a:tc>
                <a:tc>
                  <a:txBody>
                    <a:bodyPr/>
                    <a:lstStyle/>
                    <a:p>
                      <a:pPr algn="ctr" fontAlgn="ctr"/>
                      <a:r>
                        <a:rPr lang="en-US" sz="1100" b="1" i="0" u="none" strike="noStrike" dirty="0">
                          <a:solidFill>
                            <a:srgbClr val="000000"/>
                          </a:solidFill>
                          <a:effectLst/>
                          <a:latin typeface="Times New Roman" panose="02020603050405020304" pitchFamily="18" charset="0"/>
                        </a:rPr>
                        <a:t>15</a:t>
                      </a:r>
                    </a:p>
                  </a:txBody>
                  <a:tcPr marL="9525" marR="9525" marT="9525" marB="0" anchor="ctr">
                    <a:solidFill>
                      <a:schemeClr val="bg2">
                        <a:lumMod val="60000"/>
                        <a:lumOff val="40000"/>
                      </a:schemeClr>
                    </a:solidFill>
                  </a:tcPr>
                </a:tc>
                <a:tc>
                  <a:txBody>
                    <a:bodyPr/>
                    <a:lstStyle/>
                    <a:p>
                      <a:pPr marL="0" marR="0" algn="ctr">
                        <a:lnSpc>
                          <a:spcPct val="150000"/>
                        </a:lnSpc>
                        <a:spcBef>
                          <a:spcPts val="0"/>
                        </a:spcBef>
                        <a:spcAft>
                          <a:spcPts val="0"/>
                        </a:spcAft>
                        <a:tabLst>
                          <a:tab pos="1765300" algn="l"/>
                        </a:tabLst>
                      </a:pPr>
                      <a:r>
                        <a:rPr lang="en-US" sz="1400" dirty="0">
                          <a:effectLst/>
                          <a:latin typeface="Times New Roman" panose="02020603050405020304" pitchFamily="18" charset="0"/>
                          <a:cs typeface="Times New Roman" panose="02020603050405020304" pitchFamily="18" charset="0"/>
                        </a:rPr>
                        <a:t>11.64</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6440" marR="46440" marT="0" marB="0" anchor="ctr">
                    <a:solidFill>
                      <a:schemeClr val="bg2">
                        <a:lumMod val="60000"/>
                        <a:lumOff val="40000"/>
                      </a:schemeClr>
                    </a:solidFill>
                  </a:tcPr>
                </a:tc>
                <a:tc>
                  <a:txBody>
                    <a:bodyPr/>
                    <a:lstStyle/>
                    <a:p>
                      <a:pPr algn="ctr" fontAlgn="ctr"/>
                      <a:r>
                        <a:rPr lang="en-US" sz="1100" b="1" i="0" u="none" strike="noStrike" dirty="0">
                          <a:solidFill>
                            <a:srgbClr val="000000"/>
                          </a:solidFill>
                          <a:effectLst/>
                          <a:latin typeface="Times New Roman" panose="02020603050405020304" pitchFamily="18" charset="0"/>
                        </a:rPr>
                        <a:t>12</a:t>
                      </a:r>
                    </a:p>
                  </a:txBody>
                  <a:tcPr marL="9525" marR="9525" marT="9525" marB="0" anchor="ctr">
                    <a:solidFill>
                      <a:schemeClr val="bg2">
                        <a:lumMod val="60000"/>
                        <a:lumOff val="40000"/>
                      </a:schemeClr>
                    </a:solidFill>
                  </a:tcPr>
                </a:tc>
                <a:tc>
                  <a:txBody>
                    <a:bodyPr/>
                    <a:lstStyle/>
                    <a:p>
                      <a:pPr marL="0" marR="0" algn="ctr">
                        <a:lnSpc>
                          <a:spcPct val="150000"/>
                        </a:lnSpc>
                        <a:spcBef>
                          <a:spcPts val="0"/>
                        </a:spcBef>
                        <a:spcAft>
                          <a:spcPts val="0"/>
                        </a:spcAft>
                        <a:tabLst>
                          <a:tab pos="1765300" algn="l"/>
                        </a:tabLst>
                      </a:pPr>
                      <a:r>
                        <a:rPr lang="en-US" sz="1400" dirty="0">
                          <a:effectLst/>
                          <a:latin typeface="Times New Roman" panose="02020603050405020304" pitchFamily="18" charset="0"/>
                          <a:cs typeface="Times New Roman" panose="02020603050405020304" pitchFamily="18" charset="0"/>
                        </a:rPr>
                        <a:t>5.0</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6440" marR="46440" marT="0" marB="0" anchor="ctr">
                    <a:solidFill>
                      <a:schemeClr val="bg2">
                        <a:lumMod val="60000"/>
                        <a:lumOff val="40000"/>
                      </a:schemeClr>
                    </a:solidFill>
                  </a:tcPr>
                </a:tc>
                <a:tc>
                  <a:txBody>
                    <a:bodyPr/>
                    <a:lstStyle/>
                    <a:p>
                      <a:pPr algn="ctr" fontAlgn="ctr"/>
                      <a:r>
                        <a:rPr lang="en-US" sz="1100" b="1" i="0" u="none" strike="noStrike" dirty="0">
                          <a:solidFill>
                            <a:srgbClr val="000000"/>
                          </a:solidFill>
                          <a:effectLst/>
                          <a:latin typeface="Times New Roman" panose="02020603050405020304" pitchFamily="18" charset="0"/>
                        </a:rPr>
                        <a:t>25</a:t>
                      </a:r>
                    </a:p>
                  </a:txBody>
                  <a:tcPr marL="9525" marR="9525" marT="9525" marB="0" anchor="ctr">
                    <a:solidFill>
                      <a:schemeClr val="bg2">
                        <a:lumMod val="60000"/>
                        <a:lumOff val="40000"/>
                      </a:schemeClr>
                    </a:solidFill>
                  </a:tcPr>
                </a:tc>
                <a:tc>
                  <a:txBody>
                    <a:bodyPr/>
                    <a:lstStyle/>
                    <a:p>
                      <a:pPr marL="0" marR="0" algn="ctr">
                        <a:lnSpc>
                          <a:spcPct val="150000"/>
                        </a:lnSpc>
                        <a:spcBef>
                          <a:spcPts val="0"/>
                        </a:spcBef>
                        <a:spcAft>
                          <a:spcPts val="0"/>
                        </a:spcAft>
                        <a:tabLst>
                          <a:tab pos="1765300" algn="l"/>
                        </a:tabLst>
                      </a:pPr>
                      <a:r>
                        <a:rPr lang="en-US" sz="1400" dirty="0">
                          <a:effectLst/>
                          <a:latin typeface="Times New Roman" panose="02020603050405020304" pitchFamily="18" charset="0"/>
                          <a:cs typeface="Times New Roman" panose="02020603050405020304" pitchFamily="18" charset="0"/>
                        </a:rPr>
                        <a:t>13.4</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6440" marR="46440" marT="0" marB="0" anchor="ctr">
                    <a:solidFill>
                      <a:schemeClr val="bg2">
                        <a:lumMod val="60000"/>
                        <a:lumOff val="40000"/>
                      </a:schemeClr>
                    </a:solidFill>
                  </a:tcPr>
                </a:tc>
                <a:extLst>
                  <a:ext uri="{0D108BD9-81ED-4DB2-BD59-A6C34878D82A}">
                    <a16:rowId xmlns:a16="http://schemas.microsoft.com/office/drawing/2014/main" val="2318871410"/>
                  </a:ext>
                </a:extLst>
              </a:tr>
              <a:tr h="361047">
                <a:tc>
                  <a:txBody>
                    <a:bodyPr/>
                    <a:lstStyle/>
                    <a:p>
                      <a:pPr marL="0" marR="0" algn="ctr">
                        <a:lnSpc>
                          <a:spcPct val="150000"/>
                        </a:lnSpc>
                        <a:spcBef>
                          <a:spcPts val="0"/>
                        </a:spcBef>
                        <a:spcAft>
                          <a:spcPts val="0"/>
                        </a:spcAft>
                        <a:tabLst>
                          <a:tab pos="1765300" algn="l"/>
                        </a:tabLst>
                      </a:pPr>
                      <a:r>
                        <a:rPr lang="en-US" sz="1400" dirty="0">
                          <a:effectLst/>
                          <a:latin typeface="Times New Roman" panose="02020603050405020304" pitchFamily="18" charset="0"/>
                          <a:cs typeface="Times New Roman" panose="02020603050405020304" pitchFamily="18" charset="0"/>
                        </a:rPr>
                        <a:t>C1_Oldcity</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6440" marR="46440" marT="0" marB="0">
                    <a:solidFill>
                      <a:schemeClr val="bg2">
                        <a:lumMod val="75000"/>
                      </a:schemeClr>
                    </a:solidFill>
                  </a:tcPr>
                </a:tc>
                <a:tc>
                  <a:txBody>
                    <a:bodyPr/>
                    <a:lstStyle/>
                    <a:p>
                      <a:pPr algn="ctr" fontAlgn="ctr"/>
                      <a:r>
                        <a:rPr lang="en-US" sz="1100" b="1" i="0" u="none" strike="noStrike">
                          <a:solidFill>
                            <a:srgbClr val="000000"/>
                          </a:solidFill>
                          <a:effectLst/>
                          <a:latin typeface="Times New Roman" panose="02020603050405020304" pitchFamily="18" charset="0"/>
                        </a:rPr>
                        <a:t>20</a:t>
                      </a:r>
                    </a:p>
                  </a:txBody>
                  <a:tcPr marL="9525" marR="9525" marT="9525" marB="0" anchor="ctr">
                    <a:solidFill>
                      <a:schemeClr val="bg2">
                        <a:lumMod val="60000"/>
                        <a:lumOff val="40000"/>
                      </a:schemeClr>
                    </a:solidFill>
                  </a:tcPr>
                </a:tc>
                <a:tc>
                  <a:txBody>
                    <a:bodyPr/>
                    <a:lstStyle/>
                    <a:p>
                      <a:pPr marL="0" marR="0" algn="ctr">
                        <a:lnSpc>
                          <a:spcPct val="150000"/>
                        </a:lnSpc>
                        <a:spcBef>
                          <a:spcPts val="0"/>
                        </a:spcBef>
                        <a:spcAft>
                          <a:spcPts val="0"/>
                        </a:spcAft>
                        <a:tabLst>
                          <a:tab pos="1765300" algn="l"/>
                        </a:tabLst>
                      </a:pPr>
                      <a:r>
                        <a:rPr lang="en-US" sz="1400" dirty="0">
                          <a:effectLst/>
                          <a:latin typeface="Times New Roman" panose="02020603050405020304" pitchFamily="18" charset="0"/>
                          <a:cs typeface="Times New Roman" panose="02020603050405020304" pitchFamily="18" charset="0"/>
                        </a:rPr>
                        <a:t>9.08</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6440" marR="46440" marT="0" marB="0" anchor="ctr">
                    <a:solidFill>
                      <a:schemeClr val="bg2">
                        <a:lumMod val="60000"/>
                        <a:lumOff val="40000"/>
                      </a:schemeClr>
                    </a:solidFill>
                  </a:tcPr>
                </a:tc>
                <a:tc>
                  <a:txBody>
                    <a:bodyPr/>
                    <a:lstStyle/>
                    <a:p>
                      <a:pPr algn="ctr" fontAlgn="ctr"/>
                      <a:r>
                        <a:rPr lang="en-US" sz="1100" b="1" i="0" u="none" strike="noStrike">
                          <a:solidFill>
                            <a:srgbClr val="000000"/>
                          </a:solidFill>
                          <a:effectLst/>
                          <a:latin typeface="Times New Roman" panose="02020603050405020304" pitchFamily="18" charset="0"/>
                        </a:rPr>
                        <a:t>32</a:t>
                      </a:r>
                    </a:p>
                  </a:txBody>
                  <a:tcPr marL="9525" marR="9525" marT="9525" marB="0" anchor="ctr">
                    <a:solidFill>
                      <a:schemeClr val="bg2">
                        <a:lumMod val="60000"/>
                        <a:lumOff val="40000"/>
                      </a:schemeClr>
                    </a:solidFill>
                  </a:tcPr>
                </a:tc>
                <a:tc>
                  <a:txBody>
                    <a:bodyPr/>
                    <a:lstStyle/>
                    <a:p>
                      <a:pPr marL="0" marR="0" algn="ctr">
                        <a:lnSpc>
                          <a:spcPct val="150000"/>
                        </a:lnSpc>
                        <a:spcBef>
                          <a:spcPts val="0"/>
                        </a:spcBef>
                        <a:spcAft>
                          <a:spcPts val="0"/>
                        </a:spcAft>
                        <a:tabLst>
                          <a:tab pos="1765300" algn="l"/>
                        </a:tabLst>
                      </a:pPr>
                      <a:r>
                        <a:rPr lang="en-US" sz="1400" dirty="0">
                          <a:effectLst/>
                          <a:latin typeface="Times New Roman" panose="02020603050405020304" pitchFamily="18" charset="0"/>
                          <a:cs typeface="Times New Roman" panose="02020603050405020304" pitchFamily="18" charset="0"/>
                        </a:rPr>
                        <a:t>10.4</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6440" marR="46440" marT="0" marB="0" anchor="ctr">
                    <a:solidFill>
                      <a:schemeClr val="bg2">
                        <a:lumMod val="60000"/>
                        <a:lumOff val="40000"/>
                      </a:schemeClr>
                    </a:solidFill>
                  </a:tcPr>
                </a:tc>
                <a:tc>
                  <a:txBody>
                    <a:bodyPr/>
                    <a:lstStyle/>
                    <a:p>
                      <a:pPr algn="ctr" fontAlgn="ctr"/>
                      <a:r>
                        <a:rPr lang="en-US" sz="1100" b="1" i="0" u="none" strike="noStrike">
                          <a:solidFill>
                            <a:srgbClr val="000000"/>
                          </a:solidFill>
                          <a:effectLst/>
                          <a:latin typeface="Times New Roman" panose="02020603050405020304" pitchFamily="18" charset="0"/>
                        </a:rPr>
                        <a:t>49</a:t>
                      </a:r>
                    </a:p>
                  </a:txBody>
                  <a:tcPr marL="9525" marR="9525" marT="9525" marB="0" anchor="ctr">
                    <a:solidFill>
                      <a:schemeClr val="bg2">
                        <a:lumMod val="60000"/>
                        <a:lumOff val="40000"/>
                      </a:schemeClr>
                    </a:solidFill>
                  </a:tcPr>
                </a:tc>
                <a:tc>
                  <a:txBody>
                    <a:bodyPr/>
                    <a:lstStyle/>
                    <a:p>
                      <a:pPr marL="0" marR="0" algn="ctr">
                        <a:lnSpc>
                          <a:spcPct val="150000"/>
                        </a:lnSpc>
                        <a:spcBef>
                          <a:spcPts val="0"/>
                        </a:spcBef>
                        <a:spcAft>
                          <a:spcPts val="0"/>
                        </a:spcAft>
                        <a:tabLst>
                          <a:tab pos="1765300" algn="l"/>
                        </a:tabLst>
                      </a:pPr>
                      <a:r>
                        <a:rPr lang="en-US" sz="1400">
                          <a:effectLst/>
                          <a:latin typeface="Times New Roman" panose="02020603050405020304" pitchFamily="18" charset="0"/>
                          <a:cs typeface="Times New Roman" panose="02020603050405020304" pitchFamily="18" charset="0"/>
                        </a:rPr>
                        <a:t>4.6</a:t>
                      </a:r>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46440" marR="46440" marT="0" marB="0" anchor="ctr">
                    <a:solidFill>
                      <a:schemeClr val="bg2">
                        <a:lumMod val="60000"/>
                        <a:lumOff val="40000"/>
                      </a:schemeClr>
                    </a:solidFill>
                  </a:tcPr>
                </a:tc>
                <a:extLst>
                  <a:ext uri="{0D108BD9-81ED-4DB2-BD59-A6C34878D82A}">
                    <a16:rowId xmlns:a16="http://schemas.microsoft.com/office/drawing/2014/main" val="2528165122"/>
                  </a:ext>
                </a:extLst>
              </a:tr>
              <a:tr h="361047">
                <a:tc>
                  <a:txBody>
                    <a:bodyPr/>
                    <a:lstStyle/>
                    <a:p>
                      <a:pPr marL="0" marR="0" algn="ctr">
                        <a:lnSpc>
                          <a:spcPct val="150000"/>
                        </a:lnSpc>
                        <a:spcBef>
                          <a:spcPts val="0"/>
                        </a:spcBef>
                        <a:spcAft>
                          <a:spcPts val="0"/>
                        </a:spcAft>
                        <a:tabLst>
                          <a:tab pos="1765300" algn="l"/>
                        </a:tabLst>
                      </a:pPr>
                      <a:r>
                        <a:rPr lang="en-US" sz="1400">
                          <a:effectLst/>
                          <a:latin typeface="Times New Roman" panose="02020603050405020304" pitchFamily="18" charset="0"/>
                          <a:cs typeface="Times New Roman" panose="02020603050405020304" pitchFamily="18" charset="0"/>
                        </a:rPr>
                        <a:t>C1E</a:t>
                      </a:r>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46440" marR="46440" marT="0" marB="0">
                    <a:solidFill>
                      <a:schemeClr val="bg2">
                        <a:lumMod val="75000"/>
                      </a:schemeClr>
                    </a:solidFill>
                  </a:tcPr>
                </a:tc>
                <a:tc>
                  <a:txBody>
                    <a:bodyPr/>
                    <a:lstStyle/>
                    <a:p>
                      <a:pPr algn="ctr" fontAlgn="ctr"/>
                      <a:r>
                        <a:rPr lang="en-US" sz="1100" b="1" i="0" u="none" strike="noStrike">
                          <a:solidFill>
                            <a:srgbClr val="000000"/>
                          </a:solidFill>
                          <a:effectLst/>
                          <a:latin typeface="Times New Roman" panose="02020603050405020304" pitchFamily="18" charset="0"/>
                        </a:rPr>
                        <a:t>16</a:t>
                      </a:r>
                    </a:p>
                  </a:txBody>
                  <a:tcPr marL="9525" marR="9525" marT="9525" marB="0" anchor="ctr">
                    <a:solidFill>
                      <a:schemeClr val="bg2">
                        <a:lumMod val="60000"/>
                        <a:lumOff val="40000"/>
                      </a:schemeClr>
                    </a:solidFill>
                  </a:tcPr>
                </a:tc>
                <a:tc>
                  <a:txBody>
                    <a:bodyPr/>
                    <a:lstStyle/>
                    <a:p>
                      <a:pPr marL="0" marR="0" algn="ctr">
                        <a:lnSpc>
                          <a:spcPct val="150000"/>
                        </a:lnSpc>
                        <a:spcBef>
                          <a:spcPts val="0"/>
                        </a:spcBef>
                        <a:spcAft>
                          <a:spcPts val="0"/>
                        </a:spcAft>
                        <a:tabLst>
                          <a:tab pos="1765300" algn="l"/>
                        </a:tabLst>
                      </a:pPr>
                      <a:r>
                        <a:rPr lang="en-US" sz="1400" dirty="0">
                          <a:effectLst/>
                          <a:latin typeface="Times New Roman" panose="02020603050405020304" pitchFamily="18" charset="0"/>
                          <a:cs typeface="Times New Roman" panose="02020603050405020304" pitchFamily="18" charset="0"/>
                        </a:rPr>
                        <a:t>4.80</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6440" marR="46440" marT="0" marB="0" anchor="ctr">
                    <a:solidFill>
                      <a:schemeClr val="bg2">
                        <a:lumMod val="60000"/>
                        <a:lumOff val="40000"/>
                      </a:schemeClr>
                    </a:solidFill>
                  </a:tcPr>
                </a:tc>
                <a:tc>
                  <a:txBody>
                    <a:bodyPr/>
                    <a:lstStyle/>
                    <a:p>
                      <a:pPr algn="ctr" fontAlgn="ctr"/>
                      <a:r>
                        <a:rPr lang="en-US" sz="1100" b="1" i="0" u="none" strike="noStrike">
                          <a:solidFill>
                            <a:srgbClr val="000000"/>
                          </a:solidFill>
                          <a:effectLst/>
                          <a:latin typeface="Times New Roman" panose="02020603050405020304" pitchFamily="18" charset="0"/>
                        </a:rPr>
                        <a:t>32</a:t>
                      </a:r>
                    </a:p>
                  </a:txBody>
                  <a:tcPr marL="9525" marR="9525" marT="9525" marB="0" anchor="ctr">
                    <a:solidFill>
                      <a:schemeClr val="bg2">
                        <a:lumMod val="60000"/>
                        <a:lumOff val="40000"/>
                      </a:schemeClr>
                    </a:solidFill>
                  </a:tcPr>
                </a:tc>
                <a:tc>
                  <a:txBody>
                    <a:bodyPr/>
                    <a:lstStyle/>
                    <a:p>
                      <a:pPr marL="0" marR="0" algn="ctr">
                        <a:lnSpc>
                          <a:spcPct val="150000"/>
                        </a:lnSpc>
                        <a:spcBef>
                          <a:spcPts val="0"/>
                        </a:spcBef>
                        <a:spcAft>
                          <a:spcPts val="0"/>
                        </a:spcAft>
                        <a:tabLst>
                          <a:tab pos="1765300" algn="l"/>
                        </a:tabLst>
                      </a:pPr>
                      <a:r>
                        <a:rPr lang="en-US" sz="1400" dirty="0">
                          <a:effectLst/>
                          <a:latin typeface="Times New Roman" panose="02020603050405020304" pitchFamily="18" charset="0"/>
                          <a:cs typeface="Times New Roman" panose="02020603050405020304" pitchFamily="18" charset="0"/>
                        </a:rPr>
                        <a:t>9.5</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6440" marR="46440" marT="0" marB="0" anchor="ctr">
                    <a:solidFill>
                      <a:schemeClr val="bg2">
                        <a:lumMod val="60000"/>
                        <a:lumOff val="40000"/>
                      </a:schemeClr>
                    </a:solidFill>
                  </a:tcPr>
                </a:tc>
                <a:tc>
                  <a:txBody>
                    <a:bodyPr/>
                    <a:lstStyle/>
                    <a:p>
                      <a:pPr algn="ctr" fontAlgn="ctr"/>
                      <a:r>
                        <a:rPr lang="en-US" sz="1100" b="1" i="0" u="none" strike="noStrike">
                          <a:solidFill>
                            <a:srgbClr val="000000"/>
                          </a:solidFill>
                          <a:effectLst/>
                          <a:latin typeface="Times New Roman" panose="02020603050405020304" pitchFamily="18" charset="0"/>
                        </a:rPr>
                        <a:t>49</a:t>
                      </a:r>
                    </a:p>
                  </a:txBody>
                  <a:tcPr marL="9525" marR="9525" marT="9525" marB="0" anchor="ctr">
                    <a:solidFill>
                      <a:schemeClr val="bg2">
                        <a:lumMod val="60000"/>
                        <a:lumOff val="40000"/>
                      </a:schemeClr>
                    </a:solidFill>
                  </a:tcPr>
                </a:tc>
                <a:tc>
                  <a:txBody>
                    <a:bodyPr/>
                    <a:lstStyle/>
                    <a:p>
                      <a:pPr marL="0" marR="0" algn="ctr">
                        <a:lnSpc>
                          <a:spcPct val="150000"/>
                        </a:lnSpc>
                        <a:spcBef>
                          <a:spcPts val="0"/>
                        </a:spcBef>
                        <a:spcAft>
                          <a:spcPts val="0"/>
                        </a:spcAft>
                        <a:tabLst>
                          <a:tab pos="1765300" algn="l"/>
                        </a:tabLst>
                      </a:pPr>
                      <a:r>
                        <a:rPr lang="en-US" sz="1400" dirty="0">
                          <a:effectLst/>
                          <a:latin typeface="Times New Roman" panose="02020603050405020304" pitchFamily="18" charset="0"/>
                          <a:cs typeface="Times New Roman" panose="02020603050405020304" pitchFamily="18" charset="0"/>
                        </a:rPr>
                        <a:t>2.8</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6440" marR="46440" marT="0" marB="0" anchor="ctr">
                    <a:solidFill>
                      <a:schemeClr val="bg2">
                        <a:lumMod val="60000"/>
                        <a:lumOff val="40000"/>
                      </a:schemeClr>
                    </a:solidFill>
                  </a:tcPr>
                </a:tc>
                <a:extLst>
                  <a:ext uri="{0D108BD9-81ED-4DB2-BD59-A6C34878D82A}">
                    <a16:rowId xmlns:a16="http://schemas.microsoft.com/office/drawing/2014/main" val="3166854767"/>
                  </a:ext>
                </a:extLst>
              </a:tr>
              <a:tr h="361047">
                <a:tc>
                  <a:txBody>
                    <a:bodyPr/>
                    <a:lstStyle/>
                    <a:p>
                      <a:pPr marL="0" marR="0" algn="ctr">
                        <a:lnSpc>
                          <a:spcPct val="150000"/>
                        </a:lnSpc>
                        <a:spcBef>
                          <a:spcPts val="0"/>
                        </a:spcBef>
                        <a:spcAft>
                          <a:spcPts val="0"/>
                        </a:spcAft>
                        <a:tabLst>
                          <a:tab pos="1765300" algn="l"/>
                        </a:tabLst>
                      </a:pPr>
                      <a:r>
                        <a:rPr lang="en-US" sz="1400">
                          <a:effectLst/>
                          <a:latin typeface="Times New Roman" panose="02020603050405020304" pitchFamily="18" charset="0"/>
                          <a:cs typeface="Times New Roman" panose="02020603050405020304" pitchFamily="18" charset="0"/>
                        </a:rPr>
                        <a:t>C1W</a:t>
                      </a:r>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46440" marR="46440" marT="0" marB="0">
                    <a:solidFill>
                      <a:schemeClr val="bg2">
                        <a:lumMod val="75000"/>
                      </a:schemeClr>
                    </a:solidFill>
                  </a:tcPr>
                </a:tc>
                <a:tc>
                  <a:txBody>
                    <a:bodyPr/>
                    <a:lstStyle/>
                    <a:p>
                      <a:pPr algn="ctr" fontAlgn="ctr"/>
                      <a:r>
                        <a:rPr lang="en-US" sz="1100" b="1" i="0" u="none" strike="noStrike">
                          <a:solidFill>
                            <a:srgbClr val="000000"/>
                          </a:solidFill>
                          <a:effectLst/>
                          <a:latin typeface="Times New Roman" panose="02020603050405020304" pitchFamily="18" charset="0"/>
                        </a:rPr>
                        <a:t>24</a:t>
                      </a:r>
                    </a:p>
                  </a:txBody>
                  <a:tcPr marL="9525" marR="9525" marT="9525" marB="0" anchor="ctr">
                    <a:solidFill>
                      <a:schemeClr val="bg2">
                        <a:lumMod val="60000"/>
                        <a:lumOff val="40000"/>
                      </a:schemeClr>
                    </a:solidFill>
                  </a:tcPr>
                </a:tc>
                <a:tc>
                  <a:txBody>
                    <a:bodyPr/>
                    <a:lstStyle/>
                    <a:p>
                      <a:pPr marL="0" marR="0" algn="ctr">
                        <a:lnSpc>
                          <a:spcPct val="150000"/>
                        </a:lnSpc>
                        <a:spcBef>
                          <a:spcPts val="0"/>
                        </a:spcBef>
                        <a:spcAft>
                          <a:spcPts val="0"/>
                        </a:spcAft>
                        <a:tabLst>
                          <a:tab pos="1765300" algn="l"/>
                        </a:tabLst>
                      </a:pPr>
                      <a:r>
                        <a:rPr lang="en-US" sz="1400" dirty="0">
                          <a:effectLst/>
                          <a:latin typeface="Times New Roman" panose="02020603050405020304" pitchFamily="18" charset="0"/>
                          <a:cs typeface="Times New Roman" panose="02020603050405020304" pitchFamily="18" charset="0"/>
                        </a:rPr>
                        <a:t>12.23</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6440" marR="46440" marT="0" marB="0" anchor="ctr">
                    <a:solidFill>
                      <a:schemeClr val="bg2">
                        <a:lumMod val="60000"/>
                        <a:lumOff val="40000"/>
                      </a:schemeClr>
                    </a:solidFill>
                  </a:tcPr>
                </a:tc>
                <a:tc>
                  <a:txBody>
                    <a:bodyPr/>
                    <a:lstStyle/>
                    <a:p>
                      <a:pPr algn="ctr" fontAlgn="ctr"/>
                      <a:r>
                        <a:rPr lang="en-US" sz="1100" b="1" i="0" u="none" strike="noStrike">
                          <a:solidFill>
                            <a:srgbClr val="000000"/>
                          </a:solidFill>
                          <a:effectLst/>
                          <a:latin typeface="Times New Roman" panose="02020603050405020304" pitchFamily="18" charset="0"/>
                        </a:rPr>
                        <a:t>32</a:t>
                      </a:r>
                    </a:p>
                  </a:txBody>
                  <a:tcPr marL="9525" marR="9525" marT="9525" marB="0" anchor="ctr">
                    <a:solidFill>
                      <a:schemeClr val="bg2">
                        <a:lumMod val="60000"/>
                        <a:lumOff val="40000"/>
                      </a:schemeClr>
                    </a:solidFill>
                  </a:tcPr>
                </a:tc>
                <a:tc>
                  <a:txBody>
                    <a:bodyPr/>
                    <a:lstStyle/>
                    <a:p>
                      <a:pPr marL="0" marR="0" algn="ctr">
                        <a:lnSpc>
                          <a:spcPct val="150000"/>
                        </a:lnSpc>
                        <a:spcBef>
                          <a:spcPts val="0"/>
                        </a:spcBef>
                        <a:spcAft>
                          <a:spcPts val="0"/>
                        </a:spcAft>
                        <a:tabLst>
                          <a:tab pos="1765300" algn="l"/>
                        </a:tabLst>
                      </a:pPr>
                      <a:r>
                        <a:rPr lang="en-US" sz="1400" dirty="0">
                          <a:effectLst/>
                          <a:latin typeface="Times New Roman" panose="02020603050405020304" pitchFamily="18" charset="0"/>
                          <a:cs typeface="Times New Roman" panose="02020603050405020304" pitchFamily="18" charset="0"/>
                        </a:rPr>
                        <a:t>7.0</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6440" marR="46440" marT="0" marB="0" anchor="ctr">
                    <a:solidFill>
                      <a:schemeClr val="bg2">
                        <a:lumMod val="60000"/>
                        <a:lumOff val="40000"/>
                      </a:schemeClr>
                    </a:solidFill>
                  </a:tcPr>
                </a:tc>
                <a:tc>
                  <a:txBody>
                    <a:bodyPr/>
                    <a:lstStyle/>
                    <a:p>
                      <a:pPr algn="ctr" fontAlgn="ctr"/>
                      <a:r>
                        <a:rPr lang="en-US" sz="1100" b="1" i="0" u="none" strike="noStrike">
                          <a:solidFill>
                            <a:srgbClr val="000000"/>
                          </a:solidFill>
                          <a:effectLst/>
                          <a:latin typeface="Times New Roman" panose="02020603050405020304" pitchFamily="18" charset="0"/>
                        </a:rPr>
                        <a:t>49</a:t>
                      </a:r>
                    </a:p>
                  </a:txBody>
                  <a:tcPr marL="9525" marR="9525" marT="9525" marB="0" anchor="ctr">
                    <a:solidFill>
                      <a:schemeClr val="bg2">
                        <a:lumMod val="60000"/>
                        <a:lumOff val="40000"/>
                      </a:schemeClr>
                    </a:solidFill>
                  </a:tcPr>
                </a:tc>
                <a:tc>
                  <a:txBody>
                    <a:bodyPr/>
                    <a:lstStyle/>
                    <a:p>
                      <a:pPr marL="0" marR="0" algn="ctr">
                        <a:lnSpc>
                          <a:spcPct val="150000"/>
                        </a:lnSpc>
                        <a:spcBef>
                          <a:spcPts val="0"/>
                        </a:spcBef>
                        <a:spcAft>
                          <a:spcPts val="0"/>
                        </a:spcAft>
                        <a:tabLst>
                          <a:tab pos="1765300" algn="l"/>
                        </a:tabLst>
                      </a:pPr>
                      <a:r>
                        <a:rPr lang="en-US" sz="1400" dirty="0">
                          <a:effectLst/>
                          <a:latin typeface="Times New Roman" panose="02020603050405020304" pitchFamily="18" charset="0"/>
                          <a:cs typeface="Times New Roman" panose="02020603050405020304" pitchFamily="18" charset="0"/>
                        </a:rPr>
                        <a:t>2.1</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6440" marR="46440" marT="0" marB="0" anchor="ctr">
                    <a:solidFill>
                      <a:schemeClr val="bg2">
                        <a:lumMod val="60000"/>
                        <a:lumOff val="40000"/>
                      </a:schemeClr>
                    </a:solidFill>
                  </a:tcPr>
                </a:tc>
                <a:extLst>
                  <a:ext uri="{0D108BD9-81ED-4DB2-BD59-A6C34878D82A}">
                    <a16:rowId xmlns:a16="http://schemas.microsoft.com/office/drawing/2014/main" val="2126395023"/>
                  </a:ext>
                </a:extLst>
              </a:tr>
              <a:tr h="361047">
                <a:tc>
                  <a:txBody>
                    <a:bodyPr/>
                    <a:lstStyle/>
                    <a:p>
                      <a:pPr marL="0" marR="0" algn="ctr">
                        <a:lnSpc>
                          <a:spcPct val="150000"/>
                        </a:lnSpc>
                        <a:spcBef>
                          <a:spcPts val="0"/>
                        </a:spcBef>
                        <a:spcAft>
                          <a:spcPts val="0"/>
                        </a:spcAft>
                        <a:tabLst>
                          <a:tab pos="1765300" algn="l"/>
                        </a:tabLst>
                      </a:pPr>
                      <a:r>
                        <a:rPr lang="en-US" sz="1400">
                          <a:effectLst/>
                          <a:latin typeface="Times New Roman" panose="02020603050405020304" pitchFamily="18" charset="0"/>
                          <a:cs typeface="Times New Roman" panose="02020603050405020304" pitchFamily="18" charset="0"/>
                        </a:rPr>
                        <a:t>E0.1</a:t>
                      </a:r>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46440" marR="46440" marT="0" marB="0">
                    <a:solidFill>
                      <a:schemeClr val="bg2">
                        <a:lumMod val="75000"/>
                      </a:schemeClr>
                    </a:solidFill>
                  </a:tcPr>
                </a:tc>
                <a:tc>
                  <a:txBody>
                    <a:bodyPr/>
                    <a:lstStyle/>
                    <a:p>
                      <a:pPr algn="ctr" fontAlgn="ctr"/>
                      <a:r>
                        <a:rPr lang="en-US" sz="1100" b="1" i="0" u="none" strike="noStrike">
                          <a:solidFill>
                            <a:srgbClr val="000000"/>
                          </a:solidFill>
                          <a:effectLst/>
                          <a:latin typeface="Times New Roman" panose="02020603050405020304" pitchFamily="18" charset="0"/>
                        </a:rPr>
                        <a:t>12</a:t>
                      </a:r>
                    </a:p>
                  </a:txBody>
                  <a:tcPr marL="9525" marR="9525" marT="9525" marB="0" anchor="ctr">
                    <a:solidFill>
                      <a:schemeClr val="bg2">
                        <a:lumMod val="60000"/>
                        <a:lumOff val="40000"/>
                      </a:schemeClr>
                    </a:solidFill>
                  </a:tcPr>
                </a:tc>
                <a:tc>
                  <a:txBody>
                    <a:bodyPr/>
                    <a:lstStyle/>
                    <a:p>
                      <a:pPr marL="0" marR="0" algn="ctr">
                        <a:lnSpc>
                          <a:spcPct val="150000"/>
                        </a:lnSpc>
                        <a:spcBef>
                          <a:spcPts val="0"/>
                        </a:spcBef>
                        <a:spcAft>
                          <a:spcPts val="0"/>
                        </a:spcAft>
                        <a:tabLst>
                          <a:tab pos="1765300" algn="l"/>
                        </a:tabLst>
                      </a:pPr>
                      <a:r>
                        <a:rPr lang="en-US" sz="1400" dirty="0">
                          <a:effectLst/>
                          <a:latin typeface="Times New Roman" panose="02020603050405020304" pitchFamily="18" charset="0"/>
                          <a:cs typeface="Times New Roman" panose="02020603050405020304" pitchFamily="18" charset="0"/>
                        </a:rPr>
                        <a:t>3.64</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6440" marR="46440" marT="0" marB="0" anchor="ctr">
                    <a:solidFill>
                      <a:schemeClr val="bg2">
                        <a:lumMod val="60000"/>
                        <a:lumOff val="40000"/>
                      </a:schemeClr>
                    </a:solidFill>
                  </a:tcPr>
                </a:tc>
                <a:tc>
                  <a:txBody>
                    <a:bodyPr/>
                    <a:lstStyle/>
                    <a:p>
                      <a:pPr algn="ctr" fontAlgn="ctr"/>
                      <a:r>
                        <a:rPr lang="en-US" sz="1100" b="1" i="0" u="none" strike="noStrike">
                          <a:solidFill>
                            <a:srgbClr val="000000"/>
                          </a:solidFill>
                          <a:effectLst/>
                          <a:latin typeface="Times New Roman" panose="02020603050405020304" pitchFamily="18" charset="0"/>
                        </a:rPr>
                        <a:t>30</a:t>
                      </a:r>
                    </a:p>
                  </a:txBody>
                  <a:tcPr marL="9525" marR="9525" marT="9525" marB="0" anchor="ctr">
                    <a:solidFill>
                      <a:schemeClr val="bg2">
                        <a:lumMod val="60000"/>
                        <a:lumOff val="40000"/>
                      </a:schemeClr>
                    </a:solidFill>
                  </a:tcPr>
                </a:tc>
                <a:tc>
                  <a:txBody>
                    <a:bodyPr/>
                    <a:lstStyle/>
                    <a:p>
                      <a:pPr marL="0" marR="0" algn="ctr">
                        <a:lnSpc>
                          <a:spcPct val="150000"/>
                        </a:lnSpc>
                        <a:spcBef>
                          <a:spcPts val="0"/>
                        </a:spcBef>
                        <a:spcAft>
                          <a:spcPts val="0"/>
                        </a:spcAft>
                        <a:tabLst>
                          <a:tab pos="1765300" algn="l"/>
                        </a:tabLst>
                      </a:pPr>
                      <a:r>
                        <a:rPr lang="en-US" sz="1400">
                          <a:effectLst/>
                          <a:latin typeface="Times New Roman" panose="02020603050405020304" pitchFamily="18" charset="0"/>
                          <a:cs typeface="Times New Roman" panose="02020603050405020304" pitchFamily="18" charset="0"/>
                        </a:rPr>
                        <a:t>11.8</a:t>
                      </a:r>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46440" marR="46440" marT="0" marB="0" anchor="ctr">
                    <a:solidFill>
                      <a:schemeClr val="bg2">
                        <a:lumMod val="60000"/>
                        <a:lumOff val="40000"/>
                      </a:schemeClr>
                    </a:solidFill>
                  </a:tcPr>
                </a:tc>
                <a:tc>
                  <a:txBody>
                    <a:bodyPr/>
                    <a:lstStyle/>
                    <a:p>
                      <a:pPr algn="ctr" fontAlgn="ctr"/>
                      <a:r>
                        <a:rPr lang="en-US" sz="1100" b="1" i="0" u="none" strike="noStrike">
                          <a:solidFill>
                            <a:srgbClr val="000000"/>
                          </a:solidFill>
                          <a:effectLst/>
                          <a:latin typeface="Times New Roman" panose="02020603050405020304" pitchFamily="18" charset="0"/>
                        </a:rPr>
                        <a:t>45</a:t>
                      </a:r>
                    </a:p>
                  </a:txBody>
                  <a:tcPr marL="9525" marR="9525" marT="9525" marB="0" anchor="ctr">
                    <a:solidFill>
                      <a:schemeClr val="bg2">
                        <a:lumMod val="60000"/>
                        <a:lumOff val="40000"/>
                      </a:schemeClr>
                    </a:solidFill>
                  </a:tcPr>
                </a:tc>
                <a:tc>
                  <a:txBody>
                    <a:bodyPr/>
                    <a:lstStyle/>
                    <a:p>
                      <a:pPr marL="0" marR="0" algn="ctr">
                        <a:lnSpc>
                          <a:spcPct val="150000"/>
                        </a:lnSpc>
                        <a:spcBef>
                          <a:spcPts val="0"/>
                        </a:spcBef>
                        <a:spcAft>
                          <a:spcPts val="0"/>
                        </a:spcAft>
                        <a:tabLst>
                          <a:tab pos="1765300" algn="l"/>
                        </a:tabLst>
                      </a:pPr>
                      <a:r>
                        <a:rPr lang="en-US" sz="1400" dirty="0">
                          <a:effectLst/>
                          <a:latin typeface="Times New Roman" panose="02020603050405020304" pitchFamily="18" charset="0"/>
                          <a:cs typeface="Times New Roman" panose="02020603050405020304" pitchFamily="18" charset="0"/>
                        </a:rPr>
                        <a:t>10.8</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6440" marR="46440" marT="0" marB="0" anchor="ctr">
                    <a:solidFill>
                      <a:schemeClr val="bg2">
                        <a:lumMod val="60000"/>
                        <a:lumOff val="40000"/>
                      </a:schemeClr>
                    </a:solidFill>
                  </a:tcPr>
                </a:tc>
                <a:extLst>
                  <a:ext uri="{0D108BD9-81ED-4DB2-BD59-A6C34878D82A}">
                    <a16:rowId xmlns:a16="http://schemas.microsoft.com/office/drawing/2014/main" val="1996864434"/>
                  </a:ext>
                </a:extLst>
              </a:tr>
              <a:tr h="361047">
                <a:tc>
                  <a:txBody>
                    <a:bodyPr/>
                    <a:lstStyle/>
                    <a:p>
                      <a:pPr marL="0" marR="0" algn="ctr">
                        <a:lnSpc>
                          <a:spcPct val="150000"/>
                        </a:lnSpc>
                        <a:spcBef>
                          <a:spcPts val="0"/>
                        </a:spcBef>
                        <a:spcAft>
                          <a:spcPts val="0"/>
                        </a:spcAft>
                        <a:tabLst>
                          <a:tab pos="1765300" algn="l"/>
                        </a:tabLst>
                      </a:pPr>
                      <a:r>
                        <a:rPr lang="en-US" sz="1400">
                          <a:effectLst/>
                          <a:latin typeface="Times New Roman" panose="02020603050405020304" pitchFamily="18" charset="0"/>
                          <a:cs typeface="Times New Roman" panose="02020603050405020304" pitchFamily="18" charset="0"/>
                        </a:rPr>
                        <a:t>E0.2</a:t>
                      </a:r>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46440" marR="46440" marT="0" marB="0">
                    <a:solidFill>
                      <a:schemeClr val="bg2">
                        <a:lumMod val="75000"/>
                      </a:schemeClr>
                    </a:solidFill>
                  </a:tcPr>
                </a:tc>
                <a:tc>
                  <a:txBody>
                    <a:bodyPr/>
                    <a:lstStyle/>
                    <a:p>
                      <a:pPr algn="ctr" fontAlgn="ctr"/>
                      <a:r>
                        <a:rPr lang="en-US" sz="1100" b="1" i="0" u="none" strike="noStrike">
                          <a:solidFill>
                            <a:srgbClr val="000000"/>
                          </a:solidFill>
                          <a:effectLst/>
                          <a:latin typeface="Times New Roman" panose="02020603050405020304" pitchFamily="18" charset="0"/>
                        </a:rPr>
                        <a:t>27</a:t>
                      </a:r>
                    </a:p>
                  </a:txBody>
                  <a:tcPr marL="9525" marR="9525" marT="9525" marB="0" anchor="ctr">
                    <a:solidFill>
                      <a:schemeClr val="bg2">
                        <a:lumMod val="60000"/>
                        <a:lumOff val="40000"/>
                      </a:schemeClr>
                    </a:solidFill>
                  </a:tcPr>
                </a:tc>
                <a:tc>
                  <a:txBody>
                    <a:bodyPr/>
                    <a:lstStyle/>
                    <a:p>
                      <a:pPr marL="0" marR="0" algn="ctr">
                        <a:lnSpc>
                          <a:spcPct val="150000"/>
                        </a:lnSpc>
                        <a:spcBef>
                          <a:spcPts val="0"/>
                        </a:spcBef>
                        <a:spcAft>
                          <a:spcPts val="0"/>
                        </a:spcAft>
                        <a:tabLst>
                          <a:tab pos="1765300" algn="l"/>
                        </a:tabLst>
                      </a:pPr>
                      <a:r>
                        <a:rPr lang="en-US" sz="1400">
                          <a:effectLst/>
                          <a:latin typeface="Times New Roman" panose="02020603050405020304" pitchFamily="18" charset="0"/>
                          <a:cs typeface="Times New Roman" panose="02020603050405020304" pitchFamily="18" charset="0"/>
                        </a:rPr>
                        <a:t>16.89</a:t>
                      </a:r>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46440" marR="46440" marT="0" marB="0" anchor="ctr">
                    <a:solidFill>
                      <a:schemeClr val="bg2">
                        <a:lumMod val="60000"/>
                        <a:lumOff val="40000"/>
                      </a:schemeClr>
                    </a:solidFill>
                  </a:tcPr>
                </a:tc>
                <a:tc>
                  <a:txBody>
                    <a:bodyPr/>
                    <a:lstStyle/>
                    <a:p>
                      <a:pPr algn="ctr" fontAlgn="ctr"/>
                      <a:r>
                        <a:rPr lang="en-US" sz="1100" b="1" i="0" u="none" strike="noStrike">
                          <a:solidFill>
                            <a:srgbClr val="000000"/>
                          </a:solidFill>
                          <a:effectLst/>
                          <a:latin typeface="Times New Roman" panose="02020603050405020304" pitchFamily="18" charset="0"/>
                        </a:rPr>
                        <a:t>15</a:t>
                      </a:r>
                    </a:p>
                  </a:txBody>
                  <a:tcPr marL="9525" marR="9525" marT="9525" marB="0" anchor="ctr">
                    <a:solidFill>
                      <a:schemeClr val="bg2">
                        <a:lumMod val="60000"/>
                        <a:lumOff val="40000"/>
                      </a:schemeClr>
                    </a:solidFill>
                  </a:tcPr>
                </a:tc>
                <a:tc>
                  <a:txBody>
                    <a:bodyPr/>
                    <a:lstStyle/>
                    <a:p>
                      <a:pPr marL="0" marR="0" algn="ctr">
                        <a:lnSpc>
                          <a:spcPct val="150000"/>
                        </a:lnSpc>
                        <a:spcBef>
                          <a:spcPts val="0"/>
                        </a:spcBef>
                        <a:spcAft>
                          <a:spcPts val="0"/>
                        </a:spcAft>
                        <a:tabLst>
                          <a:tab pos="1765300" algn="l"/>
                        </a:tabLst>
                      </a:pPr>
                      <a:r>
                        <a:rPr lang="en-US" sz="1400">
                          <a:effectLst/>
                          <a:latin typeface="Times New Roman" panose="02020603050405020304" pitchFamily="18" charset="0"/>
                          <a:cs typeface="Times New Roman" panose="02020603050405020304" pitchFamily="18" charset="0"/>
                        </a:rPr>
                        <a:t>-6.5</a:t>
                      </a:r>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46440" marR="46440" marT="0" marB="0" anchor="ctr">
                    <a:solidFill>
                      <a:schemeClr val="bg2">
                        <a:lumMod val="60000"/>
                        <a:lumOff val="40000"/>
                      </a:schemeClr>
                    </a:solidFill>
                  </a:tcPr>
                </a:tc>
                <a:tc>
                  <a:txBody>
                    <a:bodyPr/>
                    <a:lstStyle/>
                    <a:p>
                      <a:pPr algn="ctr" fontAlgn="ctr"/>
                      <a:r>
                        <a:rPr lang="en-US" sz="1100" b="1" i="0" u="none" strike="noStrike">
                          <a:solidFill>
                            <a:srgbClr val="000000"/>
                          </a:solidFill>
                          <a:effectLst/>
                          <a:latin typeface="Times New Roman" panose="02020603050405020304" pitchFamily="18" charset="0"/>
                        </a:rPr>
                        <a:t>30</a:t>
                      </a:r>
                    </a:p>
                  </a:txBody>
                  <a:tcPr marL="9525" marR="9525" marT="9525" marB="0" anchor="ctr">
                    <a:solidFill>
                      <a:schemeClr val="bg2">
                        <a:lumMod val="60000"/>
                        <a:lumOff val="40000"/>
                      </a:schemeClr>
                    </a:solidFill>
                  </a:tcPr>
                </a:tc>
                <a:tc>
                  <a:txBody>
                    <a:bodyPr/>
                    <a:lstStyle/>
                    <a:p>
                      <a:pPr marL="0" marR="0" algn="ctr">
                        <a:lnSpc>
                          <a:spcPct val="150000"/>
                        </a:lnSpc>
                        <a:spcBef>
                          <a:spcPts val="0"/>
                        </a:spcBef>
                        <a:spcAft>
                          <a:spcPts val="0"/>
                        </a:spcAft>
                        <a:tabLst>
                          <a:tab pos="1765300" algn="l"/>
                        </a:tabLst>
                      </a:pPr>
                      <a:r>
                        <a:rPr lang="en-US" sz="1400" dirty="0">
                          <a:effectLst/>
                          <a:latin typeface="Times New Roman" panose="02020603050405020304" pitchFamily="18" charset="0"/>
                          <a:cs typeface="Times New Roman" panose="02020603050405020304" pitchFamily="18" charset="0"/>
                        </a:rPr>
                        <a:t>-9.3</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6440" marR="46440" marT="0" marB="0" anchor="ctr">
                    <a:solidFill>
                      <a:schemeClr val="bg2">
                        <a:lumMod val="60000"/>
                        <a:lumOff val="40000"/>
                      </a:schemeClr>
                    </a:solidFill>
                  </a:tcPr>
                </a:tc>
                <a:extLst>
                  <a:ext uri="{0D108BD9-81ED-4DB2-BD59-A6C34878D82A}">
                    <a16:rowId xmlns:a16="http://schemas.microsoft.com/office/drawing/2014/main" val="1979687064"/>
                  </a:ext>
                </a:extLst>
              </a:tr>
              <a:tr h="361047">
                <a:tc>
                  <a:txBody>
                    <a:bodyPr/>
                    <a:lstStyle/>
                    <a:p>
                      <a:pPr marL="0" marR="0" algn="ctr">
                        <a:lnSpc>
                          <a:spcPct val="150000"/>
                        </a:lnSpc>
                        <a:spcBef>
                          <a:spcPts val="0"/>
                        </a:spcBef>
                        <a:spcAft>
                          <a:spcPts val="0"/>
                        </a:spcAft>
                        <a:tabLst>
                          <a:tab pos="1765300" algn="l"/>
                        </a:tabLst>
                      </a:pPr>
                      <a:r>
                        <a:rPr lang="en-US" sz="1400">
                          <a:effectLst/>
                          <a:latin typeface="Times New Roman" panose="02020603050405020304" pitchFamily="18" charset="0"/>
                          <a:cs typeface="Times New Roman" panose="02020603050405020304" pitchFamily="18" charset="0"/>
                        </a:rPr>
                        <a:t>E0.3</a:t>
                      </a:r>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46440" marR="46440" marT="0" marB="0">
                    <a:solidFill>
                      <a:schemeClr val="bg2">
                        <a:lumMod val="75000"/>
                      </a:schemeClr>
                    </a:solidFill>
                  </a:tcPr>
                </a:tc>
                <a:tc>
                  <a:txBody>
                    <a:bodyPr/>
                    <a:lstStyle/>
                    <a:p>
                      <a:pPr algn="ctr" fontAlgn="ctr"/>
                      <a:r>
                        <a:rPr lang="en-US" sz="1100" b="1" i="0" u="none" strike="noStrike">
                          <a:solidFill>
                            <a:srgbClr val="000000"/>
                          </a:solidFill>
                          <a:effectLst/>
                          <a:latin typeface="Times New Roman" panose="02020603050405020304" pitchFamily="18" charset="0"/>
                        </a:rPr>
                        <a:t>12</a:t>
                      </a:r>
                    </a:p>
                  </a:txBody>
                  <a:tcPr marL="9525" marR="9525" marT="9525" marB="0" anchor="ctr">
                    <a:solidFill>
                      <a:schemeClr val="bg2">
                        <a:lumMod val="60000"/>
                        <a:lumOff val="40000"/>
                      </a:schemeClr>
                    </a:solidFill>
                  </a:tcPr>
                </a:tc>
                <a:tc>
                  <a:txBody>
                    <a:bodyPr/>
                    <a:lstStyle/>
                    <a:p>
                      <a:pPr marL="0" marR="0" algn="ctr">
                        <a:lnSpc>
                          <a:spcPct val="150000"/>
                        </a:lnSpc>
                        <a:spcBef>
                          <a:spcPts val="0"/>
                        </a:spcBef>
                        <a:spcAft>
                          <a:spcPts val="0"/>
                        </a:spcAft>
                        <a:tabLst>
                          <a:tab pos="1765300" algn="l"/>
                        </a:tabLst>
                      </a:pPr>
                      <a:r>
                        <a:rPr lang="en-US" sz="1400">
                          <a:effectLst/>
                          <a:latin typeface="Times New Roman" panose="02020603050405020304" pitchFamily="18" charset="0"/>
                          <a:cs typeface="Times New Roman" panose="02020603050405020304" pitchFamily="18" charset="0"/>
                        </a:rPr>
                        <a:t>8.18</a:t>
                      </a:r>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46440" marR="46440" marT="0" marB="0" anchor="ctr">
                    <a:solidFill>
                      <a:schemeClr val="bg2">
                        <a:lumMod val="60000"/>
                        <a:lumOff val="40000"/>
                      </a:schemeClr>
                    </a:solidFill>
                  </a:tcPr>
                </a:tc>
                <a:tc>
                  <a:txBody>
                    <a:bodyPr/>
                    <a:lstStyle/>
                    <a:p>
                      <a:pPr algn="ctr" fontAlgn="ctr"/>
                      <a:r>
                        <a:rPr lang="en-US" sz="1100" b="1" i="0" u="none" strike="noStrike">
                          <a:solidFill>
                            <a:srgbClr val="000000"/>
                          </a:solidFill>
                          <a:effectLst/>
                          <a:latin typeface="Times New Roman" panose="02020603050405020304" pitchFamily="18" charset="0"/>
                        </a:rPr>
                        <a:t>27</a:t>
                      </a:r>
                    </a:p>
                  </a:txBody>
                  <a:tcPr marL="9525" marR="9525" marT="9525" marB="0" anchor="ctr">
                    <a:solidFill>
                      <a:schemeClr val="bg2">
                        <a:lumMod val="60000"/>
                        <a:lumOff val="40000"/>
                      </a:schemeClr>
                    </a:solidFill>
                  </a:tcPr>
                </a:tc>
                <a:tc>
                  <a:txBody>
                    <a:bodyPr/>
                    <a:lstStyle/>
                    <a:p>
                      <a:pPr marL="0" marR="0" algn="ctr">
                        <a:lnSpc>
                          <a:spcPct val="150000"/>
                        </a:lnSpc>
                        <a:spcBef>
                          <a:spcPts val="0"/>
                        </a:spcBef>
                        <a:spcAft>
                          <a:spcPts val="0"/>
                        </a:spcAft>
                        <a:tabLst>
                          <a:tab pos="1765300" algn="l"/>
                        </a:tabLst>
                      </a:pPr>
                      <a:r>
                        <a:rPr lang="en-US" sz="1400">
                          <a:effectLst/>
                          <a:latin typeface="Times New Roman" panose="02020603050405020304" pitchFamily="18" charset="0"/>
                          <a:cs typeface="Times New Roman" panose="02020603050405020304" pitchFamily="18" charset="0"/>
                        </a:rPr>
                        <a:t>18.9</a:t>
                      </a:r>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46440" marR="46440" marT="0" marB="0" anchor="ctr">
                    <a:solidFill>
                      <a:schemeClr val="bg2">
                        <a:lumMod val="60000"/>
                        <a:lumOff val="40000"/>
                      </a:schemeClr>
                    </a:solidFill>
                  </a:tcPr>
                </a:tc>
                <a:tc>
                  <a:txBody>
                    <a:bodyPr/>
                    <a:lstStyle/>
                    <a:p>
                      <a:pPr algn="ctr" fontAlgn="ctr"/>
                      <a:r>
                        <a:rPr lang="en-US" sz="1100" b="1" i="0" u="none" strike="noStrike">
                          <a:solidFill>
                            <a:srgbClr val="000000"/>
                          </a:solidFill>
                          <a:effectLst/>
                          <a:latin typeface="Times New Roman" panose="02020603050405020304" pitchFamily="18" charset="0"/>
                        </a:rPr>
                        <a:t>40</a:t>
                      </a:r>
                    </a:p>
                  </a:txBody>
                  <a:tcPr marL="9525" marR="9525" marT="9525" marB="0" anchor="ctr">
                    <a:solidFill>
                      <a:schemeClr val="bg2">
                        <a:lumMod val="60000"/>
                        <a:lumOff val="40000"/>
                      </a:schemeClr>
                    </a:solidFill>
                  </a:tcPr>
                </a:tc>
                <a:tc>
                  <a:txBody>
                    <a:bodyPr/>
                    <a:lstStyle/>
                    <a:p>
                      <a:pPr marL="0" marR="0" algn="ctr">
                        <a:lnSpc>
                          <a:spcPct val="150000"/>
                        </a:lnSpc>
                        <a:spcBef>
                          <a:spcPts val="0"/>
                        </a:spcBef>
                        <a:spcAft>
                          <a:spcPts val="0"/>
                        </a:spcAft>
                        <a:tabLst>
                          <a:tab pos="1765300" algn="l"/>
                        </a:tabLst>
                      </a:pPr>
                      <a:r>
                        <a:rPr lang="en-US" sz="1400" dirty="0">
                          <a:effectLst/>
                          <a:latin typeface="Times New Roman" panose="02020603050405020304" pitchFamily="18" charset="0"/>
                          <a:cs typeface="Times New Roman" panose="02020603050405020304" pitchFamily="18" charset="0"/>
                        </a:rPr>
                        <a:t>24.3</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6440" marR="46440" marT="0" marB="0" anchor="ctr">
                    <a:solidFill>
                      <a:schemeClr val="bg2">
                        <a:lumMod val="60000"/>
                        <a:lumOff val="40000"/>
                      </a:schemeClr>
                    </a:solidFill>
                  </a:tcPr>
                </a:tc>
                <a:extLst>
                  <a:ext uri="{0D108BD9-81ED-4DB2-BD59-A6C34878D82A}">
                    <a16:rowId xmlns:a16="http://schemas.microsoft.com/office/drawing/2014/main" val="3577335034"/>
                  </a:ext>
                </a:extLst>
              </a:tr>
              <a:tr h="361047">
                <a:tc>
                  <a:txBody>
                    <a:bodyPr/>
                    <a:lstStyle/>
                    <a:p>
                      <a:pPr marL="0" marR="0" algn="ctr">
                        <a:lnSpc>
                          <a:spcPct val="150000"/>
                        </a:lnSpc>
                        <a:spcBef>
                          <a:spcPts val="0"/>
                        </a:spcBef>
                        <a:spcAft>
                          <a:spcPts val="0"/>
                        </a:spcAft>
                        <a:tabLst>
                          <a:tab pos="1765300" algn="l"/>
                        </a:tabLst>
                      </a:pPr>
                      <a:r>
                        <a:rPr lang="en-US" sz="1400" dirty="0">
                          <a:effectLst/>
                          <a:latin typeface="Times New Roman" panose="02020603050405020304" pitchFamily="18" charset="0"/>
                          <a:cs typeface="Times New Roman" panose="02020603050405020304" pitchFamily="18" charset="0"/>
                        </a:rPr>
                        <a:t>Ein_Camp</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6440" marR="46440" marT="0" marB="0">
                    <a:solidFill>
                      <a:schemeClr val="bg2">
                        <a:lumMod val="75000"/>
                      </a:schemeClr>
                    </a:solidFill>
                  </a:tcPr>
                </a:tc>
                <a:tc>
                  <a:txBody>
                    <a:bodyPr/>
                    <a:lstStyle/>
                    <a:p>
                      <a:pPr algn="ctr" fontAlgn="ctr"/>
                      <a:r>
                        <a:rPr lang="en-US" sz="1100" b="1" i="0" u="none" strike="noStrike">
                          <a:solidFill>
                            <a:srgbClr val="000000"/>
                          </a:solidFill>
                          <a:effectLst/>
                          <a:latin typeface="Times New Roman" panose="02020603050405020304" pitchFamily="18" charset="0"/>
                        </a:rPr>
                        <a:t>18</a:t>
                      </a:r>
                    </a:p>
                  </a:txBody>
                  <a:tcPr marL="9525" marR="9525" marT="9525" marB="0" anchor="ctr">
                    <a:solidFill>
                      <a:schemeClr val="bg2">
                        <a:lumMod val="60000"/>
                        <a:lumOff val="40000"/>
                      </a:schemeClr>
                    </a:solidFill>
                  </a:tcPr>
                </a:tc>
                <a:tc>
                  <a:txBody>
                    <a:bodyPr/>
                    <a:lstStyle/>
                    <a:p>
                      <a:pPr marL="0" marR="0" algn="ctr">
                        <a:lnSpc>
                          <a:spcPct val="150000"/>
                        </a:lnSpc>
                        <a:spcBef>
                          <a:spcPts val="0"/>
                        </a:spcBef>
                        <a:spcAft>
                          <a:spcPts val="0"/>
                        </a:spcAft>
                        <a:tabLst>
                          <a:tab pos="1765300" algn="l"/>
                        </a:tabLst>
                      </a:pPr>
                      <a:r>
                        <a:rPr lang="en-US" sz="1400">
                          <a:effectLst/>
                          <a:latin typeface="Times New Roman" panose="02020603050405020304" pitchFamily="18" charset="0"/>
                          <a:cs typeface="Times New Roman" panose="02020603050405020304" pitchFamily="18" charset="0"/>
                        </a:rPr>
                        <a:t>10.78</a:t>
                      </a:r>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46440" marR="46440" marT="0" marB="0" anchor="ctr">
                    <a:solidFill>
                      <a:schemeClr val="bg2">
                        <a:lumMod val="60000"/>
                        <a:lumOff val="40000"/>
                      </a:schemeClr>
                    </a:solidFill>
                  </a:tcPr>
                </a:tc>
                <a:tc>
                  <a:txBody>
                    <a:bodyPr/>
                    <a:lstStyle/>
                    <a:p>
                      <a:pPr algn="ctr" fontAlgn="ctr"/>
                      <a:r>
                        <a:rPr lang="en-US" sz="1100" b="1" i="0" u="none" strike="noStrike">
                          <a:solidFill>
                            <a:srgbClr val="000000"/>
                          </a:solidFill>
                          <a:effectLst/>
                          <a:latin typeface="Times New Roman" panose="02020603050405020304" pitchFamily="18" charset="0"/>
                        </a:rPr>
                        <a:t>29</a:t>
                      </a:r>
                    </a:p>
                  </a:txBody>
                  <a:tcPr marL="9525" marR="9525" marT="9525" marB="0" anchor="ctr">
                    <a:solidFill>
                      <a:schemeClr val="bg2">
                        <a:lumMod val="60000"/>
                        <a:lumOff val="40000"/>
                      </a:schemeClr>
                    </a:solidFill>
                  </a:tcPr>
                </a:tc>
                <a:tc>
                  <a:txBody>
                    <a:bodyPr/>
                    <a:lstStyle/>
                    <a:p>
                      <a:pPr marL="0" marR="0" algn="ctr">
                        <a:lnSpc>
                          <a:spcPct val="150000"/>
                        </a:lnSpc>
                        <a:spcBef>
                          <a:spcPts val="0"/>
                        </a:spcBef>
                        <a:spcAft>
                          <a:spcPts val="0"/>
                        </a:spcAft>
                        <a:tabLst>
                          <a:tab pos="1765300" algn="l"/>
                        </a:tabLst>
                      </a:pPr>
                      <a:r>
                        <a:rPr lang="en-US" sz="1400" dirty="0">
                          <a:effectLst/>
                          <a:latin typeface="Times New Roman" panose="02020603050405020304" pitchFamily="18" charset="0"/>
                          <a:cs typeface="Times New Roman" panose="02020603050405020304" pitchFamily="18" charset="0"/>
                        </a:rPr>
                        <a:t>15.6</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6440" marR="46440" marT="0" marB="0" anchor="ctr">
                    <a:solidFill>
                      <a:schemeClr val="bg2">
                        <a:lumMod val="60000"/>
                        <a:lumOff val="40000"/>
                      </a:schemeClr>
                    </a:solidFill>
                  </a:tcPr>
                </a:tc>
                <a:tc>
                  <a:txBody>
                    <a:bodyPr/>
                    <a:lstStyle/>
                    <a:p>
                      <a:pPr algn="ctr" fontAlgn="ctr"/>
                      <a:r>
                        <a:rPr lang="en-US" sz="1100" b="1" i="0" u="none" strike="noStrike">
                          <a:solidFill>
                            <a:srgbClr val="000000"/>
                          </a:solidFill>
                          <a:effectLst/>
                          <a:latin typeface="Times New Roman" panose="02020603050405020304" pitchFamily="18" charset="0"/>
                        </a:rPr>
                        <a:t>44</a:t>
                      </a:r>
                    </a:p>
                  </a:txBody>
                  <a:tcPr marL="9525" marR="9525" marT="9525" marB="0" anchor="ctr">
                    <a:solidFill>
                      <a:schemeClr val="bg2">
                        <a:lumMod val="60000"/>
                        <a:lumOff val="40000"/>
                      </a:schemeClr>
                    </a:solidFill>
                  </a:tcPr>
                </a:tc>
                <a:tc>
                  <a:txBody>
                    <a:bodyPr/>
                    <a:lstStyle/>
                    <a:p>
                      <a:pPr marL="0" marR="0" algn="ctr">
                        <a:lnSpc>
                          <a:spcPct val="150000"/>
                        </a:lnSpc>
                        <a:spcBef>
                          <a:spcPts val="0"/>
                        </a:spcBef>
                        <a:spcAft>
                          <a:spcPts val="0"/>
                        </a:spcAft>
                        <a:tabLst>
                          <a:tab pos="1765300" algn="l"/>
                        </a:tabLst>
                      </a:pPr>
                      <a:r>
                        <a:rPr lang="en-US" sz="1400" dirty="0">
                          <a:effectLst/>
                          <a:latin typeface="Times New Roman" panose="02020603050405020304" pitchFamily="18" charset="0"/>
                          <a:cs typeface="Times New Roman" panose="02020603050405020304" pitchFamily="18" charset="0"/>
                        </a:rPr>
                        <a:t>16.5</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6440" marR="46440" marT="0" marB="0" anchor="ctr">
                    <a:solidFill>
                      <a:schemeClr val="bg2">
                        <a:lumMod val="60000"/>
                        <a:lumOff val="40000"/>
                      </a:schemeClr>
                    </a:solidFill>
                  </a:tcPr>
                </a:tc>
                <a:extLst>
                  <a:ext uri="{0D108BD9-81ED-4DB2-BD59-A6C34878D82A}">
                    <a16:rowId xmlns:a16="http://schemas.microsoft.com/office/drawing/2014/main" val="832139364"/>
                  </a:ext>
                </a:extLst>
              </a:tr>
              <a:tr h="361047">
                <a:tc>
                  <a:txBody>
                    <a:bodyPr/>
                    <a:lstStyle/>
                    <a:p>
                      <a:pPr marL="0" marR="0" algn="ctr">
                        <a:lnSpc>
                          <a:spcPct val="150000"/>
                        </a:lnSpc>
                        <a:spcBef>
                          <a:spcPts val="0"/>
                        </a:spcBef>
                        <a:spcAft>
                          <a:spcPts val="0"/>
                        </a:spcAft>
                        <a:tabLst>
                          <a:tab pos="1765300" algn="l"/>
                        </a:tabLst>
                      </a:pPr>
                      <a:r>
                        <a:rPr lang="en-US" sz="1400">
                          <a:effectLst/>
                          <a:latin typeface="Times New Roman" panose="02020603050405020304" pitchFamily="18" charset="0"/>
                          <a:cs typeface="Times New Roman" panose="02020603050405020304" pitchFamily="18" charset="0"/>
                        </a:rPr>
                        <a:t>NE1</a:t>
                      </a:r>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46440" marR="46440" marT="0" marB="0">
                    <a:solidFill>
                      <a:schemeClr val="bg2">
                        <a:lumMod val="75000"/>
                      </a:schemeClr>
                    </a:solidFill>
                  </a:tcPr>
                </a:tc>
                <a:tc>
                  <a:txBody>
                    <a:bodyPr/>
                    <a:lstStyle/>
                    <a:p>
                      <a:pPr algn="ctr" fontAlgn="ctr"/>
                      <a:r>
                        <a:rPr lang="en-US" sz="1100" b="1" i="0" u="none" strike="noStrike" dirty="0">
                          <a:solidFill>
                            <a:srgbClr val="000000"/>
                          </a:solidFill>
                          <a:effectLst/>
                          <a:latin typeface="Times New Roman" panose="02020603050405020304" pitchFamily="18" charset="0"/>
                        </a:rPr>
                        <a:t>12</a:t>
                      </a:r>
                    </a:p>
                  </a:txBody>
                  <a:tcPr marL="9525" marR="9525" marT="9525" marB="0" anchor="ctr">
                    <a:solidFill>
                      <a:schemeClr val="bg2">
                        <a:lumMod val="60000"/>
                        <a:lumOff val="40000"/>
                      </a:schemeClr>
                    </a:solidFill>
                  </a:tcPr>
                </a:tc>
                <a:tc>
                  <a:txBody>
                    <a:bodyPr/>
                    <a:lstStyle/>
                    <a:p>
                      <a:pPr marL="0" marR="0" algn="ctr">
                        <a:lnSpc>
                          <a:spcPct val="150000"/>
                        </a:lnSpc>
                        <a:spcBef>
                          <a:spcPts val="0"/>
                        </a:spcBef>
                        <a:spcAft>
                          <a:spcPts val="0"/>
                        </a:spcAft>
                        <a:tabLst>
                          <a:tab pos="1765300" algn="l"/>
                        </a:tabLst>
                      </a:pPr>
                      <a:r>
                        <a:rPr lang="en-US" sz="1400" dirty="0">
                          <a:effectLst/>
                          <a:latin typeface="Times New Roman" panose="02020603050405020304" pitchFamily="18" charset="0"/>
                          <a:cs typeface="Times New Roman" panose="02020603050405020304" pitchFamily="18" charset="0"/>
                        </a:rPr>
                        <a:t>-2.74</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6440" marR="46440" marT="0" marB="0" anchor="ctr">
                    <a:solidFill>
                      <a:schemeClr val="bg2">
                        <a:lumMod val="60000"/>
                        <a:lumOff val="40000"/>
                      </a:schemeClr>
                    </a:solidFill>
                  </a:tcPr>
                </a:tc>
                <a:tc>
                  <a:txBody>
                    <a:bodyPr/>
                    <a:lstStyle/>
                    <a:p>
                      <a:pPr algn="ctr" fontAlgn="ctr"/>
                      <a:r>
                        <a:rPr lang="en-US" sz="1100" b="1" i="0" u="none" strike="noStrike" dirty="0">
                          <a:solidFill>
                            <a:srgbClr val="000000"/>
                          </a:solidFill>
                          <a:effectLst/>
                          <a:latin typeface="Times New Roman" panose="02020603050405020304" pitchFamily="18" charset="0"/>
                        </a:rPr>
                        <a:t>32</a:t>
                      </a:r>
                    </a:p>
                  </a:txBody>
                  <a:tcPr marL="9525" marR="9525" marT="9525" marB="0" anchor="ctr">
                    <a:solidFill>
                      <a:schemeClr val="bg2">
                        <a:lumMod val="60000"/>
                        <a:lumOff val="40000"/>
                      </a:schemeClr>
                    </a:solidFill>
                  </a:tcPr>
                </a:tc>
                <a:tc>
                  <a:txBody>
                    <a:bodyPr/>
                    <a:lstStyle/>
                    <a:p>
                      <a:pPr marL="0" marR="0" algn="ctr">
                        <a:lnSpc>
                          <a:spcPct val="150000"/>
                        </a:lnSpc>
                        <a:spcBef>
                          <a:spcPts val="0"/>
                        </a:spcBef>
                        <a:spcAft>
                          <a:spcPts val="0"/>
                        </a:spcAft>
                        <a:tabLst>
                          <a:tab pos="1765300" algn="l"/>
                        </a:tabLst>
                      </a:pPr>
                      <a:r>
                        <a:rPr lang="en-US" sz="1400" dirty="0">
                          <a:effectLst/>
                          <a:latin typeface="Times New Roman" panose="02020603050405020304" pitchFamily="18" charset="0"/>
                          <a:cs typeface="Times New Roman" panose="02020603050405020304" pitchFamily="18" charset="0"/>
                        </a:rPr>
                        <a:t>6.8</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6440" marR="46440" marT="0" marB="0" anchor="ctr">
                    <a:solidFill>
                      <a:schemeClr val="bg2">
                        <a:lumMod val="60000"/>
                        <a:lumOff val="40000"/>
                      </a:schemeClr>
                    </a:solidFill>
                  </a:tcPr>
                </a:tc>
                <a:tc>
                  <a:txBody>
                    <a:bodyPr/>
                    <a:lstStyle/>
                    <a:p>
                      <a:pPr algn="ctr" fontAlgn="ctr"/>
                      <a:r>
                        <a:rPr lang="en-US" sz="1100" b="1" i="0" u="none" strike="noStrike" dirty="0">
                          <a:solidFill>
                            <a:srgbClr val="000000"/>
                          </a:solidFill>
                          <a:effectLst/>
                          <a:latin typeface="Times New Roman" panose="02020603050405020304" pitchFamily="18" charset="0"/>
                        </a:rPr>
                        <a:t>48</a:t>
                      </a:r>
                    </a:p>
                  </a:txBody>
                  <a:tcPr marL="9525" marR="9525" marT="9525" marB="0" anchor="ctr">
                    <a:solidFill>
                      <a:schemeClr val="bg2">
                        <a:lumMod val="60000"/>
                        <a:lumOff val="40000"/>
                      </a:schemeClr>
                    </a:solidFill>
                  </a:tcPr>
                </a:tc>
                <a:tc>
                  <a:txBody>
                    <a:bodyPr/>
                    <a:lstStyle/>
                    <a:p>
                      <a:pPr marL="0" marR="0" algn="ctr">
                        <a:lnSpc>
                          <a:spcPct val="150000"/>
                        </a:lnSpc>
                        <a:spcBef>
                          <a:spcPts val="0"/>
                        </a:spcBef>
                        <a:spcAft>
                          <a:spcPts val="0"/>
                        </a:spcAft>
                        <a:tabLst>
                          <a:tab pos="1765300" algn="l"/>
                        </a:tabLst>
                      </a:pPr>
                      <a:r>
                        <a:rPr lang="en-US" sz="1400" dirty="0">
                          <a:effectLst/>
                          <a:latin typeface="Times New Roman" panose="02020603050405020304" pitchFamily="18" charset="0"/>
                          <a:cs typeface="Times New Roman" panose="02020603050405020304" pitchFamily="18" charset="0"/>
                        </a:rPr>
                        <a:t>0.4</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6440" marR="46440" marT="0" marB="0" anchor="ctr">
                    <a:solidFill>
                      <a:schemeClr val="bg2">
                        <a:lumMod val="60000"/>
                        <a:lumOff val="40000"/>
                      </a:schemeClr>
                    </a:solidFill>
                  </a:tcPr>
                </a:tc>
                <a:extLst>
                  <a:ext uri="{0D108BD9-81ED-4DB2-BD59-A6C34878D82A}">
                    <a16:rowId xmlns:a16="http://schemas.microsoft.com/office/drawing/2014/main" val="2529815775"/>
                  </a:ext>
                </a:extLst>
              </a:tr>
            </a:tbl>
          </a:graphicData>
        </a:graphic>
      </p:graphicFrame>
      <p:graphicFrame>
        <p:nvGraphicFramePr>
          <p:cNvPr id="5" name="Table 5">
            <a:extLst>
              <a:ext uri="{FF2B5EF4-FFF2-40B4-BE49-F238E27FC236}">
                <a16:creationId xmlns:a16="http://schemas.microsoft.com/office/drawing/2014/main" id="{0D24EEA2-C483-46DA-B5F0-C725577A6F23}"/>
              </a:ext>
            </a:extLst>
          </p:cNvPr>
          <p:cNvGraphicFramePr>
            <a:graphicFrameLocks noGrp="1"/>
          </p:cNvGraphicFramePr>
          <p:nvPr>
            <p:extLst>
              <p:ext uri="{D42A27DB-BD31-4B8C-83A1-F6EECF244321}">
                <p14:modId xmlns:p14="http://schemas.microsoft.com/office/powerpoint/2010/main" val="3599733524"/>
              </p:ext>
            </p:extLst>
          </p:nvPr>
        </p:nvGraphicFramePr>
        <p:xfrm>
          <a:off x="3003825" y="5969000"/>
          <a:ext cx="6184348" cy="889000"/>
        </p:xfrm>
        <a:graphic>
          <a:graphicData uri="http://schemas.openxmlformats.org/drawingml/2006/table">
            <a:tbl>
              <a:tblPr firstRow="1" bandRow="1">
                <a:tableStyleId>{5C22544A-7EE6-4342-B048-85BDC9FD1C3A}</a:tableStyleId>
              </a:tblPr>
              <a:tblGrid>
                <a:gridCol w="1158557">
                  <a:extLst>
                    <a:ext uri="{9D8B030D-6E8A-4147-A177-3AD203B41FA5}">
                      <a16:colId xmlns:a16="http://schemas.microsoft.com/office/drawing/2014/main" val="3631798559"/>
                    </a:ext>
                  </a:extLst>
                </a:gridCol>
                <a:gridCol w="1477461">
                  <a:extLst>
                    <a:ext uri="{9D8B030D-6E8A-4147-A177-3AD203B41FA5}">
                      <a16:colId xmlns:a16="http://schemas.microsoft.com/office/drawing/2014/main" val="3250781843"/>
                    </a:ext>
                  </a:extLst>
                </a:gridCol>
                <a:gridCol w="1453241">
                  <a:extLst>
                    <a:ext uri="{9D8B030D-6E8A-4147-A177-3AD203B41FA5}">
                      <a16:colId xmlns:a16="http://schemas.microsoft.com/office/drawing/2014/main" val="458187963"/>
                    </a:ext>
                  </a:extLst>
                </a:gridCol>
                <a:gridCol w="2095089">
                  <a:extLst>
                    <a:ext uri="{9D8B030D-6E8A-4147-A177-3AD203B41FA5}">
                      <a16:colId xmlns:a16="http://schemas.microsoft.com/office/drawing/2014/main" val="1238022140"/>
                    </a:ext>
                  </a:extLst>
                </a:gridCol>
              </a:tblGrid>
              <a:tr h="300493">
                <a:tc>
                  <a:txBody>
                    <a:bodyPr/>
                    <a:lstStyle/>
                    <a:p>
                      <a:pPr algn="ctr"/>
                      <a:r>
                        <a:rPr lang="en-US" sz="1400" dirty="0">
                          <a:latin typeface="Times New Roman" panose="02020603050405020304" pitchFamily="18" charset="0"/>
                          <a:cs typeface="Times New Roman" panose="02020603050405020304" pitchFamily="18" charset="0"/>
                        </a:rPr>
                        <a:t>Pressure zone</a:t>
                      </a:r>
                    </a:p>
                  </a:txBody>
                  <a:tcPr>
                    <a:solidFill>
                      <a:schemeClr val="tx2"/>
                    </a:solidFill>
                  </a:tcPr>
                </a:tc>
                <a:tc>
                  <a:txBody>
                    <a:bodyPr/>
                    <a:lstStyle/>
                    <a:p>
                      <a:pPr algn="ctr"/>
                      <a:r>
                        <a:rPr lang="en-US" sz="1400" dirty="0">
                          <a:latin typeface="Times New Roman" panose="02020603050405020304" pitchFamily="18" charset="0"/>
                          <a:cs typeface="Times New Roman" panose="02020603050405020304" pitchFamily="18" charset="0"/>
                        </a:rPr>
                        <a:t>Gap 2020-2025 </a:t>
                      </a:r>
                      <a:r>
                        <a:rPr lang="en-US" sz="1400" dirty="0">
                          <a:solidFill>
                            <a:schemeClr val="bg1"/>
                          </a:solidFill>
                          <a:effectLst/>
                          <a:latin typeface="Times New Roman" panose="02020603050405020304" pitchFamily="18" charset="0"/>
                          <a:cs typeface="Times New Roman" panose="02020603050405020304" pitchFamily="18" charset="0"/>
                        </a:rPr>
                        <a:t>m</a:t>
                      </a:r>
                      <a:r>
                        <a:rPr lang="en-US" sz="1400" baseline="30000" dirty="0">
                          <a:solidFill>
                            <a:schemeClr val="bg1"/>
                          </a:solidFill>
                          <a:effectLst/>
                          <a:latin typeface="Times New Roman" panose="02020603050405020304" pitchFamily="18" charset="0"/>
                          <a:cs typeface="Times New Roman" panose="02020603050405020304" pitchFamily="18" charset="0"/>
                        </a:rPr>
                        <a:t>3</a:t>
                      </a:r>
                      <a:endParaRPr lang="en-US" sz="1400" dirty="0">
                        <a:latin typeface="Times New Roman" panose="02020603050405020304" pitchFamily="18" charset="0"/>
                        <a:cs typeface="Times New Roman" panose="02020603050405020304" pitchFamily="18" charset="0"/>
                      </a:endParaRPr>
                    </a:p>
                  </a:txBody>
                  <a:tcPr>
                    <a:solidFill>
                      <a:schemeClr val="tx2"/>
                    </a:solidFill>
                  </a:tcPr>
                </a:tc>
                <a:tc>
                  <a:txBody>
                    <a:bodyPr/>
                    <a:lstStyle/>
                    <a:p>
                      <a:pPr algn="ctr"/>
                      <a:r>
                        <a:rPr lang="en-US" sz="1400" dirty="0">
                          <a:latin typeface="Times New Roman" panose="02020603050405020304" pitchFamily="18" charset="0"/>
                          <a:cs typeface="Times New Roman" panose="02020603050405020304" pitchFamily="18" charset="0"/>
                        </a:rPr>
                        <a:t>Gap 2025-2030 </a:t>
                      </a:r>
                      <a:r>
                        <a:rPr lang="en-US" sz="1400" dirty="0">
                          <a:solidFill>
                            <a:schemeClr val="bg1"/>
                          </a:solidFill>
                          <a:effectLst/>
                          <a:latin typeface="Times New Roman" panose="02020603050405020304" pitchFamily="18" charset="0"/>
                          <a:cs typeface="Times New Roman" panose="02020603050405020304" pitchFamily="18" charset="0"/>
                        </a:rPr>
                        <a:t>m</a:t>
                      </a:r>
                      <a:r>
                        <a:rPr lang="en-US" sz="1400" baseline="30000" dirty="0">
                          <a:solidFill>
                            <a:schemeClr val="bg1"/>
                          </a:solidFill>
                          <a:effectLst/>
                          <a:latin typeface="Times New Roman" panose="02020603050405020304" pitchFamily="18" charset="0"/>
                          <a:cs typeface="Times New Roman" panose="02020603050405020304" pitchFamily="18" charset="0"/>
                        </a:rPr>
                        <a:t>3</a:t>
                      </a:r>
                      <a:endParaRPr lang="en-US" sz="1400" dirty="0">
                        <a:latin typeface="Times New Roman" panose="02020603050405020304" pitchFamily="18" charset="0"/>
                        <a:cs typeface="Times New Roman" panose="02020603050405020304" pitchFamily="18" charset="0"/>
                      </a:endParaRPr>
                    </a:p>
                  </a:txBody>
                  <a:tcPr>
                    <a:solidFill>
                      <a:schemeClr val="tx2"/>
                    </a:solidFill>
                  </a:tcPr>
                </a:tc>
                <a:tc>
                  <a:txBody>
                    <a:bodyPr/>
                    <a:lstStyle/>
                    <a:p>
                      <a:pPr algn="ctr"/>
                      <a:r>
                        <a:rPr lang="en-US" sz="1400" dirty="0">
                          <a:latin typeface="Times New Roman" panose="02020603050405020304" pitchFamily="18" charset="0"/>
                          <a:cs typeface="Times New Roman" panose="02020603050405020304" pitchFamily="18" charset="0"/>
                        </a:rPr>
                        <a:t>Gap 2030-2040 </a:t>
                      </a:r>
                      <a:r>
                        <a:rPr lang="en-US" sz="1400" dirty="0">
                          <a:solidFill>
                            <a:schemeClr val="bg1"/>
                          </a:solidFill>
                          <a:effectLst/>
                          <a:latin typeface="Times New Roman" panose="02020603050405020304" pitchFamily="18" charset="0"/>
                          <a:cs typeface="Times New Roman" panose="02020603050405020304" pitchFamily="18" charset="0"/>
                        </a:rPr>
                        <a:t>m</a:t>
                      </a:r>
                      <a:r>
                        <a:rPr lang="en-US" sz="1400" baseline="30000" dirty="0">
                          <a:solidFill>
                            <a:schemeClr val="bg1"/>
                          </a:solidFill>
                          <a:effectLst/>
                          <a:latin typeface="Times New Roman" panose="02020603050405020304" pitchFamily="18" charset="0"/>
                          <a:cs typeface="Times New Roman" panose="02020603050405020304" pitchFamily="18" charset="0"/>
                        </a:rPr>
                        <a:t>3</a:t>
                      </a:r>
                      <a:endParaRPr lang="en-US" sz="1400" dirty="0">
                        <a:latin typeface="Times New Roman" panose="02020603050405020304" pitchFamily="18" charset="0"/>
                        <a:cs typeface="Times New Roman" panose="02020603050405020304" pitchFamily="18" charset="0"/>
                      </a:endParaRPr>
                    </a:p>
                  </a:txBody>
                  <a:tcPr>
                    <a:solidFill>
                      <a:schemeClr val="tx2"/>
                    </a:solidFill>
                  </a:tcPr>
                </a:tc>
                <a:extLst>
                  <a:ext uri="{0D108BD9-81ED-4DB2-BD59-A6C34878D82A}">
                    <a16:rowId xmlns:a16="http://schemas.microsoft.com/office/drawing/2014/main" val="3002508676"/>
                  </a:ext>
                </a:extLst>
              </a:tr>
              <a:tr h="370840">
                <a:tc>
                  <a:txBody>
                    <a:bodyPr/>
                    <a:lstStyle/>
                    <a:p>
                      <a:pPr algn="ctr"/>
                      <a:r>
                        <a:rPr lang="en-US" sz="1400" dirty="0">
                          <a:latin typeface="Times New Roman" panose="02020603050405020304" pitchFamily="18" charset="0"/>
                          <a:cs typeface="Times New Roman" panose="02020603050405020304" pitchFamily="18" charset="0"/>
                        </a:rPr>
                        <a:t>Total </a:t>
                      </a:r>
                    </a:p>
                  </a:txBody>
                  <a:tcPr>
                    <a:solidFill>
                      <a:schemeClr val="bg2">
                        <a:lumMod val="75000"/>
                      </a:schemeClr>
                    </a:solidFill>
                  </a:tcPr>
                </a:tc>
                <a:tc>
                  <a:txBody>
                    <a:bodyPr/>
                    <a:lstStyle/>
                    <a:p>
                      <a:pPr algn="ctr"/>
                      <a:r>
                        <a:rPr lang="en-US" sz="1400" dirty="0">
                          <a:latin typeface="Times New Roman" panose="02020603050405020304" pitchFamily="18" charset="0"/>
                          <a:cs typeface="Times New Roman" panose="02020603050405020304" pitchFamily="18" charset="0"/>
                        </a:rPr>
                        <a:t>610087</a:t>
                      </a:r>
                    </a:p>
                  </a:txBody>
                  <a:tcPr>
                    <a:solidFill>
                      <a:schemeClr val="bg2">
                        <a:lumMod val="60000"/>
                        <a:lumOff val="40000"/>
                      </a:schemeClr>
                    </a:solidFill>
                  </a:tcPr>
                </a:tc>
                <a:tc>
                  <a:txBody>
                    <a:bodyPr/>
                    <a:lstStyle/>
                    <a:p>
                      <a:pPr algn="ctr"/>
                      <a:r>
                        <a:rPr lang="en-US" sz="1400" dirty="0">
                          <a:latin typeface="Times New Roman" panose="02020603050405020304" pitchFamily="18" charset="0"/>
                          <a:cs typeface="Times New Roman" panose="02020603050405020304" pitchFamily="18" charset="0"/>
                        </a:rPr>
                        <a:t>920233</a:t>
                      </a:r>
                    </a:p>
                  </a:txBody>
                  <a:tcPr>
                    <a:solidFill>
                      <a:schemeClr val="bg2">
                        <a:lumMod val="60000"/>
                        <a:lumOff val="40000"/>
                      </a:schemeClr>
                    </a:solidFill>
                  </a:tcPr>
                </a:tc>
                <a:tc>
                  <a:txBody>
                    <a:bodyPr/>
                    <a:lstStyle/>
                    <a:p>
                      <a:pPr algn="ctr"/>
                      <a:r>
                        <a:rPr lang="en-US" sz="1400" dirty="0">
                          <a:latin typeface="Times New Roman" panose="02020603050405020304" pitchFamily="18" charset="0"/>
                          <a:cs typeface="Times New Roman" panose="02020603050405020304" pitchFamily="18" charset="0"/>
                        </a:rPr>
                        <a:t>1704159</a:t>
                      </a:r>
                    </a:p>
                  </a:txBody>
                  <a:tcPr>
                    <a:solidFill>
                      <a:schemeClr val="bg2">
                        <a:lumMod val="60000"/>
                        <a:lumOff val="40000"/>
                      </a:schemeClr>
                    </a:solidFill>
                  </a:tcPr>
                </a:tc>
                <a:extLst>
                  <a:ext uri="{0D108BD9-81ED-4DB2-BD59-A6C34878D82A}">
                    <a16:rowId xmlns:a16="http://schemas.microsoft.com/office/drawing/2014/main" val="3131103126"/>
                  </a:ext>
                </a:extLst>
              </a:tr>
            </a:tbl>
          </a:graphicData>
        </a:graphic>
      </p:graphicFrame>
    </p:spTree>
    <p:extLst>
      <p:ext uri="{BB962C8B-B14F-4D97-AF65-F5344CB8AC3E}">
        <p14:creationId xmlns:p14="http://schemas.microsoft.com/office/powerpoint/2010/main" val="69596268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077697-7AE5-4579-BF6A-090BCA69AC6C}"/>
              </a:ext>
            </a:extLst>
          </p:cNvPr>
          <p:cNvSpPr>
            <a:spLocks noGrp="1"/>
          </p:cNvSpPr>
          <p:nvPr>
            <p:ph type="title"/>
          </p:nvPr>
        </p:nvSpPr>
        <p:spPr>
          <a:xfrm>
            <a:off x="913149" y="0"/>
            <a:ext cx="10364451" cy="1596177"/>
          </a:xfrm>
        </p:spPr>
        <p:txBody>
          <a:bodyPr/>
          <a:lstStyle/>
          <a:p>
            <a:r>
              <a:rPr lang="en-US" dirty="0">
                <a:solidFill>
                  <a:schemeClr val="tx2"/>
                </a:solidFill>
                <a:latin typeface="Times New Roman" panose="02020603050405020304" pitchFamily="18" charset="0"/>
                <a:cs typeface="Times New Roman" panose="02020603050405020304" pitchFamily="18" charset="0"/>
              </a:rPr>
              <a:t>Remaining gap</a:t>
            </a:r>
            <a:endParaRPr lang="en-US" dirty="0"/>
          </a:p>
        </p:txBody>
      </p:sp>
      <p:pic>
        <p:nvPicPr>
          <p:cNvPr id="6" name="Content Placeholder 5">
            <a:extLst>
              <a:ext uri="{FF2B5EF4-FFF2-40B4-BE49-F238E27FC236}">
                <a16:creationId xmlns:a16="http://schemas.microsoft.com/office/drawing/2014/main" id="{54845983-5BA8-47D2-84BE-C5B9569EBA17}"/>
              </a:ext>
            </a:extLst>
          </p:cNvPr>
          <p:cNvPicPr>
            <a:picLocks noGrp="1" noChangeAspect="1"/>
          </p:cNvPicPr>
          <p:nvPr>
            <p:ph sz="quarter" idx="13"/>
          </p:nvPr>
        </p:nvPicPr>
        <p:blipFill>
          <a:blip r:embed="rId2">
            <a:extLst>
              <a:ext uri="{96DAC541-7B7A-43D3-8B79-37D633B846F1}">
                <asvg:svgBlip xmlns:asvg="http://schemas.microsoft.com/office/drawing/2016/SVG/main" r:embed="rId3"/>
              </a:ext>
            </a:extLst>
          </a:blip>
          <a:stretch>
            <a:fillRect/>
          </a:stretch>
        </p:blipFill>
        <p:spPr>
          <a:xfrm>
            <a:off x="1833837" y="1596176"/>
            <a:ext cx="8523073" cy="5261824"/>
          </a:xfrm>
          <a:prstGeom prst="rect">
            <a:avLst/>
          </a:prstGeom>
        </p:spPr>
      </p:pic>
    </p:spTree>
    <p:extLst>
      <p:ext uri="{BB962C8B-B14F-4D97-AF65-F5344CB8AC3E}">
        <p14:creationId xmlns:p14="http://schemas.microsoft.com/office/powerpoint/2010/main" val="31577185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781E1A-F293-472C-9453-E3B332DD4B30}"/>
              </a:ext>
            </a:extLst>
          </p:cNvPr>
          <p:cNvSpPr>
            <a:spLocks noGrp="1"/>
          </p:cNvSpPr>
          <p:nvPr>
            <p:ph type="title"/>
          </p:nvPr>
        </p:nvSpPr>
        <p:spPr>
          <a:xfrm>
            <a:off x="913774" y="2630911"/>
            <a:ext cx="10364451" cy="1596177"/>
          </a:xfrm>
        </p:spPr>
        <p:txBody>
          <a:bodyPr>
            <a:normAutofit/>
          </a:bodyPr>
          <a:lstStyle/>
          <a:p>
            <a:r>
              <a:rPr lang="en-US" sz="6000" dirty="0">
                <a:solidFill>
                  <a:schemeClr val="tx2"/>
                </a:solidFill>
                <a:latin typeface="Times New Roman" panose="02020603050405020304" pitchFamily="18" charset="0"/>
                <a:cs typeface="Times New Roman" panose="02020603050405020304" pitchFamily="18" charset="0"/>
              </a:rPr>
              <a:t>Investment plan</a:t>
            </a:r>
          </a:p>
        </p:txBody>
      </p:sp>
    </p:spTree>
    <p:extLst>
      <p:ext uri="{BB962C8B-B14F-4D97-AF65-F5344CB8AC3E}">
        <p14:creationId xmlns:p14="http://schemas.microsoft.com/office/powerpoint/2010/main" val="3637489871"/>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BCBA76-11B3-443F-B31F-A5242A6AF7E1}"/>
              </a:ext>
            </a:extLst>
          </p:cNvPr>
          <p:cNvSpPr>
            <a:spLocks noGrp="1"/>
          </p:cNvSpPr>
          <p:nvPr>
            <p:ph type="title"/>
          </p:nvPr>
        </p:nvSpPr>
        <p:spPr>
          <a:xfrm>
            <a:off x="913774" y="0"/>
            <a:ext cx="10364451" cy="1596177"/>
          </a:xfrm>
        </p:spPr>
        <p:txBody>
          <a:bodyPr>
            <a:normAutofit/>
          </a:bodyPr>
          <a:lstStyle/>
          <a:p>
            <a:r>
              <a:rPr lang="en-US" b="1" kern="0" cap="all" dirty="0">
                <a:solidFill>
                  <a:schemeClr val="tx2"/>
                </a:solidFill>
                <a:effectLst/>
                <a:latin typeface="Times New Roman" panose="02020603050405020304" pitchFamily="18" charset="0"/>
                <a:ea typeface="Times New Roman" panose="02020603050405020304" pitchFamily="18" charset="0"/>
                <a:cs typeface="Times New Roman" panose="02020603050405020304" pitchFamily="18" charset="0"/>
              </a:rPr>
              <a:t>Investment Plan</a:t>
            </a:r>
            <a:endParaRPr lang="en-US" dirty="0">
              <a:solidFill>
                <a:schemeClr val="tx2"/>
              </a:solidFill>
            </a:endParaRPr>
          </a:p>
        </p:txBody>
      </p:sp>
      <p:sp>
        <p:nvSpPr>
          <p:cNvPr id="3" name="Content Placeholder 2">
            <a:extLst>
              <a:ext uri="{FF2B5EF4-FFF2-40B4-BE49-F238E27FC236}">
                <a16:creationId xmlns:a16="http://schemas.microsoft.com/office/drawing/2014/main" id="{E6D8A336-6AA5-45A0-B22F-EFC8AA908122}"/>
              </a:ext>
            </a:extLst>
          </p:cNvPr>
          <p:cNvSpPr>
            <a:spLocks noGrp="1"/>
          </p:cNvSpPr>
          <p:nvPr>
            <p:ph sz="quarter" idx="13"/>
          </p:nvPr>
        </p:nvSpPr>
        <p:spPr>
          <a:xfrm>
            <a:off x="913774" y="1596176"/>
            <a:ext cx="10363826" cy="5261823"/>
          </a:xfrm>
        </p:spPr>
        <p:txBody>
          <a:bodyPr/>
          <a:lstStyle/>
          <a:p>
            <a:pPr>
              <a:buFont typeface="Wingdings" panose="05000000000000000000" pitchFamily="2" charset="2"/>
              <a:buChar char="v"/>
            </a:pPr>
            <a:r>
              <a:rPr lang="en-US" dirty="0">
                <a:latin typeface="Times New Roman" panose="02020603050405020304" pitchFamily="18" charset="0"/>
                <a:cs typeface="Times New Roman" panose="02020603050405020304" pitchFamily="18" charset="0"/>
              </a:rPr>
              <a:t> Completing this plan, a program was made to add new possible proposed resources to the network in order to close the remaining gap. </a:t>
            </a:r>
          </a:p>
          <a:p>
            <a:pPr>
              <a:buFont typeface="Wingdings" panose="05000000000000000000" pitchFamily="2" charset="2"/>
              <a:buChar char="v"/>
            </a:pPr>
            <a:r>
              <a:rPr lang="en-US" dirty="0">
                <a:latin typeface="Times New Roman" panose="02020603050405020304" pitchFamily="18" charset="0"/>
                <a:cs typeface="Times New Roman" panose="02020603050405020304" pitchFamily="18" charset="0"/>
              </a:rPr>
              <a:t> these new resources should be operated in sequence depending on their conditions.</a:t>
            </a:r>
          </a:p>
          <a:p>
            <a:pPr>
              <a:buFont typeface="Wingdings" panose="05000000000000000000" pitchFamily="2" charset="2"/>
              <a:buChar char="v"/>
            </a:pPr>
            <a:r>
              <a:rPr lang="en-US" dirty="0">
                <a:latin typeface="Times New Roman" panose="02020603050405020304" pitchFamily="18" charset="0"/>
                <a:cs typeface="Times New Roman" panose="02020603050405020304" pitchFamily="18" charset="0"/>
              </a:rPr>
              <a:t> the condition of conveyance lines must be checked to know if they need to be changed.</a:t>
            </a:r>
          </a:p>
          <a:p>
            <a:pPr>
              <a:buFont typeface="Wingdings" panose="05000000000000000000" pitchFamily="2" charset="2"/>
              <a:buChar char="v"/>
            </a:pPr>
            <a:r>
              <a:rPr lang="en-US" dirty="0">
                <a:latin typeface="Times New Roman" panose="02020603050405020304" pitchFamily="18" charset="0"/>
                <a:cs typeface="Times New Roman" panose="02020603050405020304" pitchFamily="18" charset="0"/>
              </a:rPr>
              <a:t> targeted tanks condition must be checked to fit the new quantities of water. </a:t>
            </a:r>
          </a:p>
        </p:txBody>
      </p:sp>
    </p:spTree>
    <p:extLst>
      <p:ext uri="{BB962C8B-B14F-4D97-AF65-F5344CB8AC3E}">
        <p14:creationId xmlns:p14="http://schemas.microsoft.com/office/powerpoint/2010/main" val="3088372240"/>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E04CAC-B70C-47A9-8B68-447136429863}"/>
              </a:ext>
            </a:extLst>
          </p:cNvPr>
          <p:cNvSpPr>
            <a:spLocks noGrp="1"/>
          </p:cNvSpPr>
          <p:nvPr>
            <p:ph type="title"/>
          </p:nvPr>
        </p:nvSpPr>
        <p:spPr>
          <a:xfrm>
            <a:off x="913774" y="0"/>
            <a:ext cx="10364451" cy="1596177"/>
          </a:xfrm>
        </p:spPr>
        <p:txBody>
          <a:bodyPr/>
          <a:lstStyle/>
          <a:p>
            <a:r>
              <a:rPr lang="en-US" dirty="0">
                <a:solidFill>
                  <a:schemeClr val="tx2"/>
                </a:solidFill>
                <a:latin typeface="Times New Roman" panose="02020603050405020304" pitchFamily="18" charset="0"/>
                <a:cs typeface="Times New Roman" panose="02020603050405020304" pitchFamily="18" charset="0"/>
              </a:rPr>
              <a:t>New resources </a:t>
            </a:r>
          </a:p>
        </p:txBody>
      </p:sp>
      <p:sp>
        <p:nvSpPr>
          <p:cNvPr id="3" name="Content Placeholder 2">
            <a:extLst>
              <a:ext uri="{FF2B5EF4-FFF2-40B4-BE49-F238E27FC236}">
                <a16:creationId xmlns:a16="http://schemas.microsoft.com/office/drawing/2014/main" id="{F59199F6-9EE3-4D62-9F05-E3492C08F53E}"/>
              </a:ext>
            </a:extLst>
          </p:cNvPr>
          <p:cNvSpPr>
            <a:spLocks noGrp="1"/>
          </p:cNvSpPr>
          <p:nvPr>
            <p:ph sz="quarter" idx="13"/>
          </p:nvPr>
        </p:nvSpPr>
        <p:spPr>
          <a:xfrm>
            <a:off x="914399" y="1238368"/>
            <a:ext cx="10363826" cy="5619632"/>
          </a:xfrm>
        </p:spPr>
        <p:txBody>
          <a:bodyPr>
            <a:normAutofit/>
          </a:bodyPr>
          <a:lstStyle/>
          <a:p>
            <a:pPr>
              <a:buFontTx/>
              <a:buChar char="-"/>
            </a:pPr>
            <a:r>
              <a:rPr lang="en-US" sz="240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Waslet Huwwara</a:t>
            </a:r>
          </a:p>
          <a:p>
            <a:pPr marL="0" indent="0">
              <a:buNone/>
            </a:pPr>
            <a:r>
              <a:rPr lang="en-US" sz="1600" dirty="0">
                <a:solidFill>
                  <a:schemeClr val="tx2"/>
                </a:solidFill>
                <a:latin typeface="Times New Roman" panose="02020603050405020304" pitchFamily="18" charset="0"/>
                <a:ea typeface="Calibri" panose="020F0502020204030204" pitchFamily="34" charset="0"/>
                <a:cs typeface="Times New Roman" panose="02020603050405020304" pitchFamily="18" charset="0"/>
              </a:rPr>
              <a:t>Operation year: </a:t>
            </a:r>
            <a:r>
              <a:rPr lang="en-US" sz="1600" dirty="0">
                <a:latin typeface="Times New Roman" panose="02020603050405020304" pitchFamily="18" charset="0"/>
                <a:ea typeface="Calibri" panose="020F0502020204030204" pitchFamily="34" charset="0"/>
                <a:cs typeface="Times New Roman" panose="02020603050405020304" pitchFamily="18" charset="0"/>
              </a:rPr>
              <a:t>2021</a:t>
            </a:r>
            <a:endParaRPr lang="en-US" sz="1600" dirty="0">
              <a:effectLst/>
              <a:latin typeface="Times New Roman" panose="02020603050405020304" pitchFamily="18" charset="0"/>
              <a:ea typeface="Calibri" panose="020F0502020204030204" pitchFamily="34" charset="0"/>
              <a:cs typeface="Times New Roman" panose="02020603050405020304" pitchFamily="18" charset="0"/>
            </a:endParaRPr>
          </a:p>
          <a:p>
            <a:pPr marL="0" indent="0">
              <a:buNone/>
            </a:pPr>
            <a:r>
              <a:rPr lang="en-US" sz="160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Location: </a:t>
            </a:r>
            <a:r>
              <a:rPr lang="en-US" sz="1600" dirty="0">
                <a:effectLst/>
                <a:latin typeface="Times New Roman" panose="02020603050405020304" pitchFamily="18" charset="0"/>
                <a:ea typeface="Calibri" panose="020F0502020204030204" pitchFamily="34" charset="0"/>
                <a:cs typeface="Times New Roman" panose="02020603050405020304" pitchFamily="18" charset="0"/>
              </a:rPr>
              <a:t>huwwara village</a:t>
            </a:r>
          </a:p>
          <a:p>
            <a:pPr marL="0" indent="0">
              <a:buNone/>
            </a:pPr>
            <a:r>
              <a:rPr lang="en-US" sz="1600" dirty="0">
                <a:solidFill>
                  <a:schemeClr val="tx2"/>
                </a:solidFill>
                <a:latin typeface="Times New Roman" panose="02020603050405020304" pitchFamily="18" charset="0"/>
                <a:ea typeface="Calibri" panose="020F0502020204030204" pitchFamily="34" charset="0"/>
                <a:cs typeface="Times New Roman" panose="02020603050405020304" pitchFamily="18" charset="0"/>
              </a:rPr>
              <a:t>Coordinates: </a:t>
            </a:r>
            <a:r>
              <a:rPr lang="en-US" sz="1600" dirty="0">
                <a:effectLst/>
                <a:latin typeface="Times New Roman" panose="02020603050405020304" pitchFamily="18" charset="0"/>
                <a:ea typeface="Calibri" panose="020F0502020204030204" pitchFamily="34" charset="0"/>
              </a:rPr>
              <a:t>X:175900 / Y:175764.5 </a:t>
            </a:r>
          </a:p>
          <a:p>
            <a:pPr marL="0" indent="0">
              <a:buNone/>
            </a:pPr>
            <a:r>
              <a:rPr lang="en-US" sz="1600" dirty="0">
                <a:solidFill>
                  <a:schemeClr val="tx2"/>
                </a:solidFill>
                <a:latin typeface="Times New Roman" panose="02020603050405020304" pitchFamily="18" charset="0"/>
                <a:ea typeface="Calibri" panose="020F0502020204030204" pitchFamily="34" charset="0"/>
              </a:rPr>
              <a:t>Elevation: </a:t>
            </a:r>
            <a:r>
              <a:rPr lang="en-US" sz="1600" dirty="0">
                <a:latin typeface="Times New Roman" panose="02020603050405020304" pitchFamily="18" charset="0"/>
                <a:ea typeface="Calibri" panose="020F0502020204030204" pitchFamily="34" charset="0"/>
              </a:rPr>
              <a:t>512 AMSL</a:t>
            </a:r>
          </a:p>
          <a:p>
            <a:pPr marL="0" indent="0">
              <a:buNone/>
            </a:pPr>
            <a:r>
              <a:rPr lang="en-US" sz="1600" dirty="0">
                <a:solidFill>
                  <a:schemeClr val="tx2"/>
                </a:solidFill>
                <a:effectLst/>
                <a:latin typeface="Times New Roman" panose="02020603050405020304" pitchFamily="18" charset="0"/>
                <a:ea typeface="Calibri" panose="020F0502020204030204" pitchFamily="34" charset="0"/>
              </a:rPr>
              <a:t>Productivity: </a:t>
            </a:r>
            <a:r>
              <a:rPr lang="en-US" sz="1600" dirty="0">
                <a:effectLst/>
                <a:latin typeface="Times New Roman" panose="02020603050405020304" pitchFamily="18" charset="0"/>
                <a:ea typeface="Calibri" panose="020F0502020204030204" pitchFamily="34" charset="0"/>
              </a:rPr>
              <a:t>100 </a:t>
            </a:r>
            <a:r>
              <a:rPr lang="en-US" sz="1600" dirty="0">
                <a:latin typeface="Times New Roman" panose="02020603050405020304" pitchFamily="18" charset="0"/>
                <a:ea typeface="Calibri" panose="020F0502020204030204" pitchFamily="34" charset="0"/>
                <a:cs typeface="Times New Roman" panose="02020603050405020304" pitchFamily="18" charset="0"/>
              </a:rPr>
              <a:t>m3/hour</a:t>
            </a:r>
            <a:endParaRPr lang="en-US" sz="160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endParaRPr>
          </a:p>
          <a:p>
            <a:pPr marL="0" indent="0">
              <a:lnSpc>
                <a:spcPct val="100000"/>
              </a:lnSpc>
              <a:buNone/>
            </a:pPr>
            <a:r>
              <a:rPr lang="en-US" sz="160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tank elevation: </a:t>
            </a:r>
            <a:r>
              <a:rPr lang="en-US" sz="1600" dirty="0">
                <a:effectLst/>
                <a:latin typeface="Times New Roman" panose="02020603050405020304" pitchFamily="18" charset="0"/>
                <a:ea typeface="Calibri" panose="020F0502020204030204" pitchFamily="34" charset="0"/>
                <a:cs typeface="Times New Roman" panose="02020603050405020304" pitchFamily="18" charset="0"/>
              </a:rPr>
              <a:t>535 amsl</a:t>
            </a:r>
          </a:p>
          <a:p>
            <a:pPr marL="0" indent="0">
              <a:lnSpc>
                <a:spcPct val="100000"/>
              </a:lnSpc>
              <a:buNone/>
            </a:pPr>
            <a:r>
              <a:rPr lang="en-US" sz="1600" dirty="0">
                <a:solidFill>
                  <a:schemeClr val="tx2"/>
                </a:solidFill>
                <a:latin typeface="Times New Roman" panose="02020603050405020304" pitchFamily="18" charset="0"/>
                <a:ea typeface="Calibri" panose="020F0502020204030204" pitchFamily="34" charset="0"/>
                <a:cs typeface="Times New Roman" panose="02020603050405020304" pitchFamily="18" charset="0"/>
              </a:rPr>
              <a:t>Conveyance line length: </a:t>
            </a:r>
            <a:r>
              <a:rPr lang="en-US" sz="1600" dirty="0">
                <a:latin typeface="Times New Roman" panose="02020603050405020304" pitchFamily="18" charset="0"/>
                <a:ea typeface="Calibri" panose="020F0502020204030204" pitchFamily="34" charset="0"/>
                <a:cs typeface="Times New Roman" panose="02020603050405020304" pitchFamily="18" charset="0"/>
              </a:rPr>
              <a:t>4777 m</a:t>
            </a:r>
          </a:p>
          <a:p>
            <a:pPr marL="0" indent="0">
              <a:lnSpc>
                <a:spcPct val="100000"/>
              </a:lnSpc>
              <a:buNone/>
            </a:pPr>
            <a:r>
              <a:rPr lang="en-US" sz="160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Pump power</a:t>
            </a:r>
            <a:r>
              <a:rPr lang="en-US" sz="1600" dirty="0">
                <a:solidFill>
                  <a:schemeClr val="tx2"/>
                </a:solidFill>
                <a:latin typeface="Times New Roman" panose="02020603050405020304" pitchFamily="18" charset="0"/>
                <a:ea typeface="Calibri" panose="020F0502020204030204" pitchFamily="34" charset="0"/>
                <a:cs typeface="Times New Roman" panose="02020603050405020304" pitchFamily="18" charset="0"/>
              </a:rPr>
              <a:t>: </a:t>
            </a:r>
            <a:r>
              <a:rPr lang="en-US" sz="1600" dirty="0">
                <a:latin typeface="Times New Roman" panose="02020603050405020304" pitchFamily="18" charset="0"/>
                <a:ea typeface="Calibri" panose="020F0502020204030204" pitchFamily="34" charset="0"/>
                <a:cs typeface="Times New Roman" panose="02020603050405020304" pitchFamily="18" charset="0"/>
              </a:rPr>
              <a:t>30 kw</a:t>
            </a:r>
          </a:p>
          <a:p>
            <a:pPr marL="0" indent="0">
              <a:lnSpc>
                <a:spcPct val="100000"/>
              </a:lnSpc>
              <a:buNone/>
            </a:pP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p>
            <a:pPr marL="0" indent="0">
              <a:lnSpc>
                <a:spcPct val="100000"/>
              </a:lnSpc>
              <a:buNone/>
            </a:pPr>
            <a:endParaRPr lang="en-US" sz="1400" dirty="0">
              <a:effectLst/>
              <a:latin typeface="Times New Roman" panose="02020603050405020304" pitchFamily="18" charset="0"/>
              <a:ea typeface="Calibri" panose="020F0502020204030204" pitchFamily="34" charset="0"/>
              <a:cs typeface="Arial" panose="020B0604020202020204" pitchFamily="34" charset="0"/>
            </a:endParaRPr>
          </a:p>
          <a:p>
            <a:pPr marL="0" indent="0">
              <a:lnSpc>
                <a:spcPct val="100000"/>
              </a:lnSpc>
              <a:buNone/>
            </a:pPr>
            <a:endParaRPr lang="en-US" sz="1400" dirty="0">
              <a:latin typeface="Times New Roman" panose="02020603050405020304" pitchFamily="18" charset="0"/>
              <a:ea typeface="Calibri" panose="020F0502020204030204" pitchFamily="34" charset="0"/>
              <a:cs typeface="Times New Roman" panose="02020603050405020304" pitchFamily="18" charset="0"/>
            </a:endParaRPr>
          </a:p>
          <a:p>
            <a:pPr marL="0" indent="0">
              <a:buNone/>
            </a:pPr>
            <a:endParaRPr lang="en-US" sz="1400" dirty="0">
              <a:solidFill>
                <a:schemeClr val="tx2"/>
              </a:solidFill>
              <a:effectLst/>
              <a:latin typeface="Times New Roman" panose="02020603050405020304" pitchFamily="18" charset="0"/>
              <a:ea typeface="Calibri" panose="020F0502020204030204" pitchFamily="34" charset="0"/>
            </a:endParaRPr>
          </a:p>
          <a:p>
            <a:pPr marL="0" indent="0">
              <a:buNone/>
            </a:pPr>
            <a:endParaRPr lang="en-US" sz="1600" dirty="0">
              <a:effectLst/>
              <a:latin typeface="Times New Roman" panose="02020603050405020304" pitchFamily="18" charset="0"/>
              <a:ea typeface="Calibri" panose="020F0502020204030204" pitchFamily="34" charset="0"/>
            </a:endParaRPr>
          </a:p>
          <a:p>
            <a:pPr marL="0" indent="0">
              <a:buNone/>
            </a:pPr>
            <a:endParaRPr lang="en-US" sz="160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endParaRPr>
          </a:p>
          <a:p>
            <a:pPr marL="0" indent="0">
              <a:buNone/>
            </a:pPr>
            <a:endParaRPr lang="en-US" dirty="0">
              <a:solidFill>
                <a:schemeClr val="tx2"/>
              </a:solidFill>
              <a:latin typeface="Times New Roman" panose="02020603050405020304" pitchFamily="18" charset="0"/>
              <a:cs typeface="Times New Roman" panose="02020603050405020304" pitchFamily="18" charset="0"/>
            </a:endParaRPr>
          </a:p>
        </p:txBody>
      </p:sp>
      <p:pic>
        <p:nvPicPr>
          <p:cNvPr id="4" name="Picture 3">
            <a:extLst>
              <a:ext uri="{FF2B5EF4-FFF2-40B4-BE49-F238E27FC236}">
                <a16:creationId xmlns:a16="http://schemas.microsoft.com/office/drawing/2014/main" id="{18924A6B-B0FA-4A1B-B46C-B59D929E2301}"/>
              </a:ext>
            </a:extLst>
          </p:cNvPr>
          <p:cNvPicPr/>
          <p:nvPr/>
        </p:nvPicPr>
        <p:blipFill>
          <a:blip r:embed="rId2">
            <a:extLst>
              <a:ext uri="{28A0092B-C50C-407E-A947-70E740481C1C}">
                <a14:useLocalDpi xmlns:a14="http://schemas.microsoft.com/office/drawing/2010/main" val="0"/>
              </a:ext>
            </a:extLst>
          </a:blip>
          <a:stretch>
            <a:fillRect/>
          </a:stretch>
        </p:blipFill>
        <p:spPr>
          <a:xfrm>
            <a:off x="6334538" y="1391478"/>
            <a:ext cx="4094924" cy="5466522"/>
          </a:xfrm>
          <a:prstGeom prst="rect">
            <a:avLst/>
          </a:prstGeom>
        </p:spPr>
      </p:pic>
    </p:spTree>
    <p:extLst>
      <p:ext uri="{BB962C8B-B14F-4D97-AF65-F5344CB8AC3E}">
        <p14:creationId xmlns:p14="http://schemas.microsoft.com/office/powerpoint/2010/main" val="3127797337"/>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8D4E0B-F872-41CE-8130-837111FEAF93}"/>
              </a:ext>
            </a:extLst>
          </p:cNvPr>
          <p:cNvSpPr>
            <a:spLocks noGrp="1"/>
          </p:cNvSpPr>
          <p:nvPr>
            <p:ph type="title"/>
          </p:nvPr>
        </p:nvSpPr>
        <p:spPr>
          <a:xfrm>
            <a:off x="913149" y="0"/>
            <a:ext cx="10364451" cy="1596177"/>
          </a:xfrm>
        </p:spPr>
        <p:txBody>
          <a:bodyPr/>
          <a:lstStyle/>
          <a:p>
            <a:r>
              <a:rPr lang="en-US" dirty="0">
                <a:solidFill>
                  <a:schemeClr val="tx2"/>
                </a:solidFill>
                <a:latin typeface="Times New Roman" panose="02020603050405020304" pitchFamily="18" charset="0"/>
                <a:cs typeface="Times New Roman" panose="02020603050405020304" pitchFamily="18" charset="0"/>
              </a:rPr>
              <a:t>New resources </a:t>
            </a:r>
            <a:endParaRPr lang="en-US" dirty="0"/>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90E214FC-3FAE-4041-BB97-0020763B4A2C}"/>
                  </a:ext>
                </a:extLst>
              </p:cNvPr>
              <p:cNvSpPr>
                <a:spLocks noGrp="1"/>
              </p:cNvSpPr>
              <p:nvPr>
                <p:ph sz="quarter" idx="13"/>
              </p:nvPr>
            </p:nvSpPr>
            <p:spPr>
              <a:xfrm>
                <a:off x="913774" y="1596177"/>
                <a:ext cx="10363826" cy="5261823"/>
              </a:xfrm>
            </p:spPr>
            <p:txBody>
              <a:bodyPr/>
              <a:lstStyle/>
              <a:p>
                <a:pPr marL="0" marR="0" indent="0">
                  <a:lnSpc>
                    <a:spcPct val="150000"/>
                  </a:lnSpc>
                  <a:spcBef>
                    <a:spcPts val="0"/>
                  </a:spcBef>
                  <a:spcAft>
                    <a:spcPts val="800"/>
                  </a:spcAft>
                  <a:buNone/>
                </a:pPr>
                <a:r>
                  <a:rPr lang="en-US" sz="1800" i="1" dirty="0">
                    <a:solidFill>
                      <a:schemeClr val="tx2"/>
                    </a:solidFill>
                    <a:latin typeface="Cambria Math" panose="02040503050406030204" pitchFamily="18" charset="0"/>
                    <a:ea typeface="Calibri" panose="020F0502020204030204" pitchFamily="34" charset="0"/>
                    <a:cs typeface="Times New Roman" panose="02020603050405020304" pitchFamily="18" charset="0"/>
                  </a:rPr>
                  <a:t>- Waslet huwwara pump</a:t>
                </a:r>
                <a:endParaRPr lang="en-US" sz="1800" i="1" dirty="0">
                  <a:solidFill>
                    <a:schemeClr val="tx2"/>
                  </a:solidFill>
                  <a:effectLst/>
                  <a:latin typeface="Cambria Math" panose="02040503050406030204" pitchFamily="18" charset="0"/>
                  <a:ea typeface="Calibri" panose="020F0502020204030204" pitchFamily="34" charset="0"/>
                  <a:cs typeface="Times New Roman" panose="02020603050405020304" pitchFamily="18" charset="0"/>
                </a:endParaRPr>
              </a:p>
              <a:p>
                <a:pPr marL="0" marR="0">
                  <a:lnSpc>
                    <a:spcPct val="150000"/>
                  </a:lnSpc>
                  <a:spcBef>
                    <a:spcPts val="0"/>
                  </a:spcBef>
                  <a:spcAft>
                    <a:spcPts val="800"/>
                  </a:spcAft>
                </a:pPr>
                <a14:m>
                  <m:oMath xmlns:m="http://schemas.openxmlformats.org/officeDocument/2006/math">
                    <m:r>
                      <a:rPr lang="en-US" sz="1800" i="1" smtClean="0">
                        <a:effectLst/>
                        <a:latin typeface="Cambria Math" panose="02040503050406030204" pitchFamily="18" charset="0"/>
                        <a:ea typeface="Calibri" panose="020F0502020204030204" pitchFamily="34" charset="0"/>
                        <a:cs typeface="Times New Roman" panose="02020603050405020304" pitchFamily="18" charset="0"/>
                      </a:rPr>
                      <m:t>𝑝𝑢𝑚𝑝</m:t>
                    </m:r>
                    <m:r>
                      <a:rPr lang="en-US" sz="1800" i="1" smtClean="0">
                        <a:effectLst/>
                        <a:latin typeface="Cambria Math" panose="02040503050406030204" pitchFamily="18" charset="0"/>
                        <a:ea typeface="Calibri" panose="020F0502020204030204" pitchFamily="34" charset="0"/>
                        <a:cs typeface="Times New Roman" panose="02020603050405020304" pitchFamily="18" charset="0"/>
                      </a:rPr>
                      <m:t> </m:t>
                    </m:r>
                    <m:r>
                      <a:rPr lang="en-US" sz="1800" i="1" smtClean="0">
                        <a:effectLst/>
                        <a:latin typeface="Cambria Math" panose="02040503050406030204" pitchFamily="18" charset="0"/>
                        <a:ea typeface="Calibri" panose="020F0502020204030204" pitchFamily="34" charset="0"/>
                        <a:cs typeface="Times New Roman" panose="02020603050405020304" pitchFamily="18" charset="0"/>
                      </a:rPr>
                      <m:t>h</m:t>
                    </m:r>
                    <m:r>
                      <a:rPr lang="en-US" sz="1800" i="1" smtClean="0">
                        <a:effectLst/>
                        <a:latin typeface="Cambria Math" panose="02040503050406030204" pitchFamily="18" charset="0"/>
                        <a:ea typeface="Calibri" panose="020F0502020204030204" pitchFamily="34" charset="0"/>
                        <a:cs typeface="Times New Roman" panose="02020603050405020304" pitchFamily="18" charset="0"/>
                      </a:rPr>
                      <m:t>𝑒𝑎𝑑</m:t>
                    </m:r>
                    <m:r>
                      <a:rPr lang="en-US" sz="1800" i="1" smtClean="0">
                        <a:effectLst/>
                        <a:latin typeface="Cambria Math" panose="02040503050406030204" pitchFamily="18" charset="0"/>
                        <a:ea typeface="Calibri" panose="020F0502020204030204" pitchFamily="34" charset="0"/>
                        <a:cs typeface="Times New Roman" panose="02020603050405020304" pitchFamily="18" charset="0"/>
                      </a:rPr>
                      <m:t>=</m:t>
                    </m:r>
                    <m:r>
                      <a:rPr lang="en-US" sz="1800" i="1" smtClean="0">
                        <a:effectLst/>
                        <a:latin typeface="Cambria Math" panose="02040503050406030204" pitchFamily="18" charset="0"/>
                        <a:ea typeface="Calibri" panose="020F0502020204030204" pitchFamily="34" charset="0"/>
                        <a:cs typeface="Times New Roman" panose="02020603050405020304" pitchFamily="18" charset="0"/>
                      </a:rPr>
                      <m:t>𝑑𝑖𝑓𝑓𝑒𝑟𝑒𝑛𝑐𝑒</m:t>
                    </m:r>
                    <m:r>
                      <a:rPr lang="en-US" sz="1800" i="1" smtClean="0">
                        <a:effectLst/>
                        <a:latin typeface="Cambria Math" panose="02040503050406030204" pitchFamily="18" charset="0"/>
                        <a:ea typeface="Calibri" panose="020F0502020204030204" pitchFamily="34" charset="0"/>
                        <a:cs typeface="Times New Roman" panose="02020603050405020304" pitchFamily="18" charset="0"/>
                      </a:rPr>
                      <m:t> </m:t>
                    </m:r>
                    <m:r>
                      <a:rPr lang="en-US" sz="1800" i="1" smtClean="0">
                        <a:effectLst/>
                        <a:latin typeface="Cambria Math" panose="02040503050406030204" pitchFamily="18" charset="0"/>
                        <a:ea typeface="Calibri" panose="020F0502020204030204" pitchFamily="34" charset="0"/>
                        <a:cs typeface="Times New Roman" panose="02020603050405020304" pitchFamily="18" charset="0"/>
                      </a:rPr>
                      <m:t>𝑏𝑒𝑡𝑤𝑒𝑒𝑛</m:t>
                    </m:r>
                    <m:r>
                      <a:rPr lang="en-US" sz="1800" i="1" smtClean="0">
                        <a:effectLst/>
                        <a:latin typeface="Cambria Math" panose="02040503050406030204" pitchFamily="18" charset="0"/>
                        <a:ea typeface="Calibri" panose="020F0502020204030204" pitchFamily="34" charset="0"/>
                        <a:cs typeface="Times New Roman" panose="02020603050405020304" pitchFamily="18" charset="0"/>
                      </a:rPr>
                      <m:t> </m:t>
                    </m:r>
                    <m:r>
                      <a:rPr lang="en-US" sz="1800" i="1" smtClean="0">
                        <a:effectLst/>
                        <a:latin typeface="Cambria Math" panose="02040503050406030204" pitchFamily="18" charset="0"/>
                        <a:ea typeface="Calibri" panose="020F0502020204030204" pitchFamily="34" charset="0"/>
                        <a:cs typeface="Times New Roman" panose="02020603050405020304" pitchFamily="18" charset="0"/>
                      </a:rPr>
                      <m:t>𝑒𝑙𝑒𝑣𝑎𝑡𝑖𝑜𝑛𝑠</m:t>
                    </m:r>
                    <m:r>
                      <a:rPr lang="en-US" sz="1800" i="1" smtClean="0">
                        <a:effectLst/>
                        <a:latin typeface="Cambria Math" panose="02040503050406030204" pitchFamily="18" charset="0"/>
                        <a:ea typeface="Calibri" panose="020F0502020204030204" pitchFamily="34" charset="0"/>
                        <a:cs typeface="Times New Roman" panose="02020603050405020304" pitchFamily="18" charset="0"/>
                      </a:rPr>
                      <m:t>+(</m:t>
                    </m:r>
                    <m:r>
                      <a:rPr lang="en-US" sz="1800" i="1" smtClean="0">
                        <a:effectLst/>
                        <a:latin typeface="Cambria Math" panose="02040503050406030204" pitchFamily="18" charset="0"/>
                        <a:ea typeface="Calibri" panose="020F0502020204030204" pitchFamily="34" charset="0"/>
                        <a:cs typeface="Times New Roman" panose="02020603050405020304" pitchFamily="18" charset="0"/>
                      </a:rPr>
                      <m:t>0</m:t>
                    </m:r>
                    <m:r>
                      <a:rPr lang="en-US" sz="1800" i="1" smtClean="0">
                        <a:effectLst/>
                        <a:latin typeface="Cambria Math" panose="02040503050406030204" pitchFamily="18" charset="0"/>
                        <a:ea typeface="Calibri" panose="020F0502020204030204" pitchFamily="34" charset="0"/>
                        <a:cs typeface="Times New Roman" panose="02020603050405020304" pitchFamily="18" charset="0"/>
                      </a:rPr>
                      <m:t>.</m:t>
                    </m:r>
                    <m:r>
                      <a:rPr lang="en-US" sz="1800" i="1" smtClean="0">
                        <a:effectLst/>
                        <a:latin typeface="Cambria Math" panose="02040503050406030204" pitchFamily="18" charset="0"/>
                        <a:ea typeface="Calibri" panose="020F0502020204030204" pitchFamily="34" charset="0"/>
                        <a:cs typeface="Times New Roman" panose="02020603050405020304" pitchFamily="18" charset="0"/>
                      </a:rPr>
                      <m:t>01</m:t>
                    </m:r>
                    <m:r>
                      <a:rPr lang="en-US" sz="1800" i="1" smtClean="0">
                        <a:effectLst/>
                        <a:latin typeface="Cambria Math" panose="02040503050406030204" pitchFamily="18" charset="0"/>
                        <a:ea typeface="Calibri" panose="020F0502020204030204" pitchFamily="34" charset="0"/>
                        <a:cs typeface="Times New Roman" panose="02020603050405020304" pitchFamily="18" charset="0"/>
                      </a:rPr>
                      <m:t>∗</m:t>
                    </m:r>
                    <m:r>
                      <a:rPr lang="en-US" sz="1800" i="1" smtClean="0">
                        <a:effectLst/>
                        <a:latin typeface="Cambria Math" panose="02040503050406030204" pitchFamily="18" charset="0"/>
                        <a:ea typeface="Calibri" panose="020F0502020204030204" pitchFamily="34" charset="0"/>
                        <a:cs typeface="Times New Roman" panose="02020603050405020304" pitchFamily="18" charset="0"/>
                      </a:rPr>
                      <m:t>𝑐𝑜𝑛𝑣𝑒𝑦𝑎𝑛𝑐𝑒</m:t>
                    </m:r>
                    <m:r>
                      <a:rPr lang="en-US" sz="1800" i="1" smtClean="0">
                        <a:effectLst/>
                        <a:latin typeface="Cambria Math" panose="02040503050406030204" pitchFamily="18" charset="0"/>
                        <a:ea typeface="Calibri" panose="020F0502020204030204" pitchFamily="34" charset="0"/>
                        <a:cs typeface="Times New Roman" panose="02020603050405020304" pitchFamily="18" charset="0"/>
                      </a:rPr>
                      <m:t> </m:t>
                    </m:r>
                    <m:r>
                      <a:rPr lang="en-US" sz="1800" i="1" smtClean="0">
                        <a:effectLst/>
                        <a:latin typeface="Cambria Math" panose="02040503050406030204" pitchFamily="18" charset="0"/>
                        <a:ea typeface="Calibri" panose="020F0502020204030204" pitchFamily="34" charset="0"/>
                        <a:cs typeface="Times New Roman" panose="02020603050405020304" pitchFamily="18" charset="0"/>
                      </a:rPr>
                      <m:t>𝑙𝑖𝑛𝑒</m:t>
                    </m:r>
                    <m:r>
                      <a:rPr lang="en-US" sz="1800" i="1" smtClean="0">
                        <a:effectLst/>
                        <a:latin typeface="Cambria Math" panose="02040503050406030204" pitchFamily="18" charset="0"/>
                        <a:ea typeface="Calibri" panose="020F0502020204030204" pitchFamily="34" charset="0"/>
                        <a:cs typeface="Times New Roman" panose="02020603050405020304" pitchFamily="18" charset="0"/>
                      </a:rPr>
                      <m:t> </m:t>
                    </m:r>
                    <m:r>
                      <a:rPr lang="en-US" sz="1800" i="1" smtClean="0">
                        <a:effectLst/>
                        <a:latin typeface="Cambria Math" panose="02040503050406030204" pitchFamily="18" charset="0"/>
                        <a:ea typeface="Calibri" panose="020F0502020204030204" pitchFamily="34" charset="0"/>
                        <a:cs typeface="Times New Roman" panose="02020603050405020304" pitchFamily="18" charset="0"/>
                      </a:rPr>
                      <m:t>𝑙𝑒𝑛𝑔𝑡</m:t>
                    </m:r>
                    <m:r>
                      <a:rPr lang="en-US" sz="1800" i="1" smtClean="0">
                        <a:effectLst/>
                        <a:latin typeface="Cambria Math" panose="02040503050406030204" pitchFamily="18" charset="0"/>
                        <a:ea typeface="Calibri" panose="020F0502020204030204" pitchFamily="34" charset="0"/>
                        <a:cs typeface="Times New Roman" panose="02020603050405020304" pitchFamily="18" charset="0"/>
                      </a:rPr>
                      <m:t>h</m:t>
                    </m:r>
                    <m:r>
                      <a:rPr lang="en-US" sz="1800" i="1" smtClean="0">
                        <a:effectLst/>
                        <a:latin typeface="Cambria Math" panose="02040503050406030204" pitchFamily="18" charset="0"/>
                        <a:ea typeface="Calibri" panose="020F0502020204030204" pitchFamily="34" charset="0"/>
                        <a:cs typeface="Times New Roman" panose="02020603050405020304" pitchFamily="18" charset="0"/>
                      </a:rPr>
                      <m:t>)</m:t>
                    </m:r>
                  </m:oMath>
                </a14:m>
                <a:r>
                  <a:rPr lang="en-US" sz="1800" dirty="0">
                    <a:effectLst/>
                    <a:latin typeface="Times New Roman" panose="02020603050405020304" pitchFamily="18" charset="0"/>
                    <a:ea typeface="Calibri" panose="020F0502020204030204" pitchFamily="34" charset="0"/>
                    <a:cs typeface="Times New Roman" panose="02020603050405020304" pitchFamily="18" charset="0"/>
                  </a:rPr>
                  <a:t> </a:t>
                </a:r>
              </a:p>
              <a:p>
                <a:pPr marL="0" marR="0">
                  <a:lnSpc>
                    <a:spcPct val="150000"/>
                  </a:lnSpc>
                  <a:spcBef>
                    <a:spcPts val="0"/>
                  </a:spcBef>
                  <a:spcAft>
                    <a:spcPts val="800"/>
                  </a:spcAft>
                </a:pPr>
                <a14:m>
                  <m:oMath xmlns:m="http://schemas.openxmlformats.org/officeDocument/2006/math">
                    <m:r>
                      <a:rPr lang="en-US" sz="1800" i="1">
                        <a:effectLst/>
                        <a:latin typeface="Cambria Math" panose="02040503050406030204" pitchFamily="18" charset="0"/>
                        <a:ea typeface="Calibri" panose="020F0502020204030204" pitchFamily="34" charset="0"/>
                        <a:cs typeface="Times New Roman" panose="02020603050405020304" pitchFamily="18" charset="0"/>
                      </a:rPr>
                      <m:t>𝑝𝑢𝑚𝑝</m:t>
                    </m:r>
                    <m:r>
                      <a:rPr lang="en-US" sz="1800" i="1">
                        <a:effectLst/>
                        <a:latin typeface="Cambria Math" panose="02040503050406030204" pitchFamily="18" charset="0"/>
                        <a:ea typeface="Calibri" panose="020F0502020204030204" pitchFamily="34" charset="0"/>
                        <a:cs typeface="Times New Roman" panose="02020603050405020304" pitchFamily="18" charset="0"/>
                      </a:rPr>
                      <m:t> </m:t>
                    </m:r>
                    <m:r>
                      <a:rPr lang="en-US" sz="1800" i="1">
                        <a:effectLst/>
                        <a:latin typeface="Cambria Math" panose="02040503050406030204" pitchFamily="18" charset="0"/>
                        <a:ea typeface="Calibri" panose="020F0502020204030204" pitchFamily="34" charset="0"/>
                        <a:cs typeface="Times New Roman" panose="02020603050405020304" pitchFamily="18" charset="0"/>
                      </a:rPr>
                      <m:t>h</m:t>
                    </m:r>
                    <m:r>
                      <a:rPr lang="en-US" sz="1800" i="1">
                        <a:effectLst/>
                        <a:latin typeface="Cambria Math" panose="02040503050406030204" pitchFamily="18" charset="0"/>
                        <a:ea typeface="Calibri" panose="020F0502020204030204" pitchFamily="34" charset="0"/>
                        <a:cs typeface="Times New Roman" panose="02020603050405020304" pitchFamily="18" charset="0"/>
                      </a:rPr>
                      <m:t>𝑒𝑎𝑑</m:t>
                    </m:r>
                    <m:r>
                      <a:rPr lang="en-US" sz="1800" i="1">
                        <a:effectLst/>
                        <a:latin typeface="Cambria Math" panose="02040503050406030204" pitchFamily="18" charset="0"/>
                        <a:ea typeface="Calibri" panose="020F0502020204030204" pitchFamily="34" charset="0"/>
                        <a:cs typeface="Times New Roman" panose="02020603050405020304" pitchFamily="18" charset="0"/>
                      </a:rPr>
                      <m:t>=</m:t>
                    </m:r>
                    <m:d>
                      <m:dPr>
                        <m:ctrlPr>
                          <a:rPr lang="en-US" sz="1800" i="1">
                            <a:effectLst/>
                            <a:latin typeface="Cambria Math" panose="02040503050406030204" pitchFamily="18" charset="0"/>
                            <a:ea typeface="Calibri" panose="020F0502020204030204" pitchFamily="34" charset="0"/>
                            <a:cs typeface="Times New Roman" panose="02020603050405020304" pitchFamily="18" charset="0"/>
                          </a:rPr>
                        </m:ctrlPr>
                      </m:dPr>
                      <m:e>
                        <m:r>
                          <a:rPr lang="en-US" sz="1800" i="1">
                            <a:effectLst/>
                            <a:latin typeface="Cambria Math" panose="02040503050406030204" pitchFamily="18" charset="0"/>
                            <a:ea typeface="Calibri" panose="020F0502020204030204" pitchFamily="34" charset="0"/>
                            <a:cs typeface="Times New Roman" panose="02020603050405020304" pitchFamily="18" charset="0"/>
                          </a:rPr>
                          <m:t>535</m:t>
                        </m:r>
                        <m:r>
                          <a:rPr lang="en-US" sz="1800" i="1">
                            <a:effectLst/>
                            <a:latin typeface="Cambria Math" panose="02040503050406030204" pitchFamily="18" charset="0"/>
                            <a:ea typeface="Calibri" panose="020F0502020204030204" pitchFamily="34" charset="0"/>
                            <a:cs typeface="Times New Roman" panose="02020603050405020304" pitchFamily="18" charset="0"/>
                          </a:rPr>
                          <m:t>−</m:t>
                        </m:r>
                        <m:r>
                          <a:rPr lang="en-US" sz="1800" i="1">
                            <a:effectLst/>
                            <a:latin typeface="Cambria Math" panose="02040503050406030204" pitchFamily="18" charset="0"/>
                            <a:ea typeface="Calibri" panose="020F0502020204030204" pitchFamily="34" charset="0"/>
                            <a:cs typeface="Times New Roman" panose="02020603050405020304" pitchFamily="18" charset="0"/>
                          </a:rPr>
                          <m:t>512</m:t>
                        </m:r>
                      </m:e>
                    </m:d>
                    <m:r>
                      <a:rPr lang="en-US" sz="1800" i="1">
                        <a:effectLst/>
                        <a:latin typeface="Cambria Math" panose="02040503050406030204" pitchFamily="18" charset="0"/>
                        <a:ea typeface="Calibri" panose="020F0502020204030204" pitchFamily="34" charset="0"/>
                        <a:cs typeface="Times New Roman" panose="02020603050405020304" pitchFamily="18" charset="0"/>
                      </a:rPr>
                      <m:t>+</m:t>
                    </m:r>
                    <m:d>
                      <m:dPr>
                        <m:ctrlPr>
                          <a:rPr lang="en-US" sz="1800" i="1">
                            <a:effectLst/>
                            <a:latin typeface="Cambria Math" panose="02040503050406030204" pitchFamily="18" charset="0"/>
                            <a:ea typeface="Calibri" panose="020F0502020204030204" pitchFamily="34" charset="0"/>
                            <a:cs typeface="Times New Roman" panose="02020603050405020304" pitchFamily="18" charset="0"/>
                          </a:rPr>
                        </m:ctrlPr>
                      </m:dPr>
                      <m:e>
                        <m:r>
                          <a:rPr lang="en-US" sz="1800" i="1">
                            <a:effectLst/>
                            <a:latin typeface="Cambria Math" panose="02040503050406030204" pitchFamily="18" charset="0"/>
                            <a:ea typeface="Calibri" panose="020F0502020204030204" pitchFamily="34" charset="0"/>
                            <a:cs typeface="Times New Roman" panose="02020603050405020304" pitchFamily="18" charset="0"/>
                          </a:rPr>
                          <m:t>0</m:t>
                        </m:r>
                        <m:r>
                          <a:rPr lang="en-US" sz="1800" i="1">
                            <a:effectLst/>
                            <a:latin typeface="Cambria Math" panose="02040503050406030204" pitchFamily="18" charset="0"/>
                            <a:ea typeface="Calibri" panose="020F0502020204030204" pitchFamily="34" charset="0"/>
                            <a:cs typeface="Times New Roman" panose="02020603050405020304" pitchFamily="18" charset="0"/>
                          </a:rPr>
                          <m:t>.</m:t>
                        </m:r>
                        <m:r>
                          <a:rPr lang="en-US" sz="1800" i="1">
                            <a:effectLst/>
                            <a:latin typeface="Cambria Math" panose="02040503050406030204" pitchFamily="18" charset="0"/>
                            <a:ea typeface="Calibri" panose="020F0502020204030204" pitchFamily="34" charset="0"/>
                            <a:cs typeface="Times New Roman" panose="02020603050405020304" pitchFamily="18" charset="0"/>
                          </a:rPr>
                          <m:t>01</m:t>
                        </m:r>
                        <m:r>
                          <a:rPr lang="en-US" sz="1800" i="1">
                            <a:effectLst/>
                            <a:latin typeface="Cambria Math" panose="02040503050406030204" pitchFamily="18" charset="0"/>
                            <a:ea typeface="Calibri" panose="020F0502020204030204" pitchFamily="34" charset="0"/>
                            <a:cs typeface="Times New Roman" panose="02020603050405020304" pitchFamily="18" charset="0"/>
                          </a:rPr>
                          <m:t>∗</m:t>
                        </m:r>
                        <m:r>
                          <a:rPr lang="en-US" sz="1800" i="1">
                            <a:effectLst/>
                            <a:latin typeface="Cambria Math" panose="02040503050406030204" pitchFamily="18" charset="0"/>
                            <a:ea typeface="Calibri" panose="020F0502020204030204" pitchFamily="34" charset="0"/>
                            <a:cs typeface="Times New Roman" panose="02020603050405020304" pitchFamily="18" charset="0"/>
                          </a:rPr>
                          <m:t>4777</m:t>
                        </m:r>
                      </m:e>
                    </m:d>
                    <m:r>
                      <a:rPr lang="en-US" sz="1800" i="1">
                        <a:effectLst/>
                        <a:latin typeface="Cambria Math" panose="02040503050406030204" pitchFamily="18" charset="0"/>
                        <a:ea typeface="Calibri" panose="020F0502020204030204" pitchFamily="34" charset="0"/>
                        <a:cs typeface="Times New Roman" panose="02020603050405020304" pitchFamily="18" charset="0"/>
                      </a:rPr>
                      <m:t>=</m:t>
                    </m:r>
                    <m:r>
                      <a:rPr lang="en-US" sz="1800" i="1">
                        <a:effectLst/>
                        <a:latin typeface="Cambria Math" panose="02040503050406030204" pitchFamily="18" charset="0"/>
                        <a:ea typeface="Calibri" panose="020F0502020204030204" pitchFamily="34" charset="0"/>
                        <a:cs typeface="Times New Roman" panose="02020603050405020304" pitchFamily="18" charset="0"/>
                      </a:rPr>
                      <m:t>70</m:t>
                    </m:r>
                    <m:r>
                      <a:rPr lang="en-US" sz="1800" i="1">
                        <a:effectLst/>
                        <a:latin typeface="Cambria Math" panose="02040503050406030204" pitchFamily="18" charset="0"/>
                        <a:ea typeface="Calibri" panose="020F0502020204030204" pitchFamily="34" charset="0"/>
                        <a:cs typeface="Times New Roman" panose="02020603050405020304" pitchFamily="18" charset="0"/>
                      </a:rPr>
                      <m:t>.</m:t>
                    </m:r>
                    <m:r>
                      <a:rPr lang="en-US" sz="1800" i="1">
                        <a:effectLst/>
                        <a:latin typeface="Cambria Math" panose="02040503050406030204" pitchFamily="18" charset="0"/>
                        <a:ea typeface="Calibri" panose="020F0502020204030204" pitchFamily="34" charset="0"/>
                        <a:cs typeface="Times New Roman" panose="02020603050405020304" pitchFamily="18" charset="0"/>
                      </a:rPr>
                      <m:t>77</m:t>
                    </m:r>
                    <m:r>
                      <a:rPr lang="en-US" sz="1800" i="1">
                        <a:effectLst/>
                        <a:latin typeface="Cambria Math" panose="02040503050406030204" pitchFamily="18" charset="0"/>
                        <a:ea typeface="Calibri" panose="020F0502020204030204" pitchFamily="34" charset="0"/>
                        <a:cs typeface="Times New Roman" panose="02020603050405020304" pitchFamily="18" charset="0"/>
                      </a:rPr>
                      <m:t>𝑚</m:t>
                    </m:r>
                  </m:oMath>
                </a14:m>
                <a:endParaRPr lang="en-US" sz="1800" dirty="0">
                  <a:effectLst/>
                  <a:latin typeface="Times New Roman" panose="02020603050405020304" pitchFamily="18" charset="0"/>
                  <a:ea typeface="Calibri" panose="020F0502020204030204" pitchFamily="34" charset="0"/>
                  <a:cs typeface="Times New Roman" panose="02020603050405020304" pitchFamily="18" charset="0"/>
                </a:endParaRPr>
              </a:p>
              <a:p>
                <a:pPr marL="0" marR="0">
                  <a:lnSpc>
                    <a:spcPct val="150000"/>
                  </a:lnSpc>
                  <a:spcBef>
                    <a:spcPts val="0"/>
                  </a:spcBef>
                  <a:spcAft>
                    <a:spcPts val="800"/>
                  </a:spcAft>
                </a:pPr>
                <a14:m>
                  <m:oMath xmlns:m="http://schemas.openxmlformats.org/officeDocument/2006/math">
                    <m:r>
                      <a:rPr lang="en-US" sz="1800" i="1">
                        <a:effectLst/>
                        <a:latin typeface="Cambria Math" panose="02040503050406030204" pitchFamily="18" charset="0"/>
                        <a:ea typeface="Calibri" panose="020F0502020204030204" pitchFamily="34" charset="0"/>
                        <a:cs typeface="Times New Roman" panose="02020603050405020304" pitchFamily="18" charset="0"/>
                      </a:rPr>
                      <m:t>𝑝𝑢𝑚𝑝</m:t>
                    </m:r>
                    <m:r>
                      <a:rPr lang="en-US" sz="1800" i="1">
                        <a:effectLst/>
                        <a:latin typeface="Cambria Math" panose="02040503050406030204" pitchFamily="18" charset="0"/>
                        <a:ea typeface="Calibri" panose="020F0502020204030204" pitchFamily="34" charset="0"/>
                        <a:cs typeface="Times New Roman" panose="02020603050405020304" pitchFamily="18" charset="0"/>
                      </a:rPr>
                      <m:t> </m:t>
                    </m:r>
                    <m:r>
                      <a:rPr lang="en-US" sz="1800" i="1">
                        <a:effectLst/>
                        <a:latin typeface="Cambria Math" panose="02040503050406030204" pitchFamily="18" charset="0"/>
                        <a:ea typeface="Calibri" panose="020F0502020204030204" pitchFamily="34" charset="0"/>
                        <a:cs typeface="Times New Roman" panose="02020603050405020304" pitchFamily="18" charset="0"/>
                      </a:rPr>
                      <m:t>𝑝𝑜𝑤𝑒𝑟</m:t>
                    </m:r>
                    <m:r>
                      <a:rPr lang="en-US" sz="1800" i="1">
                        <a:effectLst/>
                        <a:latin typeface="Cambria Math" panose="02040503050406030204" pitchFamily="18" charset="0"/>
                        <a:ea typeface="Calibri" panose="020F0502020204030204" pitchFamily="34" charset="0"/>
                        <a:cs typeface="Times New Roman" panose="02020603050405020304" pitchFamily="18" charset="0"/>
                      </a:rPr>
                      <m:t>=</m:t>
                    </m:r>
                    <m:f>
                      <m:fPr>
                        <m:ctrlPr>
                          <a:rPr lang="en-US" sz="1800" i="1">
                            <a:effectLst/>
                            <a:latin typeface="Cambria Math" panose="02040503050406030204" pitchFamily="18" charset="0"/>
                            <a:ea typeface="Calibri" panose="020F0502020204030204" pitchFamily="34" charset="0"/>
                            <a:cs typeface="Times New Roman" panose="02020603050405020304" pitchFamily="18" charset="0"/>
                          </a:rPr>
                        </m:ctrlPr>
                      </m:fPr>
                      <m:num>
                        <m:r>
                          <a:rPr lang="en-US" sz="1800" i="1">
                            <a:effectLst/>
                            <a:latin typeface="Cambria Math" panose="02040503050406030204" pitchFamily="18" charset="0"/>
                            <a:ea typeface="Calibri" panose="020F0502020204030204" pitchFamily="34" charset="0"/>
                            <a:cs typeface="Times New Roman" panose="02020603050405020304" pitchFamily="18" charset="0"/>
                          </a:rPr>
                          <m:t>𝛾</m:t>
                        </m:r>
                        <m:r>
                          <a:rPr lang="en-US" sz="1800" i="1">
                            <a:effectLst/>
                            <a:latin typeface="Cambria Math" panose="02040503050406030204" pitchFamily="18" charset="0"/>
                            <a:ea typeface="Calibri" panose="020F0502020204030204" pitchFamily="34" charset="0"/>
                            <a:cs typeface="Times New Roman" panose="02020603050405020304" pitchFamily="18" charset="0"/>
                          </a:rPr>
                          <m:t>∗</m:t>
                        </m:r>
                        <m:r>
                          <a:rPr lang="en-US" sz="1800" i="1">
                            <a:effectLst/>
                            <a:latin typeface="Cambria Math" panose="02040503050406030204" pitchFamily="18" charset="0"/>
                            <a:ea typeface="Calibri" panose="020F0502020204030204" pitchFamily="34" charset="0"/>
                            <a:cs typeface="Times New Roman" panose="02020603050405020304" pitchFamily="18" charset="0"/>
                          </a:rPr>
                          <m:t>𝑄</m:t>
                        </m:r>
                        <m:r>
                          <a:rPr lang="en-US" sz="1800" i="1">
                            <a:effectLst/>
                            <a:latin typeface="Cambria Math" panose="02040503050406030204" pitchFamily="18" charset="0"/>
                            <a:ea typeface="Calibri" panose="020F0502020204030204" pitchFamily="34" charset="0"/>
                            <a:cs typeface="Times New Roman" panose="02020603050405020304" pitchFamily="18" charset="0"/>
                          </a:rPr>
                          <m:t>∗</m:t>
                        </m:r>
                        <m:r>
                          <a:rPr lang="en-US" sz="1800" i="1">
                            <a:effectLst/>
                            <a:latin typeface="Cambria Math" panose="02040503050406030204" pitchFamily="18" charset="0"/>
                            <a:ea typeface="Calibri" panose="020F0502020204030204" pitchFamily="34" charset="0"/>
                            <a:cs typeface="Times New Roman" panose="02020603050405020304" pitchFamily="18" charset="0"/>
                          </a:rPr>
                          <m:t>𝐻𝑝</m:t>
                        </m:r>
                      </m:num>
                      <m:den>
                        <m:r>
                          <a:rPr lang="en-US" sz="1800" i="1">
                            <a:effectLst/>
                            <a:latin typeface="Cambria Math" panose="02040503050406030204" pitchFamily="18" charset="0"/>
                            <a:ea typeface="Calibri" panose="020F0502020204030204" pitchFamily="34" charset="0"/>
                            <a:cs typeface="Times New Roman" panose="02020603050405020304" pitchFamily="18" charset="0"/>
                          </a:rPr>
                          <m:t>𝑒𝑓𝑓𝑖𝑐𝑖𝑒𝑛𝑐𝑦</m:t>
                        </m:r>
                        <m:r>
                          <a:rPr lang="en-US" sz="1800" i="1">
                            <a:effectLst/>
                            <a:latin typeface="Cambria Math" panose="02040503050406030204" pitchFamily="18" charset="0"/>
                            <a:ea typeface="Calibri" panose="020F0502020204030204" pitchFamily="34" charset="0"/>
                            <a:cs typeface="Times New Roman" panose="02020603050405020304" pitchFamily="18" charset="0"/>
                          </a:rPr>
                          <m:t> </m:t>
                        </m:r>
                        <m:r>
                          <a:rPr lang="en-US" sz="1800" i="1">
                            <a:effectLst/>
                            <a:latin typeface="Cambria Math" panose="02040503050406030204" pitchFamily="18" charset="0"/>
                            <a:ea typeface="Calibri" panose="020F0502020204030204" pitchFamily="34" charset="0"/>
                            <a:cs typeface="Times New Roman" panose="02020603050405020304" pitchFamily="18" charset="0"/>
                          </a:rPr>
                          <m:t>𝑜𝑓</m:t>
                        </m:r>
                        <m:r>
                          <a:rPr lang="en-US" sz="1800" i="1">
                            <a:effectLst/>
                            <a:latin typeface="Cambria Math" panose="02040503050406030204" pitchFamily="18" charset="0"/>
                            <a:ea typeface="Calibri" panose="020F0502020204030204" pitchFamily="34" charset="0"/>
                            <a:cs typeface="Times New Roman" panose="02020603050405020304" pitchFamily="18" charset="0"/>
                          </a:rPr>
                          <m:t> </m:t>
                        </m:r>
                        <m:r>
                          <a:rPr lang="en-US" sz="1800" i="1">
                            <a:effectLst/>
                            <a:latin typeface="Cambria Math" panose="02040503050406030204" pitchFamily="18" charset="0"/>
                            <a:ea typeface="Calibri" panose="020F0502020204030204" pitchFamily="34" charset="0"/>
                            <a:cs typeface="Times New Roman" panose="02020603050405020304" pitchFamily="18" charset="0"/>
                          </a:rPr>
                          <m:t>𝑝𝑢𝑚𝑝</m:t>
                        </m:r>
                      </m:den>
                    </m:f>
                  </m:oMath>
                </a14:m>
                <a:endParaRPr lang="en-US" sz="1800" dirty="0">
                  <a:effectLst/>
                  <a:latin typeface="Times New Roman" panose="02020603050405020304" pitchFamily="18" charset="0"/>
                  <a:ea typeface="Calibri" panose="020F0502020204030204" pitchFamily="34" charset="0"/>
                  <a:cs typeface="Times New Roman" panose="02020603050405020304" pitchFamily="18" charset="0"/>
                </a:endParaRPr>
              </a:p>
              <a:p>
                <a:pPr marL="0" marR="0">
                  <a:lnSpc>
                    <a:spcPct val="150000"/>
                  </a:lnSpc>
                  <a:spcBef>
                    <a:spcPts val="0"/>
                  </a:spcBef>
                  <a:spcAft>
                    <a:spcPts val="800"/>
                  </a:spcAft>
                </a:pPr>
                <a14:m>
                  <m:oMath xmlns:m="http://schemas.openxmlformats.org/officeDocument/2006/math">
                    <m:r>
                      <a:rPr lang="en-US" sz="1800" i="1">
                        <a:effectLst/>
                        <a:latin typeface="Cambria Math" panose="02040503050406030204" pitchFamily="18" charset="0"/>
                        <a:ea typeface="Calibri" panose="020F0502020204030204" pitchFamily="34" charset="0"/>
                        <a:cs typeface="Times New Roman" panose="02020603050405020304" pitchFamily="18" charset="0"/>
                      </a:rPr>
                      <m:t>𝑝𝑢𝑚𝑝</m:t>
                    </m:r>
                    <m:r>
                      <a:rPr lang="en-US" sz="1800" i="1">
                        <a:effectLst/>
                        <a:latin typeface="Cambria Math" panose="02040503050406030204" pitchFamily="18" charset="0"/>
                        <a:ea typeface="Calibri" panose="020F0502020204030204" pitchFamily="34" charset="0"/>
                        <a:cs typeface="Times New Roman" panose="02020603050405020304" pitchFamily="18" charset="0"/>
                      </a:rPr>
                      <m:t> </m:t>
                    </m:r>
                    <m:r>
                      <a:rPr lang="en-US" sz="1800" i="1">
                        <a:effectLst/>
                        <a:latin typeface="Cambria Math" panose="02040503050406030204" pitchFamily="18" charset="0"/>
                        <a:ea typeface="Calibri" panose="020F0502020204030204" pitchFamily="34" charset="0"/>
                        <a:cs typeface="Times New Roman" panose="02020603050405020304" pitchFamily="18" charset="0"/>
                      </a:rPr>
                      <m:t>𝑝𝑜𝑤𝑒𝑟</m:t>
                    </m:r>
                    <m:r>
                      <a:rPr lang="en-US" sz="1800" i="1">
                        <a:effectLst/>
                        <a:latin typeface="Cambria Math" panose="02040503050406030204" pitchFamily="18" charset="0"/>
                        <a:ea typeface="Calibri" panose="020F0502020204030204" pitchFamily="34" charset="0"/>
                        <a:cs typeface="Times New Roman" panose="02020603050405020304" pitchFamily="18" charset="0"/>
                      </a:rPr>
                      <m:t>=</m:t>
                    </m:r>
                    <m:f>
                      <m:fPr>
                        <m:ctrlPr>
                          <a:rPr lang="en-US" sz="1800" i="1">
                            <a:effectLst/>
                            <a:latin typeface="Cambria Math" panose="02040503050406030204" pitchFamily="18" charset="0"/>
                            <a:ea typeface="Calibri" panose="020F0502020204030204" pitchFamily="34" charset="0"/>
                            <a:cs typeface="Times New Roman" panose="02020603050405020304" pitchFamily="18" charset="0"/>
                          </a:rPr>
                        </m:ctrlPr>
                      </m:fPr>
                      <m:num>
                        <m:r>
                          <a:rPr lang="en-US" sz="1800" i="1">
                            <a:effectLst/>
                            <a:latin typeface="Cambria Math" panose="02040503050406030204" pitchFamily="18" charset="0"/>
                            <a:ea typeface="Calibri" panose="020F0502020204030204" pitchFamily="34" charset="0"/>
                            <a:cs typeface="Times New Roman" panose="02020603050405020304" pitchFamily="18" charset="0"/>
                          </a:rPr>
                          <m:t>9</m:t>
                        </m:r>
                        <m:r>
                          <a:rPr lang="en-US" sz="1800" i="1">
                            <a:effectLst/>
                            <a:latin typeface="Cambria Math" panose="02040503050406030204" pitchFamily="18" charset="0"/>
                            <a:ea typeface="Calibri" panose="020F0502020204030204" pitchFamily="34" charset="0"/>
                            <a:cs typeface="Times New Roman" panose="02020603050405020304" pitchFamily="18" charset="0"/>
                          </a:rPr>
                          <m:t>.</m:t>
                        </m:r>
                        <m:r>
                          <a:rPr lang="en-US" sz="1800" i="1">
                            <a:effectLst/>
                            <a:latin typeface="Cambria Math" panose="02040503050406030204" pitchFamily="18" charset="0"/>
                            <a:ea typeface="Calibri" panose="020F0502020204030204" pitchFamily="34" charset="0"/>
                            <a:cs typeface="Times New Roman" panose="02020603050405020304" pitchFamily="18" charset="0"/>
                          </a:rPr>
                          <m:t>81</m:t>
                        </m:r>
                        <m:r>
                          <a:rPr lang="en-US" sz="1800" i="1">
                            <a:effectLst/>
                            <a:latin typeface="Cambria Math" panose="02040503050406030204" pitchFamily="18" charset="0"/>
                            <a:ea typeface="Calibri" panose="020F0502020204030204" pitchFamily="34" charset="0"/>
                            <a:cs typeface="Times New Roman" panose="02020603050405020304" pitchFamily="18" charset="0"/>
                          </a:rPr>
                          <m:t>∗</m:t>
                        </m:r>
                        <m:d>
                          <m:dPr>
                            <m:ctrlPr>
                              <a:rPr lang="en-US" sz="1800" i="1">
                                <a:effectLst/>
                                <a:latin typeface="Cambria Math" panose="02040503050406030204" pitchFamily="18" charset="0"/>
                                <a:ea typeface="Calibri" panose="020F0502020204030204" pitchFamily="34" charset="0"/>
                                <a:cs typeface="Times New Roman" panose="02020603050405020304" pitchFamily="18" charset="0"/>
                              </a:rPr>
                            </m:ctrlPr>
                          </m:dPr>
                          <m:e>
                            <m:f>
                              <m:fPr>
                                <m:ctrlPr>
                                  <a:rPr lang="en-US" sz="1800" i="1">
                                    <a:effectLst/>
                                    <a:latin typeface="Cambria Math" panose="02040503050406030204" pitchFamily="18" charset="0"/>
                                    <a:ea typeface="Calibri" panose="020F0502020204030204" pitchFamily="34" charset="0"/>
                                    <a:cs typeface="Times New Roman" panose="02020603050405020304" pitchFamily="18" charset="0"/>
                                  </a:rPr>
                                </m:ctrlPr>
                              </m:fPr>
                              <m:num>
                                <m:r>
                                  <a:rPr lang="en-US" sz="1800" i="1">
                                    <a:effectLst/>
                                    <a:latin typeface="Cambria Math" panose="02040503050406030204" pitchFamily="18" charset="0"/>
                                    <a:ea typeface="Calibri" panose="020F0502020204030204" pitchFamily="34" charset="0"/>
                                    <a:cs typeface="Times New Roman" panose="02020603050405020304" pitchFamily="18" charset="0"/>
                                  </a:rPr>
                                  <m:t>100</m:t>
                                </m:r>
                              </m:num>
                              <m:den>
                                <m:r>
                                  <a:rPr lang="en-US" sz="1800" i="1">
                                    <a:effectLst/>
                                    <a:latin typeface="Cambria Math" panose="02040503050406030204" pitchFamily="18" charset="0"/>
                                    <a:ea typeface="Calibri" panose="020F0502020204030204" pitchFamily="34" charset="0"/>
                                    <a:cs typeface="Times New Roman" panose="02020603050405020304" pitchFamily="18" charset="0"/>
                                  </a:rPr>
                                  <m:t>3600</m:t>
                                </m:r>
                              </m:den>
                            </m:f>
                          </m:e>
                        </m:d>
                        <m:r>
                          <a:rPr lang="en-US" sz="1800" i="1">
                            <a:effectLst/>
                            <a:latin typeface="Cambria Math" panose="02040503050406030204" pitchFamily="18" charset="0"/>
                            <a:ea typeface="Calibri" panose="020F0502020204030204" pitchFamily="34" charset="0"/>
                            <a:cs typeface="Times New Roman" panose="02020603050405020304" pitchFamily="18" charset="0"/>
                          </a:rPr>
                          <m:t>∗</m:t>
                        </m:r>
                        <m:r>
                          <a:rPr lang="en-US" sz="1800" i="1">
                            <a:effectLst/>
                            <a:latin typeface="Cambria Math" panose="02040503050406030204" pitchFamily="18" charset="0"/>
                            <a:ea typeface="Calibri" panose="020F0502020204030204" pitchFamily="34" charset="0"/>
                            <a:cs typeface="Times New Roman" panose="02020603050405020304" pitchFamily="18" charset="0"/>
                          </a:rPr>
                          <m:t>70</m:t>
                        </m:r>
                        <m:r>
                          <a:rPr lang="en-US" sz="1800" i="1">
                            <a:effectLst/>
                            <a:latin typeface="Cambria Math" panose="02040503050406030204" pitchFamily="18" charset="0"/>
                            <a:ea typeface="Calibri" panose="020F0502020204030204" pitchFamily="34" charset="0"/>
                            <a:cs typeface="Times New Roman" panose="02020603050405020304" pitchFamily="18" charset="0"/>
                          </a:rPr>
                          <m:t>.</m:t>
                        </m:r>
                        <m:r>
                          <a:rPr lang="en-US" sz="1800" i="1">
                            <a:effectLst/>
                            <a:latin typeface="Cambria Math" panose="02040503050406030204" pitchFamily="18" charset="0"/>
                            <a:ea typeface="Calibri" panose="020F0502020204030204" pitchFamily="34" charset="0"/>
                            <a:cs typeface="Times New Roman" panose="02020603050405020304" pitchFamily="18" charset="0"/>
                          </a:rPr>
                          <m:t>77</m:t>
                        </m:r>
                      </m:num>
                      <m:den>
                        <m:r>
                          <a:rPr lang="en-US" sz="1800" i="1">
                            <a:effectLst/>
                            <a:latin typeface="Cambria Math" panose="02040503050406030204" pitchFamily="18" charset="0"/>
                            <a:ea typeface="Calibri" panose="020F0502020204030204" pitchFamily="34" charset="0"/>
                            <a:cs typeface="Times New Roman" panose="02020603050405020304" pitchFamily="18" charset="0"/>
                          </a:rPr>
                          <m:t>0</m:t>
                        </m:r>
                        <m:r>
                          <a:rPr lang="en-US" sz="1800" i="1">
                            <a:effectLst/>
                            <a:latin typeface="Cambria Math" panose="02040503050406030204" pitchFamily="18" charset="0"/>
                            <a:ea typeface="Calibri" panose="020F0502020204030204" pitchFamily="34" charset="0"/>
                            <a:cs typeface="Times New Roman" panose="02020603050405020304" pitchFamily="18" charset="0"/>
                          </a:rPr>
                          <m:t>.</m:t>
                        </m:r>
                        <m:r>
                          <a:rPr lang="en-US" sz="1800" i="1">
                            <a:effectLst/>
                            <a:latin typeface="Cambria Math" panose="02040503050406030204" pitchFamily="18" charset="0"/>
                            <a:ea typeface="Calibri" panose="020F0502020204030204" pitchFamily="34" charset="0"/>
                            <a:cs typeface="Times New Roman" panose="02020603050405020304" pitchFamily="18" charset="0"/>
                          </a:rPr>
                          <m:t>7</m:t>
                        </m:r>
                      </m:den>
                    </m:f>
                    <m:r>
                      <a:rPr lang="en-US" sz="1800" i="1">
                        <a:effectLst/>
                        <a:latin typeface="Cambria Math" panose="02040503050406030204" pitchFamily="18" charset="0"/>
                        <a:ea typeface="Calibri" panose="020F0502020204030204" pitchFamily="34" charset="0"/>
                        <a:cs typeface="Times New Roman" panose="02020603050405020304" pitchFamily="18" charset="0"/>
                      </a:rPr>
                      <m:t>=</m:t>
                    </m:r>
                    <m:r>
                      <a:rPr lang="en-US" sz="1800" i="1">
                        <a:effectLst/>
                        <a:latin typeface="Cambria Math" panose="02040503050406030204" pitchFamily="18" charset="0"/>
                        <a:ea typeface="Calibri" panose="020F0502020204030204" pitchFamily="34" charset="0"/>
                        <a:cs typeface="Times New Roman" panose="02020603050405020304" pitchFamily="18" charset="0"/>
                      </a:rPr>
                      <m:t>27</m:t>
                    </m:r>
                    <m:r>
                      <a:rPr lang="en-US" sz="1800" i="1">
                        <a:effectLst/>
                        <a:latin typeface="Cambria Math" panose="02040503050406030204" pitchFamily="18" charset="0"/>
                        <a:ea typeface="Calibri" panose="020F0502020204030204" pitchFamily="34" charset="0"/>
                        <a:cs typeface="Times New Roman" panose="02020603050405020304" pitchFamily="18" charset="0"/>
                      </a:rPr>
                      <m:t>.</m:t>
                    </m:r>
                    <m:r>
                      <a:rPr lang="en-US" sz="1800" i="1">
                        <a:effectLst/>
                        <a:latin typeface="Cambria Math" panose="02040503050406030204" pitchFamily="18" charset="0"/>
                        <a:ea typeface="Calibri" panose="020F0502020204030204" pitchFamily="34" charset="0"/>
                        <a:cs typeface="Times New Roman" panose="02020603050405020304" pitchFamily="18" charset="0"/>
                      </a:rPr>
                      <m:t>55</m:t>
                    </m:r>
                    <m:r>
                      <a:rPr lang="en-US" sz="1800" i="1">
                        <a:effectLst/>
                        <a:latin typeface="Cambria Math" panose="02040503050406030204" pitchFamily="18" charset="0"/>
                        <a:ea typeface="Calibri" panose="020F0502020204030204" pitchFamily="34" charset="0"/>
                        <a:cs typeface="Times New Roman" panose="02020603050405020304" pitchFamily="18" charset="0"/>
                      </a:rPr>
                      <m:t>𝐾𝑊</m:t>
                    </m:r>
                  </m:oMath>
                </a14:m>
                <a:endParaRPr lang="en-US" sz="1800" dirty="0">
                  <a:effectLst/>
                  <a:latin typeface="Times New Roman" panose="02020603050405020304" pitchFamily="18" charset="0"/>
                  <a:ea typeface="Calibri" panose="020F0502020204030204" pitchFamily="34" charset="0"/>
                  <a:cs typeface="Times New Roman" panose="02020603050405020304" pitchFamily="18" charset="0"/>
                </a:endParaRPr>
              </a:p>
              <a:p>
                <a:pPr marL="0" indent="0">
                  <a:buNone/>
                </a:pPr>
                <a:endParaRPr lang="en-US" dirty="0"/>
              </a:p>
            </p:txBody>
          </p:sp>
        </mc:Choice>
        <mc:Fallback xmlns="">
          <p:sp>
            <p:nvSpPr>
              <p:cNvPr id="3" name="Content Placeholder 2">
                <a:extLst>
                  <a:ext uri="{FF2B5EF4-FFF2-40B4-BE49-F238E27FC236}">
                    <a16:creationId xmlns:a16="http://schemas.microsoft.com/office/drawing/2014/main" id="{90E214FC-3FAE-4041-BB97-0020763B4A2C}"/>
                  </a:ext>
                </a:extLst>
              </p:cNvPr>
              <p:cNvSpPr>
                <a:spLocks noGrp="1" noRot="1" noChangeAspect="1" noMove="1" noResize="1" noEditPoints="1" noAdjustHandles="1" noChangeArrowheads="1" noChangeShapeType="1" noTextEdit="1"/>
              </p:cNvSpPr>
              <p:nvPr>
                <p:ph sz="quarter" idx="13"/>
              </p:nvPr>
            </p:nvSpPr>
            <p:spPr>
              <a:xfrm>
                <a:off x="913774" y="1596177"/>
                <a:ext cx="10363826" cy="5261823"/>
              </a:xfrm>
              <a:blipFill>
                <a:blip r:embed="rId2"/>
                <a:stretch>
                  <a:fillRect l="-529"/>
                </a:stretch>
              </a:blipFill>
            </p:spPr>
            <p:txBody>
              <a:bodyPr/>
              <a:lstStyle/>
              <a:p>
                <a:r>
                  <a:rPr lang="en-US">
                    <a:noFill/>
                  </a:rPr>
                  <a:t> </a:t>
                </a:r>
              </a:p>
            </p:txBody>
          </p:sp>
        </mc:Fallback>
      </mc:AlternateContent>
    </p:spTree>
    <p:extLst>
      <p:ext uri="{BB962C8B-B14F-4D97-AF65-F5344CB8AC3E}">
        <p14:creationId xmlns:p14="http://schemas.microsoft.com/office/powerpoint/2010/main" val="1392265440"/>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596E03-BED8-4452-BAB3-4144CAC82CE7}"/>
              </a:ext>
            </a:extLst>
          </p:cNvPr>
          <p:cNvSpPr>
            <a:spLocks noGrp="1"/>
          </p:cNvSpPr>
          <p:nvPr>
            <p:ph type="title"/>
          </p:nvPr>
        </p:nvSpPr>
        <p:spPr>
          <a:xfrm>
            <a:off x="913774" y="0"/>
            <a:ext cx="10364451" cy="1596177"/>
          </a:xfrm>
        </p:spPr>
        <p:txBody>
          <a:bodyPr/>
          <a:lstStyle/>
          <a:p>
            <a:r>
              <a:rPr lang="en-US" dirty="0">
                <a:solidFill>
                  <a:schemeClr val="tx2"/>
                </a:solidFill>
                <a:latin typeface="Times New Roman" panose="02020603050405020304" pitchFamily="18" charset="0"/>
                <a:cs typeface="Times New Roman" panose="02020603050405020304" pitchFamily="18" charset="0"/>
              </a:rPr>
              <a:t>New resources </a:t>
            </a:r>
            <a:endParaRPr lang="en-US" dirty="0"/>
          </a:p>
        </p:txBody>
      </p:sp>
      <p:sp>
        <p:nvSpPr>
          <p:cNvPr id="3" name="Content Placeholder 2">
            <a:extLst>
              <a:ext uri="{FF2B5EF4-FFF2-40B4-BE49-F238E27FC236}">
                <a16:creationId xmlns:a16="http://schemas.microsoft.com/office/drawing/2014/main" id="{42E69854-079C-44E3-8D39-3E6CCD00149E}"/>
              </a:ext>
            </a:extLst>
          </p:cNvPr>
          <p:cNvSpPr>
            <a:spLocks noGrp="1"/>
          </p:cNvSpPr>
          <p:nvPr>
            <p:ph sz="quarter" idx="13"/>
          </p:nvPr>
        </p:nvSpPr>
        <p:spPr>
          <a:xfrm>
            <a:off x="914399" y="1596177"/>
            <a:ext cx="10363826" cy="5261823"/>
          </a:xfrm>
        </p:spPr>
        <p:txBody>
          <a:bodyPr>
            <a:normAutofit/>
          </a:bodyPr>
          <a:lstStyle/>
          <a:p>
            <a:pPr>
              <a:buFontTx/>
              <a:buChar char="-"/>
            </a:pPr>
            <a:r>
              <a:rPr lang="en-US" sz="2400" dirty="0">
                <a:solidFill>
                  <a:schemeClr val="tx2"/>
                </a:solidFill>
                <a:effectLst/>
                <a:latin typeface="Times New Roman" panose="02020603050405020304" pitchFamily="18" charset="0"/>
                <a:ea typeface="Calibri" panose="020F0502020204030204" pitchFamily="34" charset="0"/>
                <a:cs typeface="Arial" panose="020B0604020202020204" pitchFamily="34" charset="0"/>
              </a:rPr>
              <a:t>Al-Maslakh well</a:t>
            </a:r>
          </a:p>
          <a:p>
            <a:pPr marL="0" indent="0">
              <a:buNone/>
            </a:pPr>
            <a:r>
              <a:rPr lang="en-US" sz="1600" dirty="0">
                <a:solidFill>
                  <a:schemeClr val="tx2"/>
                </a:solidFill>
                <a:latin typeface="Times New Roman" panose="02020603050405020304" pitchFamily="18" charset="0"/>
                <a:ea typeface="Calibri" panose="020F0502020204030204" pitchFamily="34" charset="0"/>
                <a:cs typeface="Arial" panose="020B0604020202020204" pitchFamily="34" charset="0"/>
              </a:rPr>
              <a:t>Operation year: </a:t>
            </a:r>
            <a:r>
              <a:rPr lang="en-US" sz="1600" dirty="0">
                <a:latin typeface="Times New Roman" panose="02020603050405020304" pitchFamily="18" charset="0"/>
                <a:ea typeface="Calibri" panose="020F0502020204030204" pitchFamily="34" charset="0"/>
                <a:cs typeface="Arial" panose="020B0604020202020204" pitchFamily="34" charset="0"/>
              </a:rPr>
              <a:t>2026</a:t>
            </a:r>
            <a:endParaRPr lang="en-US" sz="1600" dirty="0">
              <a:effectLst/>
              <a:latin typeface="Times New Roman" panose="02020603050405020304" pitchFamily="18" charset="0"/>
              <a:ea typeface="Calibri" panose="020F0502020204030204" pitchFamily="34" charset="0"/>
              <a:cs typeface="Arial" panose="020B0604020202020204" pitchFamily="34" charset="0"/>
            </a:endParaRPr>
          </a:p>
          <a:p>
            <a:pPr marL="0" indent="0">
              <a:buNone/>
            </a:pPr>
            <a:r>
              <a:rPr lang="en-US" sz="160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Location: </a:t>
            </a:r>
            <a:r>
              <a:rPr lang="en-US" sz="1600" dirty="0">
                <a:effectLst/>
                <a:latin typeface="Times New Roman" panose="02020603050405020304" pitchFamily="18" charset="0"/>
                <a:ea typeface="Calibri" panose="020F0502020204030204" pitchFamily="34" charset="0"/>
                <a:cs typeface="Times New Roman" panose="02020603050405020304" pitchFamily="18" charset="0"/>
              </a:rPr>
              <a:t>east nablus</a:t>
            </a:r>
          </a:p>
          <a:p>
            <a:pPr marL="0" indent="0">
              <a:buNone/>
            </a:pPr>
            <a:r>
              <a:rPr lang="en-US" sz="1600" dirty="0">
                <a:solidFill>
                  <a:schemeClr val="tx2"/>
                </a:solidFill>
                <a:latin typeface="Times New Roman" panose="02020603050405020304" pitchFamily="18" charset="0"/>
                <a:ea typeface="Calibri" panose="020F0502020204030204" pitchFamily="34" charset="0"/>
                <a:cs typeface="Times New Roman" panose="02020603050405020304" pitchFamily="18" charset="0"/>
              </a:rPr>
              <a:t>Coordinates: </a:t>
            </a:r>
            <a:r>
              <a:rPr lang="en-US" sz="1800" dirty="0">
                <a:effectLst/>
                <a:latin typeface="Times New Roman" panose="02020603050405020304" pitchFamily="18" charset="0"/>
                <a:ea typeface="Calibri" panose="020F0502020204030204" pitchFamily="34" charset="0"/>
              </a:rPr>
              <a:t>X:178050 / Y:179300 </a:t>
            </a:r>
            <a:endParaRPr lang="en-US" sz="1600" dirty="0">
              <a:effectLst/>
              <a:latin typeface="Times New Roman" panose="02020603050405020304" pitchFamily="18" charset="0"/>
              <a:ea typeface="Calibri" panose="020F0502020204030204" pitchFamily="34" charset="0"/>
            </a:endParaRPr>
          </a:p>
          <a:p>
            <a:pPr marL="0" indent="0">
              <a:buNone/>
            </a:pPr>
            <a:r>
              <a:rPr lang="en-US" sz="1600" dirty="0">
                <a:solidFill>
                  <a:schemeClr val="tx2"/>
                </a:solidFill>
                <a:latin typeface="Times New Roman" panose="02020603050405020304" pitchFamily="18" charset="0"/>
                <a:ea typeface="Calibri" panose="020F0502020204030204" pitchFamily="34" charset="0"/>
              </a:rPr>
              <a:t>Elevation: </a:t>
            </a:r>
            <a:r>
              <a:rPr lang="en-US" sz="1600" dirty="0">
                <a:latin typeface="Times New Roman" panose="02020603050405020304" pitchFamily="18" charset="0"/>
                <a:ea typeface="Calibri" panose="020F0502020204030204" pitchFamily="34" charset="0"/>
              </a:rPr>
              <a:t>462 AMSL</a:t>
            </a:r>
          </a:p>
          <a:p>
            <a:pPr marL="0" indent="0">
              <a:buNone/>
            </a:pPr>
            <a:r>
              <a:rPr lang="en-US" sz="1600" dirty="0">
                <a:solidFill>
                  <a:schemeClr val="tx2"/>
                </a:solidFill>
                <a:effectLst/>
                <a:latin typeface="Times New Roman" panose="02020603050405020304" pitchFamily="18" charset="0"/>
                <a:ea typeface="Calibri" panose="020F0502020204030204" pitchFamily="34" charset="0"/>
              </a:rPr>
              <a:t>Productivity: </a:t>
            </a:r>
            <a:r>
              <a:rPr lang="en-US" sz="1600" dirty="0">
                <a:latin typeface="Times New Roman" panose="02020603050405020304" pitchFamily="18" charset="0"/>
                <a:ea typeface="Calibri" panose="020F0502020204030204" pitchFamily="34" charset="0"/>
              </a:rPr>
              <a:t>70</a:t>
            </a:r>
            <a:r>
              <a:rPr lang="en-US" sz="1600" dirty="0">
                <a:effectLst/>
                <a:latin typeface="Times New Roman" panose="02020603050405020304" pitchFamily="18" charset="0"/>
                <a:ea typeface="Calibri" panose="020F0502020204030204" pitchFamily="34" charset="0"/>
              </a:rPr>
              <a:t> </a:t>
            </a:r>
            <a:r>
              <a:rPr lang="en-US" sz="1600" dirty="0">
                <a:latin typeface="Times New Roman" panose="02020603050405020304" pitchFamily="18" charset="0"/>
                <a:ea typeface="Calibri" panose="020F0502020204030204" pitchFamily="34" charset="0"/>
                <a:cs typeface="Times New Roman" panose="02020603050405020304" pitchFamily="18" charset="0"/>
              </a:rPr>
              <a:t>m3/hour</a:t>
            </a:r>
            <a:endParaRPr lang="en-US" sz="160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endParaRPr>
          </a:p>
          <a:p>
            <a:pPr marL="0" indent="0">
              <a:lnSpc>
                <a:spcPct val="100000"/>
              </a:lnSpc>
              <a:buNone/>
            </a:pPr>
            <a:r>
              <a:rPr lang="en-US" sz="160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tank elevation: </a:t>
            </a:r>
            <a:r>
              <a:rPr lang="en-US" sz="1600" dirty="0">
                <a:effectLst/>
                <a:latin typeface="Times New Roman" panose="02020603050405020304" pitchFamily="18" charset="0"/>
                <a:ea typeface="Calibri" panose="020F0502020204030204" pitchFamily="34" charset="0"/>
                <a:cs typeface="Times New Roman" panose="02020603050405020304" pitchFamily="18" charset="0"/>
              </a:rPr>
              <a:t>535 amsl</a:t>
            </a:r>
          </a:p>
          <a:p>
            <a:pPr marL="0" indent="0">
              <a:lnSpc>
                <a:spcPct val="100000"/>
              </a:lnSpc>
              <a:buNone/>
            </a:pPr>
            <a:r>
              <a:rPr lang="en-US" sz="1600" dirty="0">
                <a:solidFill>
                  <a:schemeClr val="tx2"/>
                </a:solidFill>
                <a:latin typeface="Times New Roman" panose="02020603050405020304" pitchFamily="18" charset="0"/>
                <a:ea typeface="Calibri" panose="020F0502020204030204" pitchFamily="34" charset="0"/>
                <a:cs typeface="Times New Roman" panose="02020603050405020304" pitchFamily="18" charset="0"/>
              </a:rPr>
              <a:t>Conveyance line length: </a:t>
            </a:r>
            <a:r>
              <a:rPr lang="en-US" sz="1600" dirty="0">
                <a:latin typeface="Times New Roman" panose="02020603050405020304" pitchFamily="18" charset="0"/>
                <a:ea typeface="Calibri" panose="020F0502020204030204" pitchFamily="34" charset="0"/>
                <a:cs typeface="Times New Roman" panose="02020603050405020304" pitchFamily="18" charset="0"/>
              </a:rPr>
              <a:t>1790 m</a:t>
            </a:r>
          </a:p>
          <a:p>
            <a:pPr marL="0" indent="0">
              <a:lnSpc>
                <a:spcPct val="100000"/>
              </a:lnSpc>
              <a:buNone/>
            </a:pPr>
            <a:r>
              <a:rPr lang="en-US" sz="160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Pump power</a:t>
            </a:r>
            <a:r>
              <a:rPr lang="en-US" sz="1600" dirty="0">
                <a:solidFill>
                  <a:schemeClr val="tx2"/>
                </a:solidFill>
                <a:latin typeface="Times New Roman" panose="02020603050405020304" pitchFamily="18" charset="0"/>
                <a:ea typeface="Calibri" panose="020F0502020204030204" pitchFamily="34" charset="0"/>
                <a:cs typeface="Times New Roman" panose="02020603050405020304" pitchFamily="18" charset="0"/>
              </a:rPr>
              <a:t>: </a:t>
            </a:r>
            <a:r>
              <a:rPr lang="en-US" sz="1600" dirty="0">
                <a:latin typeface="Times New Roman" panose="02020603050405020304" pitchFamily="18" charset="0"/>
                <a:ea typeface="Calibri" panose="020F0502020204030204" pitchFamily="34" charset="0"/>
                <a:cs typeface="Times New Roman" panose="02020603050405020304" pitchFamily="18" charset="0"/>
              </a:rPr>
              <a:t>25 kw</a:t>
            </a:r>
          </a:p>
          <a:p>
            <a:pPr marL="0" indent="0">
              <a:buNone/>
            </a:pPr>
            <a:endParaRPr lang="en-US" sz="2400" dirty="0">
              <a:solidFill>
                <a:schemeClr val="tx2"/>
              </a:solidFill>
            </a:endParaRPr>
          </a:p>
        </p:txBody>
      </p:sp>
      <p:pic>
        <p:nvPicPr>
          <p:cNvPr id="4" name="Picture 3">
            <a:extLst>
              <a:ext uri="{FF2B5EF4-FFF2-40B4-BE49-F238E27FC236}">
                <a16:creationId xmlns:a16="http://schemas.microsoft.com/office/drawing/2014/main" id="{4D6AAC11-9E4A-4C2D-8991-74FA4A87E7C5}"/>
              </a:ext>
            </a:extLst>
          </p:cNvPr>
          <p:cNvPicPr>
            <a:picLocks noChangeAspect="1"/>
          </p:cNvPicPr>
          <p:nvPr/>
        </p:nvPicPr>
        <p:blipFill>
          <a:blip r:embed="rId2"/>
          <a:stretch>
            <a:fillRect/>
          </a:stretch>
        </p:blipFill>
        <p:spPr>
          <a:xfrm>
            <a:off x="5209405" y="1596176"/>
            <a:ext cx="6068196" cy="3770953"/>
          </a:xfrm>
          <a:prstGeom prst="rect">
            <a:avLst/>
          </a:prstGeom>
        </p:spPr>
      </p:pic>
    </p:spTree>
    <p:extLst>
      <p:ext uri="{BB962C8B-B14F-4D97-AF65-F5344CB8AC3E}">
        <p14:creationId xmlns:p14="http://schemas.microsoft.com/office/powerpoint/2010/main" val="3728323084"/>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209000-F301-4907-A05F-09E7A2D7B0EF}"/>
              </a:ext>
            </a:extLst>
          </p:cNvPr>
          <p:cNvSpPr>
            <a:spLocks noGrp="1"/>
          </p:cNvSpPr>
          <p:nvPr>
            <p:ph type="title"/>
          </p:nvPr>
        </p:nvSpPr>
        <p:spPr>
          <a:xfrm>
            <a:off x="913774" y="0"/>
            <a:ext cx="10364451" cy="1596177"/>
          </a:xfrm>
        </p:spPr>
        <p:txBody>
          <a:bodyPr/>
          <a:lstStyle/>
          <a:p>
            <a:r>
              <a:rPr lang="en-US" dirty="0">
                <a:solidFill>
                  <a:schemeClr val="tx2"/>
                </a:solidFill>
                <a:latin typeface="Times New Roman" panose="02020603050405020304" pitchFamily="18" charset="0"/>
                <a:cs typeface="Times New Roman" panose="02020603050405020304" pitchFamily="18" charset="0"/>
              </a:rPr>
              <a:t>New resources</a:t>
            </a:r>
            <a:endParaRPr lang="en-US" dirty="0"/>
          </a:p>
        </p:txBody>
      </p:sp>
      <p:sp>
        <p:nvSpPr>
          <p:cNvPr id="3" name="Content Placeholder 2">
            <a:extLst>
              <a:ext uri="{FF2B5EF4-FFF2-40B4-BE49-F238E27FC236}">
                <a16:creationId xmlns:a16="http://schemas.microsoft.com/office/drawing/2014/main" id="{F6905000-BFA4-4479-B178-CA5187A4992D}"/>
              </a:ext>
            </a:extLst>
          </p:cNvPr>
          <p:cNvSpPr>
            <a:spLocks noGrp="1"/>
          </p:cNvSpPr>
          <p:nvPr>
            <p:ph sz="quarter" idx="13"/>
          </p:nvPr>
        </p:nvSpPr>
        <p:spPr>
          <a:xfrm>
            <a:off x="913774" y="1596176"/>
            <a:ext cx="10363826" cy="5261823"/>
          </a:xfrm>
        </p:spPr>
        <p:txBody>
          <a:bodyPr>
            <a:normAutofit/>
          </a:bodyPr>
          <a:lstStyle/>
          <a:p>
            <a:pPr>
              <a:buFontTx/>
              <a:buChar char="-"/>
            </a:pPr>
            <a:r>
              <a:rPr lang="en-US" sz="2400" b="1" dirty="0">
                <a:solidFill>
                  <a:schemeClr val="tx2"/>
                </a:solidFill>
                <a:effectLst/>
                <a:latin typeface="Times New Roman" panose="02020603050405020304" pitchFamily="18" charset="0"/>
                <a:ea typeface="Times New Roman" panose="02020603050405020304" pitchFamily="18" charset="0"/>
                <a:cs typeface="Times New Roman" panose="02020603050405020304" pitchFamily="18" charset="0"/>
              </a:rPr>
              <a:t>Audalah Well Expansion</a:t>
            </a:r>
          </a:p>
          <a:p>
            <a:pPr marL="0" indent="0">
              <a:buNone/>
            </a:pPr>
            <a:r>
              <a:rPr lang="en-US" sz="1600" dirty="0">
                <a:solidFill>
                  <a:schemeClr val="tx2"/>
                </a:solidFill>
                <a:latin typeface="Times New Roman" panose="02020603050405020304" pitchFamily="18" charset="0"/>
                <a:ea typeface="Calibri" panose="020F0502020204030204" pitchFamily="34" charset="0"/>
                <a:cs typeface="Arial" panose="020B0604020202020204" pitchFamily="34" charset="0"/>
              </a:rPr>
              <a:t>Operation year: </a:t>
            </a:r>
            <a:r>
              <a:rPr lang="en-US" sz="1600" dirty="0">
                <a:latin typeface="Times New Roman" panose="02020603050405020304" pitchFamily="18" charset="0"/>
                <a:ea typeface="Calibri" panose="020F0502020204030204" pitchFamily="34" charset="0"/>
                <a:cs typeface="Arial" panose="020B0604020202020204" pitchFamily="34" charset="0"/>
              </a:rPr>
              <a:t>2028</a:t>
            </a:r>
            <a:endParaRPr lang="en-US" sz="1600" dirty="0">
              <a:effectLst/>
              <a:latin typeface="Times New Roman" panose="02020603050405020304" pitchFamily="18" charset="0"/>
              <a:ea typeface="Calibri" panose="020F0502020204030204" pitchFamily="34" charset="0"/>
              <a:cs typeface="Arial" panose="020B0604020202020204" pitchFamily="34" charset="0"/>
            </a:endParaRPr>
          </a:p>
          <a:p>
            <a:pPr marL="0" indent="0">
              <a:buNone/>
            </a:pPr>
            <a:r>
              <a:rPr lang="en-US" sz="160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Location: </a:t>
            </a:r>
            <a:r>
              <a:rPr lang="en-US" sz="1600" dirty="0">
                <a:latin typeface="Times New Roman" panose="02020603050405020304" pitchFamily="18" charset="0"/>
                <a:ea typeface="Calibri" panose="020F0502020204030204" pitchFamily="34" charset="0"/>
                <a:cs typeface="Times New Roman" panose="02020603050405020304" pitchFamily="18" charset="0"/>
              </a:rPr>
              <a:t>audalah-huwwara</a:t>
            </a:r>
            <a:endParaRPr lang="en-US" sz="1600" dirty="0">
              <a:effectLst/>
              <a:latin typeface="Times New Roman" panose="02020603050405020304" pitchFamily="18" charset="0"/>
              <a:ea typeface="Calibri" panose="020F0502020204030204" pitchFamily="34" charset="0"/>
              <a:cs typeface="Times New Roman" panose="02020603050405020304" pitchFamily="18" charset="0"/>
            </a:endParaRPr>
          </a:p>
          <a:p>
            <a:pPr marL="0" indent="0">
              <a:buNone/>
            </a:pPr>
            <a:r>
              <a:rPr lang="en-US" sz="1600" dirty="0">
                <a:solidFill>
                  <a:schemeClr val="tx2"/>
                </a:solidFill>
                <a:latin typeface="Times New Roman" panose="02020603050405020304" pitchFamily="18" charset="0"/>
                <a:ea typeface="Calibri" panose="020F0502020204030204" pitchFamily="34" charset="0"/>
                <a:cs typeface="Times New Roman" panose="02020603050405020304" pitchFamily="18" charset="0"/>
              </a:rPr>
              <a:t>Coordinates: </a:t>
            </a:r>
            <a:r>
              <a:rPr lang="en-US" sz="1600" dirty="0">
                <a:effectLst/>
                <a:latin typeface="Times New Roman" panose="02020603050405020304" pitchFamily="18" charset="0"/>
                <a:ea typeface="Calibri" panose="020F0502020204030204" pitchFamily="34" charset="0"/>
              </a:rPr>
              <a:t>X:175259.57 / Y:173368.15</a:t>
            </a:r>
            <a:endParaRPr lang="en-US" sz="1600" dirty="0">
              <a:solidFill>
                <a:schemeClr val="tx2"/>
              </a:solidFill>
              <a:latin typeface="Times New Roman" panose="02020603050405020304" pitchFamily="18" charset="0"/>
              <a:ea typeface="Calibri" panose="020F0502020204030204" pitchFamily="34" charset="0"/>
              <a:cs typeface="Times New Roman" panose="02020603050405020304" pitchFamily="18" charset="0"/>
            </a:endParaRPr>
          </a:p>
          <a:p>
            <a:pPr marL="0" indent="0">
              <a:buNone/>
            </a:pPr>
            <a:r>
              <a:rPr lang="en-US" sz="1600" dirty="0">
                <a:solidFill>
                  <a:schemeClr val="tx2"/>
                </a:solidFill>
                <a:latin typeface="Times New Roman" panose="02020603050405020304" pitchFamily="18" charset="0"/>
                <a:ea typeface="Calibri" panose="020F0502020204030204" pitchFamily="34" charset="0"/>
              </a:rPr>
              <a:t>Elevation: </a:t>
            </a:r>
            <a:r>
              <a:rPr lang="en-US" sz="1600" dirty="0">
                <a:latin typeface="Times New Roman" panose="02020603050405020304" pitchFamily="18" charset="0"/>
                <a:ea typeface="Calibri" panose="020F0502020204030204" pitchFamily="34" charset="0"/>
              </a:rPr>
              <a:t>488 AMSL</a:t>
            </a:r>
          </a:p>
          <a:p>
            <a:pPr marL="0" indent="0">
              <a:buNone/>
            </a:pPr>
            <a:r>
              <a:rPr lang="en-US" sz="1600" dirty="0">
                <a:solidFill>
                  <a:schemeClr val="tx2"/>
                </a:solidFill>
                <a:effectLst/>
                <a:latin typeface="Times New Roman" panose="02020603050405020304" pitchFamily="18" charset="0"/>
                <a:ea typeface="Calibri" panose="020F0502020204030204" pitchFamily="34" charset="0"/>
              </a:rPr>
              <a:t>Productivity: </a:t>
            </a:r>
            <a:r>
              <a:rPr lang="en-US" sz="1600" dirty="0">
                <a:effectLst/>
                <a:latin typeface="Times New Roman" panose="02020603050405020304" pitchFamily="18" charset="0"/>
                <a:ea typeface="Calibri" panose="020F0502020204030204" pitchFamily="34" charset="0"/>
              </a:rPr>
              <a:t>40 </a:t>
            </a:r>
            <a:r>
              <a:rPr lang="en-US" sz="1600" dirty="0">
                <a:latin typeface="Times New Roman" panose="02020603050405020304" pitchFamily="18" charset="0"/>
                <a:ea typeface="Calibri" panose="020F0502020204030204" pitchFamily="34" charset="0"/>
                <a:cs typeface="Times New Roman" panose="02020603050405020304" pitchFamily="18" charset="0"/>
              </a:rPr>
              <a:t>m3/hour</a:t>
            </a:r>
            <a:endParaRPr lang="en-US" sz="160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endParaRPr>
          </a:p>
          <a:p>
            <a:pPr marL="0" indent="0">
              <a:lnSpc>
                <a:spcPct val="100000"/>
              </a:lnSpc>
              <a:buNone/>
            </a:pPr>
            <a:r>
              <a:rPr lang="en-US" sz="160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tank elevation: </a:t>
            </a:r>
            <a:r>
              <a:rPr lang="en-US" sz="1600" dirty="0">
                <a:effectLst/>
                <a:latin typeface="Times New Roman" panose="02020603050405020304" pitchFamily="18" charset="0"/>
                <a:ea typeface="Calibri" panose="020F0502020204030204" pitchFamily="34" charset="0"/>
                <a:cs typeface="Times New Roman" panose="02020603050405020304" pitchFamily="18" charset="0"/>
              </a:rPr>
              <a:t>535 amsl</a:t>
            </a:r>
          </a:p>
          <a:p>
            <a:pPr marL="0" indent="0">
              <a:lnSpc>
                <a:spcPct val="100000"/>
              </a:lnSpc>
              <a:buNone/>
            </a:pPr>
            <a:r>
              <a:rPr lang="en-US" sz="1600" dirty="0">
                <a:solidFill>
                  <a:schemeClr val="tx2"/>
                </a:solidFill>
                <a:latin typeface="Times New Roman" panose="02020603050405020304" pitchFamily="18" charset="0"/>
                <a:ea typeface="Calibri" panose="020F0502020204030204" pitchFamily="34" charset="0"/>
                <a:cs typeface="Times New Roman" panose="02020603050405020304" pitchFamily="18" charset="0"/>
              </a:rPr>
              <a:t>Conveyance line length: </a:t>
            </a:r>
            <a:r>
              <a:rPr lang="en-US" sz="1600" dirty="0">
                <a:latin typeface="Times New Roman" panose="02020603050405020304" pitchFamily="18" charset="0"/>
                <a:ea typeface="Calibri" panose="020F0502020204030204" pitchFamily="34" charset="0"/>
                <a:cs typeface="Times New Roman" panose="02020603050405020304" pitchFamily="18" charset="0"/>
              </a:rPr>
              <a:t>8694 m</a:t>
            </a:r>
          </a:p>
          <a:p>
            <a:pPr marL="0" indent="0">
              <a:lnSpc>
                <a:spcPct val="100000"/>
              </a:lnSpc>
              <a:buNone/>
            </a:pPr>
            <a:r>
              <a:rPr lang="en-US" sz="160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Pump power</a:t>
            </a:r>
            <a:r>
              <a:rPr lang="en-US" sz="1600" dirty="0">
                <a:solidFill>
                  <a:schemeClr val="tx2"/>
                </a:solidFill>
                <a:latin typeface="Times New Roman" panose="02020603050405020304" pitchFamily="18" charset="0"/>
                <a:ea typeface="Calibri" panose="020F0502020204030204" pitchFamily="34" charset="0"/>
                <a:cs typeface="Times New Roman" panose="02020603050405020304" pitchFamily="18" charset="0"/>
              </a:rPr>
              <a:t>: </a:t>
            </a:r>
            <a:r>
              <a:rPr lang="en-US" sz="1600" dirty="0">
                <a:latin typeface="Times New Roman" panose="02020603050405020304" pitchFamily="18" charset="0"/>
                <a:ea typeface="Calibri" panose="020F0502020204030204" pitchFamily="34" charset="0"/>
                <a:cs typeface="Times New Roman" panose="02020603050405020304" pitchFamily="18" charset="0"/>
              </a:rPr>
              <a:t>25 kw</a:t>
            </a:r>
          </a:p>
          <a:p>
            <a:pPr marL="0" indent="0">
              <a:buNone/>
            </a:pPr>
            <a:endParaRPr lang="en-US" sz="2400" dirty="0">
              <a:solidFill>
                <a:schemeClr val="tx2"/>
              </a:solidFill>
              <a:latin typeface="Times New Roman" panose="02020603050405020304" pitchFamily="18" charset="0"/>
              <a:cs typeface="Times New Roman" panose="02020603050405020304" pitchFamily="18" charset="0"/>
            </a:endParaRPr>
          </a:p>
        </p:txBody>
      </p:sp>
      <p:pic>
        <p:nvPicPr>
          <p:cNvPr id="4" name="Picture 3">
            <a:extLst>
              <a:ext uri="{FF2B5EF4-FFF2-40B4-BE49-F238E27FC236}">
                <a16:creationId xmlns:a16="http://schemas.microsoft.com/office/drawing/2014/main" id="{9A6E9210-6323-413D-9157-C5E896A3989A}"/>
              </a:ext>
            </a:extLst>
          </p:cNvPr>
          <p:cNvPicPr>
            <a:picLocks noChangeAspect="1"/>
          </p:cNvPicPr>
          <p:nvPr/>
        </p:nvPicPr>
        <p:blipFill>
          <a:blip r:embed="rId2"/>
          <a:stretch>
            <a:fillRect/>
          </a:stretch>
        </p:blipFill>
        <p:spPr>
          <a:xfrm>
            <a:off x="6718852" y="1596175"/>
            <a:ext cx="3723861" cy="5262249"/>
          </a:xfrm>
          <a:prstGeom prst="rect">
            <a:avLst/>
          </a:prstGeom>
        </p:spPr>
      </p:pic>
    </p:spTree>
    <p:extLst>
      <p:ext uri="{BB962C8B-B14F-4D97-AF65-F5344CB8AC3E}">
        <p14:creationId xmlns:p14="http://schemas.microsoft.com/office/powerpoint/2010/main" val="306740806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3774" y="0"/>
            <a:ext cx="10364451" cy="1422400"/>
          </a:xfrm>
        </p:spPr>
        <p:txBody>
          <a:bodyPr/>
          <a:lstStyle/>
          <a:p>
            <a:r>
              <a:rPr lang="en-US" dirty="0">
                <a:solidFill>
                  <a:schemeClr val="tx2"/>
                </a:solidFill>
                <a:latin typeface="Times New Roman" panose="02020603050405020304" pitchFamily="18" charset="0"/>
                <a:cs typeface="Times New Roman" panose="02020603050405020304" pitchFamily="18" charset="0"/>
              </a:rPr>
              <a:t>Overview of Nablus city</a:t>
            </a:r>
          </a:p>
        </p:txBody>
      </p:sp>
      <p:pic>
        <p:nvPicPr>
          <p:cNvPr id="4" name="Content Placeholder 3" descr="C:\Users\user\OneDrive\Documents\Nablus city location and borders.PNG"/>
          <p:cNvPicPr>
            <a:picLocks noGrp="1"/>
          </p:cNvPicPr>
          <p:nvPr>
            <p:ph sz="quarter" idx="13"/>
          </p:nvPr>
        </p:nvPicPr>
        <p:blipFill>
          <a:blip r:embed="rId2">
            <a:extLst>
              <a:ext uri="{28A0092B-C50C-407E-A947-70E740481C1C}">
                <a14:useLocalDpi xmlns:a14="http://schemas.microsoft.com/office/drawing/2010/main" val="0"/>
              </a:ext>
            </a:extLst>
          </a:blip>
          <a:srcRect/>
          <a:stretch>
            <a:fillRect/>
          </a:stretch>
        </p:blipFill>
        <p:spPr bwMode="auto">
          <a:xfrm>
            <a:off x="1536699" y="1422400"/>
            <a:ext cx="8919266" cy="5435600"/>
          </a:xfrm>
          <a:prstGeom prst="rect">
            <a:avLst/>
          </a:prstGeom>
          <a:noFill/>
          <a:ln>
            <a:noFill/>
          </a:ln>
        </p:spPr>
      </p:pic>
    </p:spTree>
    <p:extLst>
      <p:ext uri="{BB962C8B-B14F-4D97-AF65-F5344CB8AC3E}">
        <p14:creationId xmlns:p14="http://schemas.microsoft.com/office/powerpoint/2010/main" val="473633365"/>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D161F5-72BB-401C-8C3D-65F8AC5500E8}"/>
              </a:ext>
            </a:extLst>
          </p:cNvPr>
          <p:cNvSpPr>
            <a:spLocks noGrp="1"/>
          </p:cNvSpPr>
          <p:nvPr>
            <p:ph type="title"/>
          </p:nvPr>
        </p:nvSpPr>
        <p:spPr>
          <a:xfrm>
            <a:off x="913149" y="0"/>
            <a:ext cx="10364451" cy="1596177"/>
          </a:xfrm>
        </p:spPr>
        <p:txBody>
          <a:bodyPr/>
          <a:lstStyle/>
          <a:p>
            <a:r>
              <a:rPr lang="en-US" dirty="0">
                <a:solidFill>
                  <a:schemeClr val="tx2"/>
                </a:solidFill>
                <a:latin typeface="Times New Roman" panose="02020603050405020304" pitchFamily="18" charset="0"/>
                <a:cs typeface="Times New Roman" panose="02020603050405020304" pitchFamily="18" charset="0"/>
              </a:rPr>
              <a:t>New resources</a:t>
            </a:r>
            <a:endParaRPr lang="en-US" dirty="0"/>
          </a:p>
        </p:txBody>
      </p:sp>
      <p:sp>
        <p:nvSpPr>
          <p:cNvPr id="3" name="Content Placeholder 2">
            <a:extLst>
              <a:ext uri="{FF2B5EF4-FFF2-40B4-BE49-F238E27FC236}">
                <a16:creationId xmlns:a16="http://schemas.microsoft.com/office/drawing/2014/main" id="{01EAC405-B9D9-472C-8EB8-2050FB3C52F5}"/>
              </a:ext>
            </a:extLst>
          </p:cNvPr>
          <p:cNvSpPr>
            <a:spLocks noGrp="1"/>
          </p:cNvSpPr>
          <p:nvPr>
            <p:ph sz="quarter" idx="13"/>
          </p:nvPr>
        </p:nvSpPr>
        <p:spPr>
          <a:xfrm>
            <a:off x="913149" y="1211864"/>
            <a:ext cx="10363826" cy="5646136"/>
          </a:xfrm>
        </p:spPr>
        <p:txBody>
          <a:bodyPr>
            <a:normAutofit/>
          </a:bodyPr>
          <a:lstStyle/>
          <a:p>
            <a:pPr marL="0" indent="0">
              <a:buNone/>
            </a:pPr>
            <a:r>
              <a:rPr lang="en-US" sz="2400" dirty="0">
                <a:solidFill>
                  <a:schemeClr val="tx2"/>
                </a:solidFill>
                <a:latin typeface="Times New Roman" panose="02020603050405020304" pitchFamily="18" charset="0"/>
                <a:cs typeface="Times New Roman" panose="02020603050405020304" pitchFamily="18" charset="0"/>
              </a:rPr>
              <a:t>- Sabastia 2 well</a:t>
            </a:r>
          </a:p>
          <a:p>
            <a:pPr marL="0" indent="0">
              <a:buNone/>
            </a:pPr>
            <a:r>
              <a:rPr lang="en-US" sz="1600" dirty="0">
                <a:solidFill>
                  <a:schemeClr val="tx2"/>
                </a:solidFill>
                <a:latin typeface="Times New Roman" panose="02020603050405020304" pitchFamily="18" charset="0"/>
                <a:ea typeface="Calibri" panose="020F0502020204030204" pitchFamily="34" charset="0"/>
                <a:cs typeface="Arial" panose="020B0604020202020204" pitchFamily="34" charset="0"/>
              </a:rPr>
              <a:t>Operation year: </a:t>
            </a:r>
            <a:r>
              <a:rPr lang="en-US" sz="1600" dirty="0">
                <a:latin typeface="Times New Roman" panose="02020603050405020304" pitchFamily="18" charset="0"/>
                <a:ea typeface="Calibri" panose="020F0502020204030204" pitchFamily="34" charset="0"/>
                <a:cs typeface="Arial" panose="020B0604020202020204" pitchFamily="34" charset="0"/>
              </a:rPr>
              <a:t>2030</a:t>
            </a:r>
            <a:endParaRPr lang="en-US" sz="1600" dirty="0">
              <a:effectLst/>
              <a:latin typeface="Times New Roman" panose="02020603050405020304" pitchFamily="18" charset="0"/>
              <a:ea typeface="Calibri" panose="020F0502020204030204" pitchFamily="34" charset="0"/>
              <a:cs typeface="Arial" panose="020B0604020202020204" pitchFamily="34" charset="0"/>
            </a:endParaRPr>
          </a:p>
          <a:p>
            <a:pPr marL="0" indent="0">
              <a:buNone/>
            </a:pPr>
            <a:r>
              <a:rPr lang="en-US" sz="160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Location: </a:t>
            </a:r>
            <a:r>
              <a:rPr lang="en-US" sz="1600" dirty="0">
                <a:latin typeface="Times New Roman" panose="02020603050405020304" pitchFamily="18" charset="0"/>
                <a:ea typeface="Calibri" panose="020F0502020204030204" pitchFamily="34" charset="0"/>
                <a:cs typeface="Times New Roman" panose="02020603050405020304" pitchFamily="18" charset="0"/>
              </a:rPr>
              <a:t>Sabastia village</a:t>
            </a:r>
            <a:endParaRPr lang="en-US" sz="1600" dirty="0">
              <a:effectLst/>
              <a:latin typeface="Times New Roman" panose="02020603050405020304" pitchFamily="18" charset="0"/>
              <a:ea typeface="Calibri" panose="020F0502020204030204" pitchFamily="34" charset="0"/>
              <a:cs typeface="Times New Roman" panose="02020603050405020304" pitchFamily="18" charset="0"/>
            </a:endParaRPr>
          </a:p>
          <a:p>
            <a:pPr marL="0" indent="0">
              <a:buNone/>
            </a:pPr>
            <a:r>
              <a:rPr lang="en-US" sz="1600" dirty="0">
                <a:solidFill>
                  <a:schemeClr val="tx2"/>
                </a:solidFill>
                <a:latin typeface="Times New Roman" panose="02020603050405020304" pitchFamily="18" charset="0"/>
                <a:ea typeface="Calibri" panose="020F0502020204030204" pitchFamily="34" charset="0"/>
                <a:cs typeface="Times New Roman" panose="02020603050405020304" pitchFamily="18" charset="0"/>
              </a:rPr>
              <a:t>Coordinates: </a:t>
            </a:r>
            <a:r>
              <a:rPr lang="en-US" sz="1800" dirty="0">
                <a:effectLst/>
                <a:latin typeface="Times New Roman" panose="02020603050405020304" pitchFamily="18" charset="0"/>
                <a:ea typeface="Calibri" panose="020F0502020204030204" pitchFamily="34" charset="0"/>
              </a:rPr>
              <a:t>X:166300 / Y:187020</a:t>
            </a:r>
            <a:endParaRPr lang="en-US" sz="1600" dirty="0">
              <a:solidFill>
                <a:schemeClr val="tx2"/>
              </a:solidFill>
              <a:latin typeface="Times New Roman" panose="02020603050405020304" pitchFamily="18" charset="0"/>
              <a:ea typeface="Calibri" panose="020F0502020204030204" pitchFamily="34" charset="0"/>
              <a:cs typeface="Times New Roman" panose="02020603050405020304" pitchFamily="18" charset="0"/>
            </a:endParaRPr>
          </a:p>
          <a:p>
            <a:pPr marL="0" indent="0">
              <a:buNone/>
            </a:pPr>
            <a:r>
              <a:rPr lang="en-US" sz="1600" dirty="0">
                <a:solidFill>
                  <a:schemeClr val="tx2"/>
                </a:solidFill>
                <a:latin typeface="Times New Roman" panose="02020603050405020304" pitchFamily="18" charset="0"/>
                <a:ea typeface="Calibri" panose="020F0502020204030204" pitchFamily="34" charset="0"/>
              </a:rPr>
              <a:t>Elevation: </a:t>
            </a:r>
            <a:r>
              <a:rPr lang="en-US" sz="1600" dirty="0">
                <a:latin typeface="Times New Roman" panose="02020603050405020304" pitchFamily="18" charset="0"/>
                <a:ea typeface="Calibri" panose="020F0502020204030204" pitchFamily="34" charset="0"/>
              </a:rPr>
              <a:t>253 AMSL</a:t>
            </a:r>
          </a:p>
          <a:p>
            <a:pPr marL="0" indent="0">
              <a:buNone/>
            </a:pPr>
            <a:r>
              <a:rPr lang="en-US" sz="1600" dirty="0">
                <a:solidFill>
                  <a:schemeClr val="tx2"/>
                </a:solidFill>
                <a:effectLst/>
                <a:latin typeface="Times New Roman" panose="02020603050405020304" pitchFamily="18" charset="0"/>
                <a:ea typeface="Calibri" panose="020F0502020204030204" pitchFamily="34" charset="0"/>
              </a:rPr>
              <a:t>Productivity: </a:t>
            </a:r>
            <a:r>
              <a:rPr lang="en-US" sz="1600" dirty="0">
                <a:latin typeface="Times New Roman" panose="02020603050405020304" pitchFamily="18" charset="0"/>
                <a:ea typeface="Calibri" panose="020F0502020204030204" pitchFamily="34" charset="0"/>
              </a:rPr>
              <a:t>100</a:t>
            </a:r>
            <a:r>
              <a:rPr lang="en-US" sz="1600" dirty="0">
                <a:effectLst/>
                <a:latin typeface="Times New Roman" panose="02020603050405020304" pitchFamily="18" charset="0"/>
                <a:ea typeface="Calibri" panose="020F0502020204030204" pitchFamily="34" charset="0"/>
              </a:rPr>
              <a:t> </a:t>
            </a:r>
            <a:r>
              <a:rPr lang="en-US" sz="1600" dirty="0">
                <a:latin typeface="Times New Roman" panose="02020603050405020304" pitchFamily="18" charset="0"/>
                <a:ea typeface="Calibri" panose="020F0502020204030204" pitchFamily="34" charset="0"/>
                <a:cs typeface="Times New Roman" panose="02020603050405020304" pitchFamily="18" charset="0"/>
              </a:rPr>
              <a:t>m3/hour</a:t>
            </a:r>
            <a:endParaRPr lang="en-US" sz="160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endParaRPr>
          </a:p>
          <a:p>
            <a:pPr marL="0" indent="0">
              <a:lnSpc>
                <a:spcPct val="100000"/>
              </a:lnSpc>
              <a:buNone/>
            </a:pPr>
            <a:r>
              <a:rPr lang="en-US" sz="160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tank elevation: </a:t>
            </a:r>
            <a:r>
              <a:rPr lang="en-US" sz="1600" dirty="0">
                <a:latin typeface="Times New Roman" panose="02020603050405020304" pitchFamily="18" charset="0"/>
                <a:ea typeface="Calibri" panose="020F0502020204030204" pitchFamily="34" charset="0"/>
                <a:cs typeface="Times New Roman" panose="02020603050405020304" pitchFamily="18" charset="0"/>
              </a:rPr>
              <a:t>455</a:t>
            </a:r>
            <a:r>
              <a:rPr lang="en-US" sz="1600" dirty="0">
                <a:effectLst/>
                <a:latin typeface="Times New Roman" panose="02020603050405020304" pitchFamily="18" charset="0"/>
                <a:ea typeface="Calibri" panose="020F0502020204030204" pitchFamily="34" charset="0"/>
                <a:cs typeface="Times New Roman" panose="02020603050405020304" pitchFamily="18" charset="0"/>
              </a:rPr>
              <a:t> amsl</a:t>
            </a:r>
          </a:p>
          <a:p>
            <a:pPr marL="0" indent="0">
              <a:lnSpc>
                <a:spcPct val="100000"/>
              </a:lnSpc>
              <a:buNone/>
            </a:pPr>
            <a:r>
              <a:rPr lang="en-US" sz="1600" dirty="0">
                <a:solidFill>
                  <a:schemeClr val="tx2"/>
                </a:solidFill>
                <a:latin typeface="Times New Roman" panose="02020603050405020304" pitchFamily="18" charset="0"/>
                <a:ea typeface="Calibri" panose="020F0502020204030204" pitchFamily="34" charset="0"/>
                <a:cs typeface="Times New Roman" panose="02020603050405020304" pitchFamily="18" charset="0"/>
              </a:rPr>
              <a:t>Conveyance line length: </a:t>
            </a:r>
          </a:p>
          <a:p>
            <a:pPr marL="0" indent="0">
              <a:lnSpc>
                <a:spcPct val="100000"/>
              </a:lnSpc>
              <a:buNone/>
            </a:pPr>
            <a:r>
              <a:rPr lang="en-US" sz="1600" dirty="0">
                <a:latin typeface="Times New Roman" panose="02020603050405020304" pitchFamily="18" charset="0"/>
                <a:ea typeface="Calibri" panose="020F0502020204030204" pitchFamily="34" charset="0"/>
                <a:cs typeface="Times New Roman" panose="02020603050405020304" pitchFamily="18" charset="0"/>
              </a:rPr>
              <a:t>3143 m Sabastia 2 well-deir Sharaf pumping station</a:t>
            </a:r>
          </a:p>
          <a:p>
            <a:pPr marL="0" indent="0">
              <a:lnSpc>
                <a:spcPct val="100000"/>
              </a:lnSpc>
              <a:buNone/>
            </a:pPr>
            <a:r>
              <a:rPr lang="en-US" sz="1600" dirty="0">
                <a:latin typeface="Times New Roman" panose="02020603050405020304" pitchFamily="18" charset="0"/>
                <a:ea typeface="Calibri" panose="020F0502020204030204" pitchFamily="34" charset="0"/>
                <a:cs typeface="Times New Roman" panose="02020603050405020304" pitchFamily="18" charset="0"/>
              </a:rPr>
              <a:t>8557 m deir Sharaf pumping station-ein difna tank</a:t>
            </a:r>
          </a:p>
          <a:p>
            <a:pPr marL="0" indent="0">
              <a:lnSpc>
                <a:spcPct val="100000"/>
              </a:lnSpc>
              <a:buNone/>
            </a:pPr>
            <a:r>
              <a:rPr lang="en-US" sz="160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Pump power</a:t>
            </a:r>
            <a:r>
              <a:rPr lang="en-US" sz="1600" dirty="0">
                <a:solidFill>
                  <a:schemeClr val="tx2"/>
                </a:solidFill>
                <a:latin typeface="Times New Roman" panose="02020603050405020304" pitchFamily="18" charset="0"/>
                <a:ea typeface="Calibri" panose="020F0502020204030204" pitchFamily="34" charset="0"/>
                <a:cs typeface="Times New Roman" panose="02020603050405020304" pitchFamily="18" charset="0"/>
              </a:rPr>
              <a:t>: </a:t>
            </a:r>
          </a:p>
          <a:p>
            <a:pPr marL="0" indent="0">
              <a:lnSpc>
                <a:spcPct val="100000"/>
              </a:lnSpc>
              <a:buNone/>
            </a:pPr>
            <a:r>
              <a:rPr lang="en-US" sz="1600" dirty="0">
                <a:latin typeface="Times New Roman" panose="02020603050405020304" pitchFamily="18" charset="0"/>
                <a:ea typeface="Calibri" panose="020F0502020204030204" pitchFamily="34" charset="0"/>
                <a:cs typeface="Times New Roman" panose="02020603050405020304" pitchFamily="18" charset="0"/>
              </a:rPr>
              <a:t>20 kw Sabastia 2 well-deir Sharaf pumping station</a:t>
            </a:r>
          </a:p>
          <a:p>
            <a:pPr marL="0" indent="0">
              <a:lnSpc>
                <a:spcPct val="100000"/>
              </a:lnSpc>
              <a:buNone/>
            </a:pPr>
            <a:r>
              <a:rPr lang="en-US" sz="1600" dirty="0">
                <a:latin typeface="Times New Roman" panose="02020603050405020304" pitchFamily="18" charset="0"/>
                <a:ea typeface="Calibri" panose="020F0502020204030204" pitchFamily="34" charset="0"/>
                <a:cs typeface="Times New Roman" panose="02020603050405020304" pitchFamily="18" charset="0"/>
              </a:rPr>
              <a:t>110 kw deir Sharaf pumping station-ein difna tank</a:t>
            </a:r>
          </a:p>
          <a:p>
            <a:pPr marL="0" indent="0">
              <a:buNone/>
            </a:pPr>
            <a:endParaRPr lang="en-US" sz="2400" dirty="0">
              <a:solidFill>
                <a:schemeClr val="tx2"/>
              </a:solidFill>
            </a:endParaRPr>
          </a:p>
        </p:txBody>
      </p:sp>
      <p:pic>
        <p:nvPicPr>
          <p:cNvPr id="4" name="Picture 3">
            <a:extLst>
              <a:ext uri="{FF2B5EF4-FFF2-40B4-BE49-F238E27FC236}">
                <a16:creationId xmlns:a16="http://schemas.microsoft.com/office/drawing/2014/main" id="{FB482151-50A0-4CA7-AC6F-D7A754E5AD6F}"/>
              </a:ext>
            </a:extLst>
          </p:cNvPr>
          <p:cNvPicPr>
            <a:picLocks noChangeAspect="1"/>
          </p:cNvPicPr>
          <p:nvPr/>
        </p:nvPicPr>
        <p:blipFill>
          <a:blip r:embed="rId2"/>
          <a:stretch>
            <a:fillRect/>
          </a:stretch>
        </p:blipFill>
        <p:spPr>
          <a:xfrm>
            <a:off x="6096000" y="1389626"/>
            <a:ext cx="5655021" cy="3203369"/>
          </a:xfrm>
          <a:prstGeom prst="rect">
            <a:avLst/>
          </a:prstGeom>
        </p:spPr>
      </p:pic>
    </p:spTree>
    <p:extLst>
      <p:ext uri="{BB962C8B-B14F-4D97-AF65-F5344CB8AC3E}">
        <p14:creationId xmlns:p14="http://schemas.microsoft.com/office/powerpoint/2010/main" val="2249047916"/>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316BE4-FF17-4CBF-817A-906F8107FF80}"/>
              </a:ext>
            </a:extLst>
          </p:cNvPr>
          <p:cNvSpPr>
            <a:spLocks noGrp="1"/>
          </p:cNvSpPr>
          <p:nvPr>
            <p:ph type="title"/>
          </p:nvPr>
        </p:nvSpPr>
        <p:spPr>
          <a:xfrm>
            <a:off x="913149" y="0"/>
            <a:ext cx="10364451" cy="1596177"/>
          </a:xfrm>
        </p:spPr>
        <p:txBody>
          <a:bodyPr/>
          <a:lstStyle/>
          <a:p>
            <a:r>
              <a:rPr lang="en-US" dirty="0">
                <a:solidFill>
                  <a:schemeClr val="tx2"/>
                </a:solidFill>
                <a:latin typeface="Times New Roman" panose="02020603050405020304" pitchFamily="18" charset="0"/>
                <a:cs typeface="Times New Roman" panose="02020603050405020304" pitchFamily="18" charset="0"/>
              </a:rPr>
              <a:t>New resources</a:t>
            </a:r>
            <a:endParaRPr lang="en-US" dirty="0"/>
          </a:p>
        </p:txBody>
      </p:sp>
      <p:sp>
        <p:nvSpPr>
          <p:cNvPr id="3" name="Content Placeholder 2">
            <a:extLst>
              <a:ext uri="{FF2B5EF4-FFF2-40B4-BE49-F238E27FC236}">
                <a16:creationId xmlns:a16="http://schemas.microsoft.com/office/drawing/2014/main" id="{89E16A37-C3C7-429E-A534-A197DA5B6FF3}"/>
              </a:ext>
            </a:extLst>
          </p:cNvPr>
          <p:cNvSpPr>
            <a:spLocks noGrp="1"/>
          </p:cNvSpPr>
          <p:nvPr>
            <p:ph sz="quarter" idx="13"/>
          </p:nvPr>
        </p:nvSpPr>
        <p:spPr>
          <a:xfrm>
            <a:off x="913149" y="1211864"/>
            <a:ext cx="10363826" cy="5646136"/>
          </a:xfrm>
        </p:spPr>
        <p:txBody>
          <a:bodyPr>
            <a:normAutofit/>
          </a:bodyPr>
          <a:lstStyle/>
          <a:p>
            <a:pPr>
              <a:buFontTx/>
              <a:buChar char="-"/>
            </a:pPr>
            <a:r>
              <a:rPr lang="en-US" sz="2400" b="1" dirty="0">
                <a:solidFill>
                  <a:schemeClr val="tx2"/>
                </a:solidFill>
                <a:effectLst/>
                <a:latin typeface="Times New Roman" panose="02020603050405020304" pitchFamily="18" charset="0"/>
                <a:ea typeface="Times New Roman" panose="02020603050405020304" pitchFamily="18" charset="0"/>
                <a:cs typeface="Times New Roman" panose="02020603050405020304" pitchFamily="18" charset="0"/>
              </a:rPr>
              <a:t>Sabastia 1 well expansion</a:t>
            </a:r>
          </a:p>
          <a:p>
            <a:pPr marL="0" indent="0">
              <a:buNone/>
            </a:pPr>
            <a:r>
              <a:rPr lang="en-US" sz="1600" dirty="0">
                <a:solidFill>
                  <a:schemeClr val="tx2"/>
                </a:solidFill>
                <a:latin typeface="Times New Roman" panose="02020603050405020304" pitchFamily="18" charset="0"/>
                <a:ea typeface="Calibri" panose="020F0502020204030204" pitchFamily="34" charset="0"/>
                <a:cs typeface="Arial" panose="020B0604020202020204" pitchFamily="34" charset="0"/>
              </a:rPr>
              <a:t>Operation year: </a:t>
            </a:r>
            <a:r>
              <a:rPr lang="en-US" sz="1600" dirty="0">
                <a:latin typeface="Times New Roman" panose="02020603050405020304" pitchFamily="18" charset="0"/>
                <a:ea typeface="Calibri" panose="020F0502020204030204" pitchFamily="34" charset="0"/>
                <a:cs typeface="Arial" panose="020B0604020202020204" pitchFamily="34" charset="0"/>
              </a:rPr>
              <a:t>2035</a:t>
            </a:r>
            <a:endParaRPr lang="en-US" sz="1600" dirty="0">
              <a:effectLst/>
              <a:latin typeface="Times New Roman" panose="02020603050405020304" pitchFamily="18" charset="0"/>
              <a:ea typeface="Calibri" panose="020F0502020204030204" pitchFamily="34" charset="0"/>
              <a:cs typeface="Arial" panose="020B0604020202020204" pitchFamily="34" charset="0"/>
            </a:endParaRPr>
          </a:p>
          <a:p>
            <a:pPr marL="0" indent="0">
              <a:buNone/>
            </a:pPr>
            <a:r>
              <a:rPr lang="en-US" sz="160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Location: </a:t>
            </a:r>
            <a:r>
              <a:rPr lang="en-US" sz="1600" dirty="0">
                <a:latin typeface="Times New Roman" panose="02020603050405020304" pitchFamily="18" charset="0"/>
                <a:ea typeface="Calibri" panose="020F0502020204030204" pitchFamily="34" charset="0"/>
                <a:cs typeface="Times New Roman" panose="02020603050405020304" pitchFamily="18" charset="0"/>
              </a:rPr>
              <a:t>Sabastia village</a:t>
            </a:r>
            <a:endParaRPr lang="en-US" sz="1600" dirty="0">
              <a:effectLst/>
              <a:latin typeface="Times New Roman" panose="02020603050405020304" pitchFamily="18" charset="0"/>
              <a:ea typeface="Calibri" panose="020F0502020204030204" pitchFamily="34" charset="0"/>
              <a:cs typeface="Times New Roman" panose="02020603050405020304" pitchFamily="18" charset="0"/>
            </a:endParaRPr>
          </a:p>
          <a:p>
            <a:pPr marL="0" indent="0">
              <a:buNone/>
            </a:pPr>
            <a:r>
              <a:rPr lang="en-US" sz="1600" dirty="0">
                <a:solidFill>
                  <a:schemeClr val="tx2"/>
                </a:solidFill>
                <a:latin typeface="Times New Roman" panose="02020603050405020304" pitchFamily="18" charset="0"/>
                <a:ea typeface="Calibri" panose="020F0502020204030204" pitchFamily="34" charset="0"/>
                <a:cs typeface="Times New Roman" panose="02020603050405020304" pitchFamily="18" charset="0"/>
              </a:rPr>
              <a:t>Coordinates: </a:t>
            </a:r>
            <a:r>
              <a:rPr lang="en-US" sz="1800" dirty="0">
                <a:effectLst/>
                <a:latin typeface="Times New Roman" panose="02020603050405020304" pitchFamily="18" charset="0"/>
                <a:ea typeface="Calibri" panose="020F0502020204030204" pitchFamily="34" charset="0"/>
              </a:rPr>
              <a:t>X:166100 / Y:187020</a:t>
            </a:r>
            <a:endParaRPr lang="en-US" sz="1600" dirty="0">
              <a:solidFill>
                <a:schemeClr val="tx2"/>
              </a:solidFill>
              <a:latin typeface="Times New Roman" panose="02020603050405020304" pitchFamily="18" charset="0"/>
              <a:ea typeface="Calibri" panose="020F0502020204030204" pitchFamily="34" charset="0"/>
              <a:cs typeface="Times New Roman" panose="02020603050405020304" pitchFamily="18" charset="0"/>
            </a:endParaRPr>
          </a:p>
          <a:p>
            <a:pPr marL="0" indent="0">
              <a:buNone/>
            </a:pPr>
            <a:r>
              <a:rPr lang="en-US" sz="1600" dirty="0">
                <a:solidFill>
                  <a:schemeClr val="tx2"/>
                </a:solidFill>
                <a:latin typeface="Times New Roman" panose="02020603050405020304" pitchFamily="18" charset="0"/>
                <a:ea typeface="Calibri" panose="020F0502020204030204" pitchFamily="34" charset="0"/>
              </a:rPr>
              <a:t>Elevation: </a:t>
            </a:r>
            <a:r>
              <a:rPr lang="en-US" sz="1600" dirty="0">
                <a:latin typeface="Times New Roman" panose="02020603050405020304" pitchFamily="18" charset="0"/>
                <a:ea typeface="Calibri" panose="020F0502020204030204" pitchFamily="34" charset="0"/>
              </a:rPr>
              <a:t>249 AMSL</a:t>
            </a:r>
          </a:p>
          <a:p>
            <a:pPr marL="0" indent="0">
              <a:buNone/>
            </a:pPr>
            <a:r>
              <a:rPr lang="en-US" sz="1600" dirty="0">
                <a:solidFill>
                  <a:schemeClr val="tx2"/>
                </a:solidFill>
                <a:effectLst/>
                <a:latin typeface="Times New Roman" panose="02020603050405020304" pitchFamily="18" charset="0"/>
                <a:ea typeface="Calibri" panose="020F0502020204030204" pitchFamily="34" charset="0"/>
              </a:rPr>
              <a:t>Productivity: </a:t>
            </a:r>
            <a:r>
              <a:rPr lang="en-US" sz="1600" dirty="0">
                <a:effectLst/>
                <a:latin typeface="Times New Roman" panose="02020603050405020304" pitchFamily="18" charset="0"/>
                <a:ea typeface="Calibri" panose="020F0502020204030204" pitchFamily="34" charset="0"/>
              </a:rPr>
              <a:t>80 </a:t>
            </a:r>
            <a:r>
              <a:rPr lang="en-US" sz="1600" dirty="0">
                <a:latin typeface="Times New Roman" panose="02020603050405020304" pitchFamily="18" charset="0"/>
                <a:ea typeface="Calibri" panose="020F0502020204030204" pitchFamily="34" charset="0"/>
                <a:cs typeface="Times New Roman" panose="02020603050405020304" pitchFamily="18" charset="0"/>
              </a:rPr>
              <a:t>m3/hour</a:t>
            </a:r>
            <a:endParaRPr lang="en-US" sz="160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endParaRPr>
          </a:p>
          <a:p>
            <a:pPr marL="0" indent="0">
              <a:lnSpc>
                <a:spcPct val="100000"/>
              </a:lnSpc>
              <a:buNone/>
            </a:pPr>
            <a:r>
              <a:rPr lang="en-US" sz="160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tank elevation: </a:t>
            </a:r>
            <a:r>
              <a:rPr lang="en-US" sz="1600" dirty="0">
                <a:latin typeface="Times New Roman" panose="02020603050405020304" pitchFamily="18" charset="0"/>
                <a:ea typeface="Calibri" panose="020F0502020204030204" pitchFamily="34" charset="0"/>
                <a:cs typeface="Times New Roman" panose="02020603050405020304" pitchFamily="18" charset="0"/>
              </a:rPr>
              <a:t>455</a:t>
            </a:r>
            <a:r>
              <a:rPr lang="en-US" sz="1600" dirty="0">
                <a:effectLst/>
                <a:latin typeface="Times New Roman" panose="02020603050405020304" pitchFamily="18" charset="0"/>
                <a:ea typeface="Calibri" panose="020F0502020204030204" pitchFamily="34" charset="0"/>
                <a:cs typeface="Times New Roman" panose="02020603050405020304" pitchFamily="18" charset="0"/>
              </a:rPr>
              <a:t> amsl</a:t>
            </a:r>
          </a:p>
          <a:p>
            <a:pPr marL="0" indent="0">
              <a:lnSpc>
                <a:spcPct val="100000"/>
              </a:lnSpc>
              <a:buNone/>
            </a:pPr>
            <a:r>
              <a:rPr lang="en-US" sz="1600" dirty="0">
                <a:solidFill>
                  <a:schemeClr val="tx2"/>
                </a:solidFill>
                <a:latin typeface="Times New Roman" panose="02020603050405020304" pitchFamily="18" charset="0"/>
                <a:ea typeface="Calibri" panose="020F0502020204030204" pitchFamily="34" charset="0"/>
                <a:cs typeface="Times New Roman" panose="02020603050405020304" pitchFamily="18" charset="0"/>
              </a:rPr>
              <a:t>Conveyance line length: </a:t>
            </a:r>
          </a:p>
          <a:p>
            <a:pPr marL="0" indent="0">
              <a:lnSpc>
                <a:spcPct val="100000"/>
              </a:lnSpc>
              <a:buNone/>
            </a:pPr>
            <a:r>
              <a:rPr lang="en-US" sz="1600" dirty="0">
                <a:latin typeface="Times New Roman" panose="02020603050405020304" pitchFamily="18" charset="0"/>
                <a:ea typeface="Calibri" panose="020F0502020204030204" pitchFamily="34" charset="0"/>
                <a:cs typeface="Times New Roman" panose="02020603050405020304" pitchFamily="18" charset="0"/>
              </a:rPr>
              <a:t>3143 m Sabastia 2 well-deir Sharaf pumping station</a:t>
            </a:r>
          </a:p>
          <a:p>
            <a:pPr marL="0" indent="0">
              <a:lnSpc>
                <a:spcPct val="100000"/>
              </a:lnSpc>
              <a:buNone/>
            </a:pPr>
            <a:r>
              <a:rPr lang="en-US" sz="1600" dirty="0">
                <a:latin typeface="Times New Roman" panose="02020603050405020304" pitchFamily="18" charset="0"/>
                <a:ea typeface="Calibri" panose="020F0502020204030204" pitchFamily="34" charset="0"/>
                <a:cs typeface="Times New Roman" panose="02020603050405020304" pitchFamily="18" charset="0"/>
              </a:rPr>
              <a:t>8557 m deir Sharaf pumping station-ein difna tank</a:t>
            </a:r>
          </a:p>
          <a:p>
            <a:pPr marL="0" indent="0">
              <a:lnSpc>
                <a:spcPct val="100000"/>
              </a:lnSpc>
              <a:buNone/>
            </a:pPr>
            <a:r>
              <a:rPr lang="en-US" sz="160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Pump power</a:t>
            </a:r>
            <a:r>
              <a:rPr lang="en-US" sz="1600" dirty="0">
                <a:solidFill>
                  <a:schemeClr val="tx2"/>
                </a:solidFill>
                <a:latin typeface="Times New Roman" panose="02020603050405020304" pitchFamily="18" charset="0"/>
                <a:ea typeface="Calibri" panose="020F0502020204030204" pitchFamily="34" charset="0"/>
                <a:cs typeface="Times New Roman" panose="02020603050405020304" pitchFamily="18" charset="0"/>
              </a:rPr>
              <a:t>: </a:t>
            </a:r>
          </a:p>
          <a:p>
            <a:pPr marL="0" indent="0">
              <a:lnSpc>
                <a:spcPct val="100000"/>
              </a:lnSpc>
              <a:buNone/>
            </a:pPr>
            <a:r>
              <a:rPr lang="en-US" sz="1600" dirty="0">
                <a:latin typeface="Times New Roman" panose="02020603050405020304" pitchFamily="18" charset="0"/>
                <a:ea typeface="Calibri" panose="020F0502020204030204" pitchFamily="34" charset="0"/>
                <a:cs typeface="Times New Roman" panose="02020603050405020304" pitchFamily="18" charset="0"/>
              </a:rPr>
              <a:t>20 kw Sabastia 2 well-deir Sharaf pumping station</a:t>
            </a:r>
          </a:p>
          <a:p>
            <a:pPr marL="0" indent="0">
              <a:lnSpc>
                <a:spcPct val="100000"/>
              </a:lnSpc>
              <a:buNone/>
            </a:pPr>
            <a:r>
              <a:rPr lang="en-US" sz="1600" dirty="0">
                <a:latin typeface="Times New Roman" panose="02020603050405020304" pitchFamily="18" charset="0"/>
                <a:ea typeface="Calibri" panose="020F0502020204030204" pitchFamily="34" charset="0"/>
                <a:cs typeface="Times New Roman" panose="02020603050405020304" pitchFamily="18" charset="0"/>
              </a:rPr>
              <a:t>110 kw deir Sharaf pumping station-ein difna tank</a:t>
            </a:r>
          </a:p>
          <a:p>
            <a:pPr marL="0" indent="0">
              <a:buNone/>
            </a:pPr>
            <a:endParaRPr lang="en-US" sz="2400" b="1" dirty="0">
              <a:solidFill>
                <a:schemeClr val="tx2"/>
              </a:solidFill>
              <a:effectLst/>
              <a:latin typeface="Times New Roman" panose="02020603050405020304" pitchFamily="18" charset="0"/>
              <a:ea typeface="Times New Roman" panose="02020603050405020304" pitchFamily="18" charset="0"/>
              <a:cs typeface="Times New Roman" panose="02020603050405020304" pitchFamily="18" charset="0"/>
            </a:endParaRPr>
          </a:p>
          <a:p>
            <a:pPr marL="0" indent="0">
              <a:buNone/>
            </a:pPr>
            <a:endParaRPr lang="en-US" sz="2400" dirty="0">
              <a:solidFill>
                <a:schemeClr val="tx2"/>
              </a:solidFill>
              <a:latin typeface="Times New Roman" panose="02020603050405020304" pitchFamily="18" charset="0"/>
              <a:cs typeface="Times New Roman" panose="02020603050405020304" pitchFamily="18" charset="0"/>
            </a:endParaRPr>
          </a:p>
        </p:txBody>
      </p:sp>
      <p:pic>
        <p:nvPicPr>
          <p:cNvPr id="4" name="Picture 3">
            <a:extLst>
              <a:ext uri="{FF2B5EF4-FFF2-40B4-BE49-F238E27FC236}">
                <a16:creationId xmlns:a16="http://schemas.microsoft.com/office/drawing/2014/main" id="{0EDF247E-A034-4FC6-A77F-25FE4CE4F0CE}"/>
              </a:ext>
            </a:extLst>
          </p:cNvPr>
          <p:cNvPicPr>
            <a:picLocks noChangeAspect="1"/>
          </p:cNvPicPr>
          <p:nvPr/>
        </p:nvPicPr>
        <p:blipFill>
          <a:blip r:embed="rId2"/>
          <a:stretch>
            <a:fillRect/>
          </a:stretch>
        </p:blipFill>
        <p:spPr>
          <a:xfrm>
            <a:off x="6215271" y="1439283"/>
            <a:ext cx="5512904" cy="3107174"/>
          </a:xfrm>
          <a:prstGeom prst="rect">
            <a:avLst/>
          </a:prstGeom>
        </p:spPr>
      </p:pic>
    </p:spTree>
    <p:extLst>
      <p:ext uri="{BB962C8B-B14F-4D97-AF65-F5344CB8AC3E}">
        <p14:creationId xmlns:p14="http://schemas.microsoft.com/office/powerpoint/2010/main" val="2573154479"/>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75ECB08-2D38-4A8A-BEAD-454E53153915}"/>
              </a:ext>
            </a:extLst>
          </p:cNvPr>
          <p:cNvSpPr>
            <a:spLocks noGrp="1"/>
          </p:cNvSpPr>
          <p:nvPr>
            <p:ph type="title"/>
          </p:nvPr>
        </p:nvSpPr>
        <p:spPr>
          <a:xfrm>
            <a:off x="913774" y="0"/>
            <a:ext cx="10364451" cy="1596177"/>
          </a:xfrm>
        </p:spPr>
        <p:txBody>
          <a:bodyPr/>
          <a:lstStyle/>
          <a:p>
            <a:r>
              <a:rPr lang="en-US" dirty="0">
                <a:solidFill>
                  <a:schemeClr val="tx2"/>
                </a:solidFill>
                <a:latin typeface="Times New Roman" panose="02020603050405020304" pitchFamily="18" charset="0"/>
                <a:cs typeface="Times New Roman" panose="02020603050405020304" pitchFamily="18" charset="0"/>
              </a:rPr>
              <a:t>Remaining gap</a:t>
            </a:r>
          </a:p>
        </p:txBody>
      </p:sp>
      <p:pic>
        <p:nvPicPr>
          <p:cNvPr id="7" name="Content Placeholder 6">
            <a:extLst>
              <a:ext uri="{FF2B5EF4-FFF2-40B4-BE49-F238E27FC236}">
                <a16:creationId xmlns:a16="http://schemas.microsoft.com/office/drawing/2014/main" id="{8289CC59-97F4-474D-8683-332CAEB9AACA}"/>
              </a:ext>
            </a:extLst>
          </p:cNvPr>
          <p:cNvPicPr>
            <a:picLocks noGrp="1" noChangeAspect="1"/>
          </p:cNvPicPr>
          <p:nvPr>
            <p:ph sz="quarter" idx="13"/>
          </p:nvPr>
        </p:nvPicPr>
        <p:blipFill>
          <a:blip r:embed="rId2"/>
          <a:stretch>
            <a:fillRect/>
          </a:stretch>
        </p:blipFill>
        <p:spPr>
          <a:xfrm>
            <a:off x="1702325" y="1596177"/>
            <a:ext cx="8787350" cy="5261823"/>
          </a:xfrm>
          <a:prstGeom prst="rect">
            <a:avLst/>
          </a:prstGeom>
        </p:spPr>
      </p:pic>
    </p:spTree>
    <p:extLst>
      <p:ext uri="{BB962C8B-B14F-4D97-AF65-F5344CB8AC3E}">
        <p14:creationId xmlns:p14="http://schemas.microsoft.com/office/powerpoint/2010/main" val="4049462262"/>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860B7D-6619-4A73-8881-2F3217C77CFF}"/>
              </a:ext>
            </a:extLst>
          </p:cNvPr>
          <p:cNvSpPr>
            <a:spLocks noGrp="1"/>
          </p:cNvSpPr>
          <p:nvPr>
            <p:ph type="title"/>
          </p:nvPr>
        </p:nvSpPr>
        <p:spPr>
          <a:xfrm>
            <a:off x="913149" y="0"/>
            <a:ext cx="10364451" cy="1596177"/>
          </a:xfrm>
        </p:spPr>
        <p:txBody>
          <a:bodyPr/>
          <a:lstStyle/>
          <a:p>
            <a:r>
              <a:rPr lang="en-US" dirty="0">
                <a:solidFill>
                  <a:schemeClr val="tx2"/>
                </a:solidFill>
                <a:latin typeface="Times New Roman" panose="02020603050405020304" pitchFamily="18" charset="0"/>
                <a:cs typeface="Times New Roman" panose="02020603050405020304" pitchFamily="18" charset="0"/>
              </a:rPr>
              <a:t>Conveyance lines</a:t>
            </a:r>
            <a:endParaRPr lang="en-US" dirty="0"/>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2C913FEA-0E06-44E0-BA84-DDFA0F9486F0}"/>
                  </a:ext>
                </a:extLst>
              </p:cNvPr>
              <p:cNvSpPr>
                <a:spLocks noGrp="1"/>
              </p:cNvSpPr>
              <p:nvPr>
                <p:ph sz="quarter" idx="13"/>
              </p:nvPr>
            </p:nvSpPr>
            <p:spPr>
              <a:xfrm>
                <a:off x="913149" y="1596177"/>
                <a:ext cx="10363826" cy="5261823"/>
              </a:xfrm>
            </p:spPr>
            <p:txBody>
              <a:bodyPr>
                <a:normAutofit/>
              </a:bodyPr>
              <a:lstStyle/>
              <a:p>
                <a:pPr marL="0" indent="0" algn="ctr">
                  <a:buNone/>
                </a:pPr>
                <a:r>
                  <a:rPr lang="en-US" sz="2400" dirty="0">
                    <a:solidFill>
                      <a:schemeClr val="tx2"/>
                    </a:solidFill>
                    <a:latin typeface="Times New Roman" panose="02020603050405020304" pitchFamily="18" charset="0"/>
                    <a:cs typeface="Times New Roman" panose="02020603050405020304" pitchFamily="18" charset="0"/>
                  </a:rPr>
                  <a:t>- Sabastia-nablus conveyance line</a:t>
                </a:r>
              </a:p>
              <a:p>
                <a:pPr marL="0" indent="0" algn="ctr">
                  <a:buNone/>
                </a:pPr>
                <a:r>
                  <a:rPr lang="en-US" sz="1600" dirty="0">
                    <a:solidFill>
                      <a:schemeClr val="tx2"/>
                    </a:solidFill>
                    <a:latin typeface="Times New Roman" panose="02020603050405020304" pitchFamily="18" charset="0"/>
                    <a:cs typeface="Times New Roman" panose="02020603050405020304" pitchFamily="18" charset="0"/>
                  </a:rPr>
                  <a:t>Construction year: </a:t>
                </a:r>
                <a:r>
                  <a:rPr lang="en-US" sz="1600" dirty="0">
                    <a:latin typeface="Times New Roman" panose="02020603050405020304" pitchFamily="18" charset="0"/>
                    <a:cs typeface="Times New Roman" panose="02020603050405020304" pitchFamily="18" charset="0"/>
                  </a:rPr>
                  <a:t>2008</a:t>
                </a:r>
                <a:endParaRPr lang="en-US" sz="1600" dirty="0">
                  <a:solidFill>
                    <a:schemeClr val="tx2"/>
                  </a:solidFill>
                  <a:latin typeface="Times New Roman" panose="02020603050405020304" pitchFamily="18" charset="0"/>
                  <a:cs typeface="Times New Roman" panose="02020603050405020304" pitchFamily="18" charset="0"/>
                </a:endParaRPr>
              </a:p>
              <a:p>
                <a:pPr marL="0" indent="0" algn="ctr">
                  <a:buNone/>
                </a:pPr>
                <a:r>
                  <a:rPr lang="en-US" sz="1600" dirty="0">
                    <a:solidFill>
                      <a:schemeClr val="tx2"/>
                    </a:solidFill>
                    <a:latin typeface="Times New Roman" panose="02020603050405020304" pitchFamily="18" charset="0"/>
                    <a:cs typeface="Times New Roman" panose="02020603050405020304" pitchFamily="18" charset="0"/>
                  </a:rPr>
                  <a:t>Location: </a:t>
                </a:r>
                <a:r>
                  <a:rPr lang="en-US" sz="1600" dirty="0">
                    <a:latin typeface="Times New Roman" panose="02020603050405020304" pitchFamily="18" charset="0"/>
                    <a:cs typeface="Times New Roman" panose="02020603050405020304" pitchFamily="18" charset="0"/>
                  </a:rPr>
                  <a:t>Sabastia 1 well to ein beit alma’ tank</a:t>
                </a:r>
              </a:p>
              <a:p>
                <a:pPr marL="0" indent="0" algn="ctr">
                  <a:buNone/>
                </a:pPr>
                <a:r>
                  <a:rPr lang="en-US" sz="1600" dirty="0">
                    <a:solidFill>
                      <a:schemeClr val="tx2"/>
                    </a:solidFill>
                    <a:latin typeface="Times New Roman" panose="02020603050405020304" pitchFamily="18" charset="0"/>
                    <a:cs typeface="Times New Roman" panose="02020603050405020304" pitchFamily="18" charset="0"/>
                  </a:rPr>
                  <a:t>Current transported water: </a:t>
                </a:r>
                <a:r>
                  <a:rPr lang="en-US" sz="1600" dirty="0">
                    <a:latin typeface="Times New Roman" panose="02020603050405020304" pitchFamily="18" charset="0"/>
                    <a:cs typeface="Times New Roman" panose="02020603050405020304" pitchFamily="18" charset="0"/>
                  </a:rPr>
                  <a:t>388 m3/hour</a:t>
                </a:r>
              </a:p>
              <a:p>
                <a:pPr marL="0" indent="0" algn="ctr">
                  <a:buNone/>
                </a:pPr>
                <a:r>
                  <a:rPr lang="en-US" sz="1600" dirty="0">
                    <a:solidFill>
                      <a:schemeClr val="tx2"/>
                    </a:solidFill>
                    <a:latin typeface="Times New Roman" panose="02020603050405020304" pitchFamily="18" charset="0"/>
                    <a:cs typeface="Times New Roman" panose="02020603050405020304" pitchFamily="18" charset="0"/>
                  </a:rPr>
                  <a:t>Future transported water: </a:t>
                </a:r>
                <a:r>
                  <a:rPr lang="en-US" sz="1600" dirty="0">
                    <a:latin typeface="Times New Roman" panose="02020603050405020304" pitchFamily="18" charset="0"/>
                    <a:cs typeface="Times New Roman" panose="02020603050405020304" pitchFamily="18" charset="0"/>
                  </a:rPr>
                  <a:t>568 m3/hour</a:t>
                </a:r>
              </a:p>
              <a:p>
                <a:pPr marL="0" indent="0" algn="ctr">
                  <a:buNone/>
                </a:pPr>
                <a:r>
                  <a:rPr lang="en-US" sz="1600" dirty="0">
                    <a:solidFill>
                      <a:schemeClr val="tx2"/>
                    </a:solidFill>
                    <a:latin typeface="Times New Roman" panose="02020603050405020304" pitchFamily="18" charset="0"/>
                    <a:cs typeface="Times New Roman" panose="02020603050405020304" pitchFamily="18" charset="0"/>
                  </a:rPr>
                  <a:t>Diameter: </a:t>
                </a:r>
                <a:r>
                  <a:rPr lang="en-US" sz="1600" dirty="0">
                    <a:latin typeface="Times New Roman" panose="02020603050405020304" pitchFamily="18" charset="0"/>
                    <a:cs typeface="Times New Roman" panose="02020603050405020304" pitchFamily="18" charset="0"/>
                  </a:rPr>
                  <a:t>12 inch</a:t>
                </a:r>
              </a:p>
              <a:p>
                <a:pPr marL="0" indent="0" algn="ctr">
                  <a:buNone/>
                </a:pPr>
                <a:r>
                  <a:rPr lang="en-US" sz="1600" dirty="0">
                    <a:solidFill>
                      <a:schemeClr val="tx2"/>
                    </a:solidFill>
                    <a:latin typeface="Times New Roman" panose="02020603050405020304" pitchFamily="18" charset="0"/>
                    <a:cs typeface="Times New Roman" panose="02020603050405020304" pitchFamily="18" charset="0"/>
                  </a:rPr>
                  <a:t>Current velocity: </a:t>
                </a:r>
                <a:r>
                  <a:rPr lang="en-US" sz="1600" dirty="0">
                    <a:latin typeface="Times New Roman" panose="02020603050405020304" pitchFamily="18" charset="0"/>
                    <a:cs typeface="Times New Roman" panose="02020603050405020304" pitchFamily="18" charset="0"/>
                  </a:rPr>
                  <a:t>1.52 m/s</a:t>
                </a:r>
              </a:p>
              <a:p>
                <a:pPr marL="0" indent="0" algn="ctr">
                  <a:buNone/>
                </a:pPr>
                <a14:m>
                  <m:oMath xmlns:m="http://schemas.openxmlformats.org/officeDocument/2006/math">
                    <m:f>
                      <m:fPr>
                        <m:ctrlPr>
                          <a:rPr lang="en-US" sz="1600" i="1" smtClean="0">
                            <a:effectLst/>
                            <a:latin typeface="Cambria Math" panose="02040503050406030204" pitchFamily="18" charset="0"/>
                            <a:ea typeface="Calibri" panose="020F0502020204030204" pitchFamily="34" charset="0"/>
                            <a:cs typeface="Times New Roman" panose="02020603050405020304" pitchFamily="18" charset="0"/>
                          </a:rPr>
                        </m:ctrlPr>
                      </m:fPr>
                      <m:num>
                        <m:r>
                          <a:rPr lang="en-US" sz="1600" i="1">
                            <a:effectLst/>
                            <a:latin typeface="Cambria Math" panose="02040503050406030204" pitchFamily="18" charset="0"/>
                            <a:ea typeface="Calibri" panose="020F0502020204030204" pitchFamily="34" charset="0"/>
                            <a:cs typeface="Times New Roman" panose="02020603050405020304" pitchFamily="18" charset="0"/>
                          </a:rPr>
                          <m:t>388</m:t>
                        </m:r>
                      </m:num>
                      <m:den>
                        <m:r>
                          <a:rPr lang="en-US" sz="1600" i="1">
                            <a:effectLst/>
                            <a:latin typeface="Cambria Math" panose="02040503050406030204" pitchFamily="18" charset="0"/>
                            <a:ea typeface="Calibri" panose="020F0502020204030204" pitchFamily="34" charset="0"/>
                            <a:cs typeface="Times New Roman" panose="02020603050405020304" pitchFamily="18" charset="0"/>
                          </a:rPr>
                          <m:t>3600</m:t>
                        </m:r>
                      </m:den>
                    </m:f>
                    <m:r>
                      <a:rPr lang="en-US" sz="1600" i="1">
                        <a:effectLst/>
                        <a:latin typeface="Cambria Math" panose="02040503050406030204" pitchFamily="18" charset="0"/>
                        <a:ea typeface="Calibri" panose="020F0502020204030204" pitchFamily="34" charset="0"/>
                        <a:cs typeface="Times New Roman" panose="02020603050405020304" pitchFamily="18" charset="0"/>
                      </a:rPr>
                      <m:t>=</m:t>
                    </m:r>
                    <m:r>
                      <a:rPr lang="en-US" sz="1600" i="1">
                        <a:effectLst/>
                        <a:latin typeface="Cambria Math" panose="02040503050406030204" pitchFamily="18" charset="0"/>
                        <a:ea typeface="Calibri" panose="020F0502020204030204" pitchFamily="34" charset="0"/>
                        <a:cs typeface="Times New Roman" panose="02020603050405020304" pitchFamily="18" charset="0"/>
                      </a:rPr>
                      <m:t>𝑉</m:t>
                    </m:r>
                    <m:r>
                      <a:rPr lang="en-US" sz="1600" i="1">
                        <a:effectLst/>
                        <a:latin typeface="Cambria Math" panose="02040503050406030204" pitchFamily="18" charset="0"/>
                        <a:ea typeface="Calibri" panose="020F0502020204030204" pitchFamily="34" charset="0"/>
                        <a:cs typeface="Times New Roman" panose="02020603050405020304" pitchFamily="18" charset="0"/>
                      </a:rPr>
                      <m:t>∗ </m:t>
                    </m:r>
                    <m:f>
                      <m:fPr>
                        <m:ctrlPr>
                          <a:rPr lang="en-US" sz="1600" i="1">
                            <a:effectLst/>
                            <a:latin typeface="Cambria Math" panose="02040503050406030204" pitchFamily="18" charset="0"/>
                            <a:ea typeface="Calibri" panose="020F0502020204030204" pitchFamily="34" charset="0"/>
                            <a:cs typeface="Times New Roman" panose="02020603050405020304" pitchFamily="18" charset="0"/>
                          </a:rPr>
                        </m:ctrlPr>
                      </m:fPr>
                      <m:num>
                        <m:r>
                          <a:rPr lang="en-US" sz="1600" i="1">
                            <a:effectLst/>
                            <a:latin typeface="Cambria Math" panose="02040503050406030204" pitchFamily="18" charset="0"/>
                            <a:ea typeface="Calibri" panose="020F0502020204030204" pitchFamily="34" charset="0"/>
                            <a:cs typeface="Times New Roman" panose="02020603050405020304" pitchFamily="18" charset="0"/>
                          </a:rPr>
                          <m:t>0</m:t>
                        </m:r>
                        <m:r>
                          <a:rPr lang="en-US" sz="1600" i="1">
                            <a:effectLst/>
                            <a:latin typeface="Cambria Math" panose="02040503050406030204" pitchFamily="18" charset="0"/>
                            <a:ea typeface="Calibri" panose="020F0502020204030204" pitchFamily="34" charset="0"/>
                            <a:cs typeface="Times New Roman" panose="02020603050405020304" pitchFamily="18" charset="0"/>
                          </a:rPr>
                          <m:t>.</m:t>
                        </m:r>
                        <m:r>
                          <a:rPr lang="en-US" sz="1600" i="1">
                            <a:effectLst/>
                            <a:latin typeface="Cambria Math" panose="02040503050406030204" pitchFamily="18" charset="0"/>
                            <a:ea typeface="Calibri" panose="020F0502020204030204" pitchFamily="34" charset="0"/>
                            <a:cs typeface="Times New Roman" panose="02020603050405020304" pitchFamily="18" charset="0"/>
                          </a:rPr>
                          <m:t>3</m:t>
                        </m:r>
                        <m:r>
                          <a:rPr lang="en-US" sz="1600" i="1">
                            <a:effectLst/>
                            <a:latin typeface="Cambria Math" panose="02040503050406030204" pitchFamily="18" charset="0"/>
                            <a:ea typeface="Calibri" panose="020F0502020204030204" pitchFamily="34" charset="0"/>
                            <a:cs typeface="Times New Roman" panose="02020603050405020304" pitchFamily="18" charset="0"/>
                          </a:rPr>
                          <m:t>^</m:t>
                        </m:r>
                        <m:r>
                          <a:rPr lang="en-US" sz="1600" i="1">
                            <a:effectLst/>
                            <a:latin typeface="Cambria Math" panose="02040503050406030204" pitchFamily="18" charset="0"/>
                            <a:ea typeface="Calibri" panose="020F0502020204030204" pitchFamily="34" charset="0"/>
                            <a:cs typeface="Times New Roman" panose="02020603050405020304" pitchFamily="18" charset="0"/>
                          </a:rPr>
                          <m:t>2</m:t>
                        </m:r>
                      </m:num>
                      <m:den>
                        <m:r>
                          <a:rPr lang="en-US" sz="1600" i="1">
                            <a:effectLst/>
                            <a:latin typeface="Cambria Math" panose="02040503050406030204" pitchFamily="18" charset="0"/>
                            <a:ea typeface="Calibri" panose="020F0502020204030204" pitchFamily="34" charset="0"/>
                            <a:cs typeface="Times New Roman" panose="02020603050405020304" pitchFamily="18" charset="0"/>
                          </a:rPr>
                          <m:t>4</m:t>
                        </m:r>
                      </m:den>
                    </m:f>
                    <m:r>
                      <a:rPr lang="en-US" sz="1600" i="1">
                        <a:effectLst/>
                        <a:latin typeface="Cambria Math" panose="02040503050406030204" pitchFamily="18" charset="0"/>
                        <a:ea typeface="Calibri" panose="020F0502020204030204" pitchFamily="34" charset="0"/>
                        <a:cs typeface="Times New Roman" panose="02020603050405020304" pitchFamily="18" charset="0"/>
                      </a:rPr>
                      <m:t>𝜋</m:t>
                    </m:r>
                  </m:oMath>
                </a14:m>
                <a:r>
                  <a:rPr lang="en-US" sz="1600"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en-US" sz="1600" dirty="0">
                    <a:effectLst/>
                    <a:latin typeface="Times New Roman" panose="02020603050405020304" pitchFamily="18" charset="0"/>
                    <a:ea typeface="Times New Roman" panose="02020603050405020304" pitchFamily="18" charset="0"/>
                    <a:cs typeface="Times New Roman" panose="02020603050405020304" pitchFamily="18" charset="0"/>
                    <a:sym typeface="Wingdings" panose="05000000000000000000" pitchFamily="2" charset="2"/>
                  </a:rPr>
                  <a:t></a:t>
                </a:r>
                <a:r>
                  <a:rPr lang="en-US" sz="1600" dirty="0">
                    <a:effectLst/>
                    <a:latin typeface="Times New Roman" panose="02020603050405020304" pitchFamily="18" charset="0"/>
                    <a:ea typeface="Times New Roman" panose="02020603050405020304" pitchFamily="18" charset="0"/>
                    <a:cs typeface="Times New Roman" panose="02020603050405020304" pitchFamily="18" charset="0"/>
                  </a:rPr>
                  <a:t> V = 1.52 m/s</a:t>
                </a:r>
              </a:p>
              <a:p>
                <a:pPr marL="0" indent="0" algn="ctr">
                  <a:buNone/>
                </a:pPr>
                <a:r>
                  <a:rPr lang="en-US" sz="160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Future velocity</a:t>
                </a:r>
                <a:r>
                  <a:rPr lang="en-US" sz="1600" dirty="0">
                    <a:solidFill>
                      <a:schemeClr val="tx2"/>
                    </a:solidFill>
                    <a:latin typeface="Times New Roman" panose="02020603050405020304" pitchFamily="18" charset="0"/>
                    <a:ea typeface="Calibri" panose="020F0502020204030204" pitchFamily="34" charset="0"/>
                    <a:cs typeface="Times New Roman" panose="02020603050405020304" pitchFamily="18" charset="0"/>
                  </a:rPr>
                  <a:t>: </a:t>
                </a:r>
                <a:r>
                  <a:rPr lang="en-US" sz="1600" dirty="0">
                    <a:latin typeface="Times New Roman" panose="02020603050405020304" pitchFamily="18" charset="0"/>
                    <a:ea typeface="Calibri" panose="020F0502020204030204" pitchFamily="34" charset="0"/>
                    <a:cs typeface="Times New Roman" panose="02020603050405020304" pitchFamily="18" charset="0"/>
                  </a:rPr>
                  <a:t>2.3 m/s</a:t>
                </a:r>
              </a:p>
              <a:p>
                <a:pPr marL="0" indent="0" algn="ctr">
                  <a:buNone/>
                </a:pPr>
                <a14:m>
                  <m:oMath xmlns:m="http://schemas.openxmlformats.org/officeDocument/2006/math">
                    <m:f>
                      <m:fPr>
                        <m:ctrlPr>
                          <a:rPr lang="en-US" sz="1600" i="1" smtClean="0">
                            <a:effectLst/>
                            <a:latin typeface="Cambria Math" panose="02040503050406030204" pitchFamily="18" charset="0"/>
                            <a:ea typeface="Calibri" panose="020F0502020204030204" pitchFamily="34" charset="0"/>
                            <a:cs typeface="Times New Roman" panose="02020603050405020304" pitchFamily="18" charset="0"/>
                          </a:rPr>
                        </m:ctrlPr>
                      </m:fPr>
                      <m:num>
                        <m:r>
                          <a:rPr lang="en-US" sz="1600" i="1">
                            <a:effectLst/>
                            <a:latin typeface="Cambria Math" panose="02040503050406030204" pitchFamily="18" charset="0"/>
                            <a:ea typeface="Calibri" panose="020F0502020204030204" pitchFamily="34" charset="0"/>
                            <a:cs typeface="Times New Roman" panose="02020603050405020304" pitchFamily="18" charset="0"/>
                          </a:rPr>
                          <m:t>568</m:t>
                        </m:r>
                      </m:num>
                      <m:den>
                        <m:r>
                          <a:rPr lang="en-US" sz="1600" i="1">
                            <a:effectLst/>
                            <a:latin typeface="Cambria Math" panose="02040503050406030204" pitchFamily="18" charset="0"/>
                            <a:ea typeface="Calibri" panose="020F0502020204030204" pitchFamily="34" charset="0"/>
                            <a:cs typeface="Times New Roman" panose="02020603050405020304" pitchFamily="18" charset="0"/>
                          </a:rPr>
                          <m:t>3600</m:t>
                        </m:r>
                      </m:den>
                    </m:f>
                    <m:r>
                      <a:rPr lang="en-US" sz="1600" i="1">
                        <a:effectLst/>
                        <a:latin typeface="Cambria Math" panose="02040503050406030204" pitchFamily="18" charset="0"/>
                        <a:ea typeface="Calibri" panose="020F0502020204030204" pitchFamily="34" charset="0"/>
                        <a:cs typeface="Times New Roman" panose="02020603050405020304" pitchFamily="18" charset="0"/>
                      </a:rPr>
                      <m:t>=</m:t>
                    </m:r>
                    <m:r>
                      <a:rPr lang="en-US" sz="1600" i="1">
                        <a:effectLst/>
                        <a:latin typeface="Cambria Math" panose="02040503050406030204" pitchFamily="18" charset="0"/>
                        <a:ea typeface="Calibri" panose="020F0502020204030204" pitchFamily="34" charset="0"/>
                        <a:cs typeface="Times New Roman" panose="02020603050405020304" pitchFamily="18" charset="0"/>
                      </a:rPr>
                      <m:t>𝑉</m:t>
                    </m:r>
                    <m:r>
                      <a:rPr lang="en-US" sz="1600" i="1">
                        <a:effectLst/>
                        <a:latin typeface="Cambria Math" panose="02040503050406030204" pitchFamily="18" charset="0"/>
                        <a:ea typeface="Calibri" panose="020F0502020204030204" pitchFamily="34" charset="0"/>
                        <a:cs typeface="Times New Roman" panose="02020603050405020304" pitchFamily="18" charset="0"/>
                      </a:rPr>
                      <m:t>∗</m:t>
                    </m:r>
                    <m:f>
                      <m:fPr>
                        <m:ctrlPr>
                          <a:rPr lang="en-US" sz="1600" i="1">
                            <a:effectLst/>
                            <a:latin typeface="Cambria Math" panose="02040503050406030204" pitchFamily="18" charset="0"/>
                            <a:ea typeface="Calibri" panose="020F0502020204030204" pitchFamily="34" charset="0"/>
                            <a:cs typeface="Times New Roman" panose="02020603050405020304" pitchFamily="18" charset="0"/>
                          </a:rPr>
                        </m:ctrlPr>
                      </m:fPr>
                      <m:num>
                        <m:r>
                          <a:rPr lang="en-US" sz="1600" i="1">
                            <a:effectLst/>
                            <a:latin typeface="Cambria Math" panose="02040503050406030204" pitchFamily="18" charset="0"/>
                            <a:ea typeface="Calibri" panose="020F0502020204030204" pitchFamily="34" charset="0"/>
                            <a:cs typeface="Times New Roman" panose="02020603050405020304" pitchFamily="18" charset="0"/>
                          </a:rPr>
                          <m:t>0</m:t>
                        </m:r>
                        <m:r>
                          <a:rPr lang="en-US" sz="1600" i="1">
                            <a:effectLst/>
                            <a:latin typeface="Cambria Math" panose="02040503050406030204" pitchFamily="18" charset="0"/>
                            <a:ea typeface="Calibri" panose="020F0502020204030204" pitchFamily="34" charset="0"/>
                            <a:cs typeface="Times New Roman" panose="02020603050405020304" pitchFamily="18" charset="0"/>
                          </a:rPr>
                          <m:t>.</m:t>
                        </m:r>
                        <m:r>
                          <a:rPr lang="en-US" sz="1600" i="1">
                            <a:effectLst/>
                            <a:latin typeface="Cambria Math" panose="02040503050406030204" pitchFamily="18" charset="0"/>
                            <a:ea typeface="Calibri" panose="020F0502020204030204" pitchFamily="34" charset="0"/>
                            <a:cs typeface="Times New Roman" panose="02020603050405020304" pitchFamily="18" charset="0"/>
                          </a:rPr>
                          <m:t>3</m:t>
                        </m:r>
                        <m:r>
                          <a:rPr lang="en-US" sz="1600" i="1">
                            <a:effectLst/>
                            <a:latin typeface="Cambria Math" panose="02040503050406030204" pitchFamily="18" charset="0"/>
                            <a:ea typeface="Calibri" panose="020F0502020204030204" pitchFamily="34" charset="0"/>
                            <a:cs typeface="Times New Roman" panose="02020603050405020304" pitchFamily="18" charset="0"/>
                          </a:rPr>
                          <m:t>^</m:t>
                        </m:r>
                        <m:r>
                          <a:rPr lang="en-US" sz="1600" i="1">
                            <a:effectLst/>
                            <a:latin typeface="Cambria Math" panose="02040503050406030204" pitchFamily="18" charset="0"/>
                            <a:ea typeface="Calibri" panose="020F0502020204030204" pitchFamily="34" charset="0"/>
                            <a:cs typeface="Times New Roman" panose="02020603050405020304" pitchFamily="18" charset="0"/>
                          </a:rPr>
                          <m:t>2</m:t>
                        </m:r>
                      </m:num>
                      <m:den>
                        <m:r>
                          <a:rPr lang="en-US" sz="1600" i="1">
                            <a:effectLst/>
                            <a:latin typeface="Cambria Math" panose="02040503050406030204" pitchFamily="18" charset="0"/>
                            <a:ea typeface="Calibri" panose="020F0502020204030204" pitchFamily="34" charset="0"/>
                            <a:cs typeface="Times New Roman" panose="02020603050405020304" pitchFamily="18" charset="0"/>
                          </a:rPr>
                          <m:t>4</m:t>
                        </m:r>
                      </m:den>
                    </m:f>
                    <m:r>
                      <a:rPr lang="en-US" sz="1600" i="1">
                        <a:effectLst/>
                        <a:latin typeface="Cambria Math" panose="02040503050406030204" pitchFamily="18" charset="0"/>
                        <a:ea typeface="Calibri" panose="020F0502020204030204" pitchFamily="34" charset="0"/>
                        <a:cs typeface="Times New Roman" panose="02020603050405020304" pitchFamily="18" charset="0"/>
                      </a:rPr>
                      <m:t>𝜋</m:t>
                    </m:r>
                  </m:oMath>
                </a14:m>
                <a:r>
                  <a:rPr lang="en-US" sz="1600"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en-US" sz="1600" dirty="0">
                    <a:effectLst/>
                    <a:latin typeface="Times New Roman" panose="02020603050405020304" pitchFamily="18" charset="0"/>
                    <a:ea typeface="Times New Roman" panose="02020603050405020304" pitchFamily="18" charset="0"/>
                    <a:cs typeface="Times New Roman" panose="02020603050405020304" pitchFamily="18" charset="0"/>
                    <a:sym typeface="Wingdings" panose="05000000000000000000" pitchFamily="2" charset="2"/>
                  </a:rPr>
                  <a:t></a:t>
                </a:r>
                <a:r>
                  <a:rPr lang="en-US" sz="1600" dirty="0">
                    <a:effectLst/>
                    <a:latin typeface="Times New Roman" panose="02020603050405020304" pitchFamily="18" charset="0"/>
                    <a:ea typeface="Times New Roman" panose="02020603050405020304" pitchFamily="18" charset="0"/>
                    <a:cs typeface="Times New Roman" panose="02020603050405020304" pitchFamily="18" charset="0"/>
                  </a:rPr>
                  <a:t> V = 2.23 m/s</a:t>
                </a:r>
                <a:endParaRPr lang="en-US" sz="1600" dirty="0">
                  <a:effectLst/>
                  <a:latin typeface="Times New Roman" panose="02020603050405020304" pitchFamily="18" charset="0"/>
                  <a:ea typeface="Calibri" panose="020F0502020204030204" pitchFamily="34" charset="0"/>
                  <a:cs typeface="Times New Roman" panose="02020603050405020304" pitchFamily="18" charset="0"/>
                </a:endParaRPr>
              </a:p>
              <a:p>
                <a:pPr marL="0" indent="0">
                  <a:buNone/>
                </a:pPr>
                <a:endParaRPr lang="en-US" sz="160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endParaRPr>
              </a:p>
              <a:p>
                <a:pPr marL="0" indent="0">
                  <a:buNone/>
                </a:pPr>
                <a:endParaRPr lang="en-US" sz="1600" dirty="0">
                  <a:solidFill>
                    <a:schemeClr val="tx2"/>
                  </a:solidFill>
                  <a:latin typeface="Times New Roman" panose="02020603050405020304" pitchFamily="18" charset="0"/>
                  <a:cs typeface="Times New Roman" panose="02020603050405020304" pitchFamily="18" charset="0"/>
                </a:endParaRPr>
              </a:p>
              <a:p>
                <a:pPr marL="0" indent="0">
                  <a:buNone/>
                </a:pPr>
                <a:endParaRPr lang="en-US" sz="1600" dirty="0">
                  <a:solidFill>
                    <a:schemeClr val="tx2"/>
                  </a:solidFill>
                  <a:latin typeface="Times New Roman" panose="02020603050405020304" pitchFamily="18" charset="0"/>
                  <a:cs typeface="Times New Roman" panose="02020603050405020304" pitchFamily="18" charset="0"/>
                </a:endParaRPr>
              </a:p>
            </p:txBody>
          </p:sp>
        </mc:Choice>
        <mc:Fallback xmlns="">
          <p:sp>
            <p:nvSpPr>
              <p:cNvPr id="3" name="Content Placeholder 2">
                <a:extLst>
                  <a:ext uri="{FF2B5EF4-FFF2-40B4-BE49-F238E27FC236}">
                    <a16:creationId xmlns:a16="http://schemas.microsoft.com/office/drawing/2014/main" id="{2C913FEA-0E06-44E0-BA84-DDFA0F9486F0}"/>
                  </a:ext>
                </a:extLst>
              </p:cNvPr>
              <p:cNvSpPr>
                <a:spLocks noGrp="1" noRot="1" noChangeAspect="1" noMove="1" noResize="1" noEditPoints="1" noAdjustHandles="1" noChangeArrowheads="1" noChangeShapeType="1" noTextEdit="1"/>
              </p:cNvSpPr>
              <p:nvPr>
                <p:ph sz="quarter" idx="13"/>
              </p:nvPr>
            </p:nvSpPr>
            <p:spPr>
              <a:xfrm>
                <a:off x="913149" y="1596177"/>
                <a:ext cx="10363826" cy="5261823"/>
              </a:xfrm>
              <a:blipFill>
                <a:blip r:embed="rId2"/>
                <a:stretch>
                  <a:fillRect t="-232"/>
                </a:stretch>
              </a:blipFill>
            </p:spPr>
            <p:txBody>
              <a:bodyPr/>
              <a:lstStyle/>
              <a:p>
                <a:r>
                  <a:rPr lang="en-US">
                    <a:noFill/>
                  </a:rPr>
                  <a:t> </a:t>
                </a:r>
              </a:p>
            </p:txBody>
          </p:sp>
        </mc:Fallback>
      </mc:AlternateContent>
    </p:spTree>
    <p:extLst>
      <p:ext uri="{BB962C8B-B14F-4D97-AF65-F5344CB8AC3E}">
        <p14:creationId xmlns:p14="http://schemas.microsoft.com/office/powerpoint/2010/main" val="2213829614"/>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34F3C8-B9E1-4235-8D44-BC21FC1E4BAB}"/>
              </a:ext>
            </a:extLst>
          </p:cNvPr>
          <p:cNvSpPr>
            <a:spLocks noGrp="1"/>
          </p:cNvSpPr>
          <p:nvPr>
            <p:ph type="title"/>
          </p:nvPr>
        </p:nvSpPr>
        <p:spPr>
          <a:xfrm>
            <a:off x="913149" y="0"/>
            <a:ext cx="10364451" cy="1596177"/>
          </a:xfrm>
        </p:spPr>
        <p:txBody>
          <a:bodyPr/>
          <a:lstStyle/>
          <a:p>
            <a:r>
              <a:rPr lang="en-US" dirty="0">
                <a:solidFill>
                  <a:schemeClr val="tx2"/>
                </a:solidFill>
                <a:latin typeface="Times New Roman" panose="02020603050405020304" pitchFamily="18" charset="0"/>
                <a:cs typeface="Times New Roman" panose="02020603050405020304" pitchFamily="18" charset="0"/>
              </a:rPr>
              <a:t>Conveyance lines</a:t>
            </a:r>
            <a:endParaRPr lang="en-US" dirty="0"/>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F3D16739-436B-47E4-ADF0-94BDAB53837D}"/>
                  </a:ext>
                </a:extLst>
              </p:cNvPr>
              <p:cNvSpPr>
                <a:spLocks noGrp="1"/>
              </p:cNvSpPr>
              <p:nvPr>
                <p:ph sz="quarter" idx="13"/>
              </p:nvPr>
            </p:nvSpPr>
            <p:spPr>
              <a:xfrm>
                <a:off x="913149" y="1596177"/>
                <a:ext cx="10363826" cy="5261823"/>
              </a:xfrm>
            </p:spPr>
            <p:txBody>
              <a:bodyPr>
                <a:normAutofit/>
              </a:bodyPr>
              <a:lstStyle/>
              <a:p>
                <a:pPr algn="ctr">
                  <a:buFontTx/>
                  <a:buChar char="-"/>
                </a:pPr>
                <a:r>
                  <a:rPr lang="en-US" sz="2400" dirty="0">
                    <a:solidFill>
                      <a:schemeClr val="tx2"/>
                    </a:solidFill>
                    <a:latin typeface="Times New Roman" panose="02020603050405020304" pitchFamily="18" charset="0"/>
                    <a:cs typeface="Times New Roman" panose="02020603050405020304" pitchFamily="18" charset="0"/>
                  </a:rPr>
                  <a:t>Audalah conveyance line </a:t>
                </a:r>
              </a:p>
              <a:p>
                <a:pPr marL="0" indent="0" algn="ctr">
                  <a:buNone/>
                </a:pPr>
                <a:r>
                  <a:rPr lang="en-US" sz="1600" dirty="0">
                    <a:solidFill>
                      <a:schemeClr val="tx2"/>
                    </a:solidFill>
                    <a:latin typeface="Times New Roman" panose="02020603050405020304" pitchFamily="18" charset="0"/>
                    <a:cs typeface="Times New Roman" panose="02020603050405020304" pitchFamily="18" charset="0"/>
                  </a:rPr>
                  <a:t>Construction year: </a:t>
                </a:r>
                <a:r>
                  <a:rPr lang="en-US" sz="1600" dirty="0">
                    <a:latin typeface="Times New Roman" panose="02020603050405020304" pitchFamily="18" charset="0"/>
                    <a:cs typeface="Times New Roman" panose="02020603050405020304" pitchFamily="18" charset="0"/>
                  </a:rPr>
                  <a:t>1997</a:t>
                </a:r>
              </a:p>
              <a:p>
                <a:pPr marL="0" indent="0" algn="ctr">
                  <a:buNone/>
                </a:pPr>
                <a:r>
                  <a:rPr lang="en-US" sz="1600" dirty="0">
                    <a:solidFill>
                      <a:schemeClr val="tx2"/>
                    </a:solidFill>
                    <a:latin typeface="Times New Roman" panose="02020603050405020304" pitchFamily="18" charset="0"/>
                    <a:cs typeface="Times New Roman" panose="02020603050405020304" pitchFamily="18" charset="0"/>
                  </a:rPr>
                  <a:t>Location: </a:t>
                </a:r>
                <a:r>
                  <a:rPr lang="en-US" sz="1600" dirty="0">
                    <a:latin typeface="Times New Roman" panose="02020603050405020304" pitchFamily="18" charset="0"/>
                    <a:cs typeface="Times New Roman" panose="02020603050405020304" pitchFamily="18" charset="0"/>
                  </a:rPr>
                  <a:t>audalah well to ein difna tank</a:t>
                </a:r>
              </a:p>
              <a:p>
                <a:pPr marL="0" indent="0" algn="ctr">
                  <a:buNone/>
                </a:pPr>
                <a:r>
                  <a:rPr lang="en-US" sz="1600" dirty="0">
                    <a:solidFill>
                      <a:schemeClr val="tx2"/>
                    </a:solidFill>
                    <a:latin typeface="Times New Roman" panose="02020603050405020304" pitchFamily="18" charset="0"/>
                    <a:cs typeface="Times New Roman" panose="02020603050405020304" pitchFamily="18" charset="0"/>
                  </a:rPr>
                  <a:t>Current transported water: </a:t>
                </a:r>
                <a:r>
                  <a:rPr lang="en-US" sz="1600" dirty="0">
                    <a:latin typeface="Times New Roman" panose="02020603050405020304" pitchFamily="18" charset="0"/>
                    <a:cs typeface="Times New Roman" panose="02020603050405020304" pitchFamily="18" charset="0"/>
                  </a:rPr>
                  <a:t>225 m3/hour</a:t>
                </a:r>
              </a:p>
              <a:p>
                <a:pPr marL="0" indent="0" algn="ctr">
                  <a:buNone/>
                </a:pPr>
                <a:r>
                  <a:rPr lang="en-US" sz="1600" dirty="0">
                    <a:solidFill>
                      <a:schemeClr val="tx2"/>
                    </a:solidFill>
                    <a:latin typeface="Times New Roman" panose="02020603050405020304" pitchFamily="18" charset="0"/>
                    <a:cs typeface="Times New Roman" panose="02020603050405020304" pitchFamily="18" charset="0"/>
                  </a:rPr>
                  <a:t>Future transported water: </a:t>
                </a:r>
                <a:r>
                  <a:rPr lang="en-US" sz="1600" dirty="0">
                    <a:latin typeface="Times New Roman" panose="02020603050405020304" pitchFamily="18" charset="0"/>
                    <a:cs typeface="Times New Roman" panose="02020603050405020304" pitchFamily="18" charset="0"/>
                  </a:rPr>
                  <a:t>365 m3/hour</a:t>
                </a:r>
              </a:p>
              <a:p>
                <a:pPr marL="0" indent="0" algn="ctr">
                  <a:buNone/>
                </a:pPr>
                <a:r>
                  <a:rPr lang="en-US" sz="1600" dirty="0">
                    <a:solidFill>
                      <a:schemeClr val="tx2"/>
                    </a:solidFill>
                    <a:latin typeface="Times New Roman" panose="02020603050405020304" pitchFamily="18" charset="0"/>
                    <a:cs typeface="Times New Roman" panose="02020603050405020304" pitchFamily="18" charset="0"/>
                  </a:rPr>
                  <a:t>Diameter: </a:t>
                </a:r>
                <a:r>
                  <a:rPr lang="en-US" sz="1600" dirty="0">
                    <a:latin typeface="Times New Roman" panose="02020603050405020304" pitchFamily="18" charset="0"/>
                    <a:cs typeface="Times New Roman" panose="02020603050405020304" pitchFamily="18" charset="0"/>
                  </a:rPr>
                  <a:t>12 inch</a:t>
                </a:r>
              </a:p>
              <a:p>
                <a:pPr marL="0" indent="0" algn="ctr">
                  <a:buNone/>
                </a:pPr>
                <a:r>
                  <a:rPr lang="en-US" sz="1600" dirty="0">
                    <a:solidFill>
                      <a:schemeClr val="tx2"/>
                    </a:solidFill>
                    <a:latin typeface="Times New Roman" panose="02020603050405020304" pitchFamily="18" charset="0"/>
                    <a:cs typeface="Times New Roman" panose="02020603050405020304" pitchFamily="18" charset="0"/>
                  </a:rPr>
                  <a:t>Current velocity: </a:t>
                </a:r>
                <a:r>
                  <a:rPr lang="en-US" sz="1600" dirty="0">
                    <a:latin typeface="Times New Roman" panose="02020603050405020304" pitchFamily="18" charset="0"/>
                    <a:cs typeface="Times New Roman" panose="02020603050405020304" pitchFamily="18" charset="0"/>
                  </a:rPr>
                  <a:t>0.88 m/s</a:t>
                </a:r>
              </a:p>
              <a:p>
                <a:pPr marL="0" indent="0" algn="ctr">
                  <a:buNone/>
                </a:pPr>
                <a14:m>
                  <m:oMath xmlns:m="http://schemas.openxmlformats.org/officeDocument/2006/math">
                    <m:f>
                      <m:fPr>
                        <m:ctrlPr>
                          <a:rPr lang="en-US" sz="1600" i="1" smtClean="0">
                            <a:effectLst/>
                            <a:latin typeface="Cambria Math" panose="02040503050406030204" pitchFamily="18" charset="0"/>
                            <a:ea typeface="Calibri" panose="020F0502020204030204" pitchFamily="34" charset="0"/>
                            <a:cs typeface="Times New Roman" panose="02020603050405020304" pitchFamily="18" charset="0"/>
                          </a:rPr>
                        </m:ctrlPr>
                      </m:fPr>
                      <m:num>
                        <m:r>
                          <a:rPr lang="en-US" sz="1600" i="1">
                            <a:effectLst/>
                            <a:latin typeface="Cambria Math" panose="02040503050406030204" pitchFamily="18" charset="0"/>
                            <a:ea typeface="Calibri" panose="020F0502020204030204" pitchFamily="34" charset="0"/>
                            <a:cs typeface="Times New Roman" panose="02020603050405020304" pitchFamily="18" charset="0"/>
                          </a:rPr>
                          <m:t>225</m:t>
                        </m:r>
                      </m:num>
                      <m:den>
                        <m:r>
                          <a:rPr lang="en-US" sz="1600" i="1">
                            <a:effectLst/>
                            <a:latin typeface="Cambria Math" panose="02040503050406030204" pitchFamily="18" charset="0"/>
                            <a:ea typeface="Calibri" panose="020F0502020204030204" pitchFamily="34" charset="0"/>
                            <a:cs typeface="Times New Roman" panose="02020603050405020304" pitchFamily="18" charset="0"/>
                          </a:rPr>
                          <m:t>3600</m:t>
                        </m:r>
                      </m:den>
                    </m:f>
                    <m:r>
                      <a:rPr lang="en-US" sz="1600" i="1">
                        <a:effectLst/>
                        <a:latin typeface="Cambria Math" panose="02040503050406030204" pitchFamily="18" charset="0"/>
                        <a:ea typeface="Calibri" panose="020F0502020204030204" pitchFamily="34" charset="0"/>
                        <a:cs typeface="Times New Roman" panose="02020603050405020304" pitchFamily="18" charset="0"/>
                      </a:rPr>
                      <m:t>=</m:t>
                    </m:r>
                    <m:r>
                      <a:rPr lang="en-US" sz="1600" i="1">
                        <a:effectLst/>
                        <a:latin typeface="Cambria Math" panose="02040503050406030204" pitchFamily="18" charset="0"/>
                        <a:ea typeface="Calibri" panose="020F0502020204030204" pitchFamily="34" charset="0"/>
                        <a:cs typeface="Times New Roman" panose="02020603050405020304" pitchFamily="18" charset="0"/>
                      </a:rPr>
                      <m:t>𝑉</m:t>
                    </m:r>
                    <m:r>
                      <a:rPr lang="en-US" sz="1600" i="1">
                        <a:effectLst/>
                        <a:latin typeface="Cambria Math" panose="02040503050406030204" pitchFamily="18" charset="0"/>
                        <a:ea typeface="Calibri" panose="020F0502020204030204" pitchFamily="34" charset="0"/>
                        <a:cs typeface="Times New Roman" panose="02020603050405020304" pitchFamily="18" charset="0"/>
                      </a:rPr>
                      <m:t>∗ </m:t>
                    </m:r>
                    <m:f>
                      <m:fPr>
                        <m:ctrlPr>
                          <a:rPr lang="en-US" sz="1600" i="1">
                            <a:effectLst/>
                            <a:latin typeface="Cambria Math" panose="02040503050406030204" pitchFamily="18" charset="0"/>
                            <a:ea typeface="Calibri" panose="020F0502020204030204" pitchFamily="34" charset="0"/>
                            <a:cs typeface="Times New Roman" panose="02020603050405020304" pitchFamily="18" charset="0"/>
                          </a:rPr>
                        </m:ctrlPr>
                      </m:fPr>
                      <m:num>
                        <m:r>
                          <a:rPr lang="en-US" sz="1600" i="1">
                            <a:effectLst/>
                            <a:latin typeface="Cambria Math" panose="02040503050406030204" pitchFamily="18" charset="0"/>
                            <a:ea typeface="Calibri" panose="020F0502020204030204" pitchFamily="34" charset="0"/>
                            <a:cs typeface="Times New Roman" panose="02020603050405020304" pitchFamily="18" charset="0"/>
                          </a:rPr>
                          <m:t>0</m:t>
                        </m:r>
                        <m:r>
                          <a:rPr lang="en-US" sz="1600" i="1">
                            <a:effectLst/>
                            <a:latin typeface="Cambria Math" panose="02040503050406030204" pitchFamily="18" charset="0"/>
                            <a:ea typeface="Calibri" panose="020F0502020204030204" pitchFamily="34" charset="0"/>
                            <a:cs typeface="Times New Roman" panose="02020603050405020304" pitchFamily="18" charset="0"/>
                          </a:rPr>
                          <m:t>.</m:t>
                        </m:r>
                        <m:r>
                          <a:rPr lang="en-US" sz="1600" i="1">
                            <a:effectLst/>
                            <a:latin typeface="Cambria Math" panose="02040503050406030204" pitchFamily="18" charset="0"/>
                            <a:ea typeface="Calibri" panose="020F0502020204030204" pitchFamily="34" charset="0"/>
                            <a:cs typeface="Times New Roman" panose="02020603050405020304" pitchFamily="18" charset="0"/>
                          </a:rPr>
                          <m:t>3</m:t>
                        </m:r>
                        <m:r>
                          <a:rPr lang="en-US" sz="1600" i="1">
                            <a:effectLst/>
                            <a:latin typeface="Cambria Math" panose="02040503050406030204" pitchFamily="18" charset="0"/>
                            <a:ea typeface="Calibri" panose="020F0502020204030204" pitchFamily="34" charset="0"/>
                            <a:cs typeface="Times New Roman" panose="02020603050405020304" pitchFamily="18" charset="0"/>
                          </a:rPr>
                          <m:t>^</m:t>
                        </m:r>
                        <m:r>
                          <a:rPr lang="en-US" sz="1600" i="1">
                            <a:effectLst/>
                            <a:latin typeface="Cambria Math" panose="02040503050406030204" pitchFamily="18" charset="0"/>
                            <a:ea typeface="Calibri" panose="020F0502020204030204" pitchFamily="34" charset="0"/>
                            <a:cs typeface="Times New Roman" panose="02020603050405020304" pitchFamily="18" charset="0"/>
                          </a:rPr>
                          <m:t>2</m:t>
                        </m:r>
                      </m:num>
                      <m:den>
                        <m:r>
                          <a:rPr lang="en-US" sz="1600" i="1">
                            <a:effectLst/>
                            <a:latin typeface="Cambria Math" panose="02040503050406030204" pitchFamily="18" charset="0"/>
                            <a:ea typeface="Calibri" panose="020F0502020204030204" pitchFamily="34" charset="0"/>
                            <a:cs typeface="Times New Roman" panose="02020603050405020304" pitchFamily="18" charset="0"/>
                          </a:rPr>
                          <m:t>4</m:t>
                        </m:r>
                      </m:den>
                    </m:f>
                    <m:r>
                      <a:rPr lang="en-US" sz="1600" i="1">
                        <a:effectLst/>
                        <a:latin typeface="Cambria Math" panose="02040503050406030204" pitchFamily="18" charset="0"/>
                        <a:ea typeface="Calibri" panose="020F0502020204030204" pitchFamily="34" charset="0"/>
                        <a:cs typeface="Times New Roman" panose="02020603050405020304" pitchFamily="18" charset="0"/>
                      </a:rPr>
                      <m:t>𝜋</m:t>
                    </m:r>
                  </m:oMath>
                </a14:m>
                <a:r>
                  <a:rPr lang="en-US" sz="1600"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en-US" sz="1600" dirty="0">
                    <a:effectLst/>
                    <a:latin typeface="Times New Roman" panose="02020603050405020304" pitchFamily="18" charset="0"/>
                    <a:ea typeface="Times New Roman" panose="02020603050405020304" pitchFamily="18" charset="0"/>
                    <a:cs typeface="Times New Roman" panose="02020603050405020304" pitchFamily="18" charset="0"/>
                    <a:sym typeface="Wingdings" panose="05000000000000000000" pitchFamily="2" charset="2"/>
                  </a:rPr>
                  <a:t></a:t>
                </a:r>
                <a:r>
                  <a:rPr lang="en-US" sz="1600" dirty="0">
                    <a:effectLst/>
                    <a:latin typeface="Times New Roman" panose="02020603050405020304" pitchFamily="18" charset="0"/>
                    <a:ea typeface="Times New Roman" panose="02020603050405020304" pitchFamily="18" charset="0"/>
                    <a:cs typeface="Times New Roman" panose="02020603050405020304" pitchFamily="18" charset="0"/>
                  </a:rPr>
                  <a:t> V = 0.88 m/s</a:t>
                </a:r>
                <a:endParaRPr lang="en-US" sz="160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endParaRPr>
              </a:p>
              <a:p>
                <a:pPr marL="0" indent="0" algn="ctr">
                  <a:buNone/>
                </a:pPr>
                <a:r>
                  <a:rPr lang="en-US" sz="160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Future velocity</a:t>
                </a:r>
                <a:r>
                  <a:rPr lang="en-US" sz="1600" dirty="0">
                    <a:solidFill>
                      <a:schemeClr val="tx2"/>
                    </a:solidFill>
                    <a:latin typeface="Times New Roman" panose="02020603050405020304" pitchFamily="18" charset="0"/>
                    <a:ea typeface="Calibri" panose="020F0502020204030204" pitchFamily="34" charset="0"/>
                    <a:cs typeface="Times New Roman" panose="02020603050405020304" pitchFamily="18" charset="0"/>
                  </a:rPr>
                  <a:t>: </a:t>
                </a:r>
                <a:r>
                  <a:rPr lang="en-US" sz="1600" dirty="0">
                    <a:latin typeface="Times New Roman" panose="02020603050405020304" pitchFamily="18" charset="0"/>
                    <a:ea typeface="Calibri" panose="020F0502020204030204" pitchFamily="34" charset="0"/>
                    <a:cs typeface="Times New Roman" panose="02020603050405020304" pitchFamily="18" charset="0"/>
                  </a:rPr>
                  <a:t>1.5 m/s</a:t>
                </a:r>
              </a:p>
              <a:p>
                <a:pPr marL="0" indent="0" algn="ctr">
                  <a:buNone/>
                </a:pPr>
                <a14:m>
                  <m:oMath xmlns:m="http://schemas.openxmlformats.org/officeDocument/2006/math">
                    <m:f>
                      <m:fPr>
                        <m:ctrlPr>
                          <a:rPr lang="en-US" sz="1600" i="1" smtClean="0">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ctrlPr>
                      </m:fPr>
                      <m:num>
                        <m:r>
                          <a:rPr lang="en-US" sz="1600"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365</m:t>
                        </m:r>
                      </m:num>
                      <m:den>
                        <m:r>
                          <a:rPr lang="en-US" sz="1600"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3600</m:t>
                        </m:r>
                      </m:den>
                    </m:f>
                    <m:r>
                      <a:rPr lang="en-US" sz="1600"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m:t>
                    </m:r>
                    <m:r>
                      <a:rPr lang="en-US" sz="1600"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𝑉</m:t>
                    </m:r>
                    <m:r>
                      <a:rPr lang="en-US" sz="1600"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 </m:t>
                    </m:r>
                    <m:f>
                      <m:fPr>
                        <m:ctrlPr>
                          <a:rPr lang="en-US" sz="1600"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ctrlPr>
                      </m:fPr>
                      <m:num>
                        <m:r>
                          <a:rPr lang="en-US" sz="1600"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0</m:t>
                        </m:r>
                        <m:r>
                          <a:rPr lang="en-US" sz="1600"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m:t>
                        </m:r>
                        <m:r>
                          <a:rPr lang="en-US" sz="1600"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3</m:t>
                        </m:r>
                        <m:r>
                          <a:rPr lang="en-US" sz="1600"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m:t>
                        </m:r>
                        <m:r>
                          <a:rPr lang="en-US" sz="1600"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2</m:t>
                        </m:r>
                      </m:num>
                      <m:den>
                        <m:r>
                          <a:rPr lang="en-US" sz="1600"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4</m:t>
                        </m:r>
                      </m:den>
                    </m:f>
                    <m:r>
                      <a:rPr lang="en-US" sz="1600"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𝜋</m:t>
                    </m:r>
                  </m:oMath>
                </a14:m>
                <a:r>
                  <a:rPr lang="en-US" sz="160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 </a:t>
                </a:r>
                <a:r>
                  <a:rPr lang="en-US" sz="160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sym typeface="Wingdings" panose="05000000000000000000" pitchFamily="2" charset="2"/>
                  </a:rPr>
                  <a:t></a:t>
                </a:r>
                <a:r>
                  <a:rPr lang="en-US" sz="160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 V = 1.43 m/s</a:t>
                </a:r>
                <a:endParaRPr lang="en-US" sz="1600" dirty="0">
                  <a:solidFill>
                    <a:schemeClr val="tx1"/>
                  </a:solidFill>
                  <a:effectLst/>
                  <a:latin typeface="Times New Roman" panose="02020603050405020304" pitchFamily="18" charset="0"/>
                  <a:ea typeface="Calibri" panose="020F0502020204030204" pitchFamily="34" charset="0"/>
                  <a:cs typeface="Arial" panose="020B0604020202020204" pitchFamily="34" charset="0"/>
                </a:endParaRPr>
              </a:p>
              <a:p>
                <a:pPr marL="0" indent="0" algn="ctr">
                  <a:buNone/>
                </a:pPr>
                <a:endParaRPr lang="en-US" sz="1600" dirty="0">
                  <a:solidFill>
                    <a:schemeClr val="tx2"/>
                  </a:solidFill>
                  <a:latin typeface="Times New Roman" panose="02020603050405020304" pitchFamily="18" charset="0"/>
                  <a:cs typeface="Times New Roman" panose="02020603050405020304" pitchFamily="18" charset="0"/>
                </a:endParaRPr>
              </a:p>
            </p:txBody>
          </p:sp>
        </mc:Choice>
        <mc:Fallback xmlns="">
          <p:sp>
            <p:nvSpPr>
              <p:cNvPr id="3" name="Content Placeholder 2">
                <a:extLst>
                  <a:ext uri="{FF2B5EF4-FFF2-40B4-BE49-F238E27FC236}">
                    <a16:creationId xmlns:a16="http://schemas.microsoft.com/office/drawing/2014/main" id="{F3D16739-436B-47E4-ADF0-94BDAB53837D}"/>
                  </a:ext>
                </a:extLst>
              </p:cNvPr>
              <p:cNvSpPr>
                <a:spLocks noGrp="1" noRot="1" noChangeAspect="1" noMove="1" noResize="1" noEditPoints="1" noAdjustHandles="1" noChangeArrowheads="1" noChangeShapeType="1" noTextEdit="1"/>
              </p:cNvSpPr>
              <p:nvPr>
                <p:ph sz="quarter" idx="13"/>
              </p:nvPr>
            </p:nvSpPr>
            <p:spPr>
              <a:xfrm>
                <a:off x="913149" y="1596177"/>
                <a:ext cx="10363826" cy="5261823"/>
              </a:xfrm>
              <a:blipFill>
                <a:blip r:embed="rId2"/>
                <a:stretch>
                  <a:fillRect t="-232"/>
                </a:stretch>
              </a:blipFill>
            </p:spPr>
            <p:txBody>
              <a:bodyPr/>
              <a:lstStyle/>
              <a:p>
                <a:r>
                  <a:rPr lang="en-US">
                    <a:noFill/>
                  </a:rPr>
                  <a:t> </a:t>
                </a:r>
              </a:p>
            </p:txBody>
          </p:sp>
        </mc:Fallback>
      </mc:AlternateContent>
    </p:spTree>
    <p:extLst>
      <p:ext uri="{BB962C8B-B14F-4D97-AF65-F5344CB8AC3E}">
        <p14:creationId xmlns:p14="http://schemas.microsoft.com/office/powerpoint/2010/main" val="1862790135"/>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A62A89-DABF-4858-91DE-EE36F9CC5D01}"/>
              </a:ext>
            </a:extLst>
          </p:cNvPr>
          <p:cNvSpPr>
            <a:spLocks noGrp="1"/>
          </p:cNvSpPr>
          <p:nvPr>
            <p:ph type="title"/>
          </p:nvPr>
        </p:nvSpPr>
        <p:spPr>
          <a:xfrm>
            <a:off x="913149" y="0"/>
            <a:ext cx="10364451" cy="1596177"/>
          </a:xfrm>
        </p:spPr>
        <p:txBody>
          <a:bodyPr/>
          <a:lstStyle/>
          <a:p>
            <a:r>
              <a:rPr lang="en-US" dirty="0">
                <a:solidFill>
                  <a:schemeClr val="tx2"/>
                </a:solidFill>
                <a:latin typeface="Times New Roman" panose="02020603050405020304" pitchFamily="18" charset="0"/>
                <a:cs typeface="Times New Roman" panose="02020603050405020304" pitchFamily="18" charset="0"/>
              </a:rPr>
              <a:t>Conveyance lines</a:t>
            </a:r>
            <a:endParaRPr lang="en-US" dirty="0"/>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0BA9B72F-1FAB-40E3-9E57-FA71DA9939A2}"/>
                  </a:ext>
                </a:extLst>
              </p:cNvPr>
              <p:cNvSpPr>
                <a:spLocks noGrp="1"/>
              </p:cNvSpPr>
              <p:nvPr>
                <p:ph sz="quarter" idx="13"/>
              </p:nvPr>
            </p:nvSpPr>
            <p:spPr>
              <a:xfrm>
                <a:off x="913774" y="1596177"/>
                <a:ext cx="10363826" cy="5261823"/>
              </a:xfrm>
            </p:spPr>
            <p:txBody>
              <a:bodyPr>
                <a:normAutofit/>
              </a:bodyPr>
              <a:lstStyle/>
              <a:p>
                <a:pPr algn="ctr">
                  <a:buFontTx/>
                  <a:buChar char="-"/>
                </a:pPr>
                <a:r>
                  <a:rPr lang="en-US" sz="2400" dirty="0">
                    <a:solidFill>
                      <a:schemeClr val="tx2"/>
                    </a:solidFill>
                    <a:latin typeface="Times New Roman" panose="02020603050405020304" pitchFamily="18" charset="0"/>
                    <a:cs typeface="Times New Roman" panose="02020603050405020304" pitchFamily="18" charset="0"/>
                  </a:rPr>
                  <a:t>Roujeeb conveyance line</a:t>
                </a:r>
              </a:p>
              <a:p>
                <a:pPr marL="0" indent="0" algn="ctr">
                  <a:buNone/>
                </a:pPr>
                <a:r>
                  <a:rPr lang="en-US" sz="1600" dirty="0">
                    <a:solidFill>
                      <a:schemeClr val="tx2"/>
                    </a:solidFill>
                    <a:latin typeface="Times New Roman" panose="02020603050405020304" pitchFamily="18" charset="0"/>
                    <a:cs typeface="Times New Roman" panose="02020603050405020304" pitchFamily="18" charset="0"/>
                  </a:rPr>
                  <a:t>Construction year: </a:t>
                </a:r>
                <a:r>
                  <a:rPr lang="en-US" sz="1600" dirty="0">
                    <a:latin typeface="Times New Roman" panose="02020603050405020304" pitchFamily="18" charset="0"/>
                    <a:cs typeface="Times New Roman" panose="02020603050405020304" pitchFamily="18" charset="0"/>
                  </a:rPr>
                  <a:t>2011</a:t>
                </a:r>
              </a:p>
              <a:p>
                <a:pPr marL="0" indent="0" algn="ctr">
                  <a:buNone/>
                </a:pPr>
                <a:r>
                  <a:rPr lang="en-US" sz="1600" dirty="0">
                    <a:solidFill>
                      <a:schemeClr val="tx2"/>
                    </a:solidFill>
                    <a:latin typeface="Times New Roman" panose="02020603050405020304" pitchFamily="18" charset="0"/>
                    <a:cs typeface="Times New Roman" panose="02020603050405020304" pitchFamily="18" charset="0"/>
                  </a:rPr>
                  <a:t>Location: </a:t>
                </a:r>
                <a:r>
                  <a:rPr lang="en-US" sz="1600" dirty="0">
                    <a:latin typeface="Times New Roman" panose="02020603050405020304" pitchFamily="18" charset="0"/>
                    <a:cs typeface="Times New Roman" panose="02020603050405020304" pitchFamily="18" charset="0"/>
                  </a:rPr>
                  <a:t>roujeeb well to ein difna tank</a:t>
                </a:r>
              </a:p>
              <a:p>
                <a:pPr marL="0" indent="0" algn="ctr">
                  <a:buNone/>
                </a:pPr>
                <a:r>
                  <a:rPr lang="en-US" sz="1600" dirty="0">
                    <a:solidFill>
                      <a:schemeClr val="tx2"/>
                    </a:solidFill>
                    <a:latin typeface="Times New Roman" panose="02020603050405020304" pitchFamily="18" charset="0"/>
                    <a:cs typeface="Times New Roman" panose="02020603050405020304" pitchFamily="18" charset="0"/>
                  </a:rPr>
                  <a:t>Current transported water: </a:t>
                </a:r>
                <a:r>
                  <a:rPr lang="en-US" sz="1600" dirty="0">
                    <a:latin typeface="Times New Roman" panose="02020603050405020304" pitchFamily="18" charset="0"/>
                    <a:cs typeface="Times New Roman" panose="02020603050405020304" pitchFamily="18" charset="0"/>
                  </a:rPr>
                  <a:t>280 m3/hour</a:t>
                </a:r>
              </a:p>
              <a:p>
                <a:pPr marL="0" indent="0" algn="ctr">
                  <a:buNone/>
                </a:pPr>
                <a:r>
                  <a:rPr lang="en-US" sz="1600" dirty="0">
                    <a:solidFill>
                      <a:schemeClr val="tx2"/>
                    </a:solidFill>
                    <a:latin typeface="Times New Roman" panose="02020603050405020304" pitchFamily="18" charset="0"/>
                    <a:cs typeface="Times New Roman" panose="02020603050405020304" pitchFamily="18" charset="0"/>
                  </a:rPr>
                  <a:t>Future transported water: </a:t>
                </a:r>
                <a:r>
                  <a:rPr lang="en-US" sz="1600" dirty="0">
                    <a:latin typeface="Times New Roman" panose="02020603050405020304" pitchFamily="18" charset="0"/>
                    <a:cs typeface="Times New Roman" panose="02020603050405020304" pitchFamily="18" charset="0"/>
                  </a:rPr>
                  <a:t>350 m3/hour</a:t>
                </a:r>
              </a:p>
              <a:p>
                <a:pPr marL="0" indent="0" algn="ctr">
                  <a:buNone/>
                </a:pPr>
                <a:r>
                  <a:rPr lang="en-US" sz="1600" dirty="0">
                    <a:solidFill>
                      <a:schemeClr val="tx2"/>
                    </a:solidFill>
                    <a:latin typeface="Times New Roman" panose="02020603050405020304" pitchFamily="18" charset="0"/>
                    <a:cs typeface="Times New Roman" panose="02020603050405020304" pitchFamily="18" charset="0"/>
                  </a:rPr>
                  <a:t>Diameter: </a:t>
                </a:r>
                <a:r>
                  <a:rPr lang="en-US" sz="1600" dirty="0">
                    <a:latin typeface="Times New Roman" panose="02020603050405020304" pitchFamily="18" charset="0"/>
                    <a:cs typeface="Times New Roman" panose="02020603050405020304" pitchFamily="18" charset="0"/>
                  </a:rPr>
                  <a:t>10 inch</a:t>
                </a:r>
              </a:p>
              <a:p>
                <a:pPr marL="0" indent="0" algn="ctr">
                  <a:buNone/>
                </a:pPr>
                <a:r>
                  <a:rPr lang="en-US" sz="1600" dirty="0">
                    <a:solidFill>
                      <a:schemeClr val="tx2"/>
                    </a:solidFill>
                    <a:latin typeface="Times New Roman" panose="02020603050405020304" pitchFamily="18" charset="0"/>
                    <a:cs typeface="Times New Roman" panose="02020603050405020304" pitchFamily="18" charset="0"/>
                  </a:rPr>
                  <a:t>Current velocity: </a:t>
                </a:r>
                <a:r>
                  <a:rPr lang="en-US" sz="1600" dirty="0">
                    <a:latin typeface="Times New Roman" panose="02020603050405020304" pitchFamily="18" charset="0"/>
                    <a:cs typeface="Times New Roman" panose="02020603050405020304" pitchFamily="18" charset="0"/>
                  </a:rPr>
                  <a:t>1.41 m/s</a:t>
                </a:r>
              </a:p>
              <a:p>
                <a:pPr marL="0" indent="0" algn="ctr">
                  <a:buNone/>
                </a:pPr>
                <a14:m>
                  <m:oMath xmlns:m="http://schemas.openxmlformats.org/officeDocument/2006/math">
                    <m:f>
                      <m:fPr>
                        <m:ctrlPr>
                          <a:rPr lang="en-US" sz="1600" i="1" smtClean="0">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ctrlPr>
                      </m:fPr>
                      <m:num>
                        <m:r>
                          <a:rPr lang="en-US" sz="1600"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250</m:t>
                        </m:r>
                      </m:num>
                      <m:den>
                        <m:r>
                          <a:rPr lang="en-US" sz="1600"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3600</m:t>
                        </m:r>
                      </m:den>
                    </m:f>
                    <m:r>
                      <a:rPr lang="en-US" sz="1600"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m:t>
                    </m:r>
                    <m:r>
                      <a:rPr lang="en-US" sz="1600"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𝑉</m:t>
                    </m:r>
                    <m:r>
                      <a:rPr lang="en-US" sz="1600"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 </m:t>
                    </m:r>
                    <m:f>
                      <m:fPr>
                        <m:ctrlPr>
                          <a:rPr lang="en-US" sz="1600"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ctrlPr>
                      </m:fPr>
                      <m:num>
                        <m:r>
                          <a:rPr lang="en-US" sz="1600"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0</m:t>
                        </m:r>
                        <m:r>
                          <a:rPr lang="en-US" sz="1600"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m:t>
                        </m:r>
                        <m:r>
                          <a:rPr lang="en-US" sz="1600"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25</m:t>
                        </m:r>
                        <m:r>
                          <a:rPr lang="en-US" sz="1600"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m:t>
                        </m:r>
                        <m:r>
                          <a:rPr lang="en-US" sz="1600"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2</m:t>
                        </m:r>
                      </m:num>
                      <m:den>
                        <m:r>
                          <a:rPr lang="en-US" sz="1600"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4</m:t>
                        </m:r>
                      </m:den>
                    </m:f>
                    <m:r>
                      <a:rPr lang="en-US" sz="1600"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𝜋</m:t>
                    </m:r>
                  </m:oMath>
                </a14:m>
                <a:r>
                  <a:rPr lang="en-US" sz="160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 </a:t>
                </a:r>
                <a:r>
                  <a:rPr lang="en-US" sz="160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sym typeface="Wingdings" panose="05000000000000000000" pitchFamily="2" charset="2"/>
                  </a:rPr>
                  <a:t></a:t>
                </a:r>
                <a:r>
                  <a:rPr lang="en-US" sz="160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 V = 1.41 m/s</a:t>
                </a:r>
                <a:endParaRPr lang="en-US" sz="160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endParaRPr>
              </a:p>
              <a:p>
                <a:pPr marL="0" indent="0" algn="ctr">
                  <a:buNone/>
                </a:pPr>
                <a:r>
                  <a:rPr lang="en-US" sz="160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Future velocity</a:t>
                </a:r>
                <a:r>
                  <a:rPr lang="en-US" sz="1600" dirty="0">
                    <a:solidFill>
                      <a:schemeClr val="tx2"/>
                    </a:solidFill>
                    <a:latin typeface="Times New Roman" panose="02020603050405020304" pitchFamily="18" charset="0"/>
                    <a:ea typeface="Calibri" panose="020F0502020204030204" pitchFamily="34" charset="0"/>
                    <a:cs typeface="Times New Roman" panose="02020603050405020304" pitchFamily="18" charset="0"/>
                  </a:rPr>
                  <a:t>: </a:t>
                </a:r>
                <a:r>
                  <a:rPr lang="en-US" sz="1600" dirty="0">
                    <a:latin typeface="Times New Roman" panose="02020603050405020304" pitchFamily="18" charset="0"/>
                    <a:ea typeface="Calibri" panose="020F0502020204030204" pitchFamily="34" charset="0"/>
                    <a:cs typeface="Times New Roman" panose="02020603050405020304" pitchFamily="18" charset="0"/>
                  </a:rPr>
                  <a:t>1.9 m/s</a:t>
                </a:r>
              </a:p>
              <a:p>
                <a:pPr marL="0" indent="0" algn="ctr">
                  <a:buNone/>
                </a:pPr>
                <a14:m>
                  <m:oMath xmlns:m="http://schemas.openxmlformats.org/officeDocument/2006/math">
                    <m:f>
                      <m:fPr>
                        <m:ctrlPr>
                          <a:rPr lang="en-US" sz="1600" i="1" smtClean="0">
                            <a:effectLst/>
                            <a:latin typeface="Cambria Math" panose="02040503050406030204" pitchFamily="18" charset="0"/>
                            <a:ea typeface="Times New Roman" panose="02020603050405020304" pitchFamily="18" charset="0"/>
                            <a:cs typeface="Times New Roman" panose="02020603050405020304" pitchFamily="18" charset="0"/>
                          </a:rPr>
                        </m:ctrlPr>
                      </m:fPr>
                      <m:num>
                        <m:r>
                          <a:rPr lang="en-US" sz="1600" i="1">
                            <a:effectLst/>
                            <a:latin typeface="Cambria Math" panose="02040503050406030204" pitchFamily="18" charset="0"/>
                            <a:ea typeface="Times New Roman" panose="02020603050405020304" pitchFamily="18" charset="0"/>
                            <a:cs typeface="Times New Roman" panose="02020603050405020304" pitchFamily="18" charset="0"/>
                          </a:rPr>
                          <m:t>320</m:t>
                        </m:r>
                      </m:num>
                      <m:den>
                        <m:r>
                          <a:rPr lang="en-US" sz="1600" i="1">
                            <a:effectLst/>
                            <a:latin typeface="Cambria Math" panose="02040503050406030204" pitchFamily="18" charset="0"/>
                            <a:ea typeface="Times New Roman" panose="02020603050405020304" pitchFamily="18" charset="0"/>
                            <a:cs typeface="Times New Roman" panose="02020603050405020304" pitchFamily="18" charset="0"/>
                          </a:rPr>
                          <m:t>3600</m:t>
                        </m:r>
                      </m:den>
                    </m:f>
                    <m:r>
                      <a:rPr lang="en-US" sz="1600" i="1">
                        <a:effectLst/>
                        <a:latin typeface="Cambria Math" panose="02040503050406030204" pitchFamily="18" charset="0"/>
                        <a:ea typeface="Times New Roman" panose="02020603050405020304" pitchFamily="18" charset="0"/>
                        <a:cs typeface="Times New Roman" panose="02020603050405020304" pitchFamily="18" charset="0"/>
                      </a:rPr>
                      <m:t>=</m:t>
                    </m:r>
                    <m:r>
                      <a:rPr lang="en-US" sz="1600" i="1">
                        <a:effectLst/>
                        <a:latin typeface="Cambria Math" panose="02040503050406030204" pitchFamily="18" charset="0"/>
                        <a:ea typeface="Times New Roman" panose="02020603050405020304" pitchFamily="18" charset="0"/>
                        <a:cs typeface="Times New Roman" panose="02020603050405020304" pitchFamily="18" charset="0"/>
                      </a:rPr>
                      <m:t>𝑉</m:t>
                    </m:r>
                    <m:r>
                      <a:rPr lang="en-US" sz="1600" i="1">
                        <a:effectLst/>
                        <a:latin typeface="Cambria Math" panose="02040503050406030204" pitchFamily="18" charset="0"/>
                        <a:ea typeface="Times New Roman" panose="02020603050405020304" pitchFamily="18" charset="0"/>
                        <a:cs typeface="Times New Roman" panose="02020603050405020304" pitchFamily="18" charset="0"/>
                      </a:rPr>
                      <m:t>∗ </m:t>
                    </m:r>
                    <m:f>
                      <m:fPr>
                        <m:ctrlPr>
                          <a:rPr lang="en-US" sz="1600" i="1">
                            <a:effectLst/>
                            <a:latin typeface="Cambria Math" panose="02040503050406030204" pitchFamily="18" charset="0"/>
                            <a:ea typeface="Times New Roman" panose="02020603050405020304" pitchFamily="18" charset="0"/>
                            <a:cs typeface="Times New Roman" panose="02020603050405020304" pitchFamily="18" charset="0"/>
                          </a:rPr>
                        </m:ctrlPr>
                      </m:fPr>
                      <m:num>
                        <m:r>
                          <a:rPr lang="en-US" sz="1600" i="1">
                            <a:effectLst/>
                            <a:latin typeface="Cambria Math" panose="02040503050406030204" pitchFamily="18" charset="0"/>
                            <a:ea typeface="Times New Roman" panose="02020603050405020304" pitchFamily="18" charset="0"/>
                            <a:cs typeface="Times New Roman" panose="02020603050405020304" pitchFamily="18" charset="0"/>
                          </a:rPr>
                          <m:t>0</m:t>
                        </m:r>
                        <m:r>
                          <a:rPr lang="en-US" sz="1600" i="1">
                            <a:effectLst/>
                            <a:latin typeface="Cambria Math" panose="02040503050406030204" pitchFamily="18" charset="0"/>
                            <a:ea typeface="Times New Roman" panose="02020603050405020304" pitchFamily="18" charset="0"/>
                            <a:cs typeface="Times New Roman" panose="02020603050405020304" pitchFamily="18" charset="0"/>
                          </a:rPr>
                          <m:t>.</m:t>
                        </m:r>
                        <m:r>
                          <a:rPr lang="en-US" sz="1600" i="1">
                            <a:effectLst/>
                            <a:latin typeface="Cambria Math" panose="02040503050406030204" pitchFamily="18" charset="0"/>
                            <a:ea typeface="Times New Roman" panose="02020603050405020304" pitchFamily="18" charset="0"/>
                            <a:cs typeface="Times New Roman" panose="02020603050405020304" pitchFamily="18" charset="0"/>
                          </a:rPr>
                          <m:t>25</m:t>
                        </m:r>
                        <m:r>
                          <a:rPr lang="en-US" sz="1600" i="1">
                            <a:effectLst/>
                            <a:latin typeface="Cambria Math" panose="02040503050406030204" pitchFamily="18" charset="0"/>
                            <a:ea typeface="Times New Roman" panose="02020603050405020304" pitchFamily="18" charset="0"/>
                            <a:cs typeface="Times New Roman" panose="02020603050405020304" pitchFamily="18" charset="0"/>
                          </a:rPr>
                          <m:t>^</m:t>
                        </m:r>
                        <m:r>
                          <a:rPr lang="en-US" sz="1600" i="1">
                            <a:effectLst/>
                            <a:latin typeface="Cambria Math" panose="02040503050406030204" pitchFamily="18" charset="0"/>
                            <a:ea typeface="Times New Roman" panose="02020603050405020304" pitchFamily="18" charset="0"/>
                            <a:cs typeface="Times New Roman" panose="02020603050405020304" pitchFamily="18" charset="0"/>
                          </a:rPr>
                          <m:t>2</m:t>
                        </m:r>
                      </m:num>
                      <m:den>
                        <m:r>
                          <a:rPr lang="en-US" sz="1600" i="1">
                            <a:effectLst/>
                            <a:latin typeface="Cambria Math" panose="02040503050406030204" pitchFamily="18" charset="0"/>
                            <a:ea typeface="Times New Roman" panose="02020603050405020304" pitchFamily="18" charset="0"/>
                            <a:cs typeface="Times New Roman" panose="02020603050405020304" pitchFamily="18" charset="0"/>
                          </a:rPr>
                          <m:t>4</m:t>
                        </m:r>
                      </m:den>
                    </m:f>
                    <m:r>
                      <a:rPr lang="en-US" sz="1600" i="1">
                        <a:effectLst/>
                        <a:latin typeface="Cambria Math" panose="02040503050406030204" pitchFamily="18" charset="0"/>
                        <a:ea typeface="Times New Roman" panose="02020603050405020304" pitchFamily="18" charset="0"/>
                        <a:cs typeface="Times New Roman" panose="02020603050405020304" pitchFamily="18" charset="0"/>
                      </a:rPr>
                      <m:t>𝜋</m:t>
                    </m:r>
                  </m:oMath>
                </a14:m>
                <a:r>
                  <a:rPr lang="en-US" sz="1600"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en-US" sz="1600" dirty="0">
                    <a:effectLst/>
                    <a:latin typeface="Times New Roman" panose="02020603050405020304" pitchFamily="18" charset="0"/>
                    <a:ea typeface="Times New Roman" panose="02020603050405020304" pitchFamily="18" charset="0"/>
                    <a:cs typeface="Times New Roman" panose="02020603050405020304" pitchFamily="18" charset="0"/>
                    <a:sym typeface="Wingdings" panose="05000000000000000000" pitchFamily="2" charset="2"/>
                  </a:rPr>
                  <a:t></a:t>
                </a:r>
                <a:r>
                  <a:rPr lang="en-US" sz="1600" dirty="0">
                    <a:effectLst/>
                    <a:latin typeface="Times New Roman" panose="02020603050405020304" pitchFamily="18" charset="0"/>
                    <a:ea typeface="Times New Roman" panose="02020603050405020304" pitchFamily="18" charset="0"/>
                    <a:cs typeface="Times New Roman" panose="02020603050405020304" pitchFamily="18" charset="0"/>
                  </a:rPr>
                  <a:t> V = 1.81 m/s</a:t>
                </a:r>
                <a:endParaRPr lang="en-US" sz="1600" dirty="0">
                  <a:effectLst/>
                  <a:latin typeface="Times New Roman" panose="02020603050405020304" pitchFamily="18" charset="0"/>
                  <a:ea typeface="Calibri" panose="020F0502020204030204" pitchFamily="34" charset="0"/>
                  <a:cs typeface="Times New Roman" panose="02020603050405020304" pitchFamily="18" charset="0"/>
                </a:endParaRPr>
              </a:p>
              <a:p>
                <a:pPr marL="0" indent="0" algn="ctr">
                  <a:buNone/>
                </a:pPr>
                <a:endParaRPr lang="en-US" sz="1600" dirty="0">
                  <a:solidFill>
                    <a:schemeClr val="tx2"/>
                  </a:solidFill>
                  <a:latin typeface="Times New Roman" panose="02020603050405020304" pitchFamily="18" charset="0"/>
                  <a:cs typeface="Times New Roman" panose="02020603050405020304" pitchFamily="18" charset="0"/>
                </a:endParaRPr>
              </a:p>
            </p:txBody>
          </p:sp>
        </mc:Choice>
        <mc:Fallback xmlns="">
          <p:sp>
            <p:nvSpPr>
              <p:cNvPr id="3" name="Content Placeholder 2">
                <a:extLst>
                  <a:ext uri="{FF2B5EF4-FFF2-40B4-BE49-F238E27FC236}">
                    <a16:creationId xmlns:a16="http://schemas.microsoft.com/office/drawing/2014/main" id="{0BA9B72F-1FAB-40E3-9E57-FA71DA9939A2}"/>
                  </a:ext>
                </a:extLst>
              </p:cNvPr>
              <p:cNvSpPr>
                <a:spLocks noGrp="1" noRot="1" noChangeAspect="1" noMove="1" noResize="1" noEditPoints="1" noAdjustHandles="1" noChangeArrowheads="1" noChangeShapeType="1" noTextEdit="1"/>
              </p:cNvSpPr>
              <p:nvPr>
                <p:ph sz="quarter" idx="13"/>
              </p:nvPr>
            </p:nvSpPr>
            <p:spPr>
              <a:xfrm>
                <a:off x="913774" y="1596177"/>
                <a:ext cx="10363826" cy="5261823"/>
              </a:xfrm>
              <a:blipFill>
                <a:blip r:embed="rId2"/>
                <a:stretch>
                  <a:fillRect t="-232"/>
                </a:stretch>
              </a:blipFill>
            </p:spPr>
            <p:txBody>
              <a:bodyPr/>
              <a:lstStyle/>
              <a:p>
                <a:r>
                  <a:rPr lang="en-US">
                    <a:noFill/>
                  </a:rPr>
                  <a:t> </a:t>
                </a:r>
              </a:p>
            </p:txBody>
          </p:sp>
        </mc:Fallback>
      </mc:AlternateContent>
    </p:spTree>
    <p:extLst>
      <p:ext uri="{BB962C8B-B14F-4D97-AF65-F5344CB8AC3E}">
        <p14:creationId xmlns:p14="http://schemas.microsoft.com/office/powerpoint/2010/main" val="890583909"/>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09117B-93F5-4CC7-A105-DDB78D50E8FF}"/>
              </a:ext>
            </a:extLst>
          </p:cNvPr>
          <p:cNvSpPr>
            <a:spLocks noGrp="1"/>
          </p:cNvSpPr>
          <p:nvPr>
            <p:ph type="title"/>
          </p:nvPr>
        </p:nvSpPr>
        <p:spPr>
          <a:xfrm>
            <a:off x="913774" y="0"/>
            <a:ext cx="10364451" cy="1596177"/>
          </a:xfrm>
        </p:spPr>
        <p:txBody>
          <a:bodyPr/>
          <a:lstStyle/>
          <a:p>
            <a:r>
              <a:rPr lang="en-US" dirty="0">
                <a:solidFill>
                  <a:schemeClr val="tx2"/>
                </a:solidFill>
                <a:latin typeface="Times New Roman" panose="02020603050405020304" pitchFamily="18" charset="0"/>
                <a:cs typeface="Times New Roman" panose="02020603050405020304" pitchFamily="18" charset="0"/>
              </a:rPr>
              <a:t>Targeted tanks </a:t>
            </a:r>
          </a:p>
        </p:txBody>
      </p:sp>
      <p:sp>
        <p:nvSpPr>
          <p:cNvPr id="3" name="Content Placeholder 2">
            <a:extLst>
              <a:ext uri="{FF2B5EF4-FFF2-40B4-BE49-F238E27FC236}">
                <a16:creationId xmlns:a16="http://schemas.microsoft.com/office/drawing/2014/main" id="{0CA3936E-ECDF-43B0-8FFD-9198B3F8B420}"/>
              </a:ext>
            </a:extLst>
          </p:cNvPr>
          <p:cNvSpPr>
            <a:spLocks noGrp="1"/>
          </p:cNvSpPr>
          <p:nvPr>
            <p:ph sz="quarter" idx="13"/>
          </p:nvPr>
        </p:nvSpPr>
        <p:spPr>
          <a:xfrm>
            <a:off x="914399" y="1596177"/>
            <a:ext cx="10363826" cy="5261823"/>
          </a:xfrm>
        </p:spPr>
        <p:txBody>
          <a:bodyPr/>
          <a:lstStyle/>
          <a:p>
            <a:pPr marL="0" indent="0">
              <a:buNone/>
            </a:pPr>
            <a:r>
              <a:rPr lang="en-US" dirty="0">
                <a:latin typeface="Times New Roman" panose="02020603050405020304" pitchFamily="18" charset="0"/>
                <a:cs typeface="Times New Roman" panose="02020603050405020304" pitchFamily="18" charset="0"/>
              </a:rPr>
              <a:t>Two targeted tanks will be used in this plan:- </a:t>
            </a:r>
          </a:p>
          <a:p>
            <a:pPr marL="0" indent="0">
              <a:buNone/>
            </a:pPr>
            <a:endParaRPr lang="en-US" dirty="0">
              <a:latin typeface="Times New Roman" panose="02020603050405020304" pitchFamily="18" charset="0"/>
              <a:cs typeface="Times New Roman" panose="02020603050405020304" pitchFamily="18" charset="0"/>
            </a:endParaRPr>
          </a:p>
          <a:p>
            <a:pPr marL="0" indent="0">
              <a:buNone/>
            </a:pPr>
            <a:r>
              <a:rPr lang="en-US" sz="1800" dirty="0">
                <a:solidFill>
                  <a:schemeClr val="tx2"/>
                </a:solidFill>
                <a:latin typeface="Times New Roman" panose="02020603050405020304" pitchFamily="18" charset="0"/>
                <a:cs typeface="Times New Roman" panose="02020603050405020304" pitchFamily="18" charset="0"/>
              </a:rPr>
              <a:t>1- ein difna tank</a:t>
            </a:r>
          </a:p>
          <a:p>
            <a:pPr marL="0" indent="0">
              <a:buNone/>
            </a:pPr>
            <a:r>
              <a:rPr lang="en-US" sz="1600" dirty="0">
                <a:latin typeface="Times New Roman" panose="02020603050405020304" pitchFamily="18" charset="0"/>
                <a:cs typeface="Times New Roman" panose="02020603050405020304" pitchFamily="18" charset="0"/>
              </a:rPr>
              <a:t>It was built in 1979 with a capacity of 5000 m3, its with a good condition till these days.</a:t>
            </a:r>
          </a:p>
          <a:p>
            <a:pPr marL="0" indent="0">
              <a:buNone/>
            </a:pPr>
            <a:endParaRPr lang="en-US" sz="1600" dirty="0">
              <a:latin typeface="Times New Roman" panose="02020603050405020304" pitchFamily="18" charset="0"/>
              <a:cs typeface="Times New Roman" panose="02020603050405020304" pitchFamily="18" charset="0"/>
            </a:endParaRPr>
          </a:p>
          <a:p>
            <a:pPr marL="0" indent="0">
              <a:buNone/>
            </a:pPr>
            <a:endParaRPr lang="en-US" sz="1600" dirty="0">
              <a:latin typeface="Times New Roman" panose="02020603050405020304" pitchFamily="18" charset="0"/>
              <a:cs typeface="Times New Roman" panose="02020603050405020304" pitchFamily="18" charset="0"/>
            </a:endParaRPr>
          </a:p>
          <a:p>
            <a:pPr marL="0" indent="0">
              <a:buNone/>
            </a:pPr>
            <a:r>
              <a:rPr lang="en-US" sz="1800" dirty="0">
                <a:solidFill>
                  <a:schemeClr val="tx2"/>
                </a:solidFill>
                <a:latin typeface="Times New Roman" panose="02020603050405020304" pitchFamily="18" charset="0"/>
                <a:cs typeface="Times New Roman" panose="02020603050405020304" pitchFamily="18" charset="0"/>
              </a:rPr>
              <a:t>2- ein beit alma’ tank</a:t>
            </a:r>
          </a:p>
          <a:p>
            <a:pPr marL="0" indent="0">
              <a:buNone/>
            </a:pPr>
            <a:r>
              <a:rPr lang="en-US" sz="1600" dirty="0">
                <a:latin typeface="Times New Roman" panose="02020603050405020304" pitchFamily="18" charset="0"/>
                <a:cs typeface="Times New Roman" panose="02020603050405020304" pitchFamily="18" charset="0"/>
              </a:rPr>
              <a:t>It was constructed in 2005 with a capacity of 1650 m3, it has a good condition until now.</a:t>
            </a:r>
          </a:p>
        </p:txBody>
      </p:sp>
    </p:spTree>
    <p:extLst>
      <p:ext uri="{BB962C8B-B14F-4D97-AF65-F5344CB8AC3E}">
        <p14:creationId xmlns:p14="http://schemas.microsoft.com/office/powerpoint/2010/main" val="2597389574"/>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3EE597-31C7-4025-BDE5-0C8FCCB67C30}"/>
              </a:ext>
            </a:extLst>
          </p:cNvPr>
          <p:cNvSpPr>
            <a:spLocks noGrp="1"/>
          </p:cNvSpPr>
          <p:nvPr>
            <p:ph type="title"/>
          </p:nvPr>
        </p:nvSpPr>
        <p:spPr>
          <a:xfrm>
            <a:off x="913774" y="0"/>
            <a:ext cx="10364451" cy="1596177"/>
          </a:xfrm>
        </p:spPr>
        <p:txBody>
          <a:bodyPr/>
          <a:lstStyle/>
          <a:p>
            <a:r>
              <a:rPr lang="en-US" dirty="0">
                <a:solidFill>
                  <a:schemeClr val="tx2"/>
                </a:solidFill>
                <a:latin typeface="Times New Roman" panose="02020603050405020304" pitchFamily="18" charset="0"/>
                <a:cs typeface="Times New Roman" panose="02020603050405020304" pitchFamily="18" charset="0"/>
              </a:rPr>
              <a:t>Targeted tanks </a:t>
            </a:r>
            <a:endParaRPr lang="en-US" dirty="0"/>
          </a:p>
        </p:txBody>
      </p:sp>
      <p:sp>
        <p:nvSpPr>
          <p:cNvPr id="3" name="Content Placeholder 2">
            <a:extLst>
              <a:ext uri="{FF2B5EF4-FFF2-40B4-BE49-F238E27FC236}">
                <a16:creationId xmlns:a16="http://schemas.microsoft.com/office/drawing/2014/main" id="{06BAAA3A-6A63-461D-9F80-8BD6817A6CF1}"/>
              </a:ext>
            </a:extLst>
          </p:cNvPr>
          <p:cNvSpPr>
            <a:spLocks noGrp="1"/>
          </p:cNvSpPr>
          <p:nvPr>
            <p:ph sz="quarter" idx="13"/>
          </p:nvPr>
        </p:nvSpPr>
        <p:spPr>
          <a:xfrm>
            <a:off x="914399" y="1238368"/>
            <a:ext cx="10363826" cy="5261823"/>
          </a:xfrm>
        </p:spPr>
        <p:txBody>
          <a:bodyPr/>
          <a:lstStyle/>
          <a:p>
            <a:pPr marL="0" indent="0">
              <a:buNone/>
            </a:pPr>
            <a:r>
              <a:rPr lang="en-US" dirty="0">
                <a:solidFill>
                  <a:schemeClr val="tx2"/>
                </a:solidFill>
                <a:latin typeface="Times New Roman" panose="02020603050405020304" pitchFamily="18" charset="0"/>
                <a:cs typeface="Times New Roman" panose="02020603050405020304" pitchFamily="18" charset="0"/>
              </a:rPr>
              <a:t>Storage check:</a:t>
            </a:r>
          </a:p>
          <a:p>
            <a:pPr marL="0" indent="0">
              <a:buNone/>
            </a:pPr>
            <a:r>
              <a:rPr lang="en-US" sz="1800" dirty="0">
                <a:solidFill>
                  <a:schemeClr val="tx2"/>
                </a:solidFill>
                <a:latin typeface="Times New Roman" panose="02020603050405020304" pitchFamily="18" charset="0"/>
                <a:cs typeface="Times New Roman" panose="02020603050405020304" pitchFamily="18" charset="0"/>
              </a:rPr>
              <a:t>Inflow: </a:t>
            </a:r>
          </a:p>
          <a:p>
            <a:pPr marL="0" indent="0">
              <a:buNone/>
            </a:pPr>
            <a:endParaRPr lang="en-US" sz="1800" dirty="0">
              <a:solidFill>
                <a:schemeClr val="tx2"/>
              </a:solidFill>
              <a:latin typeface="Times New Roman" panose="02020603050405020304" pitchFamily="18" charset="0"/>
              <a:cs typeface="Times New Roman" panose="02020603050405020304" pitchFamily="18" charset="0"/>
            </a:endParaRPr>
          </a:p>
          <a:p>
            <a:pPr marL="0" indent="0">
              <a:buNone/>
            </a:pPr>
            <a:endParaRPr lang="en-US" dirty="0"/>
          </a:p>
          <a:p>
            <a:pPr marL="0" indent="0">
              <a:buNone/>
            </a:pPr>
            <a:endParaRPr lang="en-US" dirty="0"/>
          </a:p>
        </p:txBody>
      </p:sp>
      <p:graphicFrame>
        <p:nvGraphicFramePr>
          <p:cNvPr id="4" name="Table 3">
            <a:extLst>
              <a:ext uri="{FF2B5EF4-FFF2-40B4-BE49-F238E27FC236}">
                <a16:creationId xmlns:a16="http://schemas.microsoft.com/office/drawing/2014/main" id="{ADF6C340-BC8A-41B9-8C98-194D73E6B8CF}"/>
              </a:ext>
            </a:extLst>
          </p:cNvPr>
          <p:cNvGraphicFramePr>
            <a:graphicFrameLocks noGrp="1"/>
          </p:cNvGraphicFramePr>
          <p:nvPr>
            <p:extLst>
              <p:ext uri="{D42A27DB-BD31-4B8C-83A1-F6EECF244321}">
                <p14:modId xmlns:p14="http://schemas.microsoft.com/office/powerpoint/2010/main" val="2123426111"/>
              </p:ext>
            </p:extLst>
          </p:nvPr>
        </p:nvGraphicFramePr>
        <p:xfrm>
          <a:off x="2146538" y="1820449"/>
          <a:ext cx="7898922" cy="4097660"/>
        </p:xfrm>
        <a:graphic>
          <a:graphicData uri="http://schemas.openxmlformats.org/drawingml/2006/table">
            <a:tbl>
              <a:tblPr firstRow="1" firstCol="1" bandRow="1">
                <a:tableStyleId>{5C22544A-7EE6-4342-B048-85BDC9FD1C3A}</a:tableStyleId>
              </a:tblPr>
              <a:tblGrid>
                <a:gridCol w="1474465">
                  <a:extLst>
                    <a:ext uri="{9D8B030D-6E8A-4147-A177-3AD203B41FA5}">
                      <a16:colId xmlns:a16="http://schemas.microsoft.com/office/drawing/2014/main" val="2024927558"/>
                    </a:ext>
                  </a:extLst>
                </a:gridCol>
                <a:gridCol w="1474465">
                  <a:extLst>
                    <a:ext uri="{9D8B030D-6E8A-4147-A177-3AD203B41FA5}">
                      <a16:colId xmlns:a16="http://schemas.microsoft.com/office/drawing/2014/main" val="3668334177"/>
                    </a:ext>
                  </a:extLst>
                </a:gridCol>
                <a:gridCol w="1158508">
                  <a:extLst>
                    <a:ext uri="{9D8B030D-6E8A-4147-A177-3AD203B41FA5}">
                      <a16:colId xmlns:a16="http://schemas.microsoft.com/office/drawing/2014/main" val="3234133050"/>
                    </a:ext>
                  </a:extLst>
                </a:gridCol>
                <a:gridCol w="1263828">
                  <a:extLst>
                    <a:ext uri="{9D8B030D-6E8A-4147-A177-3AD203B41FA5}">
                      <a16:colId xmlns:a16="http://schemas.microsoft.com/office/drawing/2014/main" val="593264751"/>
                    </a:ext>
                  </a:extLst>
                </a:gridCol>
                <a:gridCol w="1263828">
                  <a:extLst>
                    <a:ext uri="{9D8B030D-6E8A-4147-A177-3AD203B41FA5}">
                      <a16:colId xmlns:a16="http://schemas.microsoft.com/office/drawing/2014/main" val="722427817"/>
                    </a:ext>
                  </a:extLst>
                </a:gridCol>
                <a:gridCol w="1263828">
                  <a:extLst>
                    <a:ext uri="{9D8B030D-6E8A-4147-A177-3AD203B41FA5}">
                      <a16:colId xmlns:a16="http://schemas.microsoft.com/office/drawing/2014/main" val="71630625"/>
                    </a:ext>
                  </a:extLst>
                </a:gridCol>
              </a:tblGrid>
              <a:tr h="538388">
                <a:tc>
                  <a:txBody>
                    <a:bodyPr/>
                    <a:lstStyle/>
                    <a:p>
                      <a:pPr marL="0" marR="0" algn="ctr">
                        <a:lnSpc>
                          <a:spcPct val="150000"/>
                        </a:lnSpc>
                        <a:spcBef>
                          <a:spcPts val="0"/>
                        </a:spcBef>
                        <a:spcAft>
                          <a:spcPts val="0"/>
                        </a:spcAft>
                      </a:pPr>
                      <a:r>
                        <a:rPr lang="en-US" sz="1400" dirty="0">
                          <a:effectLst/>
                          <a:latin typeface="Times New Roman" panose="02020603050405020304" pitchFamily="18" charset="0"/>
                          <a:cs typeface="Times New Roman" panose="02020603050405020304" pitchFamily="18" charset="0"/>
                        </a:rPr>
                        <a:t>Tanks</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chemeClr val="tx2"/>
                    </a:solidFill>
                  </a:tcPr>
                </a:tc>
                <a:tc>
                  <a:txBody>
                    <a:bodyPr/>
                    <a:lstStyle/>
                    <a:p>
                      <a:pPr marL="0" marR="0" algn="ctr">
                        <a:lnSpc>
                          <a:spcPct val="150000"/>
                        </a:lnSpc>
                        <a:spcBef>
                          <a:spcPts val="0"/>
                        </a:spcBef>
                        <a:spcAft>
                          <a:spcPts val="0"/>
                        </a:spcAft>
                      </a:pPr>
                      <a:r>
                        <a:rPr lang="en-US" sz="1400" dirty="0">
                          <a:effectLst/>
                          <a:latin typeface="Times New Roman" panose="02020603050405020304" pitchFamily="18" charset="0"/>
                          <a:cs typeface="Times New Roman" panose="02020603050405020304" pitchFamily="18" charset="0"/>
                        </a:rPr>
                        <a:t>Resource Name</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chemeClr val="tx2"/>
                    </a:solidFill>
                  </a:tcPr>
                </a:tc>
                <a:tc>
                  <a:txBody>
                    <a:bodyPr/>
                    <a:lstStyle/>
                    <a:p>
                      <a:pPr marL="0" marR="0" algn="ctr">
                        <a:lnSpc>
                          <a:spcPct val="150000"/>
                        </a:lnSpc>
                        <a:spcBef>
                          <a:spcPts val="0"/>
                        </a:spcBef>
                        <a:spcAft>
                          <a:spcPts val="0"/>
                        </a:spcAft>
                      </a:pPr>
                      <a:r>
                        <a:rPr lang="en-US" sz="1400" dirty="0">
                          <a:effectLst/>
                          <a:latin typeface="Times New Roman" panose="02020603050405020304" pitchFamily="18" charset="0"/>
                          <a:cs typeface="Times New Roman" panose="02020603050405020304" pitchFamily="18" charset="0"/>
                        </a:rPr>
                        <a:t>Productivity m</a:t>
                      </a:r>
                      <a:r>
                        <a:rPr lang="en-US" sz="1400" baseline="30000" dirty="0">
                          <a:effectLst/>
                          <a:latin typeface="Times New Roman" panose="02020603050405020304" pitchFamily="18" charset="0"/>
                          <a:cs typeface="Times New Roman" panose="02020603050405020304" pitchFamily="18" charset="0"/>
                        </a:rPr>
                        <a:t>3</a:t>
                      </a:r>
                      <a:r>
                        <a:rPr lang="en-US" sz="1400" dirty="0">
                          <a:effectLst/>
                          <a:latin typeface="Times New Roman" panose="02020603050405020304" pitchFamily="18" charset="0"/>
                          <a:cs typeface="Times New Roman" panose="02020603050405020304" pitchFamily="18" charset="0"/>
                        </a:rPr>
                        <a:t>/day</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chemeClr val="tx2"/>
                    </a:solidFill>
                  </a:tcPr>
                </a:tc>
                <a:tc>
                  <a:txBody>
                    <a:bodyPr/>
                    <a:lstStyle/>
                    <a:p>
                      <a:pPr marL="0" marR="0" algn="ctr">
                        <a:lnSpc>
                          <a:spcPct val="150000"/>
                        </a:lnSpc>
                        <a:spcBef>
                          <a:spcPts val="0"/>
                        </a:spcBef>
                        <a:spcAft>
                          <a:spcPts val="0"/>
                        </a:spcAft>
                      </a:pPr>
                      <a:r>
                        <a:rPr lang="en-US" sz="1400" dirty="0">
                          <a:effectLst/>
                          <a:latin typeface="Times New Roman" panose="02020603050405020304" pitchFamily="18" charset="0"/>
                          <a:cs typeface="Times New Roman" panose="02020603050405020304" pitchFamily="18" charset="0"/>
                        </a:rPr>
                        <a:t>Cumulative </a:t>
                      </a:r>
                      <a:r>
                        <a:rPr lang="en-US" sz="1400" b="1" dirty="0">
                          <a:effectLst/>
                          <a:latin typeface="Times New Roman" panose="02020603050405020304" pitchFamily="18" charset="0"/>
                          <a:cs typeface="Times New Roman" panose="02020603050405020304" pitchFamily="18" charset="0"/>
                        </a:rPr>
                        <a:t>2025</a:t>
                      </a:r>
                      <a:r>
                        <a:rPr lang="en-US" sz="1400" dirty="0">
                          <a:effectLst/>
                          <a:latin typeface="Times New Roman" panose="02020603050405020304" pitchFamily="18" charset="0"/>
                          <a:cs typeface="Times New Roman" panose="02020603050405020304" pitchFamily="18" charset="0"/>
                        </a:rPr>
                        <a:t> m</a:t>
                      </a:r>
                      <a:r>
                        <a:rPr lang="en-US" sz="1400" baseline="30000" dirty="0">
                          <a:effectLst/>
                          <a:latin typeface="Times New Roman" panose="02020603050405020304" pitchFamily="18" charset="0"/>
                          <a:cs typeface="Times New Roman" panose="02020603050405020304" pitchFamily="18" charset="0"/>
                        </a:rPr>
                        <a:t>3</a:t>
                      </a:r>
                      <a:r>
                        <a:rPr lang="en-US" sz="1400" dirty="0">
                          <a:effectLst/>
                          <a:latin typeface="Times New Roman" panose="02020603050405020304" pitchFamily="18" charset="0"/>
                          <a:cs typeface="Times New Roman" panose="02020603050405020304" pitchFamily="18" charset="0"/>
                        </a:rPr>
                        <a:t>/day</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chemeClr val="tx2"/>
                    </a:solidFill>
                  </a:tcPr>
                </a:tc>
                <a:tc>
                  <a:txBody>
                    <a:bodyPr/>
                    <a:lstStyle/>
                    <a:p>
                      <a:pPr marL="0" marR="0" lvl="0" indent="0" algn="ctr" defTabSz="914400" rtl="0" eaLnBrk="1" fontAlgn="auto" latinLnBrk="0" hangingPunct="1">
                        <a:lnSpc>
                          <a:spcPct val="150000"/>
                        </a:lnSpc>
                        <a:spcBef>
                          <a:spcPts val="0"/>
                        </a:spcBef>
                        <a:spcAft>
                          <a:spcPts val="0"/>
                        </a:spcAft>
                        <a:buClrTx/>
                        <a:buSzTx/>
                        <a:buFontTx/>
                        <a:buNone/>
                        <a:tabLst/>
                        <a:defRPr/>
                      </a:pPr>
                      <a:r>
                        <a:rPr lang="en-US" sz="1400" dirty="0">
                          <a:effectLst/>
                          <a:latin typeface="Times New Roman" panose="02020603050405020304" pitchFamily="18" charset="0"/>
                          <a:cs typeface="Times New Roman" panose="02020603050405020304" pitchFamily="18" charset="0"/>
                        </a:rPr>
                        <a:t>Cumulative </a:t>
                      </a:r>
                      <a:r>
                        <a:rPr lang="en-US" sz="1400" b="1" dirty="0">
                          <a:effectLst/>
                          <a:latin typeface="Times New Roman" panose="02020603050405020304" pitchFamily="18" charset="0"/>
                          <a:cs typeface="Times New Roman" panose="02020603050405020304" pitchFamily="18" charset="0"/>
                        </a:rPr>
                        <a:t>2030</a:t>
                      </a:r>
                      <a:r>
                        <a:rPr lang="en-US" sz="1400" dirty="0">
                          <a:effectLst/>
                          <a:latin typeface="Times New Roman" panose="02020603050405020304" pitchFamily="18" charset="0"/>
                          <a:cs typeface="Times New Roman" panose="02020603050405020304" pitchFamily="18" charset="0"/>
                        </a:rPr>
                        <a:t> m</a:t>
                      </a:r>
                      <a:r>
                        <a:rPr lang="en-US" sz="1400" baseline="30000" dirty="0">
                          <a:effectLst/>
                          <a:latin typeface="Times New Roman" panose="02020603050405020304" pitchFamily="18" charset="0"/>
                          <a:cs typeface="Times New Roman" panose="02020603050405020304" pitchFamily="18" charset="0"/>
                        </a:rPr>
                        <a:t>3</a:t>
                      </a:r>
                      <a:r>
                        <a:rPr lang="en-US" sz="1400" dirty="0">
                          <a:effectLst/>
                          <a:latin typeface="Times New Roman" panose="02020603050405020304" pitchFamily="18" charset="0"/>
                          <a:cs typeface="Times New Roman" panose="02020603050405020304" pitchFamily="18" charset="0"/>
                        </a:rPr>
                        <a:t>/day</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chemeClr val="tx2"/>
                    </a:solidFill>
                  </a:tcPr>
                </a:tc>
                <a:tc>
                  <a:txBody>
                    <a:bodyPr/>
                    <a:lstStyle/>
                    <a:p>
                      <a:pPr marL="0" marR="0" lvl="0" indent="0" algn="ctr" defTabSz="914400" rtl="0" eaLnBrk="1" fontAlgn="auto" latinLnBrk="0" hangingPunct="1">
                        <a:lnSpc>
                          <a:spcPct val="150000"/>
                        </a:lnSpc>
                        <a:spcBef>
                          <a:spcPts val="0"/>
                        </a:spcBef>
                        <a:spcAft>
                          <a:spcPts val="0"/>
                        </a:spcAft>
                        <a:buClrTx/>
                        <a:buSzTx/>
                        <a:buFontTx/>
                        <a:buNone/>
                        <a:tabLst/>
                        <a:defRPr/>
                      </a:pPr>
                      <a:r>
                        <a:rPr lang="en-US" sz="1400" dirty="0">
                          <a:effectLst/>
                          <a:latin typeface="Times New Roman" panose="02020603050405020304" pitchFamily="18" charset="0"/>
                          <a:cs typeface="Times New Roman" panose="02020603050405020304" pitchFamily="18" charset="0"/>
                        </a:rPr>
                        <a:t>Cumulative </a:t>
                      </a:r>
                      <a:r>
                        <a:rPr lang="en-US" sz="1400" b="1" dirty="0">
                          <a:effectLst/>
                          <a:latin typeface="Times New Roman" panose="02020603050405020304" pitchFamily="18" charset="0"/>
                          <a:cs typeface="Times New Roman" panose="02020603050405020304" pitchFamily="18" charset="0"/>
                        </a:rPr>
                        <a:t>2040</a:t>
                      </a:r>
                      <a:r>
                        <a:rPr lang="en-US" sz="1400" dirty="0">
                          <a:effectLst/>
                          <a:latin typeface="Times New Roman" panose="02020603050405020304" pitchFamily="18" charset="0"/>
                          <a:cs typeface="Times New Roman" panose="02020603050405020304" pitchFamily="18" charset="0"/>
                        </a:rPr>
                        <a:t> m</a:t>
                      </a:r>
                      <a:r>
                        <a:rPr lang="en-US" sz="1400" baseline="30000" dirty="0">
                          <a:effectLst/>
                          <a:latin typeface="Times New Roman" panose="02020603050405020304" pitchFamily="18" charset="0"/>
                          <a:cs typeface="Times New Roman" panose="02020603050405020304" pitchFamily="18" charset="0"/>
                        </a:rPr>
                        <a:t>3</a:t>
                      </a:r>
                      <a:r>
                        <a:rPr lang="en-US" sz="1400" dirty="0">
                          <a:effectLst/>
                          <a:latin typeface="Times New Roman" panose="02020603050405020304" pitchFamily="18" charset="0"/>
                          <a:cs typeface="Times New Roman" panose="02020603050405020304" pitchFamily="18" charset="0"/>
                        </a:rPr>
                        <a:t>/day</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chemeClr val="tx2"/>
                    </a:solidFill>
                  </a:tcPr>
                </a:tc>
                <a:extLst>
                  <a:ext uri="{0D108BD9-81ED-4DB2-BD59-A6C34878D82A}">
                    <a16:rowId xmlns:a16="http://schemas.microsoft.com/office/drawing/2014/main" val="3610831507"/>
                  </a:ext>
                </a:extLst>
              </a:tr>
              <a:tr h="252066">
                <a:tc rowSpan="4">
                  <a:txBody>
                    <a:bodyPr/>
                    <a:lstStyle/>
                    <a:p>
                      <a:pPr marL="0" marR="0" algn="ctr">
                        <a:lnSpc>
                          <a:spcPct val="150000"/>
                        </a:lnSpc>
                        <a:spcBef>
                          <a:spcPts val="0"/>
                        </a:spcBef>
                        <a:spcAft>
                          <a:spcPts val="0"/>
                        </a:spcAft>
                      </a:pPr>
                      <a:r>
                        <a:rPr lang="en-US" sz="1400" dirty="0">
                          <a:effectLst/>
                          <a:latin typeface="Times New Roman" panose="02020603050405020304" pitchFamily="18" charset="0"/>
                          <a:cs typeface="Times New Roman" panose="02020603050405020304" pitchFamily="18" charset="0"/>
                        </a:rPr>
                        <a:t> </a:t>
                      </a:r>
                    </a:p>
                    <a:p>
                      <a:pPr marL="0" marR="0" algn="ctr">
                        <a:lnSpc>
                          <a:spcPct val="150000"/>
                        </a:lnSpc>
                        <a:spcBef>
                          <a:spcPts val="0"/>
                        </a:spcBef>
                        <a:spcAft>
                          <a:spcPts val="0"/>
                        </a:spcAft>
                      </a:pPr>
                      <a:r>
                        <a:rPr lang="en-US" sz="1400" dirty="0">
                          <a:effectLst/>
                          <a:latin typeface="Times New Roman" panose="02020603050405020304" pitchFamily="18" charset="0"/>
                          <a:cs typeface="Times New Roman" panose="02020603050405020304" pitchFamily="18" charset="0"/>
                        </a:rPr>
                        <a:t> </a:t>
                      </a:r>
                    </a:p>
                    <a:p>
                      <a:pPr marL="0" marR="0" algn="ctr">
                        <a:lnSpc>
                          <a:spcPct val="150000"/>
                        </a:lnSpc>
                        <a:spcBef>
                          <a:spcPts val="0"/>
                        </a:spcBef>
                        <a:spcAft>
                          <a:spcPts val="0"/>
                        </a:spcAft>
                      </a:pPr>
                      <a:r>
                        <a:rPr lang="en-US" sz="1400" dirty="0">
                          <a:effectLst/>
                          <a:latin typeface="Times New Roman" panose="02020603050405020304" pitchFamily="18" charset="0"/>
                          <a:cs typeface="Times New Roman" panose="02020603050405020304" pitchFamily="18" charset="0"/>
                        </a:rPr>
                        <a:t>Ein Beit Alma’</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chemeClr val="bg2">
                        <a:lumMod val="75000"/>
                      </a:schemeClr>
                    </a:solidFill>
                  </a:tcPr>
                </a:tc>
                <a:tc>
                  <a:txBody>
                    <a:bodyPr/>
                    <a:lstStyle/>
                    <a:p>
                      <a:pPr marL="0" marR="0" algn="ctr">
                        <a:lnSpc>
                          <a:spcPct val="150000"/>
                        </a:lnSpc>
                        <a:spcBef>
                          <a:spcPts val="0"/>
                        </a:spcBef>
                        <a:spcAft>
                          <a:spcPts val="0"/>
                        </a:spcAft>
                      </a:pPr>
                      <a:r>
                        <a:rPr lang="en-US" sz="1400" dirty="0">
                          <a:effectLst/>
                          <a:latin typeface="Times New Roman" panose="02020603050405020304" pitchFamily="18" charset="0"/>
                          <a:cs typeface="Times New Roman" panose="02020603050405020304" pitchFamily="18" charset="0"/>
                        </a:rPr>
                        <a:t>Deir Sharaf well</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chemeClr val="bg2">
                        <a:lumMod val="60000"/>
                        <a:lumOff val="40000"/>
                      </a:schemeClr>
                    </a:solidFill>
                  </a:tcPr>
                </a:tc>
                <a:tc>
                  <a:txBody>
                    <a:bodyPr/>
                    <a:lstStyle/>
                    <a:p>
                      <a:pPr marL="0" marR="0" algn="ctr">
                        <a:lnSpc>
                          <a:spcPct val="150000"/>
                        </a:lnSpc>
                        <a:spcBef>
                          <a:spcPts val="0"/>
                        </a:spcBef>
                        <a:spcAft>
                          <a:spcPts val="0"/>
                        </a:spcAft>
                      </a:pPr>
                      <a:r>
                        <a:rPr lang="en-US" sz="1400">
                          <a:effectLst/>
                          <a:latin typeface="Times New Roman" panose="02020603050405020304" pitchFamily="18" charset="0"/>
                          <a:cs typeface="Times New Roman" panose="02020603050405020304" pitchFamily="18" charset="0"/>
                        </a:rPr>
                        <a:t>1632</a:t>
                      </a:r>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chemeClr val="bg2">
                        <a:lumMod val="60000"/>
                        <a:lumOff val="40000"/>
                      </a:schemeClr>
                    </a:solidFill>
                  </a:tcPr>
                </a:tc>
                <a:tc rowSpan="4">
                  <a:txBody>
                    <a:bodyPr/>
                    <a:lstStyle/>
                    <a:p>
                      <a:pPr marL="0" marR="0" algn="ctr">
                        <a:lnSpc>
                          <a:spcPct val="150000"/>
                        </a:lnSpc>
                        <a:spcBef>
                          <a:spcPts val="0"/>
                        </a:spcBef>
                        <a:spcAft>
                          <a:spcPts val="0"/>
                        </a:spcAft>
                      </a:pPr>
                      <a:endParaRPr lang="en-US" sz="1400" dirty="0">
                        <a:effectLst/>
                        <a:latin typeface="Times New Roman" panose="02020603050405020304" pitchFamily="18" charset="0"/>
                        <a:cs typeface="Times New Roman" panose="02020603050405020304" pitchFamily="18" charset="0"/>
                      </a:endParaRPr>
                    </a:p>
                    <a:p>
                      <a:pPr marL="0" marR="0" algn="ctr">
                        <a:lnSpc>
                          <a:spcPct val="150000"/>
                        </a:lnSpc>
                        <a:spcBef>
                          <a:spcPts val="0"/>
                        </a:spcBef>
                        <a:spcAft>
                          <a:spcPts val="0"/>
                        </a:spcAft>
                      </a:pPr>
                      <a:r>
                        <a:rPr lang="en-US" sz="1400" dirty="0">
                          <a:effectLst/>
                          <a:latin typeface="Times New Roman" panose="02020603050405020304" pitchFamily="18" charset="0"/>
                          <a:cs typeface="Times New Roman" panose="02020603050405020304" pitchFamily="18" charset="0"/>
                        </a:rPr>
                        <a:t> </a:t>
                      </a:r>
                    </a:p>
                    <a:p>
                      <a:pPr marL="0" marR="0" algn="ctr">
                        <a:lnSpc>
                          <a:spcPct val="150000"/>
                        </a:lnSpc>
                        <a:spcBef>
                          <a:spcPts val="0"/>
                        </a:spcBef>
                        <a:spcAft>
                          <a:spcPts val="0"/>
                        </a:spcAft>
                      </a:pPr>
                      <a:r>
                        <a:rPr lang="en-US" sz="1400" dirty="0">
                          <a:effectLst/>
                          <a:latin typeface="Times New Roman" panose="02020603050405020304" pitchFamily="18" charset="0"/>
                          <a:ea typeface="Calibri" panose="020F0502020204030204" pitchFamily="34" charset="0"/>
                          <a:cs typeface="Times New Roman" panose="02020603050405020304" pitchFamily="18" charset="0"/>
                        </a:rPr>
                        <a:t>9312</a:t>
                      </a:r>
                    </a:p>
                  </a:txBody>
                  <a:tcPr marL="68580" marR="68580" marT="0" marB="0">
                    <a:solidFill>
                      <a:schemeClr val="bg2">
                        <a:lumMod val="60000"/>
                        <a:lumOff val="40000"/>
                      </a:schemeClr>
                    </a:solidFill>
                  </a:tcPr>
                </a:tc>
                <a:tc rowSpan="4">
                  <a:txBody>
                    <a:bodyPr/>
                    <a:lstStyle/>
                    <a:p>
                      <a:pPr marL="0" marR="0" algn="ctr">
                        <a:lnSpc>
                          <a:spcPct val="150000"/>
                        </a:lnSpc>
                        <a:spcBef>
                          <a:spcPts val="0"/>
                        </a:spcBef>
                        <a:spcAft>
                          <a:spcPts val="0"/>
                        </a:spcAft>
                      </a:pP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p>
                      <a:pPr marL="0" marR="0" algn="ctr">
                        <a:lnSpc>
                          <a:spcPct val="150000"/>
                        </a:lnSpc>
                        <a:spcBef>
                          <a:spcPts val="0"/>
                        </a:spcBef>
                        <a:spcAft>
                          <a:spcPts val="0"/>
                        </a:spcAft>
                      </a:pP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p>
                      <a:pPr marL="0" marR="0" algn="ctr">
                        <a:lnSpc>
                          <a:spcPct val="150000"/>
                        </a:lnSpc>
                        <a:spcBef>
                          <a:spcPts val="0"/>
                        </a:spcBef>
                        <a:spcAft>
                          <a:spcPts val="0"/>
                        </a:spcAft>
                      </a:pPr>
                      <a:r>
                        <a:rPr lang="en-US" sz="1400" dirty="0">
                          <a:effectLst/>
                          <a:latin typeface="Times New Roman" panose="02020603050405020304" pitchFamily="18" charset="0"/>
                          <a:ea typeface="Calibri" panose="020F0502020204030204" pitchFamily="34" charset="0"/>
                          <a:cs typeface="Times New Roman" panose="02020603050405020304" pitchFamily="18" charset="0"/>
                        </a:rPr>
                        <a:t>11712</a:t>
                      </a:r>
                    </a:p>
                  </a:txBody>
                  <a:tcPr marL="68580" marR="68580" marT="0" marB="0">
                    <a:solidFill>
                      <a:schemeClr val="bg2">
                        <a:lumMod val="60000"/>
                        <a:lumOff val="40000"/>
                      </a:schemeClr>
                    </a:solidFill>
                  </a:tcPr>
                </a:tc>
                <a:tc rowSpan="4">
                  <a:txBody>
                    <a:bodyPr/>
                    <a:lstStyle/>
                    <a:p>
                      <a:pPr marL="0" marR="0" algn="ctr">
                        <a:lnSpc>
                          <a:spcPct val="150000"/>
                        </a:lnSpc>
                        <a:spcBef>
                          <a:spcPts val="0"/>
                        </a:spcBef>
                        <a:spcAft>
                          <a:spcPts val="0"/>
                        </a:spcAft>
                      </a:pP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p>
                      <a:pPr marL="0" marR="0" algn="ctr">
                        <a:lnSpc>
                          <a:spcPct val="150000"/>
                        </a:lnSpc>
                        <a:spcBef>
                          <a:spcPts val="0"/>
                        </a:spcBef>
                        <a:spcAft>
                          <a:spcPts val="0"/>
                        </a:spcAft>
                      </a:pP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p>
                      <a:pPr marL="0" marR="0" algn="ctr">
                        <a:lnSpc>
                          <a:spcPct val="150000"/>
                        </a:lnSpc>
                        <a:spcBef>
                          <a:spcPts val="0"/>
                        </a:spcBef>
                        <a:spcAft>
                          <a:spcPts val="0"/>
                        </a:spcAft>
                      </a:pPr>
                      <a:r>
                        <a:rPr lang="en-US" sz="1400" dirty="0">
                          <a:effectLst/>
                          <a:latin typeface="Times New Roman" panose="02020603050405020304" pitchFamily="18" charset="0"/>
                          <a:ea typeface="Calibri" panose="020F0502020204030204" pitchFamily="34" charset="0"/>
                          <a:cs typeface="Times New Roman" panose="02020603050405020304" pitchFamily="18" charset="0"/>
                        </a:rPr>
                        <a:t>13632</a:t>
                      </a:r>
                    </a:p>
                  </a:txBody>
                  <a:tcPr marL="68580" marR="68580" marT="0" marB="0">
                    <a:solidFill>
                      <a:schemeClr val="bg2">
                        <a:lumMod val="60000"/>
                        <a:lumOff val="40000"/>
                      </a:schemeClr>
                    </a:solidFill>
                  </a:tcPr>
                </a:tc>
                <a:extLst>
                  <a:ext uri="{0D108BD9-81ED-4DB2-BD59-A6C34878D82A}">
                    <a16:rowId xmlns:a16="http://schemas.microsoft.com/office/drawing/2014/main" val="1616402593"/>
                  </a:ext>
                </a:extLst>
              </a:tr>
              <a:tr h="252066">
                <a:tc vMerge="1">
                  <a:txBody>
                    <a:bodyPr/>
                    <a:lstStyle/>
                    <a:p>
                      <a:endParaRPr lang="en-US"/>
                    </a:p>
                  </a:txBody>
                  <a:tcPr/>
                </a:tc>
                <a:tc>
                  <a:txBody>
                    <a:bodyPr/>
                    <a:lstStyle/>
                    <a:p>
                      <a:pPr marL="0" marR="0" algn="ctr">
                        <a:lnSpc>
                          <a:spcPct val="150000"/>
                        </a:lnSpc>
                        <a:spcBef>
                          <a:spcPts val="0"/>
                        </a:spcBef>
                        <a:spcAft>
                          <a:spcPts val="0"/>
                        </a:spcAft>
                      </a:pPr>
                      <a:r>
                        <a:rPr lang="en-US" sz="1400" dirty="0">
                          <a:effectLst/>
                          <a:latin typeface="Times New Roman" panose="02020603050405020304" pitchFamily="18" charset="0"/>
                          <a:cs typeface="Times New Roman" panose="02020603050405020304" pitchFamily="18" charset="0"/>
                        </a:rPr>
                        <a:t>Sabastia 1 well</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chemeClr val="bg2">
                        <a:lumMod val="60000"/>
                        <a:lumOff val="40000"/>
                      </a:schemeClr>
                    </a:solidFill>
                  </a:tcPr>
                </a:tc>
                <a:tc>
                  <a:txBody>
                    <a:bodyPr/>
                    <a:lstStyle/>
                    <a:p>
                      <a:pPr marL="0" marR="0" algn="ctr">
                        <a:lnSpc>
                          <a:spcPct val="150000"/>
                        </a:lnSpc>
                        <a:spcBef>
                          <a:spcPts val="0"/>
                        </a:spcBef>
                        <a:spcAft>
                          <a:spcPts val="0"/>
                        </a:spcAft>
                      </a:pPr>
                      <a:r>
                        <a:rPr lang="en-US" sz="1400" dirty="0">
                          <a:effectLst/>
                          <a:latin typeface="Times New Roman" panose="02020603050405020304" pitchFamily="18" charset="0"/>
                          <a:cs typeface="Times New Roman" panose="02020603050405020304" pitchFamily="18" charset="0"/>
                        </a:rPr>
                        <a:t>7680</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chemeClr val="bg2">
                        <a:lumMod val="60000"/>
                        <a:lumOff val="40000"/>
                      </a:schemeClr>
                    </a:solidFill>
                  </a:tcPr>
                </a:tc>
                <a:tc vMerge="1">
                  <a:txBody>
                    <a:bodyPr/>
                    <a:lstStyle/>
                    <a:p>
                      <a:endParaRPr lang="en-US"/>
                    </a:p>
                  </a:txBody>
                  <a:tcPr/>
                </a:tc>
                <a:tc vMerge="1">
                  <a:txBody>
                    <a:bodyPr/>
                    <a:lstStyle/>
                    <a:p>
                      <a:endParaRPr lang="en-US"/>
                    </a:p>
                  </a:txBody>
                  <a:tcPr/>
                </a:tc>
                <a:tc vMerge="1">
                  <a:txBody>
                    <a:bodyPr/>
                    <a:lstStyle/>
                    <a:p>
                      <a:endParaRPr lang="en-US"/>
                    </a:p>
                  </a:txBody>
                  <a:tcPr/>
                </a:tc>
                <a:extLst>
                  <a:ext uri="{0D108BD9-81ED-4DB2-BD59-A6C34878D82A}">
                    <a16:rowId xmlns:a16="http://schemas.microsoft.com/office/drawing/2014/main" val="3937829362"/>
                  </a:ext>
                </a:extLst>
              </a:tr>
              <a:tr h="538388">
                <a:tc vMerge="1">
                  <a:txBody>
                    <a:bodyPr/>
                    <a:lstStyle/>
                    <a:p>
                      <a:endParaRPr lang="en-US"/>
                    </a:p>
                  </a:txBody>
                  <a:tcPr/>
                </a:tc>
                <a:tc>
                  <a:txBody>
                    <a:bodyPr/>
                    <a:lstStyle/>
                    <a:p>
                      <a:pPr marL="0" marR="0" algn="ctr">
                        <a:lnSpc>
                          <a:spcPct val="150000"/>
                        </a:lnSpc>
                        <a:spcBef>
                          <a:spcPts val="0"/>
                        </a:spcBef>
                        <a:spcAft>
                          <a:spcPts val="0"/>
                        </a:spcAft>
                      </a:pPr>
                      <a:r>
                        <a:rPr lang="en-US" sz="1400" dirty="0">
                          <a:effectLst/>
                          <a:latin typeface="Times New Roman" panose="02020603050405020304" pitchFamily="18" charset="0"/>
                          <a:cs typeface="Times New Roman" panose="02020603050405020304" pitchFamily="18" charset="0"/>
                        </a:rPr>
                        <a:t>Sabastia 1 well expansion</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chemeClr val="bg2">
                        <a:lumMod val="60000"/>
                        <a:lumOff val="40000"/>
                      </a:schemeClr>
                    </a:solidFill>
                  </a:tcPr>
                </a:tc>
                <a:tc>
                  <a:txBody>
                    <a:bodyPr/>
                    <a:lstStyle/>
                    <a:p>
                      <a:pPr marL="0" marR="0" algn="ctr">
                        <a:lnSpc>
                          <a:spcPct val="150000"/>
                        </a:lnSpc>
                        <a:spcBef>
                          <a:spcPts val="0"/>
                        </a:spcBef>
                        <a:spcAft>
                          <a:spcPts val="0"/>
                        </a:spcAft>
                      </a:pPr>
                      <a:r>
                        <a:rPr lang="en-US" sz="1400" dirty="0">
                          <a:effectLst/>
                          <a:latin typeface="Times New Roman" panose="02020603050405020304" pitchFamily="18" charset="0"/>
                          <a:cs typeface="Times New Roman" panose="02020603050405020304" pitchFamily="18" charset="0"/>
                        </a:rPr>
                        <a:t>1920</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chemeClr val="bg2">
                        <a:lumMod val="60000"/>
                        <a:lumOff val="40000"/>
                      </a:schemeClr>
                    </a:solidFill>
                  </a:tcPr>
                </a:tc>
                <a:tc vMerge="1">
                  <a:txBody>
                    <a:bodyPr/>
                    <a:lstStyle/>
                    <a:p>
                      <a:endParaRPr lang="en-US"/>
                    </a:p>
                  </a:txBody>
                  <a:tcPr/>
                </a:tc>
                <a:tc vMerge="1">
                  <a:txBody>
                    <a:bodyPr/>
                    <a:lstStyle/>
                    <a:p>
                      <a:endParaRPr lang="en-US"/>
                    </a:p>
                  </a:txBody>
                  <a:tcPr/>
                </a:tc>
                <a:tc vMerge="1">
                  <a:txBody>
                    <a:bodyPr/>
                    <a:lstStyle/>
                    <a:p>
                      <a:endParaRPr lang="en-US"/>
                    </a:p>
                  </a:txBody>
                  <a:tcPr/>
                </a:tc>
                <a:extLst>
                  <a:ext uri="{0D108BD9-81ED-4DB2-BD59-A6C34878D82A}">
                    <a16:rowId xmlns:a16="http://schemas.microsoft.com/office/drawing/2014/main" val="2771663409"/>
                  </a:ext>
                </a:extLst>
              </a:tr>
              <a:tr h="252066">
                <a:tc vMerge="1">
                  <a:txBody>
                    <a:bodyPr/>
                    <a:lstStyle/>
                    <a:p>
                      <a:endParaRPr lang="en-US"/>
                    </a:p>
                  </a:txBody>
                  <a:tcPr/>
                </a:tc>
                <a:tc>
                  <a:txBody>
                    <a:bodyPr/>
                    <a:lstStyle/>
                    <a:p>
                      <a:pPr marL="0" marR="0" algn="ctr">
                        <a:lnSpc>
                          <a:spcPct val="150000"/>
                        </a:lnSpc>
                        <a:spcBef>
                          <a:spcPts val="0"/>
                        </a:spcBef>
                        <a:spcAft>
                          <a:spcPts val="0"/>
                        </a:spcAft>
                      </a:pPr>
                      <a:r>
                        <a:rPr lang="en-US" sz="1400">
                          <a:effectLst/>
                          <a:latin typeface="Times New Roman" panose="02020603050405020304" pitchFamily="18" charset="0"/>
                          <a:cs typeface="Times New Roman" panose="02020603050405020304" pitchFamily="18" charset="0"/>
                        </a:rPr>
                        <a:t>Sabastia 2</a:t>
                      </a:r>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chemeClr val="bg2">
                        <a:lumMod val="60000"/>
                        <a:lumOff val="40000"/>
                      </a:schemeClr>
                    </a:solidFill>
                  </a:tcPr>
                </a:tc>
                <a:tc>
                  <a:txBody>
                    <a:bodyPr/>
                    <a:lstStyle/>
                    <a:p>
                      <a:pPr marL="0" marR="0" algn="ctr">
                        <a:lnSpc>
                          <a:spcPct val="150000"/>
                        </a:lnSpc>
                        <a:spcBef>
                          <a:spcPts val="0"/>
                        </a:spcBef>
                        <a:spcAft>
                          <a:spcPts val="0"/>
                        </a:spcAft>
                      </a:pPr>
                      <a:r>
                        <a:rPr lang="en-US" sz="1400" dirty="0">
                          <a:effectLst/>
                          <a:latin typeface="Times New Roman" panose="02020603050405020304" pitchFamily="18" charset="0"/>
                          <a:cs typeface="Times New Roman" panose="02020603050405020304" pitchFamily="18" charset="0"/>
                        </a:rPr>
                        <a:t>2400</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chemeClr val="bg2">
                        <a:lumMod val="60000"/>
                        <a:lumOff val="40000"/>
                      </a:schemeClr>
                    </a:solidFill>
                  </a:tcPr>
                </a:tc>
                <a:tc vMerge="1">
                  <a:txBody>
                    <a:bodyPr/>
                    <a:lstStyle/>
                    <a:p>
                      <a:endParaRPr lang="en-US"/>
                    </a:p>
                  </a:txBody>
                  <a:tcPr/>
                </a:tc>
                <a:tc vMerge="1">
                  <a:txBody>
                    <a:bodyPr/>
                    <a:lstStyle/>
                    <a:p>
                      <a:endParaRPr lang="en-US"/>
                    </a:p>
                  </a:txBody>
                  <a:tcPr/>
                </a:tc>
                <a:tc vMerge="1">
                  <a:txBody>
                    <a:bodyPr/>
                    <a:lstStyle/>
                    <a:p>
                      <a:endParaRPr lang="en-US"/>
                    </a:p>
                  </a:txBody>
                  <a:tcPr/>
                </a:tc>
                <a:extLst>
                  <a:ext uri="{0D108BD9-81ED-4DB2-BD59-A6C34878D82A}">
                    <a16:rowId xmlns:a16="http://schemas.microsoft.com/office/drawing/2014/main" val="2853904544"/>
                  </a:ext>
                </a:extLst>
              </a:tr>
              <a:tr h="538388">
                <a:tc rowSpan="5">
                  <a:txBody>
                    <a:bodyPr/>
                    <a:lstStyle/>
                    <a:p>
                      <a:pPr marL="0" marR="0" algn="ctr">
                        <a:lnSpc>
                          <a:spcPct val="150000"/>
                        </a:lnSpc>
                        <a:spcBef>
                          <a:spcPts val="0"/>
                        </a:spcBef>
                        <a:spcAft>
                          <a:spcPts val="0"/>
                        </a:spcAft>
                      </a:pPr>
                      <a:r>
                        <a:rPr lang="en-US" sz="1400" dirty="0">
                          <a:effectLst/>
                          <a:latin typeface="Times New Roman" panose="02020603050405020304" pitchFamily="18" charset="0"/>
                          <a:cs typeface="Times New Roman" panose="02020603050405020304" pitchFamily="18" charset="0"/>
                        </a:rPr>
                        <a:t> </a:t>
                      </a:r>
                    </a:p>
                    <a:p>
                      <a:pPr marL="0" marR="0" algn="ctr">
                        <a:lnSpc>
                          <a:spcPct val="150000"/>
                        </a:lnSpc>
                        <a:spcBef>
                          <a:spcPts val="0"/>
                        </a:spcBef>
                        <a:spcAft>
                          <a:spcPts val="0"/>
                        </a:spcAft>
                      </a:pPr>
                      <a:r>
                        <a:rPr lang="en-US" sz="1400" dirty="0">
                          <a:effectLst/>
                          <a:latin typeface="Times New Roman" panose="02020603050405020304" pitchFamily="18" charset="0"/>
                          <a:cs typeface="Times New Roman" panose="02020603050405020304" pitchFamily="18" charset="0"/>
                        </a:rPr>
                        <a:t>Ein Difna</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chemeClr val="bg2">
                        <a:lumMod val="75000"/>
                      </a:schemeClr>
                    </a:solidFill>
                  </a:tcPr>
                </a:tc>
                <a:tc>
                  <a:txBody>
                    <a:bodyPr/>
                    <a:lstStyle/>
                    <a:p>
                      <a:pPr marL="0" marR="0" algn="ctr">
                        <a:lnSpc>
                          <a:spcPct val="150000"/>
                        </a:lnSpc>
                        <a:spcBef>
                          <a:spcPts val="0"/>
                        </a:spcBef>
                        <a:spcAft>
                          <a:spcPts val="0"/>
                        </a:spcAft>
                      </a:pPr>
                      <a:r>
                        <a:rPr lang="en-US" sz="1400">
                          <a:effectLst/>
                          <a:latin typeface="Times New Roman" panose="02020603050405020304" pitchFamily="18" charset="0"/>
                          <a:cs typeface="Times New Roman" panose="02020603050405020304" pitchFamily="18" charset="0"/>
                        </a:rPr>
                        <a:t>Al-Bathan &amp; Al-Far’a</a:t>
                      </a:r>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chemeClr val="bg2">
                        <a:lumMod val="60000"/>
                        <a:lumOff val="40000"/>
                      </a:schemeClr>
                    </a:solidFill>
                  </a:tcPr>
                </a:tc>
                <a:tc>
                  <a:txBody>
                    <a:bodyPr/>
                    <a:lstStyle/>
                    <a:p>
                      <a:pPr marL="0" marR="0" algn="ctr">
                        <a:lnSpc>
                          <a:spcPct val="150000"/>
                        </a:lnSpc>
                        <a:spcBef>
                          <a:spcPts val="0"/>
                        </a:spcBef>
                        <a:spcAft>
                          <a:spcPts val="0"/>
                        </a:spcAft>
                      </a:pPr>
                      <a:r>
                        <a:rPr lang="en-US" sz="1400" dirty="0">
                          <a:effectLst/>
                          <a:latin typeface="Times New Roman" panose="02020603050405020304" pitchFamily="18" charset="0"/>
                          <a:cs typeface="Times New Roman" panose="02020603050405020304" pitchFamily="18" charset="0"/>
                        </a:rPr>
                        <a:t>4676</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chemeClr val="bg2">
                        <a:lumMod val="60000"/>
                        <a:lumOff val="40000"/>
                      </a:schemeClr>
                    </a:solidFill>
                  </a:tcPr>
                </a:tc>
                <a:tc rowSpan="5">
                  <a:txBody>
                    <a:bodyPr/>
                    <a:lstStyle/>
                    <a:p>
                      <a:pPr marL="0" marR="0" algn="ctr">
                        <a:lnSpc>
                          <a:spcPct val="150000"/>
                        </a:lnSpc>
                        <a:spcBef>
                          <a:spcPts val="0"/>
                        </a:spcBef>
                        <a:spcAft>
                          <a:spcPts val="0"/>
                        </a:spcAft>
                      </a:pPr>
                      <a:r>
                        <a:rPr lang="en-US" sz="1400" dirty="0">
                          <a:effectLst/>
                          <a:latin typeface="Times New Roman" panose="02020603050405020304" pitchFamily="18" charset="0"/>
                          <a:cs typeface="Times New Roman" panose="02020603050405020304" pitchFamily="18" charset="0"/>
                        </a:rPr>
                        <a:t> </a:t>
                      </a:r>
                    </a:p>
                    <a:p>
                      <a:pPr marL="0" marR="0" algn="ctr">
                        <a:lnSpc>
                          <a:spcPct val="150000"/>
                        </a:lnSpc>
                        <a:spcBef>
                          <a:spcPts val="0"/>
                        </a:spcBef>
                        <a:spcAft>
                          <a:spcPts val="0"/>
                        </a:spcAft>
                      </a:pPr>
                      <a:r>
                        <a:rPr lang="en-US" sz="1400" dirty="0">
                          <a:effectLst/>
                          <a:latin typeface="Times New Roman" panose="02020603050405020304" pitchFamily="18" charset="0"/>
                          <a:cs typeface="Times New Roman" panose="02020603050405020304" pitchFamily="18" charset="0"/>
                        </a:rPr>
                        <a:t> </a:t>
                      </a:r>
                    </a:p>
                    <a:p>
                      <a:pPr marL="0" marR="0" algn="ctr">
                        <a:lnSpc>
                          <a:spcPct val="150000"/>
                        </a:lnSpc>
                        <a:spcBef>
                          <a:spcPts val="0"/>
                        </a:spcBef>
                        <a:spcAft>
                          <a:spcPts val="0"/>
                        </a:spcAft>
                      </a:pPr>
                      <a:r>
                        <a:rPr lang="en-US" sz="1400" dirty="0">
                          <a:effectLst/>
                          <a:latin typeface="Times New Roman" panose="02020603050405020304" pitchFamily="18" charset="0"/>
                          <a:cs typeface="Times New Roman" panose="02020603050405020304" pitchFamily="18" charset="0"/>
                        </a:rPr>
                        <a:t> </a:t>
                      </a:r>
                    </a:p>
                    <a:p>
                      <a:pPr marL="0" marR="0" algn="ctr">
                        <a:lnSpc>
                          <a:spcPct val="150000"/>
                        </a:lnSpc>
                        <a:spcBef>
                          <a:spcPts val="0"/>
                        </a:spcBef>
                        <a:spcAft>
                          <a:spcPts val="0"/>
                        </a:spcAft>
                      </a:pPr>
                      <a:r>
                        <a:rPr lang="en-US" sz="1400" dirty="0">
                          <a:effectLst/>
                          <a:latin typeface="Times New Roman" panose="02020603050405020304" pitchFamily="18" charset="0"/>
                          <a:ea typeface="Calibri" panose="020F0502020204030204" pitchFamily="34" charset="0"/>
                          <a:cs typeface="Times New Roman" panose="02020603050405020304" pitchFamily="18" charset="0"/>
                        </a:rPr>
                        <a:t>12476</a:t>
                      </a:r>
                    </a:p>
                  </a:txBody>
                  <a:tcPr marL="68580" marR="68580" marT="0" marB="0">
                    <a:solidFill>
                      <a:schemeClr val="bg2">
                        <a:lumMod val="60000"/>
                        <a:lumOff val="40000"/>
                      </a:schemeClr>
                    </a:solidFill>
                  </a:tcPr>
                </a:tc>
                <a:tc rowSpan="5">
                  <a:txBody>
                    <a:bodyPr/>
                    <a:lstStyle/>
                    <a:p>
                      <a:pPr marL="0" marR="0" algn="ctr">
                        <a:lnSpc>
                          <a:spcPct val="150000"/>
                        </a:lnSpc>
                        <a:spcBef>
                          <a:spcPts val="0"/>
                        </a:spcBef>
                        <a:spcAft>
                          <a:spcPts val="0"/>
                        </a:spcAft>
                      </a:pP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p>
                      <a:pPr marL="0" marR="0" algn="ctr">
                        <a:lnSpc>
                          <a:spcPct val="150000"/>
                        </a:lnSpc>
                        <a:spcBef>
                          <a:spcPts val="0"/>
                        </a:spcBef>
                        <a:spcAft>
                          <a:spcPts val="0"/>
                        </a:spcAft>
                      </a:pP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p>
                      <a:pPr marL="0" marR="0" algn="ctr">
                        <a:lnSpc>
                          <a:spcPct val="150000"/>
                        </a:lnSpc>
                        <a:spcBef>
                          <a:spcPts val="0"/>
                        </a:spcBef>
                        <a:spcAft>
                          <a:spcPts val="0"/>
                        </a:spcAft>
                      </a:pP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p>
                      <a:pPr marL="0" marR="0" algn="ctr">
                        <a:lnSpc>
                          <a:spcPct val="150000"/>
                        </a:lnSpc>
                        <a:spcBef>
                          <a:spcPts val="0"/>
                        </a:spcBef>
                        <a:spcAft>
                          <a:spcPts val="0"/>
                        </a:spcAft>
                      </a:pPr>
                      <a:r>
                        <a:rPr lang="en-US" sz="1400" dirty="0">
                          <a:effectLst/>
                          <a:latin typeface="Times New Roman" panose="02020603050405020304" pitchFamily="18" charset="0"/>
                          <a:ea typeface="Calibri" panose="020F0502020204030204" pitchFamily="34" charset="0"/>
                          <a:cs typeface="Times New Roman" panose="02020603050405020304" pitchFamily="18" charset="0"/>
                        </a:rPr>
                        <a:t>15836</a:t>
                      </a:r>
                    </a:p>
                  </a:txBody>
                  <a:tcPr marL="68580" marR="68580" marT="0" marB="0">
                    <a:solidFill>
                      <a:schemeClr val="bg2">
                        <a:lumMod val="60000"/>
                        <a:lumOff val="40000"/>
                      </a:schemeClr>
                    </a:solidFill>
                  </a:tcPr>
                </a:tc>
                <a:tc rowSpan="5">
                  <a:txBody>
                    <a:bodyPr/>
                    <a:lstStyle/>
                    <a:p>
                      <a:pPr marL="0" marR="0" algn="ctr">
                        <a:lnSpc>
                          <a:spcPct val="150000"/>
                        </a:lnSpc>
                        <a:spcBef>
                          <a:spcPts val="0"/>
                        </a:spcBef>
                        <a:spcAft>
                          <a:spcPts val="0"/>
                        </a:spcAft>
                      </a:pP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p>
                      <a:pPr marL="0" marR="0" algn="ctr">
                        <a:lnSpc>
                          <a:spcPct val="150000"/>
                        </a:lnSpc>
                        <a:spcBef>
                          <a:spcPts val="0"/>
                        </a:spcBef>
                        <a:spcAft>
                          <a:spcPts val="0"/>
                        </a:spcAft>
                      </a:pP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p>
                      <a:pPr marL="0" marR="0" algn="ctr">
                        <a:lnSpc>
                          <a:spcPct val="150000"/>
                        </a:lnSpc>
                        <a:spcBef>
                          <a:spcPts val="0"/>
                        </a:spcBef>
                        <a:spcAft>
                          <a:spcPts val="0"/>
                        </a:spcAft>
                      </a:pP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p>
                      <a:pPr marL="0" marR="0" algn="ctr">
                        <a:lnSpc>
                          <a:spcPct val="150000"/>
                        </a:lnSpc>
                        <a:spcBef>
                          <a:spcPts val="0"/>
                        </a:spcBef>
                        <a:spcAft>
                          <a:spcPts val="0"/>
                        </a:spcAft>
                      </a:pPr>
                      <a:r>
                        <a:rPr lang="en-US" sz="1400" dirty="0">
                          <a:effectLst/>
                          <a:latin typeface="Times New Roman" panose="02020603050405020304" pitchFamily="18" charset="0"/>
                          <a:ea typeface="Calibri" panose="020F0502020204030204" pitchFamily="34" charset="0"/>
                          <a:cs typeface="Times New Roman" panose="02020603050405020304" pitchFamily="18" charset="0"/>
                        </a:rPr>
                        <a:t>15836</a:t>
                      </a:r>
                    </a:p>
                  </a:txBody>
                  <a:tcPr marL="68580" marR="68580" marT="0" marB="0">
                    <a:solidFill>
                      <a:schemeClr val="bg2">
                        <a:lumMod val="60000"/>
                        <a:lumOff val="40000"/>
                      </a:schemeClr>
                    </a:solidFill>
                  </a:tcPr>
                </a:tc>
                <a:extLst>
                  <a:ext uri="{0D108BD9-81ED-4DB2-BD59-A6C34878D82A}">
                    <a16:rowId xmlns:a16="http://schemas.microsoft.com/office/drawing/2014/main" val="2529896894"/>
                  </a:ext>
                </a:extLst>
              </a:tr>
              <a:tr h="252066">
                <a:tc vMerge="1">
                  <a:txBody>
                    <a:bodyPr/>
                    <a:lstStyle/>
                    <a:p>
                      <a:endParaRPr lang="en-US"/>
                    </a:p>
                  </a:txBody>
                  <a:tcPr/>
                </a:tc>
                <a:tc>
                  <a:txBody>
                    <a:bodyPr/>
                    <a:lstStyle/>
                    <a:p>
                      <a:pPr marL="0" marR="0" algn="ctr">
                        <a:lnSpc>
                          <a:spcPct val="150000"/>
                        </a:lnSpc>
                        <a:spcBef>
                          <a:spcPts val="0"/>
                        </a:spcBef>
                        <a:spcAft>
                          <a:spcPts val="0"/>
                        </a:spcAft>
                      </a:pPr>
                      <a:r>
                        <a:rPr lang="en-US" sz="1400">
                          <a:effectLst/>
                          <a:latin typeface="Times New Roman" panose="02020603050405020304" pitchFamily="18" charset="0"/>
                          <a:cs typeface="Times New Roman" panose="02020603050405020304" pitchFamily="18" charset="0"/>
                        </a:rPr>
                        <a:t>Waslet Huwwara</a:t>
                      </a:r>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chemeClr val="bg2">
                        <a:lumMod val="60000"/>
                        <a:lumOff val="40000"/>
                      </a:schemeClr>
                    </a:solidFill>
                  </a:tcPr>
                </a:tc>
                <a:tc>
                  <a:txBody>
                    <a:bodyPr/>
                    <a:lstStyle/>
                    <a:p>
                      <a:pPr marL="0" marR="0" algn="ctr">
                        <a:lnSpc>
                          <a:spcPct val="150000"/>
                        </a:lnSpc>
                        <a:spcBef>
                          <a:spcPts val="0"/>
                        </a:spcBef>
                        <a:spcAft>
                          <a:spcPts val="0"/>
                        </a:spcAft>
                      </a:pPr>
                      <a:r>
                        <a:rPr lang="en-US" sz="1400" dirty="0">
                          <a:effectLst/>
                          <a:latin typeface="Times New Roman" panose="02020603050405020304" pitchFamily="18" charset="0"/>
                          <a:cs typeface="Times New Roman" panose="02020603050405020304" pitchFamily="18" charset="0"/>
                        </a:rPr>
                        <a:t>2400</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chemeClr val="bg2">
                        <a:lumMod val="60000"/>
                        <a:lumOff val="40000"/>
                      </a:schemeClr>
                    </a:solidFill>
                  </a:tcPr>
                </a:tc>
                <a:tc vMerge="1">
                  <a:txBody>
                    <a:bodyPr/>
                    <a:lstStyle/>
                    <a:p>
                      <a:endParaRPr lang="en-US"/>
                    </a:p>
                  </a:txBody>
                  <a:tcPr/>
                </a:tc>
                <a:tc vMerge="1">
                  <a:txBody>
                    <a:bodyPr/>
                    <a:lstStyle/>
                    <a:p>
                      <a:endParaRPr lang="en-US"/>
                    </a:p>
                  </a:txBody>
                  <a:tcPr/>
                </a:tc>
                <a:tc vMerge="1">
                  <a:txBody>
                    <a:bodyPr/>
                    <a:lstStyle/>
                    <a:p>
                      <a:endParaRPr lang="en-US"/>
                    </a:p>
                  </a:txBody>
                  <a:tcPr/>
                </a:tc>
                <a:extLst>
                  <a:ext uri="{0D108BD9-81ED-4DB2-BD59-A6C34878D82A}">
                    <a16:rowId xmlns:a16="http://schemas.microsoft.com/office/drawing/2014/main" val="3548011674"/>
                  </a:ext>
                </a:extLst>
              </a:tr>
              <a:tr h="252066">
                <a:tc vMerge="1">
                  <a:txBody>
                    <a:bodyPr/>
                    <a:lstStyle/>
                    <a:p>
                      <a:endParaRPr lang="en-US"/>
                    </a:p>
                  </a:txBody>
                  <a:tcPr/>
                </a:tc>
                <a:tc>
                  <a:txBody>
                    <a:bodyPr/>
                    <a:lstStyle/>
                    <a:p>
                      <a:pPr marL="0" marR="0" algn="ctr">
                        <a:lnSpc>
                          <a:spcPct val="150000"/>
                        </a:lnSpc>
                        <a:spcBef>
                          <a:spcPts val="0"/>
                        </a:spcBef>
                        <a:spcAft>
                          <a:spcPts val="0"/>
                        </a:spcAft>
                      </a:pPr>
                      <a:r>
                        <a:rPr lang="en-US" sz="1400">
                          <a:effectLst/>
                          <a:latin typeface="Times New Roman" panose="02020603050405020304" pitchFamily="18" charset="0"/>
                          <a:cs typeface="Times New Roman" panose="02020603050405020304" pitchFamily="18" charset="0"/>
                        </a:rPr>
                        <a:t>Al-Maslakh well</a:t>
                      </a:r>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chemeClr val="bg2">
                        <a:lumMod val="60000"/>
                        <a:lumOff val="40000"/>
                      </a:schemeClr>
                    </a:solidFill>
                  </a:tcPr>
                </a:tc>
                <a:tc>
                  <a:txBody>
                    <a:bodyPr/>
                    <a:lstStyle/>
                    <a:p>
                      <a:pPr marL="0" marR="0" algn="ctr">
                        <a:lnSpc>
                          <a:spcPct val="150000"/>
                        </a:lnSpc>
                        <a:spcBef>
                          <a:spcPts val="0"/>
                        </a:spcBef>
                        <a:spcAft>
                          <a:spcPts val="0"/>
                        </a:spcAft>
                      </a:pPr>
                      <a:r>
                        <a:rPr lang="en-US" sz="1400" dirty="0">
                          <a:effectLst/>
                          <a:latin typeface="Times New Roman" panose="02020603050405020304" pitchFamily="18" charset="0"/>
                          <a:cs typeface="Times New Roman" panose="02020603050405020304" pitchFamily="18" charset="0"/>
                        </a:rPr>
                        <a:t>1680</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chemeClr val="bg2">
                        <a:lumMod val="60000"/>
                        <a:lumOff val="40000"/>
                      </a:schemeClr>
                    </a:solidFill>
                  </a:tcPr>
                </a:tc>
                <a:tc vMerge="1">
                  <a:txBody>
                    <a:bodyPr/>
                    <a:lstStyle/>
                    <a:p>
                      <a:endParaRPr lang="en-US"/>
                    </a:p>
                  </a:txBody>
                  <a:tcPr/>
                </a:tc>
                <a:tc vMerge="1">
                  <a:txBody>
                    <a:bodyPr/>
                    <a:lstStyle/>
                    <a:p>
                      <a:endParaRPr lang="en-US"/>
                    </a:p>
                  </a:txBody>
                  <a:tcPr/>
                </a:tc>
                <a:tc vMerge="1">
                  <a:txBody>
                    <a:bodyPr/>
                    <a:lstStyle/>
                    <a:p>
                      <a:endParaRPr lang="en-US"/>
                    </a:p>
                  </a:txBody>
                  <a:tcPr/>
                </a:tc>
                <a:extLst>
                  <a:ext uri="{0D108BD9-81ED-4DB2-BD59-A6C34878D82A}">
                    <a16:rowId xmlns:a16="http://schemas.microsoft.com/office/drawing/2014/main" val="3384207835"/>
                  </a:ext>
                </a:extLst>
              </a:tr>
              <a:tr h="252066">
                <a:tc vMerge="1">
                  <a:txBody>
                    <a:bodyPr/>
                    <a:lstStyle/>
                    <a:p>
                      <a:endParaRPr lang="en-US"/>
                    </a:p>
                  </a:txBody>
                  <a:tcPr/>
                </a:tc>
                <a:tc>
                  <a:txBody>
                    <a:bodyPr/>
                    <a:lstStyle/>
                    <a:p>
                      <a:pPr marL="0" marR="0" algn="ctr">
                        <a:lnSpc>
                          <a:spcPct val="150000"/>
                        </a:lnSpc>
                        <a:spcBef>
                          <a:spcPts val="0"/>
                        </a:spcBef>
                        <a:spcAft>
                          <a:spcPts val="0"/>
                        </a:spcAft>
                      </a:pPr>
                      <a:r>
                        <a:rPr lang="en-US" sz="1400">
                          <a:effectLst/>
                          <a:latin typeface="Times New Roman" panose="02020603050405020304" pitchFamily="18" charset="0"/>
                          <a:cs typeface="Times New Roman" panose="02020603050405020304" pitchFamily="18" charset="0"/>
                        </a:rPr>
                        <a:t>Audalah well</a:t>
                      </a:r>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chemeClr val="bg2">
                        <a:lumMod val="60000"/>
                        <a:lumOff val="40000"/>
                      </a:schemeClr>
                    </a:solidFill>
                  </a:tcPr>
                </a:tc>
                <a:tc>
                  <a:txBody>
                    <a:bodyPr/>
                    <a:lstStyle/>
                    <a:p>
                      <a:pPr marL="0" marR="0" algn="ctr">
                        <a:lnSpc>
                          <a:spcPct val="150000"/>
                        </a:lnSpc>
                        <a:spcBef>
                          <a:spcPts val="0"/>
                        </a:spcBef>
                        <a:spcAft>
                          <a:spcPts val="0"/>
                        </a:spcAft>
                      </a:pPr>
                      <a:r>
                        <a:rPr lang="en-US" sz="1400" dirty="0">
                          <a:effectLst/>
                          <a:latin typeface="Times New Roman" panose="02020603050405020304" pitchFamily="18" charset="0"/>
                          <a:cs typeface="Times New Roman" panose="02020603050405020304" pitchFamily="18" charset="0"/>
                        </a:rPr>
                        <a:t>5400</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chemeClr val="bg2">
                        <a:lumMod val="60000"/>
                        <a:lumOff val="40000"/>
                      </a:schemeClr>
                    </a:solidFill>
                  </a:tcPr>
                </a:tc>
                <a:tc vMerge="1">
                  <a:txBody>
                    <a:bodyPr/>
                    <a:lstStyle/>
                    <a:p>
                      <a:endParaRPr lang="en-US"/>
                    </a:p>
                  </a:txBody>
                  <a:tcPr/>
                </a:tc>
                <a:tc vMerge="1">
                  <a:txBody>
                    <a:bodyPr/>
                    <a:lstStyle/>
                    <a:p>
                      <a:endParaRPr lang="en-US"/>
                    </a:p>
                  </a:txBody>
                  <a:tcPr/>
                </a:tc>
                <a:tc vMerge="1">
                  <a:txBody>
                    <a:bodyPr/>
                    <a:lstStyle/>
                    <a:p>
                      <a:endParaRPr lang="en-US"/>
                    </a:p>
                  </a:txBody>
                  <a:tcPr/>
                </a:tc>
                <a:extLst>
                  <a:ext uri="{0D108BD9-81ED-4DB2-BD59-A6C34878D82A}">
                    <a16:rowId xmlns:a16="http://schemas.microsoft.com/office/drawing/2014/main" val="250422168"/>
                  </a:ext>
                </a:extLst>
              </a:tr>
              <a:tr h="538388">
                <a:tc vMerge="1">
                  <a:txBody>
                    <a:bodyPr/>
                    <a:lstStyle/>
                    <a:p>
                      <a:endParaRPr lang="en-US"/>
                    </a:p>
                  </a:txBody>
                  <a:tcPr/>
                </a:tc>
                <a:tc>
                  <a:txBody>
                    <a:bodyPr/>
                    <a:lstStyle/>
                    <a:p>
                      <a:pPr marL="0" marR="0" algn="ctr">
                        <a:lnSpc>
                          <a:spcPct val="150000"/>
                        </a:lnSpc>
                        <a:spcBef>
                          <a:spcPts val="0"/>
                        </a:spcBef>
                        <a:spcAft>
                          <a:spcPts val="0"/>
                        </a:spcAft>
                      </a:pPr>
                      <a:r>
                        <a:rPr lang="en-US" sz="1400">
                          <a:effectLst/>
                          <a:latin typeface="Times New Roman" panose="02020603050405020304" pitchFamily="18" charset="0"/>
                          <a:cs typeface="Times New Roman" panose="02020603050405020304" pitchFamily="18" charset="0"/>
                        </a:rPr>
                        <a:t>Audalah well expansion</a:t>
                      </a:r>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chemeClr val="bg2">
                        <a:lumMod val="60000"/>
                        <a:lumOff val="40000"/>
                      </a:schemeClr>
                    </a:solidFill>
                  </a:tcPr>
                </a:tc>
                <a:tc>
                  <a:txBody>
                    <a:bodyPr/>
                    <a:lstStyle/>
                    <a:p>
                      <a:pPr marL="0" marR="0" algn="ctr">
                        <a:lnSpc>
                          <a:spcPct val="150000"/>
                        </a:lnSpc>
                        <a:spcBef>
                          <a:spcPts val="0"/>
                        </a:spcBef>
                        <a:spcAft>
                          <a:spcPts val="0"/>
                        </a:spcAft>
                      </a:pPr>
                      <a:r>
                        <a:rPr lang="en-US" sz="1400" dirty="0">
                          <a:effectLst/>
                          <a:latin typeface="Times New Roman" panose="02020603050405020304" pitchFamily="18" charset="0"/>
                          <a:cs typeface="Times New Roman" panose="02020603050405020304" pitchFamily="18" charset="0"/>
                        </a:rPr>
                        <a:t>960</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chemeClr val="bg2">
                        <a:lumMod val="60000"/>
                        <a:lumOff val="40000"/>
                      </a:schemeClr>
                    </a:solidFill>
                  </a:tcPr>
                </a:tc>
                <a:tc vMerge="1">
                  <a:txBody>
                    <a:bodyPr/>
                    <a:lstStyle/>
                    <a:p>
                      <a:endParaRPr lang="en-US"/>
                    </a:p>
                  </a:txBody>
                  <a:tcPr/>
                </a:tc>
                <a:tc vMerge="1">
                  <a:txBody>
                    <a:bodyPr/>
                    <a:lstStyle/>
                    <a:p>
                      <a:endParaRPr lang="en-US"/>
                    </a:p>
                  </a:txBody>
                  <a:tcPr/>
                </a:tc>
                <a:tc vMerge="1">
                  <a:txBody>
                    <a:bodyPr/>
                    <a:lstStyle/>
                    <a:p>
                      <a:endParaRPr lang="en-US"/>
                    </a:p>
                  </a:txBody>
                  <a:tcPr/>
                </a:tc>
                <a:extLst>
                  <a:ext uri="{0D108BD9-81ED-4DB2-BD59-A6C34878D82A}">
                    <a16:rowId xmlns:a16="http://schemas.microsoft.com/office/drawing/2014/main" val="1242743692"/>
                  </a:ext>
                </a:extLst>
              </a:tr>
            </a:tbl>
          </a:graphicData>
        </a:graphic>
      </p:graphicFrame>
    </p:spTree>
    <p:extLst>
      <p:ext uri="{BB962C8B-B14F-4D97-AF65-F5344CB8AC3E}">
        <p14:creationId xmlns:p14="http://schemas.microsoft.com/office/powerpoint/2010/main" val="2818589777"/>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4B28109-0260-4656-91C4-0D213D3977D3}"/>
              </a:ext>
            </a:extLst>
          </p:cNvPr>
          <p:cNvSpPr>
            <a:spLocks noGrp="1"/>
          </p:cNvSpPr>
          <p:nvPr>
            <p:ph type="title"/>
          </p:nvPr>
        </p:nvSpPr>
        <p:spPr>
          <a:xfrm>
            <a:off x="913149" y="0"/>
            <a:ext cx="10364451" cy="1596177"/>
          </a:xfrm>
        </p:spPr>
        <p:txBody>
          <a:bodyPr/>
          <a:lstStyle/>
          <a:p>
            <a:r>
              <a:rPr lang="en-US" dirty="0">
                <a:solidFill>
                  <a:schemeClr val="tx2"/>
                </a:solidFill>
                <a:latin typeface="Times New Roman" panose="02020603050405020304" pitchFamily="18" charset="0"/>
                <a:cs typeface="Times New Roman" panose="02020603050405020304" pitchFamily="18" charset="0"/>
              </a:rPr>
              <a:t>Targeted tanks </a:t>
            </a:r>
            <a:endParaRPr lang="en-US" dirty="0"/>
          </a:p>
        </p:txBody>
      </p:sp>
      <p:sp>
        <p:nvSpPr>
          <p:cNvPr id="3" name="Content Placeholder 2">
            <a:extLst>
              <a:ext uri="{FF2B5EF4-FFF2-40B4-BE49-F238E27FC236}">
                <a16:creationId xmlns:a16="http://schemas.microsoft.com/office/drawing/2014/main" id="{817C509A-C0B5-4B82-91B6-BD2624B4492D}"/>
              </a:ext>
            </a:extLst>
          </p:cNvPr>
          <p:cNvSpPr>
            <a:spLocks noGrp="1"/>
          </p:cNvSpPr>
          <p:nvPr>
            <p:ph sz="quarter" idx="13"/>
          </p:nvPr>
        </p:nvSpPr>
        <p:spPr>
          <a:xfrm>
            <a:off x="913774" y="1596177"/>
            <a:ext cx="10363826" cy="5261823"/>
          </a:xfrm>
        </p:spPr>
        <p:txBody>
          <a:bodyPr/>
          <a:lstStyle/>
          <a:p>
            <a:pPr marL="0" indent="0">
              <a:buNone/>
            </a:pPr>
            <a:r>
              <a:rPr lang="en-US" dirty="0">
                <a:solidFill>
                  <a:schemeClr val="tx2"/>
                </a:solidFill>
                <a:latin typeface="Times New Roman" panose="02020603050405020304" pitchFamily="18" charset="0"/>
                <a:cs typeface="Times New Roman" panose="02020603050405020304" pitchFamily="18" charset="0"/>
              </a:rPr>
              <a:t>Outflow: </a:t>
            </a:r>
          </a:p>
        </p:txBody>
      </p:sp>
      <p:graphicFrame>
        <p:nvGraphicFramePr>
          <p:cNvPr id="4" name="Table 3">
            <a:extLst>
              <a:ext uri="{FF2B5EF4-FFF2-40B4-BE49-F238E27FC236}">
                <a16:creationId xmlns:a16="http://schemas.microsoft.com/office/drawing/2014/main" id="{4FCEA848-E732-4D6A-8B7D-7F734FA93A4C}"/>
              </a:ext>
            </a:extLst>
          </p:cNvPr>
          <p:cNvGraphicFramePr>
            <a:graphicFrameLocks noGrp="1"/>
          </p:cNvGraphicFramePr>
          <p:nvPr>
            <p:extLst>
              <p:ext uri="{D42A27DB-BD31-4B8C-83A1-F6EECF244321}">
                <p14:modId xmlns:p14="http://schemas.microsoft.com/office/powerpoint/2010/main" val="1261976215"/>
              </p:ext>
            </p:extLst>
          </p:nvPr>
        </p:nvGraphicFramePr>
        <p:xfrm>
          <a:off x="2544416" y="1596177"/>
          <a:ext cx="6732106" cy="4385030"/>
        </p:xfrm>
        <a:graphic>
          <a:graphicData uri="http://schemas.openxmlformats.org/drawingml/2006/table">
            <a:tbl>
              <a:tblPr firstRow="1" firstCol="1" bandRow="1">
                <a:tableStyleId>{5C22544A-7EE6-4342-B048-85BDC9FD1C3A}</a:tableStyleId>
              </a:tblPr>
              <a:tblGrid>
                <a:gridCol w="1094738">
                  <a:extLst>
                    <a:ext uri="{9D8B030D-6E8A-4147-A177-3AD203B41FA5}">
                      <a16:colId xmlns:a16="http://schemas.microsoft.com/office/drawing/2014/main" val="121596050"/>
                    </a:ext>
                  </a:extLst>
                </a:gridCol>
                <a:gridCol w="1761266">
                  <a:extLst>
                    <a:ext uri="{9D8B030D-6E8A-4147-A177-3AD203B41FA5}">
                      <a16:colId xmlns:a16="http://schemas.microsoft.com/office/drawing/2014/main" val="1376286758"/>
                    </a:ext>
                  </a:extLst>
                </a:gridCol>
                <a:gridCol w="1279945">
                  <a:extLst>
                    <a:ext uri="{9D8B030D-6E8A-4147-A177-3AD203B41FA5}">
                      <a16:colId xmlns:a16="http://schemas.microsoft.com/office/drawing/2014/main" val="1619630633"/>
                    </a:ext>
                  </a:extLst>
                </a:gridCol>
                <a:gridCol w="1335166">
                  <a:extLst>
                    <a:ext uri="{9D8B030D-6E8A-4147-A177-3AD203B41FA5}">
                      <a16:colId xmlns:a16="http://schemas.microsoft.com/office/drawing/2014/main" val="2874412895"/>
                    </a:ext>
                  </a:extLst>
                </a:gridCol>
                <a:gridCol w="1260991">
                  <a:extLst>
                    <a:ext uri="{9D8B030D-6E8A-4147-A177-3AD203B41FA5}">
                      <a16:colId xmlns:a16="http://schemas.microsoft.com/office/drawing/2014/main" val="3538864650"/>
                    </a:ext>
                  </a:extLst>
                </a:gridCol>
              </a:tblGrid>
              <a:tr h="652273">
                <a:tc>
                  <a:txBody>
                    <a:bodyPr/>
                    <a:lstStyle/>
                    <a:p>
                      <a:pPr marL="0" marR="0" algn="ctr">
                        <a:lnSpc>
                          <a:spcPct val="150000"/>
                        </a:lnSpc>
                        <a:spcBef>
                          <a:spcPts val="0"/>
                        </a:spcBef>
                        <a:spcAft>
                          <a:spcPts val="0"/>
                        </a:spcAft>
                      </a:pPr>
                      <a:r>
                        <a:rPr lang="en-US" sz="1400" dirty="0">
                          <a:effectLst/>
                          <a:latin typeface="Times New Roman" panose="02020603050405020304" pitchFamily="18" charset="0"/>
                          <a:cs typeface="Times New Roman" panose="02020603050405020304" pitchFamily="18" charset="0"/>
                        </a:rPr>
                        <a:t>Tanks</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8473" marR="58473" marT="0" marB="0">
                    <a:solidFill>
                      <a:schemeClr val="tx2"/>
                    </a:solidFill>
                  </a:tcPr>
                </a:tc>
                <a:tc>
                  <a:txBody>
                    <a:bodyPr/>
                    <a:lstStyle/>
                    <a:p>
                      <a:pPr marL="0" marR="0" algn="ctr">
                        <a:lnSpc>
                          <a:spcPct val="150000"/>
                        </a:lnSpc>
                        <a:spcBef>
                          <a:spcPts val="0"/>
                        </a:spcBef>
                        <a:spcAft>
                          <a:spcPts val="0"/>
                        </a:spcAft>
                      </a:pPr>
                      <a:r>
                        <a:rPr lang="en-US" sz="1400" dirty="0">
                          <a:effectLst/>
                          <a:latin typeface="Times New Roman" panose="02020603050405020304" pitchFamily="18" charset="0"/>
                          <a:cs typeface="Times New Roman" panose="02020603050405020304" pitchFamily="18" charset="0"/>
                        </a:rPr>
                        <a:t>Pressure zones</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8473" marR="58473" marT="0" marB="0">
                    <a:solidFill>
                      <a:schemeClr val="tx2"/>
                    </a:solidFill>
                  </a:tcPr>
                </a:tc>
                <a:tc>
                  <a:txBody>
                    <a:bodyPr/>
                    <a:lstStyle/>
                    <a:p>
                      <a:pPr marL="0" marR="0" algn="ctr">
                        <a:lnSpc>
                          <a:spcPct val="150000"/>
                        </a:lnSpc>
                        <a:spcBef>
                          <a:spcPts val="0"/>
                        </a:spcBef>
                        <a:spcAft>
                          <a:spcPts val="0"/>
                        </a:spcAft>
                      </a:pPr>
                      <a:r>
                        <a:rPr lang="en-US" sz="1400" dirty="0">
                          <a:effectLst/>
                          <a:latin typeface="Times New Roman" panose="02020603050405020304" pitchFamily="18" charset="0"/>
                          <a:cs typeface="Times New Roman" panose="02020603050405020304" pitchFamily="18" charset="0"/>
                        </a:rPr>
                        <a:t>Outflow 2025 m</a:t>
                      </a:r>
                      <a:r>
                        <a:rPr lang="en-US" sz="1400" baseline="30000" dirty="0">
                          <a:effectLst/>
                          <a:latin typeface="Times New Roman" panose="02020603050405020304" pitchFamily="18" charset="0"/>
                          <a:cs typeface="Times New Roman" panose="02020603050405020304" pitchFamily="18" charset="0"/>
                        </a:rPr>
                        <a:t>3</a:t>
                      </a:r>
                      <a:r>
                        <a:rPr lang="en-US" sz="1400" dirty="0">
                          <a:effectLst/>
                          <a:latin typeface="Times New Roman" panose="02020603050405020304" pitchFamily="18" charset="0"/>
                          <a:cs typeface="Times New Roman" panose="02020603050405020304" pitchFamily="18" charset="0"/>
                        </a:rPr>
                        <a:t>/day</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8473" marR="58473" marT="0" marB="0">
                    <a:solidFill>
                      <a:schemeClr val="tx2"/>
                    </a:solidFill>
                  </a:tcPr>
                </a:tc>
                <a:tc>
                  <a:txBody>
                    <a:bodyPr/>
                    <a:lstStyle/>
                    <a:p>
                      <a:pPr marL="0" marR="0" algn="ctr">
                        <a:lnSpc>
                          <a:spcPct val="150000"/>
                        </a:lnSpc>
                        <a:spcBef>
                          <a:spcPts val="0"/>
                        </a:spcBef>
                        <a:spcAft>
                          <a:spcPts val="0"/>
                        </a:spcAft>
                      </a:pPr>
                      <a:r>
                        <a:rPr lang="en-US" sz="1400" dirty="0">
                          <a:effectLst/>
                          <a:latin typeface="Times New Roman" panose="02020603050405020304" pitchFamily="18" charset="0"/>
                          <a:cs typeface="Times New Roman" panose="02020603050405020304" pitchFamily="18" charset="0"/>
                        </a:rPr>
                        <a:t>Outflow 2030 m</a:t>
                      </a:r>
                      <a:r>
                        <a:rPr lang="en-US" sz="1400" baseline="30000" dirty="0">
                          <a:effectLst/>
                          <a:latin typeface="Times New Roman" panose="02020603050405020304" pitchFamily="18" charset="0"/>
                          <a:cs typeface="Times New Roman" panose="02020603050405020304" pitchFamily="18" charset="0"/>
                        </a:rPr>
                        <a:t>3</a:t>
                      </a:r>
                      <a:r>
                        <a:rPr lang="en-US" sz="1400" dirty="0">
                          <a:effectLst/>
                          <a:latin typeface="Times New Roman" panose="02020603050405020304" pitchFamily="18" charset="0"/>
                          <a:cs typeface="Times New Roman" panose="02020603050405020304" pitchFamily="18" charset="0"/>
                        </a:rPr>
                        <a:t>/day</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8473" marR="58473" marT="0" marB="0">
                    <a:solidFill>
                      <a:schemeClr val="tx2"/>
                    </a:solidFill>
                  </a:tcPr>
                </a:tc>
                <a:tc>
                  <a:txBody>
                    <a:bodyPr/>
                    <a:lstStyle/>
                    <a:p>
                      <a:pPr marL="0" marR="0" algn="ctr">
                        <a:lnSpc>
                          <a:spcPct val="150000"/>
                        </a:lnSpc>
                        <a:spcBef>
                          <a:spcPts val="0"/>
                        </a:spcBef>
                        <a:spcAft>
                          <a:spcPts val="0"/>
                        </a:spcAft>
                      </a:pPr>
                      <a:r>
                        <a:rPr lang="en-US" sz="1400" dirty="0">
                          <a:effectLst/>
                          <a:latin typeface="Times New Roman" panose="02020603050405020304" pitchFamily="18" charset="0"/>
                          <a:cs typeface="Times New Roman" panose="02020603050405020304" pitchFamily="18" charset="0"/>
                        </a:rPr>
                        <a:t>Outflow 2040 m</a:t>
                      </a:r>
                      <a:r>
                        <a:rPr lang="en-US" sz="1400" baseline="30000" dirty="0">
                          <a:effectLst/>
                          <a:latin typeface="Times New Roman" panose="02020603050405020304" pitchFamily="18" charset="0"/>
                          <a:cs typeface="Times New Roman" panose="02020603050405020304" pitchFamily="18" charset="0"/>
                        </a:rPr>
                        <a:t>3</a:t>
                      </a:r>
                      <a:r>
                        <a:rPr lang="en-US" sz="1400" dirty="0">
                          <a:effectLst/>
                          <a:latin typeface="Times New Roman" panose="02020603050405020304" pitchFamily="18" charset="0"/>
                          <a:cs typeface="Times New Roman" panose="02020603050405020304" pitchFamily="18" charset="0"/>
                        </a:rPr>
                        <a:t>/day</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8473" marR="58473" marT="0" marB="0">
                    <a:solidFill>
                      <a:schemeClr val="tx2"/>
                    </a:solidFill>
                  </a:tcPr>
                </a:tc>
                <a:extLst>
                  <a:ext uri="{0D108BD9-81ED-4DB2-BD59-A6C34878D82A}">
                    <a16:rowId xmlns:a16="http://schemas.microsoft.com/office/drawing/2014/main" val="3003158354"/>
                  </a:ext>
                </a:extLst>
              </a:tr>
              <a:tr h="2039822">
                <a:tc>
                  <a:txBody>
                    <a:bodyPr/>
                    <a:lstStyle/>
                    <a:p>
                      <a:pPr marL="0" marR="0" algn="ctr">
                        <a:lnSpc>
                          <a:spcPct val="150000"/>
                        </a:lnSpc>
                        <a:spcBef>
                          <a:spcPts val="0"/>
                        </a:spcBef>
                        <a:spcAft>
                          <a:spcPts val="0"/>
                        </a:spcAft>
                      </a:pPr>
                      <a:r>
                        <a:rPr lang="en-US" sz="1400" dirty="0">
                          <a:effectLst/>
                          <a:latin typeface="Times New Roman" panose="02020603050405020304" pitchFamily="18" charset="0"/>
                          <a:cs typeface="Times New Roman" panose="02020603050405020304" pitchFamily="18" charset="0"/>
                        </a:rPr>
                        <a:t> </a:t>
                      </a:r>
                    </a:p>
                    <a:p>
                      <a:pPr marL="0" marR="0" algn="ctr">
                        <a:lnSpc>
                          <a:spcPct val="150000"/>
                        </a:lnSpc>
                        <a:spcBef>
                          <a:spcPts val="0"/>
                        </a:spcBef>
                        <a:spcAft>
                          <a:spcPts val="0"/>
                        </a:spcAft>
                      </a:pPr>
                      <a:r>
                        <a:rPr lang="en-US" sz="1400" dirty="0">
                          <a:effectLst/>
                          <a:latin typeface="Times New Roman" panose="02020603050405020304" pitchFamily="18" charset="0"/>
                          <a:cs typeface="Times New Roman" panose="02020603050405020304" pitchFamily="18" charset="0"/>
                        </a:rPr>
                        <a:t> </a:t>
                      </a:r>
                    </a:p>
                    <a:p>
                      <a:pPr marL="0" marR="0" algn="ctr">
                        <a:lnSpc>
                          <a:spcPct val="150000"/>
                        </a:lnSpc>
                        <a:spcBef>
                          <a:spcPts val="0"/>
                        </a:spcBef>
                        <a:spcAft>
                          <a:spcPts val="0"/>
                        </a:spcAft>
                      </a:pPr>
                      <a:r>
                        <a:rPr lang="en-US" sz="1400" dirty="0">
                          <a:effectLst/>
                          <a:latin typeface="Times New Roman" panose="02020603050405020304" pitchFamily="18" charset="0"/>
                          <a:cs typeface="Times New Roman" panose="02020603050405020304" pitchFamily="18" charset="0"/>
                        </a:rPr>
                        <a:t>Ein Difna</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8473" marR="58473" marT="0" marB="0">
                    <a:solidFill>
                      <a:schemeClr val="bg2">
                        <a:lumMod val="75000"/>
                      </a:schemeClr>
                    </a:solidFill>
                  </a:tcPr>
                </a:tc>
                <a:tc>
                  <a:txBody>
                    <a:bodyPr/>
                    <a:lstStyle/>
                    <a:p>
                      <a:pPr marL="0" marR="0" algn="ctr">
                        <a:lnSpc>
                          <a:spcPct val="150000"/>
                        </a:lnSpc>
                        <a:spcBef>
                          <a:spcPts val="0"/>
                        </a:spcBef>
                        <a:spcAft>
                          <a:spcPts val="0"/>
                        </a:spcAft>
                      </a:pPr>
                      <a:r>
                        <a:rPr lang="en-US" sz="1400" dirty="0">
                          <a:effectLst/>
                          <a:latin typeface="Times New Roman" panose="02020603050405020304" pitchFamily="18" charset="0"/>
                          <a:cs typeface="Times New Roman" panose="02020603050405020304" pitchFamily="18" charset="0"/>
                        </a:rPr>
                        <a:t>NE1 + E0.3 + E0.2 +S2 + SE1 + SE2 + SE3 + C1E + NE4 + NE3 + </a:t>
                      </a:r>
                      <a:r>
                        <a:rPr lang="en-US" sz="1400" dirty="0" err="1">
                          <a:effectLst/>
                          <a:latin typeface="Times New Roman" panose="02020603050405020304" pitchFamily="18" charset="0"/>
                          <a:cs typeface="Times New Roman" panose="02020603050405020304" pitchFamily="18" charset="0"/>
                        </a:rPr>
                        <a:t>Asker_camps</a:t>
                      </a:r>
                      <a:r>
                        <a:rPr lang="en-US" sz="1400" dirty="0">
                          <a:effectLst/>
                          <a:latin typeface="Times New Roman" panose="02020603050405020304" pitchFamily="18" charset="0"/>
                          <a:cs typeface="Times New Roman" panose="02020603050405020304" pitchFamily="18" charset="0"/>
                        </a:rPr>
                        <a:t> + C1W + NE2 + S4 + S3 +S5 + W2b +W3</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8473" marR="58473" marT="0" marB="0">
                    <a:solidFill>
                      <a:schemeClr val="bg2">
                        <a:lumMod val="60000"/>
                        <a:lumOff val="40000"/>
                      </a:schemeClr>
                    </a:solidFill>
                  </a:tcPr>
                </a:tc>
                <a:tc>
                  <a:txBody>
                    <a:bodyPr/>
                    <a:lstStyle/>
                    <a:p>
                      <a:pPr marL="0" marR="0" algn="ctr">
                        <a:lnSpc>
                          <a:spcPct val="150000"/>
                        </a:lnSpc>
                        <a:spcBef>
                          <a:spcPts val="0"/>
                        </a:spcBef>
                        <a:spcAft>
                          <a:spcPts val="0"/>
                        </a:spcAft>
                      </a:pPr>
                      <a:r>
                        <a:rPr lang="en-US" sz="1400" dirty="0">
                          <a:effectLst/>
                          <a:latin typeface="Times New Roman" panose="02020603050405020304" pitchFamily="18" charset="0"/>
                          <a:cs typeface="Times New Roman" panose="02020603050405020304" pitchFamily="18" charset="0"/>
                        </a:rPr>
                        <a:t> </a:t>
                      </a:r>
                    </a:p>
                    <a:p>
                      <a:pPr marL="0" marR="0" algn="ctr">
                        <a:lnSpc>
                          <a:spcPct val="150000"/>
                        </a:lnSpc>
                        <a:spcBef>
                          <a:spcPts val="0"/>
                        </a:spcBef>
                        <a:spcAft>
                          <a:spcPts val="0"/>
                        </a:spcAft>
                      </a:pPr>
                      <a:r>
                        <a:rPr lang="en-US" sz="1400" dirty="0">
                          <a:effectLst/>
                          <a:latin typeface="Times New Roman" panose="02020603050405020304" pitchFamily="18" charset="0"/>
                          <a:cs typeface="Times New Roman" panose="02020603050405020304" pitchFamily="18" charset="0"/>
                        </a:rPr>
                        <a:t> </a:t>
                      </a:r>
                    </a:p>
                    <a:p>
                      <a:pPr marL="0" marR="0" algn="ctr">
                        <a:lnSpc>
                          <a:spcPct val="150000"/>
                        </a:lnSpc>
                        <a:spcBef>
                          <a:spcPts val="0"/>
                        </a:spcBef>
                        <a:spcAft>
                          <a:spcPts val="0"/>
                        </a:spcAft>
                      </a:pPr>
                      <a:r>
                        <a:rPr lang="en-US" sz="1400" dirty="0">
                          <a:effectLst/>
                          <a:latin typeface="Times New Roman" panose="02020603050405020304" pitchFamily="18" charset="0"/>
                          <a:cs typeface="Times New Roman" panose="02020603050405020304" pitchFamily="18" charset="0"/>
                        </a:rPr>
                        <a:t>16020.5</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8473" marR="58473" marT="0" marB="0">
                    <a:solidFill>
                      <a:schemeClr val="bg2">
                        <a:lumMod val="60000"/>
                        <a:lumOff val="40000"/>
                      </a:schemeClr>
                    </a:solidFill>
                  </a:tcPr>
                </a:tc>
                <a:tc>
                  <a:txBody>
                    <a:bodyPr/>
                    <a:lstStyle/>
                    <a:p>
                      <a:pPr marL="0" marR="0" algn="ctr">
                        <a:lnSpc>
                          <a:spcPct val="150000"/>
                        </a:lnSpc>
                        <a:spcBef>
                          <a:spcPts val="0"/>
                        </a:spcBef>
                        <a:spcAft>
                          <a:spcPts val="0"/>
                        </a:spcAft>
                      </a:pPr>
                      <a:r>
                        <a:rPr lang="en-US" sz="1400" dirty="0">
                          <a:effectLst/>
                          <a:latin typeface="Times New Roman" panose="02020603050405020304" pitchFamily="18" charset="0"/>
                          <a:cs typeface="Times New Roman" panose="02020603050405020304" pitchFamily="18" charset="0"/>
                        </a:rPr>
                        <a:t> </a:t>
                      </a:r>
                    </a:p>
                    <a:p>
                      <a:pPr marL="0" marR="0" algn="ctr">
                        <a:lnSpc>
                          <a:spcPct val="150000"/>
                        </a:lnSpc>
                        <a:spcBef>
                          <a:spcPts val="0"/>
                        </a:spcBef>
                        <a:spcAft>
                          <a:spcPts val="0"/>
                        </a:spcAft>
                      </a:pPr>
                      <a:r>
                        <a:rPr lang="en-US" sz="1400" dirty="0">
                          <a:effectLst/>
                          <a:latin typeface="Times New Roman" panose="02020603050405020304" pitchFamily="18" charset="0"/>
                          <a:cs typeface="Times New Roman" panose="02020603050405020304" pitchFamily="18" charset="0"/>
                        </a:rPr>
                        <a:t> </a:t>
                      </a:r>
                    </a:p>
                    <a:p>
                      <a:pPr marL="0" marR="0" algn="ctr">
                        <a:lnSpc>
                          <a:spcPct val="150000"/>
                        </a:lnSpc>
                        <a:spcBef>
                          <a:spcPts val="0"/>
                        </a:spcBef>
                        <a:spcAft>
                          <a:spcPts val="0"/>
                        </a:spcAft>
                      </a:pPr>
                      <a:r>
                        <a:rPr lang="en-US" sz="1400" dirty="0">
                          <a:effectLst/>
                          <a:latin typeface="Times New Roman" panose="02020603050405020304" pitchFamily="18" charset="0"/>
                          <a:cs typeface="Times New Roman" panose="02020603050405020304" pitchFamily="18" charset="0"/>
                        </a:rPr>
                        <a:t>22375.1</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8473" marR="58473" marT="0" marB="0">
                    <a:solidFill>
                      <a:schemeClr val="bg2">
                        <a:lumMod val="60000"/>
                        <a:lumOff val="40000"/>
                      </a:schemeClr>
                    </a:solidFill>
                  </a:tcPr>
                </a:tc>
                <a:tc>
                  <a:txBody>
                    <a:bodyPr/>
                    <a:lstStyle/>
                    <a:p>
                      <a:pPr marL="0" marR="0" algn="ctr">
                        <a:lnSpc>
                          <a:spcPct val="150000"/>
                        </a:lnSpc>
                        <a:spcBef>
                          <a:spcPts val="0"/>
                        </a:spcBef>
                        <a:spcAft>
                          <a:spcPts val="0"/>
                        </a:spcAft>
                      </a:pPr>
                      <a:r>
                        <a:rPr lang="en-US" sz="1400" dirty="0">
                          <a:effectLst/>
                          <a:latin typeface="Times New Roman" panose="02020603050405020304" pitchFamily="18" charset="0"/>
                          <a:cs typeface="Times New Roman" panose="02020603050405020304" pitchFamily="18" charset="0"/>
                        </a:rPr>
                        <a:t> </a:t>
                      </a:r>
                    </a:p>
                    <a:p>
                      <a:pPr marL="0" marR="0" algn="ctr">
                        <a:lnSpc>
                          <a:spcPct val="150000"/>
                        </a:lnSpc>
                        <a:spcBef>
                          <a:spcPts val="0"/>
                        </a:spcBef>
                        <a:spcAft>
                          <a:spcPts val="0"/>
                        </a:spcAft>
                      </a:pPr>
                      <a:r>
                        <a:rPr lang="en-US" sz="1400" dirty="0">
                          <a:effectLst/>
                          <a:latin typeface="Times New Roman" panose="02020603050405020304" pitchFamily="18" charset="0"/>
                          <a:cs typeface="Times New Roman" panose="02020603050405020304" pitchFamily="18" charset="0"/>
                        </a:rPr>
                        <a:t> </a:t>
                      </a:r>
                    </a:p>
                    <a:p>
                      <a:pPr marL="0" marR="0" algn="ctr">
                        <a:lnSpc>
                          <a:spcPct val="150000"/>
                        </a:lnSpc>
                        <a:spcBef>
                          <a:spcPts val="0"/>
                        </a:spcBef>
                        <a:spcAft>
                          <a:spcPts val="0"/>
                        </a:spcAft>
                      </a:pPr>
                      <a:r>
                        <a:rPr lang="en-US" sz="1400" dirty="0">
                          <a:effectLst/>
                          <a:latin typeface="Times New Roman" panose="02020603050405020304" pitchFamily="18" charset="0"/>
                          <a:cs typeface="Times New Roman" panose="02020603050405020304" pitchFamily="18" charset="0"/>
                        </a:rPr>
                        <a:t>39162.4</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8473" marR="58473" marT="0" marB="0">
                    <a:solidFill>
                      <a:schemeClr val="bg2">
                        <a:lumMod val="60000"/>
                        <a:lumOff val="40000"/>
                      </a:schemeClr>
                    </a:solidFill>
                  </a:tcPr>
                </a:tc>
                <a:extLst>
                  <a:ext uri="{0D108BD9-81ED-4DB2-BD59-A6C34878D82A}">
                    <a16:rowId xmlns:a16="http://schemas.microsoft.com/office/drawing/2014/main" val="2060258298"/>
                  </a:ext>
                </a:extLst>
              </a:tr>
              <a:tr h="1692935">
                <a:tc>
                  <a:txBody>
                    <a:bodyPr/>
                    <a:lstStyle/>
                    <a:p>
                      <a:pPr marL="0" marR="0" algn="ctr">
                        <a:lnSpc>
                          <a:spcPct val="150000"/>
                        </a:lnSpc>
                        <a:spcBef>
                          <a:spcPts val="0"/>
                        </a:spcBef>
                        <a:spcAft>
                          <a:spcPts val="0"/>
                        </a:spcAft>
                      </a:pPr>
                      <a:r>
                        <a:rPr lang="en-US" sz="1400" dirty="0">
                          <a:effectLst/>
                          <a:latin typeface="Times New Roman" panose="02020603050405020304" pitchFamily="18" charset="0"/>
                          <a:cs typeface="Times New Roman" panose="02020603050405020304" pitchFamily="18" charset="0"/>
                        </a:rPr>
                        <a:t> </a:t>
                      </a:r>
                    </a:p>
                    <a:p>
                      <a:pPr marL="0" marR="0" algn="ctr">
                        <a:lnSpc>
                          <a:spcPct val="150000"/>
                        </a:lnSpc>
                        <a:spcBef>
                          <a:spcPts val="0"/>
                        </a:spcBef>
                        <a:spcAft>
                          <a:spcPts val="0"/>
                        </a:spcAft>
                      </a:pPr>
                      <a:r>
                        <a:rPr lang="en-US" sz="1400" dirty="0">
                          <a:effectLst/>
                          <a:latin typeface="Times New Roman" panose="02020603050405020304" pitchFamily="18" charset="0"/>
                          <a:cs typeface="Times New Roman" panose="02020603050405020304" pitchFamily="18" charset="0"/>
                        </a:rPr>
                        <a:t> </a:t>
                      </a:r>
                    </a:p>
                    <a:p>
                      <a:pPr marL="0" marR="0" algn="ctr">
                        <a:lnSpc>
                          <a:spcPct val="150000"/>
                        </a:lnSpc>
                        <a:spcBef>
                          <a:spcPts val="0"/>
                        </a:spcBef>
                        <a:spcAft>
                          <a:spcPts val="0"/>
                        </a:spcAft>
                      </a:pPr>
                      <a:r>
                        <a:rPr lang="en-US" sz="1400" dirty="0">
                          <a:effectLst/>
                          <a:latin typeface="Times New Roman" panose="02020603050405020304" pitchFamily="18" charset="0"/>
                          <a:cs typeface="Times New Roman" panose="02020603050405020304" pitchFamily="18" charset="0"/>
                        </a:rPr>
                        <a:t>Ein Beit Alma’</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8473" marR="58473" marT="0" marB="0">
                    <a:solidFill>
                      <a:schemeClr val="bg2">
                        <a:lumMod val="75000"/>
                      </a:schemeClr>
                    </a:solidFill>
                  </a:tcPr>
                </a:tc>
                <a:tc>
                  <a:txBody>
                    <a:bodyPr/>
                    <a:lstStyle/>
                    <a:p>
                      <a:pPr marL="0" marR="0" algn="ctr">
                        <a:lnSpc>
                          <a:spcPct val="150000"/>
                        </a:lnSpc>
                        <a:spcBef>
                          <a:spcPts val="0"/>
                        </a:spcBef>
                        <a:spcAft>
                          <a:spcPts val="0"/>
                        </a:spcAft>
                      </a:pPr>
                      <a:r>
                        <a:rPr lang="en-US" sz="1400">
                          <a:effectLst/>
                          <a:latin typeface="Times New Roman" panose="02020603050405020304" pitchFamily="18" charset="0"/>
                          <a:cs typeface="Times New Roman" panose="02020603050405020304" pitchFamily="18" charset="0"/>
                        </a:rPr>
                        <a:t>Ein_Camp + W0 + W-1 + W2a + W1 + W3 + W4 + NW0 + NW3+NW2B +</a:t>
                      </a:r>
                    </a:p>
                    <a:p>
                      <a:pPr marL="0" marR="0" algn="ctr">
                        <a:lnSpc>
                          <a:spcPct val="150000"/>
                        </a:lnSpc>
                        <a:spcBef>
                          <a:spcPts val="0"/>
                        </a:spcBef>
                        <a:spcAft>
                          <a:spcPts val="0"/>
                        </a:spcAft>
                      </a:pPr>
                      <a:r>
                        <a:rPr lang="en-US" sz="1400">
                          <a:effectLst/>
                          <a:latin typeface="Times New Roman" panose="02020603050405020304" pitchFamily="18" charset="0"/>
                          <a:cs typeface="Times New Roman" panose="02020603050405020304" pitchFamily="18" charset="0"/>
                        </a:rPr>
                        <a:t>NW1+NW2A</a:t>
                      </a:r>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58473" marR="58473" marT="0" marB="0">
                    <a:solidFill>
                      <a:schemeClr val="bg2">
                        <a:lumMod val="60000"/>
                        <a:lumOff val="40000"/>
                      </a:schemeClr>
                    </a:solidFill>
                  </a:tcPr>
                </a:tc>
                <a:tc>
                  <a:txBody>
                    <a:bodyPr/>
                    <a:lstStyle/>
                    <a:p>
                      <a:pPr marL="0" marR="0" algn="ctr">
                        <a:lnSpc>
                          <a:spcPct val="150000"/>
                        </a:lnSpc>
                        <a:spcBef>
                          <a:spcPts val="0"/>
                        </a:spcBef>
                        <a:spcAft>
                          <a:spcPts val="0"/>
                        </a:spcAft>
                      </a:pPr>
                      <a:r>
                        <a:rPr lang="en-US" sz="1400">
                          <a:effectLst/>
                          <a:latin typeface="Times New Roman" panose="02020603050405020304" pitchFamily="18" charset="0"/>
                          <a:cs typeface="Times New Roman" panose="02020603050405020304" pitchFamily="18" charset="0"/>
                        </a:rPr>
                        <a:t> </a:t>
                      </a:r>
                    </a:p>
                    <a:p>
                      <a:pPr marL="0" marR="0" algn="ctr">
                        <a:lnSpc>
                          <a:spcPct val="150000"/>
                        </a:lnSpc>
                        <a:spcBef>
                          <a:spcPts val="0"/>
                        </a:spcBef>
                        <a:spcAft>
                          <a:spcPts val="0"/>
                        </a:spcAft>
                      </a:pPr>
                      <a:r>
                        <a:rPr lang="en-US" sz="1400">
                          <a:effectLst/>
                          <a:latin typeface="Times New Roman" panose="02020603050405020304" pitchFamily="18" charset="0"/>
                          <a:cs typeface="Times New Roman" panose="02020603050405020304" pitchFamily="18" charset="0"/>
                        </a:rPr>
                        <a:t> </a:t>
                      </a:r>
                    </a:p>
                    <a:p>
                      <a:pPr marL="0" marR="0" algn="ctr">
                        <a:lnSpc>
                          <a:spcPct val="150000"/>
                        </a:lnSpc>
                        <a:spcBef>
                          <a:spcPts val="0"/>
                        </a:spcBef>
                        <a:spcAft>
                          <a:spcPts val="0"/>
                        </a:spcAft>
                      </a:pPr>
                      <a:r>
                        <a:rPr lang="en-US" sz="1400">
                          <a:effectLst/>
                          <a:latin typeface="Times New Roman" panose="02020603050405020304" pitchFamily="18" charset="0"/>
                          <a:cs typeface="Times New Roman" panose="02020603050405020304" pitchFamily="18" charset="0"/>
                        </a:rPr>
                        <a:t>11322.2</a:t>
                      </a:r>
                    </a:p>
                    <a:p>
                      <a:pPr marL="0" marR="0" algn="ctr">
                        <a:lnSpc>
                          <a:spcPct val="150000"/>
                        </a:lnSpc>
                        <a:spcBef>
                          <a:spcPts val="0"/>
                        </a:spcBef>
                        <a:spcAft>
                          <a:spcPts val="0"/>
                        </a:spcAft>
                      </a:pPr>
                      <a:r>
                        <a:rPr lang="en-US" sz="1400">
                          <a:effectLst/>
                          <a:latin typeface="Times New Roman" panose="02020603050405020304" pitchFamily="18" charset="0"/>
                          <a:cs typeface="Times New Roman" panose="02020603050405020304" pitchFamily="18" charset="0"/>
                        </a:rPr>
                        <a:t> </a:t>
                      </a:r>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58473" marR="58473" marT="0" marB="0">
                    <a:solidFill>
                      <a:schemeClr val="bg2">
                        <a:lumMod val="60000"/>
                        <a:lumOff val="40000"/>
                      </a:schemeClr>
                    </a:solidFill>
                  </a:tcPr>
                </a:tc>
                <a:tc>
                  <a:txBody>
                    <a:bodyPr/>
                    <a:lstStyle/>
                    <a:p>
                      <a:pPr marL="0" marR="0" algn="ctr">
                        <a:lnSpc>
                          <a:spcPct val="150000"/>
                        </a:lnSpc>
                        <a:spcBef>
                          <a:spcPts val="0"/>
                        </a:spcBef>
                        <a:spcAft>
                          <a:spcPts val="0"/>
                        </a:spcAft>
                      </a:pPr>
                      <a:r>
                        <a:rPr lang="en-US" sz="1400" dirty="0">
                          <a:effectLst/>
                          <a:latin typeface="Times New Roman" panose="02020603050405020304" pitchFamily="18" charset="0"/>
                          <a:cs typeface="Times New Roman" panose="02020603050405020304" pitchFamily="18" charset="0"/>
                        </a:rPr>
                        <a:t> </a:t>
                      </a:r>
                    </a:p>
                    <a:p>
                      <a:pPr marL="0" marR="0" algn="ctr">
                        <a:lnSpc>
                          <a:spcPct val="150000"/>
                        </a:lnSpc>
                        <a:spcBef>
                          <a:spcPts val="0"/>
                        </a:spcBef>
                        <a:spcAft>
                          <a:spcPts val="0"/>
                        </a:spcAft>
                      </a:pPr>
                      <a:r>
                        <a:rPr lang="en-US" sz="1400" dirty="0">
                          <a:effectLst/>
                          <a:latin typeface="Times New Roman" panose="02020603050405020304" pitchFamily="18" charset="0"/>
                          <a:cs typeface="Times New Roman" panose="02020603050405020304" pitchFamily="18" charset="0"/>
                        </a:rPr>
                        <a:t> </a:t>
                      </a:r>
                    </a:p>
                    <a:p>
                      <a:pPr marL="0" marR="0" algn="ctr">
                        <a:lnSpc>
                          <a:spcPct val="150000"/>
                        </a:lnSpc>
                        <a:spcBef>
                          <a:spcPts val="0"/>
                        </a:spcBef>
                        <a:spcAft>
                          <a:spcPts val="0"/>
                        </a:spcAft>
                      </a:pPr>
                      <a:r>
                        <a:rPr lang="en-US" sz="1400" dirty="0">
                          <a:effectLst/>
                          <a:latin typeface="Times New Roman" panose="02020603050405020304" pitchFamily="18" charset="0"/>
                          <a:cs typeface="Times New Roman" panose="02020603050405020304" pitchFamily="18" charset="0"/>
                        </a:rPr>
                        <a:t>18368</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8473" marR="58473" marT="0" marB="0">
                    <a:solidFill>
                      <a:schemeClr val="bg2">
                        <a:lumMod val="60000"/>
                        <a:lumOff val="40000"/>
                      </a:schemeClr>
                    </a:solidFill>
                  </a:tcPr>
                </a:tc>
                <a:tc>
                  <a:txBody>
                    <a:bodyPr/>
                    <a:lstStyle/>
                    <a:p>
                      <a:pPr marL="0" marR="0" algn="ctr">
                        <a:lnSpc>
                          <a:spcPct val="150000"/>
                        </a:lnSpc>
                        <a:spcBef>
                          <a:spcPts val="0"/>
                        </a:spcBef>
                        <a:spcAft>
                          <a:spcPts val="0"/>
                        </a:spcAft>
                      </a:pPr>
                      <a:r>
                        <a:rPr lang="en-US" sz="1400" dirty="0">
                          <a:effectLst/>
                          <a:latin typeface="Times New Roman" panose="02020603050405020304" pitchFamily="18" charset="0"/>
                          <a:cs typeface="Times New Roman" panose="02020603050405020304" pitchFamily="18" charset="0"/>
                        </a:rPr>
                        <a:t> </a:t>
                      </a:r>
                    </a:p>
                    <a:p>
                      <a:pPr marL="0" marR="0" algn="ctr">
                        <a:lnSpc>
                          <a:spcPct val="150000"/>
                        </a:lnSpc>
                        <a:spcBef>
                          <a:spcPts val="0"/>
                        </a:spcBef>
                        <a:spcAft>
                          <a:spcPts val="0"/>
                        </a:spcAft>
                      </a:pPr>
                      <a:r>
                        <a:rPr lang="en-US" sz="1400" dirty="0">
                          <a:effectLst/>
                          <a:latin typeface="Times New Roman" panose="02020603050405020304" pitchFamily="18" charset="0"/>
                          <a:cs typeface="Times New Roman" panose="02020603050405020304" pitchFamily="18" charset="0"/>
                        </a:rPr>
                        <a:t> </a:t>
                      </a:r>
                    </a:p>
                    <a:p>
                      <a:pPr marL="0" marR="0" algn="ctr">
                        <a:lnSpc>
                          <a:spcPct val="150000"/>
                        </a:lnSpc>
                        <a:spcBef>
                          <a:spcPts val="0"/>
                        </a:spcBef>
                        <a:spcAft>
                          <a:spcPts val="0"/>
                        </a:spcAft>
                      </a:pPr>
                      <a:r>
                        <a:rPr lang="en-US" sz="1400" dirty="0">
                          <a:effectLst/>
                          <a:latin typeface="Times New Roman" panose="02020603050405020304" pitchFamily="18" charset="0"/>
                          <a:cs typeface="Times New Roman" panose="02020603050405020304" pitchFamily="18" charset="0"/>
                        </a:rPr>
                        <a:t>44804.4</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8473" marR="58473" marT="0" marB="0">
                    <a:solidFill>
                      <a:schemeClr val="bg2">
                        <a:lumMod val="60000"/>
                        <a:lumOff val="40000"/>
                      </a:schemeClr>
                    </a:solidFill>
                  </a:tcPr>
                </a:tc>
                <a:extLst>
                  <a:ext uri="{0D108BD9-81ED-4DB2-BD59-A6C34878D82A}">
                    <a16:rowId xmlns:a16="http://schemas.microsoft.com/office/drawing/2014/main" val="3923581938"/>
                  </a:ext>
                </a:extLst>
              </a:tr>
            </a:tbl>
          </a:graphicData>
        </a:graphic>
      </p:graphicFrame>
    </p:spTree>
    <p:extLst>
      <p:ext uri="{BB962C8B-B14F-4D97-AF65-F5344CB8AC3E}">
        <p14:creationId xmlns:p14="http://schemas.microsoft.com/office/powerpoint/2010/main" val="1795289513"/>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899D2E-58E0-41F9-BAFB-FD483B3C9476}"/>
              </a:ext>
            </a:extLst>
          </p:cNvPr>
          <p:cNvSpPr>
            <a:spLocks noGrp="1"/>
          </p:cNvSpPr>
          <p:nvPr>
            <p:ph type="title"/>
          </p:nvPr>
        </p:nvSpPr>
        <p:spPr>
          <a:xfrm>
            <a:off x="913774" y="0"/>
            <a:ext cx="10364451" cy="1596177"/>
          </a:xfrm>
        </p:spPr>
        <p:txBody>
          <a:bodyPr/>
          <a:lstStyle/>
          <a:p>
            <a:r>
              <a:rPr lang="en-US" dirty="0">
                <a:solidFill>
                  <a:schemeClr val="tx2"/>
                </a:solidFill>
                <a:latin typeface="Times New Roman" panose="02020603050405020304" pitchFamily="18" charset="0"/>
                <a:cs typeface="Times New Roman" panose="02020603050405020304" pitchFamily="18" charset="0"/>
              </a:rPr>
              <a:t>Targeted tanks </a:t>
            </a:r>
            <a:endParaRPr lang="en-US" dirty="0"/>
          </a:p>
        </p:txBody>
      </p:sp>
      <p:sp>
        <p:nvSpPr>
          <p:cNvPr id="3" name="Content Placeholder 2">
            <a:extLst>
              <a:ext uri="{FF2B5EF4-FFF2-40B4-BE49-F238E27FC236}">
                <a16:creationId xmlns:a16="http://schemas.microsoft.com/office/drawing/2014/main" id="{B8480126-CE9B-46E3-ABBD-4EDABA02C10E}"/>
              </a:ext>
            </a:extLst>
          </p:cNvPr>
          <p:cNvSpPr>
            <a:spLocks noGrp="1"/>
          </p:cNvSpPr>
          <p:nvPr>
            <p:ph sz="quarter" idx="13"/>
          </p:nvPr>
        </p:nvSpPr>
        <p:spPr>
          <a:xfrm>
            <a:off x="914399" y="1596177"/>
            <a:ext cx="10363826" cy="5261823"/>
          </a:xfrm>
        </p:spPr>
        <p:txBody>
          <a:bodyPr/>
          <a:lstStyle/>
          <a:p>
            <a:pPr marL="0" indent="0">
              <a:buNone/>
            </a:pPr>
            <a:r>
              <a:rPr lang="en-US" dirty="0">
                <a:solidFill>
                  <a:schemeClr val="tx2"/>
                </a:solidFill>
                <a:latin typeface="Times New Roman" panose="02020603050405020304" pitchFamily="18" charset="0"/>
                <a:cs typeface="Times New Roman" panose="02020603050405020304" pitchFamily="18" charset="0"/>
              </a:rPr>
              <a:t>Stored water in tanks for the three periods:</a:t>
            </a:r>
          </a:p>
          <a:p>
            <a:pPr marL="0" indent="0">
              <a:buNone/>
            </a:pPr>
            <a:endParaRPr lang="en-US" dirty="0">
              <a:solidFill>
                <a:schemeClr val="tx2"/>
              </a:solidFill>
              <a:latin typeface="Times New Roman" panose="02020603050405020304" pitchFamily="18" charset="0"/>
              <a:cs typeface="Times New Roman" panose="02020603050405020304" pitchFamily="18" charset="0"/>
            </a:endParaRPr>
          </a:p>
          <a:p>
            <a:pPr marL="0" indent="0">
              <a:buNone/>
            </a:pPr>
            <a:endParaRPr lang="en-US" dirty="0">
              <a:solidFill>
                <a:schemeClr val="tx2"/>
              </a:solidFill>
              <a:latin typeface="Times New Roman" panose="02020603050405020304" pitchFamily="18" charset="0"/>
              <a:cs typeface="Times New Roman" panose="02020603050405020304" pitchFamily="18" charset="0"/>
            </a:endParaRPr>
          </a:p>
          <a:p>
            <a:pPr marL="0" indent="0">
              <a:buNone/>
            </a:pPr>
            <a:endParaRPr lang="en-US" dirty="0">
              <a:solidFill>
                <a:schemeClr val="tx2"/>
              </a:solidFill>
              <a:latin typeface="Times New Roman" panose="02020603050405020304" pitchFamily="18" charset="0"/>
              <a:cs typeface="Times New Roman" panose="02020603050405020304" pitchFamily="18" charset="0"/>
            </a:endParaRPr>
          </a:p>
          <a:p>
            <a:pPr marL="0" indent="0">
              <a:buNone/>
            </a:pPr>
            <a:endParaRPr lang="en-US" dirty="0">
              <a:solidFill>
                <a:schemeClr val="tx2"/>
              </a:solidFill>
              <a:latin typeface="Times New Roman" panose="02020603050405020304" pitchFamily="18" charset="0"/>
              <a:cs typeface="Times New Roman" panose="02020603050405020304" pitchFamily="18" charset="0"/>
            </a:endParaRPr>
          </a:p>
          <a:p>
            <a:pPr marL="0" indent="0">
              <a:buNone/>
            </a:pPr>
            <a:endParaRPr lang="en-US" dirty="0">
              <a:solidFill>
                <a:schemeClr val="tx2"/>
              </a:solidFill>
              <a:latin typeface="Times New Roman" panose="02020603050405020304" pitchFamily="18" charset="0"/>
              <a:cs typeface="Times New Roman" panose="02020603050405020304" pitchFamily="18" charset="0"/>
            </a:endParaRPr>
          </a:p>
          <a:p>
            <a:pPr marL="0" indent="0">
              <a:buNone/>
            </a:pPr>
            <a:r>
              <a:rPr lang="en-US" sz="1800" dirty="0">
                <a:latin typeface="Times New Roman" panose="02020603050405020304" pitchFamily="18" charset="0"/>
                <a:cs typeface="Times New Roman" panose="02020603050405020304" pitchFamily="18" charset="0"/>
              </a:rPr>
              <a:t>- No extra storage is needed for both tanks</a:t>
            </a:r>
          </a:p>
          <a:p>
            <a:pPr marL="0" indent="0">
              <a:buNone/>
            </a:pPr>
            <a:endParaRPr lang="en-US" dirty="0">
              <a:solidFill>
                <a:schemeClr val="tx2"/>
              </a:solidFill>
              <a:latin typeface="Times New Roman" panose="02020603050405020304" pitchFamily="18" charset="0"/>
              <a:cs typeface="Times New Roman" panose="02020603050405020304" pitchFamily="18" charset="0"/>
            </a:endParaRPr>
          </a:p>
        </p:txBody>
      </p:sp>
      <p:graphicFrame>
        <p:nvGraphicFramePr>
          <p:cNvPr id="4" name="Table 3">
            <a:extLst>
              <a:ext uri="{FF2B5EF4-FFF2-40B4-BE49-F238E27FC236}">
                <a16:creationId xmlns:a16="http://schemas.microsoft.com/office/drawing/2014/main" id="{39E79010-552F-493F-9E98-B17750C1226D}"/>
              </a:ext>
            </a:extLst>
          </p:cNvPr>
          <p:cNvGraphicFramePr>
            <a:graphicFrameLocks noGrp="1"/>
          </p:cNvGraphicFramePr>
          <p:nvPr>
            <p:extLst>
              <p:ext uri="{D42A27DB-BD31-4B8C-83A1-F6EECF244321}">
                <p14:modId xmlns:p14="http://schemas.microsoft.com/office/powerpoint/2010/main" val="3729552244"/>
              </p:ext>
            </p:extLst>
          </p:nvPr>
        </p:nvGraphicFramePr>
        <p:xfrm>
          <a:off x="913774" y="2289682"/>
          <a:ext cx="6401427" cy="1990770"/>
        </p:xfrm>
        <a:graphic>
          <a:graphicData uri="http://schemas.openxmlformats.org/drawingml/2006/table">
            <a:tbl>
              <a:tblPr firstRow="1" firstCol="1" bandRow="1">
                <a:tableStyleId>{5C22544A-7EE6-4342-B048-85BDC9FD1C3A}</a:tableStyleId>
              </a:tblPr>
              <a:tblGrid>
                <a:gridCol w="1315625">
                  <a:extLst>
                    <a:ext uri="{9D8B030D-6E8A-4147-A177-3AD203B41FA5}">
                      <a16:colId xmlns:a16="http://schemas.microsoft.com/office/drawing/2014/main" val="711720996"/>
                    </a:ext>
                  </a:extLst>
                </a:gridCol>
                <a:gridCol w="977653">
                  <a:extLst>
                    <a:ext uri="{9D8B030D-6E8A-4147-A177-3AD203B41FA5}">
                      <a16:colId xmlns:a16="http://schemas.microsoft.com/office/drawing/2014/main" val="4290496007"/>
                    </a:ext>
                  </a:extLst>
                </a:gridCol>
                <a:gridCol w="1027809">
                  <a:extLst>
                    <a:ext uri="{9D8B030D-6E8A-4147-A177-3AD203B41FA5}">
                      <a16:colId xmlns:a16="http://schemas.microsoft.com/office/drawing/2014/main" val="2528789261"/>
                    </a:ext>
                  </a:extLst>
                </a:gridCol>
                <a:gridCol w="1026266">
                  <a:extLst>
                    <a:ext uri="{9D8B030D-6E8A-4147-A177-3AD203B41FA5}">
                      <a16:colId xmlns:a16="http://schemas.microsoft.com/office/drawing/2014/main" val="3902889652"/>
                    </a:ext>
                  </a:extLst>
                </a:gridCol>
                <a:gridCol w="1027037">
                  <a:extLst>
                    <a:ext uri="{9D8B030D-6E8A-4147-A177-3AD203B41FA5}">
                      <a16:colId xmlns:a16="http://schemas.microsoft.com/office/drawing/2014/main" val="2141205542"/>
                    </a:ext>
                  </a:extLst>
                </a:gridCol>
                <a:gridCol w="1027037">
                  <a:extLst>
                    <a:ext uri="{9D8B030D-6E8A-4147-A177-3AD203B41FA5}">
                      <a16:colId xmlns:a16="http://schemas.microsoft.com/office/drawing/2014/main" val="161445876"/>
                    </a:ext>
                  </a:extLst>
                </a:gridCol>
              </a:tblGrid>
              <a:tr h="1160990">
                <a:tc>
                  <a:txBody>
                    <a:bodyPr/>
                    <a:lstStyle/>
                    <a:p>
                      <a:pPr marL="0" marR="0" algn="ctr">
                        <a:lnSpc>
                          <a:spcPct val="150000"/>
                        </a:lnSpc>
                        <a:spcBef>
                          <a:spcPts val="0"/>
                        </a:spcBef>
                        <a:spcAft>
                          <a:spcPts val="0"/>
                        </a:spcAft>
                      </a:pPr>
                      <a:r>
                        <a:rPr lang="en-US" sz="1400" dirty="0">
                          <a:effectLst/>
                          <a:latin typeface="Times New Roman" panose="02020603050405020304" pitchFamily="18" charset="0"/>
                          <a:cs typeface="Times New Roman" panose="02020603050405020304" pitchFamily="18" charset="0"/>
                        </a:rPr>
                        <a:t>Tanks</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chemeClr val="tx2"/>
                    </a:solidFill>
                  </a:tcPr>
                </a:tc>
                <a:tc>
                  <a:txBody>
                    <a:bodyPr/>
                    <a:lstStyle/>
                    <a:p>
                      <a:pPr marL="0" marR="0" algn="ctr">
                        <a:lnSpc>
                          <a:spcPct val="150000"/>
                        </a:lnSpc>
                        <a:spcBef>
                          <a:spcPts val="0"/>
                        </a:spcBef>
                        <a:spcAft>
                          <a:spcPts val="0"/>
                        </a:spcAft>
                      </a:pPr>
                      <a:r>
                        <a:rPr lang="en-US" sz="1400" dirty="0">
                          <a:effectLst/>
                          <a:latin typeface="Times New Roman" panose="02020603050405020304" pitchFamily="18" charset="0"/>
                          <a:cs typeface="Times New Roman" panose="02020603050405020304" pitchFamily="18" charset="0"/>
                        </a:rPr>
                        <a:t>Tank volumes    m</a:t>
                      </a:r>
                      <a:r>
                        <a:rPr lang="en-US" sz="1400" baseline="30000" dirty="0">
                          <a:effectLst/>
                          <a:latin typeface="Times New Roman" panose="02020603050405020304" pitchFamily="18" charset="0"/>
                          <a:cs typeface="Times New Roman" panose="02020603050405020304" pitchFamily="18" charset="0"/>
                        </a:rPr>
                        <a:t>3</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chemeClr val="tx2"/>
                    </a:solidFill>
                  </a:tcPr>
                </a:tc>
                <a:tc>
                  <a:txBody>
                    <a:bodyPr/>
                    <a:lstStyle/>
                    <a:p>
                      <a:pPr marL="0" marR="0" algn="ctr">
                        <a:lnSpc>
                          <a:spcPct val="150000"/>
                        </a:lnSpc>
                        <a:spcBef>
                          <a:spcPts val="0"/>
                        </a:spcBef>
                        <a:spcAft>
                          <a:spcPts val="0"/>
                        </a:spcAft>
                      </a:pPr>
                      <a:r>
                        <a:rPr lang="en-US" sz="1400" dirty="0">
                          <a:effectLst/>
                          <a:latin typeface="Times New Roman" panose="02020603050405020304" pitchFamily="18" charset="0"/>
                          <a:cs typeface="Times New Roman" panose="02020603050405020304" pitchFamily="18" charset="0"/>
                        </a:rPr>
                        <a:t>Stored water 2025 m</a:t>
                      </a:r>
                      <a:r>
                        <a:rPr lang="en-US" sz="1400" baseline="30000" dirty="0">
                          <a:effectLst/>
                          <a:latin typeface="Times New Roman" panose="02020603050405020304" pitchFamily="18" charset="0"/>
                          <a:cs typeface="Times New Roman" panose="02020603050405020304" pitchFamily="18" charset="0"/>
                        </a:rPr>
                        <a:t>3</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chemeClr val="tx2"/>
                    </a:solidFill>
                  </a:tcPr>
                </a:tc>
                <a:tc>
                  <a:txBody>
                    <a:bodyPr/>
                    <a:lstStyle/>
                    <a:p>
                      <a:pPr marL="0" marR="0" algn="ctr">
                        <a:lnSpc>
                          <a:spcPct val="150000"/>
                        </a:lnSpc>
                        <a:spcBef>
                          <a:spcPts val="0"/>
                        </a:spcBef>
                        <a:spcAft>
                          <a:spcPts val="0"/>
                        </a:spcAft>
                      </a:pPr>
                      <a:r>
                        <a:rPr lang="en-US" sz="1400" dirty="0">
                          <a:effectLst/>
                          <a:latin typeface="Times New Roman" panose="02020603050405020304" pitchFamily="18" charset="0"/>
                          <a:cs typeface="Times New Roman" panose="02020603050405020304" pitchFamily="18" charset="0"/>
                        </a:rPr>
                        <a:t>Stored water 2030 m</a:t>
                      </a:r>
                      <a:r>
                        <a:rPr lang="en-US" sz="1400" baseline="30000" dirty="0">
                          <a:effectLst/>
                          <a:latin typeface="Times New Roman" panose="02020603050405020304" pitchFamily="18" charset="0"/>
                          <a:cs typeface="Times New Roman" panose="02020603050405020304" pitchFamily="18" charset="0"/>
                        </a:rPr>
                        <a:t>3</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chemeClr val="tx2"/>
                    </a:solidFill>
                  </a:tcPr>
                </a:tc>
                <a:tc>
                  <a:txBody>
                    <a:bodyPr/>
                    <a:lstStyle/>
                    <a:p>
                      <a:pPr marL="0" marR="0" algn="ctr">
                        <a:lnSpc>
                          <a:spcPct val="150000"/>
                        </a:lnSpc>
                        <a:spcBef>
                          <a:spcPts val="0"/>
                        </a:spcBef>
                        <a:spcAft>
                          <a:spcPts val="0"/>
                        </a:spcAft>
                      </a:pPr>
                      <a:r>
                        <a:rPr lang="en-US" sz="1400" dirty="0">
                          <a:effectLst/>
                          <a:latin typeface="Times New Roman" panose="02020603050405020304" pitchFamily="18" charset="0"/>
                          <a:cs typeface="Times New Roman" panose="02020603050405020304" pitchFamily="18" charset="0"/>
                        </a:rPr>
                        <a:t>Stored water 2040 m</a:t>
                      </a:r>
                      <a:r>
                        <a:rPr lang="en-US" sz="1400" baseline="30000" dirty="0">
                          <a:effectLst/>
                          <a:latin typeface="Times New Roman" panose="02020603050405020304" pitchFamily="18" charset="0"/>
                          <a:cs typeface="Times New Roman" panose="02020603050405020304" pitchFamily="18" charset="0"/>
                        </a:rPr>
                        <a:t>3</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chemeClr val="tx2"/>
                    </a:solidFill>
                  </a:tcPr>
                </a:tc>
                <a:tc>
                  <a:txBody>
                    <a:bodyPr/>
                    <a:lstStyle/>
                    <a:p>
                      <a:pPr marL="0" marR="0" algn="ctr">
                        <a:lnSpc>
                          <a:spcPct val="150000"/>
                        </a:lnSpc>
                        <a:spcBef>
                          <a:spcPts val="0"/>
                        </a:spcBef>
                        <a:spcAft>
                          <a:spcPts val="0"/>
                        </a:spcAft>
                      </a:pPr>
                      <a:r>
                        <a:rPr lang="en-US" sz="1400" dirty="0">
                          <a:effectLst/>
                          <a:latin typeface="Times New Roman" panose="02020603050405020304" pitchFamily="18" charset="0"/>
                          <a:cs typeface="Times New Roman" panose="02020603050405020304" pitchFamily="18" charset="0"/>
                        </a:rPr>
                        <a:t>Need extra storage</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chemeClr val="tx2"/>
                    </a:solidFill>
                  </a:tcPr>
                </a:tc>
                <a:extLst>
                  <a:ext uri="{0D108BD9-81ED-4DB2-BD59-A6C34878D82A}">
                    <a16:rowId xmlns:a16="http://schemas.microsoft.com/office/drawing/2014/main" val="2326045603"/>
                  </a:ext>
                </a:extLst>
              </a:tr>
              <a:tr h="474932">
                <a:tc>
                  <a:txBody>
                    <a:bodyPr/>
                    <a:lstStyle/>
                    <a:p>
                      <a:pPr marL="0" marR="0" algn="ctr">
                        <a:lnSpc>
                          <a:spcPct val="150000"/>
                        </a:lnSpc>
                        <a:spcBef>
                          <a:spcPts val="0"/>
                        </a:spcBef>
                        <a:spcAft>
                          <a:spcPts val="0"/>
                        </a:spcAft>
                      </a:pPr>
                      <a:r>
                        <a:rPr lang="en-US" sz="1400" dirty="0">
                          <a:effectLst/>
                          <a:latin typeface="Times New Roman" panose="02020603050405020304" pitchFamily="18" charset="0"/>
                          <a:cs typeface="Times New Roman" panose="02020603050405020304" pitchFamily="18" charset="0"/>
                        </a:rPr>
                        <a:t>Ein Difna</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chemeClr val="bg2">
                        <a:lumMod val="75000"/>
                      </a:schemeClr>
                    </a:solidFill>
                  </a:tcPr>
                </a:tc>
                <a:tc>
                  <a:txBody>
                    <a:bodyPr/>
                    <a:lstStyle/>
                    <a:p>
                      <a:pPr marL="0" marR="0" algn="ctr">
                        <a:lnSpc>
                          <a:spcPct val="150000"/>
                        </a:lnSpc>
                        <a:spcBef>
                          <a:spcPts val="0"/>
                        </a:spcBef>
                        <a:spcAft>
                          <a:spcPts val="0"/>
                        </a:spcAft>
                      </a:pPr>
                      <a:r>
                        <a:rPr lang="en-US" sz="1400" dirty="0">
                          <a:effectLst/>
                          <a:latin typeface="Times New Roman" panose="02020603050405020304" pitchFamily="18" charset="0"/>
                          <a:cs typeface="Times New Roman" panose="02020603050405020304" pitchFamily="18" charset="0"/>
                        </a:rPr>
                        <a:t>5000</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chemeClr val="bg2">
                        <a:lumMod val="60000"/>
                        <a:lumOff val="40000"/>
                      </a:schemeClr>
                    </a:solidFill>
                  </a:tcPr>
                </a:tc>
                <a:tc>
                  <a:txBody>
                    <a:bodyPr/>
                    <a:lstStyle/>
                    <a:p>
                      <a:pPr marL="0" marR="0" algn="ctr">
                        <a:lnSpc>
                          <a:spcPct val="150000"/>
                        </a:lnSpc>
                        <a:spcBef>
                          <a:spcPts val="0"/>
                        </a:spcBef>
                        <a:spcAft>
                          <a:spcPts val="0"/>
                        </a:spcAft>
                      </a:pPr>
                      <a:r>
                        <a:rPr lang="en-US" sz="1400" dirty="0">
                          <a:effectLst/>
                          <a:latin typeface="Times New Roman" panose="02020603050405020304" pitchFamily="18" charset="0"/>
                          <a:cs typeface="Times New Roman" panose="02020603050405020304" pitchFamily="18" charset="0"/>
                        </a:rPr>
                        <a:t>None</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chemeClr val="bg2">
                        <a:lumMod val="60000"/>
                        <a:lumOff val="40000"/>
                      </a:schemeClr>
                    </a:solidFill>
                  </a:tcPr>
                </a:tc>
                <a:tc>
                  <a:txBody>
                    <a:bodyPr/>
                    <a:lstStyle/>
                    <a:p>
                      <a:pPr marL="0" marR="0" algn="ctr">
                        <a:lnSpc>
                          <a:spcPct val="150000"/>
                        </a:lnSpc>
                        <a:spcBef>
                          <a:spcPts val="0"/>
                        </a:spcBef>
                        <a:spcAft>
                          <a:spcPts val="0"/>
                        </a:spcAft>
                      </a:pPr>
                      <a:r>
                        <a:rPr lang="en-US" sz="1400" dirty="0">
                          <a:effectLst/>
                          <a:latin typeface="Times New Roman" panose="02020603050405020304" pitchFamily="18" charset="0"/>
                          <a:cs typeface="Times New Roman" panose="02020603050405020304" pitchFamily="18" charset="0"/>
                        </a:rPr>
                        <a:t>None</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chemeClr val="bg2">
                        <a:lumMod val="60000"/>
                        <a:lumOff val="40000"/>
                      </a:schemeClr>
                    </a:solidFill>
                  </a:tcPr>
                </a:tc>
                <a:tc>
                  <a:txBody>
                    <a:bodyPr/>
                    <a:lstStyle/>
                    <a:p>
                      <a:pPr marL="0" marR="0" algn="ctr">
                        <a:lnSpc>
                          <a:spcPct val="150000"/>
                        </a:lnSpc>
                        <a:spcBef>
                          <a:spcPts val="0"/>
                        </a:spcBef>
                        <a:spcAft>
                          <a:spcPts val="0"/>
                        </a:spcAft>
                      </a:pPr>
                      <a:r>
                        <a:rPr lang="en-US" sz="1400" dirty="0">
                          <a:effectLst/>
                          <a:latin typeface="Times New Roman" panose="02020603050405020304" pitchFamily="18" charset="0"/>
                          <a:cs typeface="Times New Roman" panose="02020603050405020304" pitchFamily="18" charset="0"/>
                        </a:rPr>
                        <a:t>None</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chemeClr val="bg2">
                        <a:lumMod val="60000"/>
                        <a:lumOff val="40000"/>
                      </a:schemeClr>
                    </a:solidFill>
                  </a:tcPr>
                </a:tc>
                <a:tc>
                  <a:txBody>
                    <a:bodyPr/>
                    <a:lstStyle/>
                    <a:p>
                      <a:pPr marL="0" marR="0" algn="ctr">
                        <a:lnSpc>
                          <a:spcPct val="150000"/>
                        </a:lnSpc>
                        <a:spcBef>
                          <a:spcPts val="0"/>
                        </a:spcBef>
                        <a:spcAft>
                          <a:spcPts val="0"/>
                        </a:spcAft>
                      </a:pPr>
                      <a:r>
                        <a:rPr lang="en-US" sz="1400">
                          <a:effectLst/>
                          <a:latin typeface="Times New Roman" panose="02020603050405020304" pitchFamily="18" charset="0"/>
                          <a:cs typeface="Times New Roman" panose="02020603050405020304" pitchFamily="18" charset="0"/>
                        </a:rPr>
                        <a:t>No</a:t>
                      </a:r>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chemeClr val="bg2">
                        <a:lumMod val="60000"/>
                        <a:lumOff val="40000"/>
                      </a:schemeClr>
                    </a:solidFill>
                  </a:tcPr>
                </a:tc>
                <a:extLst>
                  <a:ext uri="{0D108BD9-81ED-4DB2-BD59-A6C34878D82A}">
                    <a16:rowId xmlns:a16="http://schemas.microsoft.com/office/drawing/2014/main" val="3245366905"/>
                  </a:ext>
                </a:extLst>
              </a:tr>
              <a:tr h="354848">
                <a:tc>
                  <a:txBody>
                    <a:bodyPr/>
                    <a:lstStyle/>
                    <a:p>
                      <a:pPr marL="0" marR="0" algn="ctr">
                        <a:lnSpc>
                          <a:spcPct val="150000"/>
                        </a:lnSpc>
                        <a:spcBef>
                          <a:spcPts val="0"/>
                        </a:spcBef>
                        <a:spcAft>
                          <a:spcPts val="0"/>
                        </a:spcAft>
                      </a:pPr>
                      <a:r>
                        <a:rPr lang="en-US" sz="1400" dirty="0">
                          <a:effectLst/>
                          <a:latin typeface="Times New Roman" panose="02020603050405020304" pitchFamily="18" charset="0"/>
                          <a:cs typeface="Times New Roman" panose="02020603050405020304" pitchFamily="18" charset="0"/>
                        </a:rPr>
                        <a:t>Ein Beit Alma’</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chemeClr val="bg2">
                        <a:lumMod val="75000"/>
                      </a:schemeClr>
                    </a:solidFill>
                  </a:tcPr>
                </a:tc>
                <a:tc>
                  <a:txBody>
                    <a:bodyPr/>
                    <a:lstStyle/>
                    <a:p>
                      <a:pPr marL="0" marR="0" algn="ctr">
                        <a:lnSpc>
                          <a:spcPct val="150000"/>
                        </a:lnSpc>
                        <a:spcBef>
                          <a:spcPts val="0"/>
                        </a:spcBef>
                        <a:spcAft>
                          <a:spcPts val="0"/>
                        </a:spcAft>
                      </a:pPr>
                      <a:r>
                        <a:rPr lang="en-US" sz="1400">
                          <a:effectLst/>
                          <a:latin typeface="Times New Roman" panose="02020603050405020304" pitchFamily="18" charset="0"/>
                          <a:cs typeface="Times New Roman" panose="02020603050405020304" pitchFamily="18" charset="0"/>
                        </a:rPr>
                        <a:t>1650</a:t>
                      </a:r>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chemeClr val="bg2">
                        <a:lumMod val="60000"/>
                        <a:lumOff val="40000"/>
                      </a:schemeClr>
                    </a:solidFill>
                  </a:tcPr>
                </a:tc>
                <a:tc>
                  <a:txBody>
                    <a:bodyPr/>
                    <a:lstStyle/>
                    <a:p>
                      <a:pPr marL="0" marR="0" algn="ctr">
                        <a:lnSpc>
                          <a:spcPct val="150000"/>
                        </a:lnSpc>
                        <a:spcBef>
                          <a:spcPts val="0"/>
                        </a:spcBef>
                        <a:spcAft>
                          <a:spcPts val="0"/>
                        </a:spcAft>
                      </a:pPr>
                      <a:r>
                        <a:rPr lang="en-US" sz="1400" dirty="0">
                          <a:effectLst/>
                          <a:latin typeface="Times New Roman" panose="02020603050405020304" pitchFamily="18" charset="0"/>
                          <a:ea typeface="Calibri" panose="020F0502020204030204" pitchFamily="34" charset="0"/>
                          <a:cs typeface="Times New Roman" panose="02020603050405020304" pitchFamily="18" charset="0"/>
                        </a:rPr>
                        <a:t>none</a:t>
                      </a:r>
                    </a:p>
                  </a:txBody>
                  <a:tcPr marL="68580" marR="68580" marT="0" marB="0">
                    <a:solidFill>
                      <a:schemeClr val="bg2">
                        <a:lumMod val="60000"/>
                        <a:lumOff val="40000"/>
                      </a:schemeClr>
                    </a:solidFill>
                  </a:tcPr>
                </a:tc>
                <a:tc>
                  <a:txBody>
                    <a:bodyPr/>
                    <a:lstStyle/>
                    <a:p>
                      <a:pPr marL="0" marR="0" algn="ctr">
                        <a:lnSpc>
                          <a:spcPct val="150000"/>
                        </a:lnSpc>
                        <a:spcBef>
                          <a:spcPts val="0"/>
                        </a:spcBef>
                        <a:spcAft>
                          <a:spcPts val="0"/>
                        </a:spcAft>
                      </a:pPr>
                      <a:r>
                        <a:rPr lang="en-US" sz="1400">
                          <a:effectLst/>
                          <a:latin typeface="Times New Roman" panose="02020603050405020304" pitchFamily="18" charset="0"/>
                          <a:cs typeface="Times New Roman" panose="02020603050405020304" pitchFamily="18" charset="0"/>
                        </a:rPr>
                        <a:t>None</a:t>
                      </a:r>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chemeClr val="bg2">
                        <a:lumMod val="60000"/>
                        <a:lumOff val="40000"/>
                      </a:schemeClr>
                    </a:solidFill>
                  </a:tcPr>
                </a:tc>
                <a:tc>
                  <a:txBody>
                    <a:bodyPr/>
                    <a:lstStyle/>
                    <a:p>
                      <a:pPr marL="0" marR="0" algn="ctr">
                        <a:lnSpc>
                          <a:spcPct val="150000"/>
                        </a:lnSpc>
                        <a:spcBef>
                          <a:spcPts val="0"/>
                        </a:spcBef>
                        <a:spcAft>
                          <a:spcPts val="0"/>
                        </a:spcAft>
                      </a:pPr>
                      <a:r>
                        <a:rPr lang="en-US" sz="1400" dirty="0">
                          <a:effectLst/>
                          <a:latin typeface="Times New Roman" panose="02020603050405020304" pitchFamily="18" charset="0"/>
                          <a:cs typeface="Times New Roman" panose="02020603050405020304" pitchFamily="18" charset="0"/>
                        </a:rPr>
                        <a:t>None</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chemeClr val="bg2">
                        <a:lumMod val="60000"/>
                        <a:lumOff val="40000"/>
                      </a:schemeClr>
                    </a:solidFill>
                  </a:tcPr>
                </a:tc>
                <a:tc>
                  <a:txBody>
                    <a:bodyPr/>
                    <a:lstStyle/>
                    <a:p>
                      <a:pPr marL="0" marR="0" algn="ctr">
                        <a:lnSpc>
                          <a:spcPct val="150000"/>
                        </a:lnSpc>
                        <a:spcBef>
                          <a:spcPts val="0"/>
                        </a:spcBef>
                        <a:spcAft>
                          <a:spcPts val="0"/>
                        </a:spcAft>
                      </a:pPr>
                      <a:r>
                        <a:rPr lang="en-US" sz="1400" dirty="0">
                          <a:effectLst/>
                          <a:latin typeface="Times New Roman" panose="02020603050405020304" pitchFamily="18" charset="0"/>
                          <a:ea typeface="Calibri" panose="020F0502020204030204" pitchFamily="34" charset="0"/>
                          <a:cs typeface="Times New Roman" panose="02020603050405020304" pitchFamily="18" charset="0"/>
                        </a:rPr>
                        <a:t>no</a:t>
                      </a:r>
                    </a:p>
                  </a:txBody>
                  <a:tcPr marL="68580" marR="68580" marT="0" marB="0">
                    <a:solidFill>
                      <a:schemeClr val="bg2">
                        <a:lumMod val="60000"/>
                        <a:lumOff val="40000"/>
                      </a:schemeClr>
                    </a:solidFill>
                  </a:tcPr>
                </a:tc>
                <a:extLst>
                  <a:ext uri="{0D108BD9-81ED-4DB2-BD59-A6C34878D82A}">
                    <a16:rowId xmlns:a16="http://schemas.microsoft.com/office/drawing/2014/main" val="1089034376"/>
                  </a:ext>
                </a:extLst>
              </a:tr>
            </a:tbl>
          </a:graphicData>
        </a:graphic>
      </p:graphicFrame>
    </p:spTree>
    <p:extLst>
      <p:ext uri="{BB962C8B-B14F-4D97-AF65-F5344CB8AC3E}">
        <p14:creationId xmlns:p14="http://schemas.microsoft.com/office/powerpoint/2010/main" val="9481752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3774" y="0"/>
            <a:ext cx="10364451" cy="1596177"/>
          </a:xfrm>
        </p:spPr>
        <p:txBody>
          <a:bodyPr/>
          <a:lstStyle/>
          <a:p>
            <a:r>
              <a:rPr lang="en-US" b="1" dirty="0">
                <a:solidFill>
                  <a:schemeClr val="tx2"/>
                </a:solidFill>
                <a:latin typeface="Times New Roman" panose="02020603050405020304" pitchFamily="18" charset="0"/>
                <a:cs typeface="Times New Roman" panose="02020603050405020304" pitchFamily="18" charset="0"/>
              </a:rPr>
              <a:t>Pressure zones </a:t>
            </a:r>
            <a:endParaRPr lang="en-US" dirty="0">
              <a:solidFill>
                <a:schemeClr val="tx2"/>
              </a:solidFill>
              <a:latin typeface="Times New Roman" panose="02020603050405020304" pitchFamily="18" charset="0"/>
              <a:cs typeface="Times New Roman" panose="02020603050405020304" pitchFamily="18" charset="0"/>
            </a:endParaRPr>
          </a:p>
        </p:txBody>
      </p:sp>
      <p:pic>
        <p:nvPicPr>
          <p:cNvPr id="4" name="Content Placeholder 3"/>
          <p:cNvPicPr>
            <a:picLocks noGrp="1" noChangeAspect="1"/>
          </p:cNvPicPr>
          <p:nvPr>
            <p:ph sz="quarter" idx="13"/>
          </p:nvPr>
        </p:nvPicPr>
        <p:blipFill>
          <a:blip r:embed="rId2">
            <a:extLst>
              <a:ext uri="{28A0092B-C50C-407E-A947-70E740481C1C}">
                <a14:useLocalDpi xmlns:a14="http://schemas.microsoft.com/office/drawing/2010/main" val="0"/>
              </a:ext>
            </a:extLst>
          </a:blip>
          <a:stretch>
            <a:fillRect/>
          </a:stretch>
        </p:blipFill>
        <p:spPr>
          <a:xfrm>
            <a:off x="6519381" y="1716881"/>
            <a:ext cx="5447331" cy="3693421"/>
          </a:xfrm>
          <a:prstGeom prst="rect">
            <a:avLst/>
          </a:prstGeom>
        </p:spPr>
      </p:pic>
      <p:sp>
        <p:nvSpPr>
          <p:cNvPr id="3" name="عنصر نائب للمحتوى 2"/>
          <p:cNvSpPr>
            <a:spLocks noGrp="1"/>
          </p:cNvSpPr>
          <p:nvPr>
            <p:ph sz="quarter" idx="14"/>
          </p:nvPr>
        </p:nvSpPr>
        <p:spPr>
          <a:xfrm>
            <a:off x="450021" y="1596177"/>
            <a:ext cx="6189318" cy="4082561"/>
          </a:xfrm>
        </p:spPr>
        <p:txBody>
          <a:bodyPr>
            <a:normAutofit/>
          </a:bodyPr>
          <a:lstStyle/>
          <a:p>
            <a:pPr>
              <a:buFont typeface="Wingdings" panose="05000000000000000000" pitchFamily="2" charset="2"/>
              <a:buChar char="v"/>
            </a:pPr>
            <a:r>
              <a:rPr lang="en-US" dirty="0">
                <a:latin typeface="Times New Roman" panose="02020603050405020304" pitchFamily="18" charset="0"/>
                <a:cs typeface="Times New Roman" panose="02020603050405020304" pitchFamily="18" charset="0"/>
              </a:rPr>
              <a:t> Nablus city is subdivided into Twenty nine zones.</a:t>
            </a:r>
          </a:p>
          <a:p>
            <a:pPr>
              <a:buFont typeface="Wingdings" panose="05000000000000000000" pitchFamily="2" charset="2"/>
              <a:buChar char="v"/>
            </a:pPr>
            <a:r>
              <a:rPr lang="en-US" dirty="0">
                <a:latin typeface="Times New Roman" panose="02020603050405020304" pitchFamily="18" charset="0"/>
                <a:cs typeface="Times New Roman" panose="02020603050405020304" pitchFamily="18" charset="0"/>
              </a:rPr>
              <a:t> There are two main reasons for this division :</a:t>
            </a:r>
          </a:p>
          <a:p>
            <a:pPr marL="0" lvl="0" indent="0">
              <a:buNone/>
            </a:pPr>
            <a:r>
              <a:rPr lang="en-US" b="1" dirty="0">
                <a:solidFill>
                  <a:schemeClr val="tx2"/>
                </a:solidFill>
                <a:latin typeface="Times New Roman" panose="02020603050405020304" pitchFamily="18" charset="0"/>
                <a:cs typeface="Times New Roman" panose="02020603050405020304" pitchFamily="18" charset="0"/>
              </a:rPr>
              <a:t>First: </a:t>
            </a:r>
            <a:r>
              <a:rPr lang="en-US" dirty="0">
                <a:latin typeface="Times New Roman" panose="02020603050405020304" pitchFamily="18" charset="0"/>
                <a:cs typeface="Times New Roman" panose="02020603050405020304" pitchFamily="18" charset="0"/>
              </a:rPr>
              <a:t>variety of elevation in the city.</a:t>
            </a:r>
          </a:p>
          <a:p>
            <a:pPr marL="0" lvl="0" indent="0">
              <a:buNone/>
            </a:pPr>
            <a:r>
              <a:rPr lang="en-US" b="1" dirty="0">
                <a:solidFill>
                  <a:schemeClr val="tx2"/>
                </a:solidFill>
                <a:latin typeface="Times New Roman" panose="02020603050405020304" pitchFamily="18" charset="0"/>
                <a:cs typeface="Times New Roman" panose="02020603050405020304" pitchFamily="18" charset="0"/>
              </a:rPr>
              <a:t>Second: </a:t>
            </a:r>
            <a:r>
              <a:rPr lang="en-US" dirty="0">
                <a:latin typeface="Times New Roman" panose="02020603050405020304" pitchFamily="18" charset="0"/>
                <a:cs typeface="Times New Roman" panose="02020603050405020304" pitchFamily="18" charset="0"/>
              </a:rPr>
              <a:t>to manage</a:t>
            </a:r>
            <a:r>
              <a:rPr lang="en-US" b="1" dirty="0">
                <a:latin typeface="Times New Roman" panose="02020603050405020304" pitchFamily="18" charset="0"/>
                <a:cs typeface="Times New Roman" panose="02020603050405020304" pitchFamily="18" charset="0"/>
              </a:rPr>
              <a:t> </a:t>
            </a:r>
            <a:r>
              <a:rPr lang="en-US" dirty="0">
                <a:latin typeface="Times New Roman" panose="02020603050405020304" pitchFamily="18" charset="0"/>
                <a:cs typeface="Times New Roman" panose="02020603050405020304" pitchFamily="18" charset="0"/>
              </a:rPr>
              <a:t>pumping the water to each zone.</a:t>
            </a:r>
          </a:p>
          <a:p>
            <a:pPr marL="0" indent="0">
              <a:buNone/>
            </a:pPr>
            <a:endParaRPr lang="en-US" dirty="0">
              <a:latin typeface="Times New Roman" panose="02020603050405020304" pitchFamily="18" charset="0"/>
              <a:cs typeface="Times New Roman" panose="02020603050405020304" pitchFamily="18" charset="0"/>
            </a:endParaRPr>
          </a:p>
          <a:p>
            <a:endParaRPr lang="en-US" dirty="0"/>
          </a:p>
          <a:p>
            <a:endParaRPr lang="en-US" dirty="0"/>
          </a:p>
        </p:txBody>
      </p:sp>
    </p:spTree>
    <p:extLst>
      <p:ext uri="{BB962C8B-B14F-4D97-AF65-F5344CB8AC3E}">
        <p14:creationId xmlns:p14="http://schemas.microsoft.com/office/powerpoint/2010/main" val="348635934"/>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C5709E-935A-4C41-BA8E-8149E4F385AE}"/>
              </a:ext>
            </a:extLst>
          </p:cNvPr>
          <p:cNvSpPr>
            <a:spLocks noGrp="1"/>
          </p:cNvSpPr>
          <p:nvPr>
            <p:ph type="title"/>
          </p:nvPr>
        </p:nvSpPr>
        <p:spPr>
          <a:xfrm>
            <a:off x="913774" y="2630911"/>
            <a:ext cx="10364451" cy="1596177"/>
          </a:xfrm>
        </p:spPr>
        <p:txBody>
          <a:bodyPr>
            <a:normAutofit/>
          </a:bodyPr>
          <a:lstStyle/>
          <a:p>
            <a:r>
              <a:rPr lang="en-US" sz="6000" dirty="0">
                <a:solidFill>
                  <a:schemeClr val="tx2"/>
                </a:solidFill>
                <a:latin typeface="Times New Roman" panose="02020603050405020304" pitchFamily="18" charset="0"/>
                <a:cs typeface="Times New Roman" panose="02020603050405020304" pitchFamily="18" charset="0"/>
              </a:rPr>
              <a:t>conclusion</a:t>
            </a:r>
          </a:p>
        </p:txBody>
      </p:sp>
    </p:spTree>
    <p:extLst>
      <p:ext uri="{BB962C8B-B14F-4D97-AF65-F5344CB8AC3E}">
        <p14:creationId xmlns:p14="http://schemas.microsoft.com/office/powerpoint/2010/main" val="660727584"/>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2ABE9C-245C-4A52-A62C-A7901DD3E6CE}"/>
              </a:ext>
            </a:extLst>
          </p:cNvPr>
          <p:cNvSpPr>
            <a:spLocks noGrp="1"/>
          </p:cNvSpPr>
          <p:nvPr>
            <p:ph type="title"/>
          </p:nvPr>
        </p:nvSpPr>
        <p:spPr>
          <a:xfrm>
            <a:off x="913149" y="0"/>
            <a:ext cx="10364451" cy="1596177"/>
          </a:xfrm>
        </p:spPr>
        <p:txBody>
          <a:bodyPr/>
          <a:lstStyle/>
          <a:p>
            <a:r>
              <a:rPr lang="en-US" dirty="0">
                <a:solidFill>
                  <a:schemeClr val="tx2"/>
                </a:solidFill>
                <a:latin typeface="Times New Roman" panose="02020603050405020304" pitchFamily="18" charset="0"/>
                <a:cs typeface="Times New Roman" panose="02020603050405020304" pitchFamily="18" charset="0"/>
              </a:rPr>
              <a:t>conclusion</a:t>
            </a:r>
          </a:p>
        </p:txBody>
      </p:sp>
      <p:sp>
        <p:nvSpPr>
          <p:cNvPr id="3" name="Content Placeholder 2">
            <a:extLst>
              <a:ext uri="{FF2B5EF4-FFF2-40B4-BE49-F238E27FC236}">
                <a16:creationId xmlns:a16="http://schemas.microsoft.com/office/drawing/2014/main" id="{483831EB-3F41-48BD-BB25-F93D1538A48C}"/>
              </a:ext>
            </a:extLst>
          </p:cNvPr>
          <p:cNvSpPr>
            <a:spLocks noGrp="1"/>
          </p:cNvSpPr>
          <p:nvPr>
            <p:ph sz="quarter" idx="13"/>
          </p:nvPr>
        </p:nvSpPr>
        <p:spPr>
          <a:xfrm>
            <a:off x="913149" y="1596177"/>
            <a:ext cx="10363826" cy="5261823"/>
          </a:xfrm>
        </p:spPr>
        <p:txBody>
          <a:bodyPr>
            <a:normAutofit/>
          </a:bodyPr>
          <a:lstStyle/>
          <a:p>
            <a:pPr marL="342900" marR="0" lvl="0" indent="-342900">
              <a:lnSpc>
                <a:spcPct val="150000"/>
              </a:lnSpc>
              <a:spcBef>
                <a:spcPts val="0"/>
              </a:spcBef>
              <a:spcAft>
                <a:spcPts val="0"/>
              </a:spcAft>
              <a:buFont typeface="+mj-lt"/>
              <a:buAutoNum type="arabicPeriod"/>
            </a:pPr>
            <a:r>
              <a:rPr lang="en-US" sz="1800" b="1" dirty="0">
                <a:ln>
                  <a:noFill/>
                </a:ln>
                <a:effectLst>
                  <a:outerShdw blurRad="38100" dist="19050" dir="2700000" algn="tl">
                    <a:schemeClr val="dk1">
                      <a:alpha val="40000"/>
                    </a:schemeClr>
                  </a:outerShdw>
                </a:effectLst>
                <a:latin typeface="Times New Roman" panose="02020603050405020304" pitchFamily="18" charset="0"/>
                <a:ea typeface="Calibri" panose="020F0502020204030204" pitchFamily="34" charset="0"/>
                <a:cs typeface="Arial" panose="020B0604020202020204" pitchFamily="34" charset="0"/>
              </a:rPr>
              <a:t>The overall losses in the water network found to be 47% on average, about 70% of these losses are commercial losses represented in incorrect metering and illegal. And  30% of the losses are physical losses represented in the leakage In pipes and tanks.</a:t>
            </a:r>
          </a:p>
          <a:p>
            <a:pPr marL="342900" marR="0" lvl="0" indent="-342900">
              <a:lnSpc>
                <a:spcPct val="150000"/>
              </a:lnSpc>
              <a:spcBef>
                <a:spcPts val="0"/>
              </a:spcBef>
              <a:spcAft>
                <a:spcPts val="0"/>
              </a:spcAft>
              <a:buFont typeface="+mj-lt"/>
              <a:buAutoNum type="arabicPeriod"/>
            </a:pPr>
            <a:endParaRPr lang="en-US" sz="1800" dirty="0">
              <a:effectLst/>
              <a:latin typeface="Times New Roman" panose="02020603050405020304" pitchFamily="18" charset="0"/>
              <a:ea typeface="Calibri" panose="020F0502020204030204" pitchFamily="34" charset="0"/>
              <a:cs typeface="Arial" panose="020B0604020202020204" pitchFamily="34" charset="0"/>
            </a:endParaRPr>
          </a:p>
          <a:p>
            <a:pPr marL="342900" marR="0" lvl="0" indent="-342900">
              <a:lnSpc>
                <a:spcPct val="150000"/>
              </a:lnSpc>
              <a:spcBef>
                <a:spcPts val="0"/>
              </a:spcBef>
              <a:spcAft>
                <a:spcPts val="0"/>
              </a:spcAft>
              <a:buFont typeface="+mj-lt"/>
              <a:buAutoNum type="arabicPeriod"/>
            </a:pPr>
            <a:r>
              <a:rPr lang="en-US" sz="1800" b="1" dirty="0">
                <a:ln>
                  <a:noFill/>
                </a:ln>
                <a:effectLst>
                  <a:outerShdw blurRad="38100" dist="19050" dir="2700000" algn="tl">
                    <a:schemeClr val="dk1">
                      <a:alpha val="40000"/>
                    </a:schemeClr>
                  </a:outerShdw>
                </a:effectLst>
                <a:latin typeface="Times New Roman" panose="02020603050405020304" pitchFamily="18" charset="0"/>
                <a:ea typeface="Calibri" panose="020F0502020204030204" pitchFamily="34" charset="0"/>
                <a:cs typeface="Arial" panose="020B0604020202020204" pitchFamily="34" charset="0"/>
              </a:rPr>
              <a:t>New consumption groups have set in each plan’s period for each pressure zone to rise the consumption gradually until it reaches 120 L/C/D for all pressure zones at the end of the plan.</a:t>
            </a:r>
          </a:p>
          <a:p>
            <a:pPr marL="342900" marR="0" lvl="0" indent="-342900">
              <a:lnSpc>
                <a:spcPct val="150000"/>
              </a:lnSpc>
              <a:spcBef>
                <a:spcPts val="0"/>
              </a:spcBef>
              <a:spcAft>
                <a:spcPts val="0"/>
              </a:spcAft>
              <a:buFont typeface="+mj-lt"/>
              <a:buAutoNum type="arabicPeriod"/>
            </a:pPr>
            <a:endParaRPr lang="en-US" sz="1800" b="1" dirty="0">
              <a:effectLst>
                <a:outerShdw blurRad="38100" dist="19050" dir="2700000" algn="tl">
                  <a:schemeClr val="dk1">
                    <a:alpha val="40000"/>
                  </a:schemeClr>
                </a:outerShdw>
              </a:effectLst>
              <a:latin typeface="Times New Roman" panose="02020603050405020304" pitchFamily="18" charset="0"/>
              <a:ea typeface="Calibri" panose="020F0502020204030204" pitchFamily="34" charset="0"/>
              <a:cs typeface="Arial" panose="020B0604020202020204" pitchFamily="34" charset="0"/>
            </a:endParaRPr>
          </a:p>
          <a:p>
            <a:pPr marL="342900" marR="0" lvl="0" indent="-342900">
              <a:lnSpc>
                <a:spcPct val="150000"/>
              </a:lnSpc>
              <a:spcBef>
                <a:spcPts val="0"/>
              </a:spcBef>
              <a:spcAft>
                <a:spcPts val="0"/>
              </a:spcAft>
              <a:buFont typeface="+mj-lt"/>
              <a:buAutoNum type="arabicPeriod"/>
            </a:pPr>
            <a:endParaRPr lang="en-US" sz="1800" dirty="0">
              <a:effectLst/>
              <a:latin typeface="Times New Roman" panose="02020603050405020304" pitchFamily="18" charset="0"/>
              <a:ea typeface="Calibri" panose="020F0502020204030204" pitchFamily="34" charset="0"/>
              <a:cs typeface="Arial" panose="020B0604020202020204" pitchFamily="34" charset="0"/>
            </a:endParaRPr>
          </a:p>
          <a:p>
            <a:pPr marL="342900" marR="0" lvl="0" indent="-342900">
              <a:lnSpc>
                <a:spcPct val="150000"/>
              </a:lnSpc>
              <a:spcBef>
                <a:spcPts val="0"/>
              </a:spcBef>
              <a:spcAft>
                <a:spcPts val="0"/>
              </a:spcAft>
              <a:buFont typeface="+mj-lt"/>
              <a:buAutoNum type="arabicPeriod"/>
            </a:pPr>
            <a:r>
              <a:rPr lang="en-US" sz="1800" b="1" dirty="0">
                <a:ln>
                  <a:noFill/>
                </a:ln>
                <a:effectLst>
                  <a:outerShdw blurRad="38100" dist="19050" dir="2700000" algn="tl">
                    <a:schemeClr val="dk1">
                      <a:alpha val="40000"/>
                    </a:schemeClr>
                  </a:outerShdw>
                </a:effectLst>
                <a:latin typeface="Times New Roman" panose="02020603050405020304" pitchFamily="18" charset="0"/>
                <a:ea typeface="Calibri" panose="020F0502020204030204" pitchFamily="34" charset="0"/>
                <a:cs typeface="Arial" panose="020B0604020202020204" pitchFamily="34" charset="0"/>
              </a:rPr>
              <a:t>New strategy has put to reduce capita’s demand which is rainwater harvesting.</a:t>
            </a:r>
            <a:endParaRPr lang="en-US" sz="1800" dirty="0">
              <a:effectLst/>
              <a:latin typeface="Times New Roman" panose="02020603050405020304" pitchFamily="18" charset="0"/>
              <a:ea typeface="Calibri" panose="020F0502020204030204" pitchFamily="34" charset="0"/>
              <a:cs typeface="Arial" panose="020B0604020202020204" pitchFamily="34" charset="0"/>
            </a:endParaRPr>
          </a:p>
          <a:p>
            <a:pPr marL="0" indent="0">
              <a:buNone/>
            </a:pPr>
            <a:endParaRPr lang="en-US" dirty="0"/>
          </a:p>
        </p:txBody>
      </p:sp>
    </p:spTree>
    <p:extLst>
      <p:ext uri="{BB962C8B-B14F-4D97-AF65-F5344CB8AC3E}">
        <p14:creationId xmlns:p14="http://schemas.microsoft.com/office/powerpoint/2010/main" val="1115612161"/>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66E097-A848-4CC0-88D8-9D91C3C94D43}"/>
              </a:ext>
            </a:extLst>
          </p:cNvPr>
          <p:cNvSpPr>
            <a:spLocks noGrp="1"/>
          </p:cNvSpPr>
          <p:nvPr>
            <p:ph type="title"/>
          </p:nvPr>
        </p:nvSpPr>
        <p:spPr>
          <a:xfrm>
            <a:off x="913774" y="0"/>
            <a:ext cx="10364451" cy="1596177"/>
          </a:xfrm>
        </p:spPr>
        <p:txBody>
          <a:bodyPr/>
          <a:lstStyle/>
          <a:p>
            <a:r>
              <a:rPr lang="en-US" dirty="0">
                <a:solidFill>
                  <a:schemeClr val="tx2"/>
                </a:solidFill>
                <a:latin typeface="Times New Roman" panose="02020603050405020304" pitchFamily="18" charset="0"/>
                <a:cs typeface="Times New Roman" panose="02020603050405020304" pitchFamily="18" charset="0"/>
              </a:rPr>
              <a:t>conclusion</a:t>
            </a:r>
            <a:endParaRPr lang="en-US" dirty="0"/>
          </a:p>
        </p:txBody>
      </p:sp>
      <p:sp>
        <p:nvSpPr>
          <p:cNvPr id="3" name="Content Placeholder 2">
            <a:extLst>
              <a:ext uri="{FF2B5EF4-FFF2-40B4-BE49-F238E27FC236}">
                <a16:creationId xmlns:a16="http://schemas.microsoft.com/office/drawing/2014/main" id="{46068613-B0FC-477F-A59F-3530EF221CA6}"/>
              </a:ext>
            </a:extLst>
          </p:cNvPr>
          <p:cNvSpPr>
            <a:spLocks noGrp="1"/>
          </p:cNvSpPr>
          <p:nvPr>
            <p:ph sz="quarter" idx="13"/>
          </p:nvPr>
        </p:nvSpPr>
        <p:spPr>
          <a:xfrm>
            <a:off x="914399" y="1596177"/>
            <a:ext cx="10363826" cy="5261823"/>
          </a:xfrm>
        </p:spPr>
        <p:txBody>
          <a:bodyPr>
            <a:normAutofit/>
          </a:bodyPr>
          <a:lstStyle/>
          <a:p>
            <a:pPr marL="0" marR="0" lvl="0" indent="0">
              <a:lnSpc>
                <a:spcPct val="150000"/>
              </a:lnSpc>
              <a:spcBef>
                <a:spcPts val="0"/>
              </a:spcBef>
              <a:spcAft>
                <a:spcPts val="800"/>
              </a:spcAft>
              <a:buNone/>
            </a:pPr>
            <a:r>
              <a:rPr lang="en-US" sz="1800" b="1" dirty="0">
                <a:ln>
                  <a:noFill/>
                </a:ln>
                <a:effectLst>
                  <a:outerShdw blurRad="38100" dist="19050" dir="2700000" algn="tl">
                    <a:schemeClr val="dk1">
                      <a:alpha val="40000"/>
                    </a:schemeClr>
                  </a:outerShdw>
                </a:effectLst>
                <a:latin typeface="Times New Roman" panose="02020603050405020304" pitchFamily="18" charset="0"/>
                <a:ea typeface="Calibri" panose="020F0502020204030204" pitchFamily="34" charset="0"/>
                <a:cs typeface="Arial" panose="020B0604020202020204" pitchFamily="34" charset="0"/>
              </a:rPr>
              <a:t>4. After reducing the losses to 15% and use the harvested rainwater, the gap becomes 610087 m</a:t>
            </a:r>
            <a:r>
              <a:rPr lang="en-US" sz="1800" b="1" baseline="30000" dirty="0">
                <a:ln>
                  <a:noFill/>
                </a:ln>
                <a:effectLst>
                  <a:outerShdw blurRad="38100" dist="19050" dir="2700000" algn="tl">
                    <a:schemeClr val="dk1">
                      <a:alpha val="40000"/>
                    </a:schemeClr>
                  </a:outerShdw>
                </a:effectLst>
                <a:latin typeface="Times New Roman" panose="02020603050405020304" pitchFamily="18" charset="0"/>
                <a:ea typeface="Calibri" panose="020F0502020204030204" pitchFamily="34" charset="0"/>
                <a:cs typeface="Arial" panose="020B0604020202020204" pitchFamily="34" charset="0"/>
              </a:rPr>
              <a:t>3</a:t>
            </a:r>
            <a:r>
              <a:rPr lang="en-US" sz="1800" b="1" dirty="0">
                <a:ln>
                  <a:noFill/>
                </a:ln>
                <a:effectLst>
                  <a:outerShdw blurRad="38100" dist="19050" dir="2700000" algn="tl">
                    <a:schemeClr val="dk1">
                      <a:alpha val="40000"/>
                    </a:schemeClr>
                  </a:outerShdw>
                </a:effectLst>
                <a:latin typeface="Times New Roman" panose="02020603050405020304" pitchFamily="18" charset="0"/>
                <a:ea typeface="Calibri" panose="020F0502020204030204" pitchFamily="34" charset="0"/>
                <a:cs typeface="Arial" panose="020B0604020202020204" pitchFamily="34" charset="0"/>
              </a:rPr>
              <a:t> for the first period, 920233 m</a:t>
            </a:r>
            <a:r>
              <a:rPr lang="en-US" sz="1800" b="1" baseline="30000" dirty="0">
                <a:ln>
                  <a:noFill/>
                </a:ln>
                <a:effectLst>
                  <a:outerShdw blurRad="38100" dist="19050" dir="2700000" algn="tl">
                    <a:schemeClr val="dk1">
                      <a:alpha val="40000"/>
                    </a:schemeClr>
                  </a:outerShdw>
                </a:effectLst>
                <a:latin typeface="Times New Roman" panose="02020603050405020304" pitchFamily="18" charset="0"/>
                <a:ea typeface="Calibri" panose="020F0502020204030204" pitchFamily="34" charset="0"/>
                <a:cs typeface="Arial" panose="020B0604020202020204" pitchFamily="34" charset="0"/>
              </a:rPr>
              <a:t>3</a:t>
            </a:r>
            <a:r>
              <a:rPr lang="en-US" sz="1800" b="1" dirty="0">
                <a:ln>
                  <a:noFill/>
                </a:ln>
                <a:effectLst>
                  <a:outerShdw blurRad="38100" dist="19050" dir="2700000" algn="tl">
                    <a:schemeClr val="dk1">
                      <a:alpha val="40000"/>
                    </a:schemeClr>
                  </a:outerShdw>
                </a:effectLst>
                <a:latin typeface="Times New Roman" panose="02020603050405020304" pitchFamily="18" charset="0"/>
                <a:ea typeface="Calibri" panose="020F0502020204030204" pitchFamily="34" charset="0"/>
                <a:cs typeface="Arial" panose="020B0604020202020204" pitchFamily="34" charset="0"/>
              </a:rPr>
              <a:t> for the second and 1704159 m</a:t>
            </a:r>
            <a:r>
              <a:rPr lang="en-US" sz="1800" b="1" baseline="30000" dirty="0">
                <a:ln>
                  <a:noFill/>
                </a:ln>
                <a:effectLst>
                  <a:outerShdw blurRad="38100" dist="19050" dir="2700000" algn="tl">
                    <a:schemeClr val="dk1">
                      <a:alpha val="40000"/>
                    </a:schemeClr>
                  </a:outerShdw>
                </a:effectLst>
                <a:latin typeface="Times New Roman" panose="02020603050405020304" pitchFamily="18" charset="0"/>
                <a:ea typeface="Calibri" panose="020F0502020204030204" pitchFamily="34" charset="0"/>
                <a:cs typeface="Arial" panose="020B0604020202020204" pitchFamily="34" charset="0"/>
              </a:rPr>
              <a:t>3</a:t>
            </a:r>
            <a:r>
              <a:rPr lang="en-US" sz="1800" b="1" dirty="0">
                <a:ln>
                  <a:noFill/>
                </a:ln>
                <a:effectLst>
                  <a:outerShdw blurRad="38100" dist="19050" dir="2700000" algn="tl">
                    <a:schemeClr val="dk1">
                      <a:alpha val="40000"/>
                    </a:schemeClr>
                  </a:outerShdw>
                </a:effectLst>
                <a:latin typeface="Times New Roman" panose="02020603050405020304" pitchFamily="18" charset="0"/>
                <a:ea typeface="Calibri" panose="020F0502020204030204" pitchFamily="34" charset="0"/>
                <a:cs typeface="Arial" panose="020B0604020202020204" pitchFamily="34" charset="0"/>
              </a:rPr>
              <a:t> for the third.</a:t>
            </a:r>
          </a:p>
          <a:p>
            <a:pPr marL="0" marR="0" lvl="0" indent="0">
              <a:lnSpc>
                <a:spcPct val="150000"/>
              </a:lnSpc>
              <a:spcBef>
                <a:spcPts val="0"/>
              </a:spcBef>
              <a:spcAft>
                <a:spcPts val="800"/>
              </a:spcAft>
              <a:buNone/>
            </a:pPr>
            <a:endParaRPr lang="en-US" sz="1800" dirty="0">
              <a:effectLst/>
              <a:latin typeface="Times New Roman" panose="02020603050405020304" pitchFamily="18" charset="0"/>
              <a:ea typeface="Calibri" panose="020F0502020204030204" pitchFamily="34" charset="0"/>
              <a:cs typeface="Arial" panose="020B0604020202020204" pitchFamily="34" charset="0"/>
            </a:endParaRPr>
          </a:p>
          <a:p>
            <a:pPr marL="0" indent="0">
              <a:buNone/>
            </a:pPr>
            <a:r>
              <a:rPr lang="en-US" sz="1800" b="1" dirty="0">
                <a:ln>
                  <a:noFill/>
                </a:ln>
                <a:effectLst>
                  <a:outerShdw blurRad="38100" dist="19050" dir="2700000" algn="tl">
                    <a:schemeClr val="dk1">
                      <a:alpha val="40000"/>
                    </a:schemeClr>
                  </a:outerShdw>
                </a:effectLst>
                <a:latin typeface="Times New Roman" panose="02020603050405020304" pitchFamily="18" charset="0"/>
                <a:ea typeface="Calibri" panose="020F0502020204030204" pitchFamily="34" charset="0"/>
                <a:cs typeface="Arial" panose="020B0604020202020204" pitchFamily="34" charset="0"/>
              </a:rPr>
              <a:t>5. New five possible water resources are proposed to be used in the plan in order to close the remaining gap except the last 387479 m</a:t>
            </a:r>
            <a:r>
              <a:rPr lang="en-US" sz="1800" b="1" baseline="30000" dirty="0">
                <a:ln>
                  <a:noFill/>
                </a:ln>
                <a:effectLst>
                  <a:outerShdw blurRad="38100" dist="19050" dir="2700000" algn="tl">
                    <a:schemeClr val="dk1">
                      <a:alpha val="40000"/>
                    </a:schemeClr>
                  </a:outerShdw>
                </a:effectLst>
                <a:latin typeface="Times New Roman" panose="02020603050405020304" pitchFamily="18" charset="0"/>
                <a:ea typeface="Calibri" panose="020F0502020204030204" pitchFamily="34" charset="0"/>
                <a:cs typeface="Arial" panose="020B0604020202020204" pitchFamily="34" charset="0"/>
              </a:rPr>
              <a:t>3</a:t>
            </a:r>
            <a:r>
              <a:rPr lang="en-US" sz="1800" b="1" dirty="0">
                <a:ln>
                  <a:noFill/>
                </a:ln>
                <a:effectLst>
                  <a:outerShdw blurRad="38100" dist="19050" dir="2700000" algn="tl">
                    <a:schemeClr val="dk1">
                      <a:alpha val="40000"/>
                    </a:schemeClr>
                  </a:outerShdw>
                </a:effectLst>
                <a:latin typeface="Times New Roman" panose="02020603050405020304" pitchFamily="18" charset="0"/>
                <a:ea typeface="Calibri" panose="020F0502020204030204" pitchFamily="34" charset="0"/>
                <a:cs typeface="Arial" panose="020B0604020202020204" pitchFamily="34" charset="0"/>
              </a:rPr>
              <a:t>.</a:t>
            </a:r>
            <a:endParaRPr lang="en-US" sz="1800" dirty="0"/>
          </a:p>
        </p:txBody>
      </p:sp>
    </p:spTree>
    <p:extLst>
      <p:ext uri="{BB962C8B-B14F-4D97-AF65-F5344CB8AC3E}">
        <p14:creationId xmlns:p14="http://schemas.microsoft.com/office/powerpoint/2010/main" val="1246787428"/>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CE1E3E-D7AB-45B3-AD84-2527E7D6F29A}"/>
              </a:ext>
            </a:extLst>
          </p:cNvPr>
          <p:cNvSpPr>
            <a:spLocks noGrp="1"/>
          </p:cNvSpPr>
          <p:nvPr>
            <p:ph type="title"/>
          </p:nvPr>
        </p:nvSpPr>
        <p:spPr>
          <a:xfrm>
            <a:off x="913774" y="2630911"/>
            <a:ext cx="10364451" cy="1596177"/>
          </a:xfrm>
        </p:spPr>
        <p:txBody>
          <a:bodyPr>
            <a:normAutofit/>
          </a:bodyPr>
          <a:lstStyle/>
          <a:p>
            <a:r>
              <a:rPr lang="en-US" sz="6000" dirty="0">
                <a:solidFill>
                  <a:schemeClr val="tx2"/>
                </a:solidFill>
                <a:latin typeface="Times New Roman" panose="02020603050405020304" pitchFamily="18" charset="0"/>
                <a:cs typeface="Times New Roman" panose="02020603050405020304" pitchFamily="18" charset="0"/>
              </a:rPr>
              <a:t>recommendations</a:t>
            </a:r>
          </a:p>
        </p:txBody>
      </p:sp>
    </p:spTree>
    <p:extLst>
      <p:ext uri="{BB962C8B-B14F-4D97-AF65-F5344CB8AC3E}">
        <p14:creationId xmlns:p14="http://schemas.microsoft.com/office/powerpoint/2010/main" val="993301653"/>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F5EB321-10F8-4DF8-8480-F2874ECFB82B}"/>
              </a:ext>
            </a:extLst>
          </p:cNvPr>
          <p:cNvSpPr>
            <a:spLocks noGrp="1"/>
          </p:cNvSpPr>
          <p:nvPr>
            <p:ph type="title"/>
          </p:nvPr>
        </p:nvSpPr>
        <p:spPr>
          <a:xfrm>
            <a:off x="913774" y="0"/>
            <a:ext cx="10364451" cy="1596177"/>
          </a:xfrm>
        </p:spPr>
        <p:txBody>
          <a:bodyPr/>
          <a:lstStyle/>
          <a:p>
            <a:r>
              <a:rPr lang="en-US" dirty="0">
                <a:solidFill>
                  <a:schemeClr val="tx2"/>
                </a:solidFill>
                <a:latin typeface="Times New Roman" panose="02020603050405020304" pitchFamily="18" charset="0"/>
                <a:cs typeface="Times New Roman" panose="02020603050405020304" pitchFamily="18" charset="0"/>
              </a:rPr>
              <a:t>recommendations</a:t>
            </a:r>
          </a:p>
        </p:txBody>
      </p:sp>
      <p:sp>
        <p:nvSpPr>
          <p:cNvPr id="3" name="Content Placeholder 2">
            <a:extLst>
              <a:ext uri="{FF2B5EF4-FFF2-40B4-BE49-F238E27FC236}">
                <a16:creationId xmlns:a16="http://schemas.microsoft.com/office/drawing/2014/main" id="{F74B05D7-F4ED-4859-8C2D-08DAB2753766}"/>
              </a:ext>
            </a:extLst>
          </p:cNvPr>
          <p:cNvSpPr>
            <a:spLocks noGrp="1"/>
          </p:cNvSpPr>
          <p:nvPr>
            <p:ph sz="quarter" idx="13"/>
          </p:nvPr>
        </p:nvSpPr>
        <p:spPr>
          <a:xfrm>
            <a:off x="914399" y="1596177"/>
            <a:ext cx="10363826" cy="5261823"/>
          </a:xfrm>
        </p:spPr>
        <p:txBody>
          <a:bodyPr/>
          <a:lstStyle/>
          <a:p>
            <a:pPr marL="342900" marR="0" lvl="0" indent="-342900" rtl="0">
              <a:lnSpc>
                <a:spcPct val="150000"/>
              </a:lnSpc>
              <a:spcBef>
                <a:spcPts val="0"/>
              </a:spcBef>
              <a:spcAft>
                <a:spcPts val="0"/>
              </a:spcAft>
              <a:buFont typeface="+mj-lt"/>
              <a:buAutoNum type="arabicPeriod"/>
            </a:pPr>
            <a:r>
              <a:rPr lang="en-US" sz="1800" dirty="0">
                <a:effectLst/>
                <a:latin typeface="Times New Roman" panose="02020603050405020304" pitchFamily="18" charset="0"/>
                <a:ea typeface="Calibri" panose="020F0502020204030204" pitchFamily="34" charset="0"/>
                <a:cs typeface="Arial" panose="020B0604020202020204" pitchFamily="34" charset="0"/>
              </a:rPr>
              <a:t>There should be a systematic periodic inspection and maintenance for the conveyance lines and tanks.</a:t>
            </a:r>
          </a:p>
          <a:p>
            <a:pPr marL="342900" marR="0" lvl="0" indent="-342900">
              <a:lnSpc>
                <a:spcPct val="150000"/>
              </a:lnSpc>
              <a:spcBef>
                <a:spcPts val="0"/>
              </a:spcBef>
              <a:spcAft>
                <a:spcPts val="800"/>
              </a:spcAft>
              <a:buFont typeface="+mj-lt"/>
              <a:buAutoNum type="arabicPeriod"/>
            </a:pPr>
            <a:r>
              <a:rPr lang="en-US" sz="1800" dirty="0">
                <a:effectLst/>
                <a:latin typeface="Times New Roman" panose="02020603050405020304" pitchFamily="18" charset="0"/>
                <a:ea typeface="Calibri" panose="020F0502020204030204" pitchFamily="34" charset="0"/>
                <a:cs typeface="Arial" panose="020B0604020202020204" pitchFamily="34" charset="0"/>
              </a:rPr>
              <a:t>Strict obligatory laws from the municipality should be taken to insure achieving the goals of the plan. </a:t>
            </a:r>
          </a:p>
          <a:p>
            <a:pPr marL="0" marR="0" lvl="0" indent="0">
              <a:lnSpc>
                <a:spcPct val="150000"/>
              </a:lnSpc>
              <a:spcBef>
                <a:spcPts val="0"/>
              </a:spcBef>
              <a:spcAft>
                <a:spcPts val="800"/>
              </a:spcAft>
              <a:buNone/>
            </a:pPr>
            <a:endParaRPr lang="en-US" sz="1800" dirty="0">
              <a:effectLst/>
              <a:latin typeface="Times New Roman" panose="02020603050405020304" pitchFamily="18" charset="0"/>
              <a:ea typeface="Calibri" panose="020F0502020204030204" pitchFamily="34" charset="0"/>
              <a:cs typeface="Arial" panose="020B0604020202020204" pitchFamily="34" charset="0"/>
            </a:endParaRPr>
          </a:p>
          <a:p>
            <a:pPr marL="0" indent="0">
              <a:buNone/>
            </a:pPr>
            <a:endParaRPr lang="en-US" dirty="0"/>
          </a:p>
        </p:txBody>
      </p:sp>
    </p:spTree>
    <p:extLst>
      <p:ext uri="{BB962C8B-B14F-4D97-AF65-F5344CB8AC3E}">
        <p14:creationId xmlns:p14="http://schemas.microsoft.com/office/powerpoint/2010/main" val="2002788387"/>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1F945C-04F7-4CE6-A8FA-67F8640DA006}"/>
              </a:ext>
            </a:extLst>
          </p:cNvPr>
          <p:cNvSpPr>
            <a:spLocks noGrp="1"/>
          </p:cNvSpPr>
          <p:nvPr>
            <p:ph type="title"/>
          </p:nvPr>
        </p:nvSpPr>
        <p:spPr>
          <a:xfrm>
            <a:off x="913774" y="2630911"/>
            <a:ext cx="10364451" cy="1596177"/>
          </a:xfrm>
        </p:spPr>
        <p:txBody>
          <a:bodyPr>
            <a:normAutofit/>
          </a:bodyPr>
          <a:lstStyle/>
          <a:p>
            <a:r>
              <a:rPr lang="en-US" sz="10000" dirty="0">
                <a:solidFill>
                  <a:schemeClr val="tx2"/>
                </a:solidFill>
                <a:latin typeface="Times New Roman" panose="02020603050405020304" pitchFamily="18" charset="0"/>
                <a:cs typeface="Times New Roman" panose="02020603050405020304" pitchFamily="18" charset="0"/>
              </a:rPr>
              <a:t>Thank you</a:t>
            </a:r>
          </a:p>
        </p:txBody>
      </p:sp>
    </p:spTree>
    <p:extLst>
      <p:ext uri="{BB962C8B-B14F-4D97-AF65-F5344CB8AC3E}">
        <p14:creationId xmlns:p14="http://schemas.microsoft.com/office/powerpoint/2010/main" val="398783988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3774" y="0"/>
            <a:ext cx="10364451" cy="1499314"/>
          </a:xfrm>
        </p:spPr>
        <p:txBody>
          <a:bodyPr/>
          <a:lstStyle/>
          <a:p>
            <a:r>
              <a:rPr lang="en-US" b="1" dirty="0">
                <a:solidFill>
                  <a:schemeClr val="tx2"/>
                </a:solidFill>
                <a:latin typeface="Times New Roman" panose="02020603050405020304" pitchFamily="18" charset="0"/>
                <a:cs typeface="Times New Roman" panose="02020603050405020304" pitchFamily="18" charset="0"/>
              </a:rPr>
              <a:t>Methodology </a:t>
            </a:r>
            <a:endParaRPr lang="en-US" dirty="0">
              <a:solidFill>
                <a:schemeClr val="tx2"/>
              </a:solidFill>
              <a:latin typeface="Times New Roman" panose="02020603050405020304" pitchFamily="18" charset="0"/>
              <a:cs typeface="Times New Roman" panose="02020603050405020304" pitchFamily="18" charset="0"/>
            </a:endParaRPr>
          </a:p>
        </p:txBody>
      </p:sp>
      <p:graphicFrame>
        <p:nvGraphicFramePr>
          <p:cNvPr id="6" name="Content Placeholder 5">
            <a:extLst>
              <a:ext uri="{FF2B5EF4-FFF2-40B4-BE49-F238E27FC236}">
                <a16:creationId xmlns:a16="http://schemas.microsoft.com/office/drawing/2014/main" id="{235CDD5C-92A2-4F50-AE7B-A7F9E46F1F9B}"/>
              </a:ext>
            </a:extLst>
          </p:cNvPr>
          <p:cNvGraphicFramePr>
            <a:graphicFrameLocks noGrp="1"/>
          </p:cNvGraphicFramePr>
          <p:nvPr>
            <p:ph sz="quarter" idx="13"/>
            <p:extLst>
              <p:ext uri="{D42A27DB-BD31-4B8C-83A1-F6EECF244321}">
                <p14:modId xmlns:p14="http://schemas.microsoft.com/office/powerpoint/2010/main" val="3464281184"/>
              </p:ext>
            </p:extLst>
          </p:nvPr>
        </p:nvGraphicFramePr>
        <p:xfrm>
          <a:off x="1802295" y="705678"/>
          <a:ext cx="8587408" cy="544664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98434154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3774" y="0"/>
            <a:ext cx="10364451" cy="1596177"/>
          </a:xfrm>
        </p:spPr>
        <p:txBody>
          <a:bodyPr/>
          <a:lstStyle/>
          <a:p>
            <a:r>
              <a:rPr lang="en-US" dirty="0">
                <a:solidFill>
                  <a:schemeClr val="tx2"/>
                </a:solidFill>
                <a:latin typeface="Times New Roman" panose="02020603050405020304" pitchFamily="18" charset="0"/>
                <a:cs typeface="Times New Roman" panose="02020603050405020304" pitchFamily="18" charset="0"/>
              </a:rPr>
              <a:t>Schematic Diagram for the WDN</a:t>
            </a:r>
          </a:p>
        </p:txBody>
      </p:sp>
      <p:pic>
        <p:nvPicPr>
          <p:cNvPr id="5" name="عنصر نائب للمحتوى 4" descr="C:\Users\HITECH\Desktop\G P-2\Final Report\schymatic.PNG"/>
          <p:cNvPicPr>
            <a:picLocks noGrp="1"/>
          </p:cNvPicPr>
          <p:nvPr>
            <p:ph sz="quarter" idx="13"/>
          </p:nvPr>
        </p:nvPicPr>
        <p:blipFill>
          <a:blip r:embed="rId2">
            <a:extLst>
              <a:ext uri="{28A0092B-C50C-407E-A947-70E740481C1C}">
                <a14:useLocalDpi xmlns:a14="http://schemas.microsoft.com/office/drawing/2010/main" val="0"/>
              </a:ext>
            </a:extLst>
          </a:blip>
          <a:srcRect/>
          <a:stretch>
            <a:fillRect/>
          </a:stretch>
        </p:blipFill>
        <p:spPr bwMode="auto">
          <a:xfrm>
            <a:off x="1333500" y="1596177"/>
            <a:ext cx="9082710" cy="5261823"/>
          </a:xfrm>
          <a:prstGeom prst="rect">
            <a:avLst/>
          </a:prstGeom>
          <a:noFill/>
          <a:ln>
            <a:noFill/>
          </a:ln>
        </p:spPr>
      </p:pic>
    </p:spTree>
    <p:extLst>
      <p:ext uri="{BB962C8B-B14F-4D97-AF65-F5344CB8AC3E}">
        <p14:creationId xmlns:p14="http://schemas.microsoft.com/office/powerpoint/2010/main" val="274061344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2" descr="C:\Users\user\OneDrive\Documents\gp\التقاط.PNG"/>
          <p:cNvPicPr/>
          <p:nvPr/>
        </p:nvPicPr>
        <p:blipFill>
          <a:blip r:embed="rId2">
            <a:extLst>
              <a:ext uri="{28A0092B-C50C-407E-A947-70E740481C1C}">
                <a14:useLocalDpi xmlns:a14="http://schemas.microsoft.com/office/drawing/2010/main" val="0"/>
              </a:ext>
            </a:extLst>
          </a:blip>
          <a:srcRect/>
          <a:stretch>
            <a:fillRect/>
          </a:stretch>
        </p:blipFill>
        <p:spPr bwMode="auto">
          <a:xfrm>
            <a:off x="2226365" y="1444486"/>
            <a:ext cx="7739269" cy="5413514"/>
          </a:xfrm>
          <a:prstGeom prst="rect">
            <a:avLst/>
          </a:prstGeom>
          <a:noFill/>
          <a:ln>
            <a:noFill/>
          </a:ln>
        </p:spPr>
      </p:pic>
      <p:sp>
        <p:nvSpPr>
          <p:cNvPr id="10" name="Title 9">
            <a:extLst>
              <a:ext uri="{FF2B5EF4-FFF2-40B4-BE49-F238E27FC236}">
                <a16:creationId xmlns:a16="http://schemas.microsoft.com/office/drawing/2014/main" id="{43888E0D-05AA-4D85-8317-2B61CD9F330E}"/>
              </a:ext>
            </a:extLst>
          </p:cNvPr>
          <p:cNvSpPr>
            <a:spLocks noGrp="1"/>
          </p:cNvSpPr>
          <p:nvPr>
            <p:ph type="title"/>
          </p:nvPr>
        </p:nvSpPr>
        <p:spPr>
          <a:xfrm>
            <a:off x="913774" y="0"/>
            <a:ext cx="10364451" cy="1596177"/>
          </a:xfrm>
        </p:spPr>
        <p:txBody>
          <a:bodyPr/>
          <a:lstStyle/>
          <a:p>
            <a:r>
              <a:rPr lang="en-US" b="1" dirty="0">
                <a:solidFill>
                  <a:schemeClr val="tx2"/>
                </a:solidFill>
                <a:latin typeface="Times New Roman" panose="02020603050405020304" pitchFamily="18" charset="0"/>
                <a:cs typeface="Times New Roman" panose="02020603050405020304" pitchFamily="18" charset="0"/>
              </a:rPr>
              <a:t>Existing Water Supply System</a:t>
            </a:r>
            <a:endParaRPr lang="en-US" dirty="0"/>
          </a:p>
        </p:txBody>
      </p:sp>
    </p:spTree>
    <p:extLst>
      <p:ext uri="{BB962C8B-B14F-4D97-AF65-F5344CB8AC3E}">
        <p14:creationId xmlns:p14="http://schemas.microsoft.com/office/powerpoint/2010/main" val="49448632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3C3CF50E-FF6E-4799-A4A3-2FFE254F4CB8}"/>
              </a:ext>
            </a:extLst>
          </p:cNvPr>
          <p:cNvSpPr>
            <a:spLocks noGrp="1"/>
          </p:cNvSpPr>
          <p:nvPr>
            <p:ph type="title"/>
          </p:nvPr>
        </p:nvSpPr>
        <p:spPr>
          <a:xfrm>
            <a:off x="913773" y="0"/>
            <a:ext cx="10364451" cy="1596177"/>
          </a:xfrm>
        </p:spPr>
        <p:txBody>
          <a:bodyPr/>
          <a:lstStyle/>
          <a:p>
            <a:r>
              <a:rPr lang="en-US" b="1" dirty="0">
                <a:solidFill>
                  <a:schemeClr val="tx2"/>
                </a:solidFill>
                <a:latin typeface="Times New Roman" panose="02020603050405020304" pitchFamily="18" charset="0"/>
                <a:cs typeface="Times New Roman" panose="02020603050405020304" pitchFamily="18" charset="0"/>
              </a:rPr>
              <a:t>Existing Water Supply System</a:t>
            </a:r>
            <a:endParaRPr lang="en-US" dirty="0"/>
          </a:p>
        </p:txBody>
      </p:sp>
      <p:pic>
        <p:nvPicPr>
          <p:cNvPr id="5" name="عنصر نائب للمحتوى 6">
            <a:extLst>
              <a:ext uri="{FF2B5EF4-FFF2-40B4-BE49-F238E27FC236}">
                <a16:creationId xmlns:a16="http://schemas.microsoft.com/office/drawing/2014/main" id="{06B71225-7B52-4B6A-BF71-1FAFABB0C99A}"/>
              </a:ext>
            </a:extLst>
          </p:cNvPr>
          <p:cNvPicPr>
            <a:picLocks noGrp="1" noChangeAspect="1"/>
          </p:cNvPicPr>
          <p:nvPr>
            <p:ph sz="quarter" idx="13"/>
          </p:nvPr>
        </p:nvPicPr>
        <p:blipFill>
          <a:blip r:embed="rId2"/>
          <a:stretch>
            <a:fillRect/>
          </a:stretch>
        </p:blipFill>
        <p:spPr>
          <a:xfrm>
            <a:off x="2656707" y="1596177"/>
            <a:ext cx="6878585" cy="5261823"/>
          </a:xfrm>
          <a:prstGeom prst="rect">
            <a:avLst/>
          </a:prstGeom>
        </p:spPr>
      </p:pic>
    </p:spTree>
    <p:extLst>
      <p:ext uri="{BB962C8B-B14F-4D97-AF65-F5344CB8AC3E}">
        <p14:creationId xmlns:p14="http://schemas.microsoft.com/office/powerpoint/2010/main" val="3592296042"/>
      </p:ext>
    </p:extLst>
  </p:cSld>
  <p:clrMapOvr>
    <a:masterClrMapping/>
  </p:clrMapOvr>
</p:sld>
</file>

<file path=ppt/theme/theme1.xml><?xml version="1.0" encoding="utf-8"?>
<a:theme xmlns:a="http://schemas.openxmlformats.org/drawingml/2006/main" name="Droplet">
  <a:themeElements>
    <a:clrScheme name="Droplet">
      <a:dk1>
        <a:sysClr val="windowText" lastClr="000000"/>
      </a:dk1>
      <a:lt1>
        <a:sysClr val="window" lastClr="FFFFFF"/>
      </a:lt1>
      <a:dk2>
        <a:srgbClr val="355071"/>
      </a:dk2>
      <a:lt2>
        <a:srgbClr val="AABED7"/>
      </a:lt2>
      <a:accent1>
        <a:srgbClr val="2FA3EE"/>
      </a:accent1>
      <a:accent2>
        <a:srgbClr val="4BCAAD"/>
      </a:accent2>
      <a:accent3>
        <a:srgbClr val="86C157"/>
      </a:accent3>
      <a:accent4>
        <a:srgbClr val="D99C3F"/>
      </a:accent4>
      <a:accent5>
        <a:srgbClr val="CE6633"/>
      </a:accent5>
      <a:accent6>
        <a:srgbClr val="A35DD1"/>
      </a:accent6>
      <a:hlink>
        <a:srgbClr val="56BCFE"/>
      </a:hlink>
      <a:folHlink>
        <a:srgbClr val="97C5E3"/>
      </a:folHlink>
    </a:clrScheme>
    <a:fontScheme name="Droplet">
      <a:majorFont>
        <a:latin typeface="Tw Cen MT" panose="020B0602020104020603"/>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w Cen MT" panose="020B0602020104020603"/>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Droplet">
      <a:fillStyleLst>
        <a:solidFill>
          <a:schemeClr val="phClr"/>
        </a:solidFill>
        <a:solidFill>
          <a:schemeClr val="phClr">
            <a:tint val="69000"/>
            <a:satMod val="105000"/>
            <a:lumMod val="110000"/>
          </a:schemeClr>
        </a:solidFill>
        <a:gradFill rotWithShape="1">
          <a:gsLst>
            <a:gs pos="0">
              <a:schemeClr val="phClr">
                <a:tint val="94000"/>
                <a:satMod val="100000"/>
                <a:lumMod val="108000"/>
              </a:schemeClr>
            </a:gs>
            <a:gs pos="50000">
              <a:schemeClr val="phClr">
                <a:tint val="98000"/>
                <a:shade val="100000"/>
                <a:satMod val="100000"/>
                <a:lumMod val="100000"/>
              </a:schemeClr>
            </a:gs>
            <a:gs pos="100000">
              <a:schemeClr val="phClr">
                <a:shade val="72000"/>
                <a:satMod val="120000"/>
                <a:lumMod val="100000"/>
              </a:schemeClr>
            </a:gs>
          </a:gsLst>
          <a:lin ang="5400000" scaled="0"/>
        </a:gradFill>
      </a:fillStyleLst>
      <a:lnStyleLst>
        <a:ln w="9525" cap="flat" cmpd="sng" algn="ctr">
          <a:solidFill>
            <a:schemeClr val="phClr">
              <a:shade val="60000"/>
            </a:scheme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effectStyle>
        <a:effectStyle>
          <a:effectLst>
            <a:outerShdw blurRad="63500" dist="25400" dir="5400000" algn="ctr" rotWithShape="0">
              <a:srgbClr val="000000">
                <a:alpha val="69000"/>
              </a:srgbClr>
            </a:outerShdw>
          </a:effectLst>
          <a:scene3d>
            <a:camera prst="orthographicFront">
              <a:rot lat="0" lon="0" rev="0"/>
            </a:camera>
            <a:lightRig rig="balanced" dir="t">
              <a:rot lat="0" lon="0" rev="1200000"/>
            </a:lightRig>
          </a:scene3d>
          <a:sp3d prstMaterial="plastic">
            <a:bevelT w="25400" h="25400"/>
          </a:sp3d>
        </a:effectStyle>
      </a:effectStyleLst>
      <a:bgFillStyleLst>
        <a:solidFill>
          <a:schemeClr val="phClr"/>
        </a:solidFill>
        <a:gradFill rotWithShape="1">
          <a:gsLst>
            <a:gs pos="0">
              <a:schemeClr val="phClr">
                <a:tint val="90000"/>
                <a:lumMod val="110000"/>
              </a:schemeClr>
            </a:gs>
            <a:gs pos="100000">
              <a:schemeClr val="phClr">
                <a:shade val="64000"/>
                <a:lumMod val="88000"/>
              </a:schemeClr>
            </a:gs>
          </a:gsLst>
          <a:lin ang="5400000" scaled="0"/>
        </a:gradFill>
        <a:gradFill rotWithShape="1">
          <a:gsLst>
            <a:gs pos="0">
              <a:schemeClr val="phClr">
                <a:tint val="84000"/>
                <a:shade val="100000"/>
                <a:hueMod val="130000"/>
                <a:satMod val="150000"/>
                <a:lumMod val="112000"/>
              </a:schemeClr>
            </a:gs>
            <a:gs pos="100000">
              <a:schemeClr val="phClr">
                <a:shade val="92000"/>
                <a:satMod val="140000"/>
                <a:lumMod val="110000"/>
              </a:schemeClr>
            </a:gs>
          </a:gsLst>
          <a:lin ang="5400000" scaled="0"/>
        </a:gradFill>
      </a:bgFillStyleLst>
    </a:fmtScheme>
  </a:themeElements>
  <a:objectDefaults/>
  <a:extraClrSchemeLst/>
  <a:extLst>
    <a:ext uri="{05A4C25C-085E-4340-85A3-A5531E510DB2}">
      <thm15:themeFamily xmlns:thm15="http://schemas.microsoft.com/office/thememl/2012/main" name="Droplet" id="{8984A317-299A-4E50-B45D-BFC9EDE2337A}" vid="{A633B6A3-9E7F-4C10-9C98-2517A3134361}"/>
    </a:ext>
  </a:extLst>
</a:theme>
</file>

<file path=docProps/app.xml><?xml version="1.0" encoding="utf-8"?>
<Properties xmlns="http://schemas.openxmlformats.org/officeDocument/2006/extended-properties" xmlns:vt="http://schemas.openxmlformats.org/officeDocument/2006/docPropsVTypes">
  <Template>Droplet</Template>
  <TotalTime>1526</TotalTime>
  <Words>3119</Words>
  <Application>Microsoft Office PowerPoint</Application>
  <PresentationFormat>Widescreen</PresentationFormat>
  <Paragraphs>864</Paragraphs>
  <Slides>55</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55</vt:i4>
      </vt:variant>
    </vt:vector>
  </HeadingPairs>
  <TitlesOfParts>
    <vt:vector size="62" baseType="lpstr">
      <vt:lpstr>Arial</vt:lpstr>
      <vt:lpstr>Calibri</vt:lpstr>
      <vt:lpstr>Cambria Math</vt:lpstr>
      <vt:lpstr>Times New Roman</vt:lpstr>
      <vt:lpstr>Tw Cen MT</vt:lpstr>
      <vt:lpstr>Wingdings</vt:lpstr>
      <vt:lpstr>Droplet</vt:lpstr>
      <vt:lpstr>Facility Master Plan for Water Supply Services for Nablus city </vt:lpstr>
      <vt:lpstr>Introduction</vt:lpstr>
      <vt:lpstr>Overview of Nablus city </vt:lpstr>
      <vt:lpstr>Overview of Nablus city</vt:lpstr>
      <vt:lpstr>Pressure zones </vt:lpstr>
      <vt:lpstr>Methodology </vt:lpstr>
      <vt:lpstr>Schematic Diagram for the WDN</vt:lpstr>
      <vt:lpstr>Existing Water Supply System</vt:lpstr>
      <vt:lpstr>Existing Water Supply System</vt:lpstr>
      <vt:lpstr>Population in Nablus city</vt:lpstr>
      <vt:lpstr>Population in nablus City (2020-2040)</vt:lpstr>
      <vt:lpstr>Population in Nablus city</vt:lpstr>
      <vt:lpstr>Population of plan’s periods</vt:lpstr>
      <vt:lpstr>Consumption &amp; supply for 2019</vt:lpstr>
      <vt:lpstr>Water gap</vt:lpstr>
      <vt:lpstr>Water gap</vt:lpstr>
      <vt:lpstr>Water gap</vt:lpstr>
      <vt:lpstr>Water gap</vt:lpstr>
      <vt:lpstr>Rehabilitation of Existing Network </vt:lpstr>
      <vt:lpstr>Rehabilitation of Existing Network</vt:lpstr>
      <vt:lpstr>Rehabilitation of Existing Network</vt:lpstr>
      <vt:lpstr>Rehabilitation of Existing Network</vt:lpstr>
      <vt:lpstr>Rehabilitation of Existing Network</vt:lpstr>
      <vt:lpstr>Rehabilitation of Existing Network</vt:lpstr>
      <vt:lpstr>Rehabilitation of Existing Network</vt:lpstr>
      <vt:lpstr>Rehabilitation of Existing Network</vt:lpstr>
      <vt:lpstr>Rehabilitation of Existing Network</vt:lpstr>
      <vt:lpstr>Rehabilitation of Existing Network</vt:lpstr>
      <vt:lpstr>Rehabilitation of Existing Network</vt:lpstr>
      <vt:lpstr>Rehabilitation of Existing Network</vt:lpstr>
      <vt:lpstr>Rehabilitation of Existing Network</vt:lpstr>
      <vt:lpstr>Remaining gap</vt:lpstr>
      <vt:lpstr>Remaining gap</vt:lpstr>
      <vt:lpstr>Investment plan</vt:lpstr>
      <vt:lpstr>Investment Plan</vt:lpstr>
      <vt:lpstr>New resources </vt:lpstr>
      <vt:lpstr>New resources </vt:lpstr>
      <vt:lpstr>New resources </vt:lpstr>
      <vt:lpstr>New resources</vt:lpstr>
      <vt:lpstr>New resources</vt:lpstr>
      <vt:lpstr>New resources</vt:lpstr>
      <vt:lpstr>Remaining gap</vt:lpstr>
      <vt:lpstr>Conveyance lines</vt:lpstr>
      <vt:lpstr>Conveyance lines</vt:lpstr>
      <vt:lpstr>Conveyance lines</vt:lpstr>
      <vt:lpstr>Targeted tanks </vt:lpstr>
      <vt:lpstr>Targeted tanks </vt:lpstr>
      <vt:lpstr>Targeted tanks </vt:lpstr>
      <vt:lpstr>Targeted tanks </vt:lpstr>
      <vt:lpstr>conclusion</vt:lpstr>
      <vt:lpstr>conclusion</vt:lpstr>
      <vt:lpstr>conclusion</vt:lpstr>
      <vt:lpstr>recommendations</vt:lpstr>
      <vt:lpstr>recommendations</vt:lpstr>
      <vt:lpstr>Thank you</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Facility Master Plan for Water Supply Services for Nablus city</dc:title>
  <dc:creator>moahmmad saymeh</dc:creator>
  <cp:lastModifiedBy>moahmmad saymeh</cp:lastModifiedBy>
  <cp:revision>39</cp:revision>
  <dcterms:created xsi:type="dcterms:W3CDTF">2021-01-01T16:10:14Z</dcterms:created>
  <dcterms:modified xsi:type="dcterms:W3CDTF">2021-01-04T18:04:49Z</dcterms:modified>
</cp:coreProperties>
</file>