
<file path=[Content_Types].xml><?xml version="1.0" encoding="utf-8"?>
<Types xmlns="http://schemas.openxmlformats.org/package/2006/content-types">
  <Default Extension="png" ContentType="image/png"/>
  <Default Extension="jfif" ContentType="image/jpeg"/>
  <Default Extension="jpeg" ContentType="image/jpeg"/>
  <Default Extension="emf" ContentType="image/x-emf"/>
  <Default Extension="rels" ContentType="application/vnd.openxmlformats-package.relationships+xml"/>
  <Default Extension="xml" ContentType="application/xml"/>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53" r:id="rId3"/>
  </p:sldMasterIdLst>
  <p:notesMasterIdLst>
    <p:notesMasterId r:id="rId48"/>
  </p:notesMasterIdLst>
  <p:sldIdLst>
    <p:sldId id="256" r:id="rId4"/>
    <p:sldId id="265" r:id="rId5"/>
    <p:sldId id="300" r:id="rId6"/>
    <p:sldId id="365" r:id="rId7"/>
    <p:sldId id="379" r:id="rId8"/>
    <p:sldId id="270" r:id="rId9"/>
    <p:sldId id="320" r:id="rId10"/>
    <p:sldId id="321" r:id="rId11"/>
    <p:sldId id="322" r:id="rId12"/>
    <p:sldId id="351" r:id="rId13"/>
    <p:sldId id="343" r:id="rId14"/>
    <p:sldId id="399" r:id="rId15"/>
    <p:sldId id="381" r:id="rId16"/>
    <p:sldId id="382" r:id="rId17"/>
    <p:sldId id="355" r:id="rId18"/>
    <p:sldId id="398" r:id="rId19"/>
    <p:sldId id="356" r:id="rId20"/>
    <p:sldId id="369" r:id="rId21"/>
    <p:sldId id="366" r:id="rId22"/>
    <p:sldId id="367" r:id="rId23"/>
    <p:sldId id="368" r:id="rId24"/>
    <p:sldId id="346" r:id="rId25"/>
    <p:sldId id="383" r:id="rId26"/>
    <p:sldId id="350" r:id="rId27"/>
    <p:sldId id="396" r:id="rId28"/>
    <p:sldId id="401" r:id="rId29"/>
    <p:sldId id="385" r:id="rId30"/>
    <p:sldId id="327" r:id="rId31"/>
    <p:sldId id="386" r:id="rId32"/>
    <p:sldId id="329" r:id="rId33"/>
    <p:sldId id="388" r:id="rId34"/>
    <p:sldId id="324" r:id="rId35"/>
    <p:sldId id="389" r:id="rId36"/>
    <p:sldId id="333" r:id="rId37"/>
    <p:sldId id="334" r:id="rId38"/>
    <p:sldId id="335" r:id="rId39"/>
    <p:sldId id="338" r:id="rId40"/>
    <p:sldId id="395" r:id="rId41"/>
    <p:sldId id="392" r:id="rId42"/>
    <p:sldId id="391" r:id="rId43"/>
    <p:sldId id="393" r:id="rId44"/>
    <p:sldId id="394" r:id="rId45"/>
    <p:sldId id="397" r:id="rId46"/>
    <p:sldId id="400" r:id="rId47"/>
  </p:sldIdLst>
  <p:sldSz cx="9144000" cy="5143500" type="screen16x9"/>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60000"/>
    <a:srgbClr val="FFFFFF"/>
    <a:srgbClr val="F2A40D"/>
    <a:srgbClr val="32AE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4628" autoAdjust="0"/>
  </p:normalViewPr>
  <p:slideViewPr>
    <p:cSldViewPr>
      <p:cViewPr varScale="1">
        <p:scale>
          <a:sx n="97" d="100"/>
          <a:sy n="97" d="100"/>
        </p:scale>
        <p:origin x="546" y="78"/>
      </p:cViewPr>
      <p:guideLst/>
    </p:cSldViewPr>
  </p:slideViewPr>
  <p:outlineViewPr>
    <p:cViewPr>
      <p:scale>
        <a:sx n="33" d="100"/>
        <a:sy n="33" d="100"/>
      </p:scale>
      <p:origin x="0" y="-2630"/>
    </p:cViewPr>
  </p:outlineViewPr>
  <p:notesTextViewPr>
    <p:cViewPr>
      <p:scale>
        <a:sx n="1" d="1"/>
        <a:sy n="1" d="1"/>
      </p:scale>
      <p:origin x="0" y="0"/>
    </p:cViewPr>
  </p:notesTextViewPr>
  <p:sorterViewPr>
    <p:cViewPr>
      <p:scale>
        <a:sx n="100" d="100"/>
        <a:sy n="100" d="100"/>
      </p:scale>
      <p:origin x="0" y="-208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7B167A-4CA4-451E-8FF3-7E20A4B22317}" type="datetimeFigureOut">
              <a:rPr lang="en-GB" smtClean="0"/>
              <a:pPr/>
              <a:t>02/01/2022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7B4998-FE3C-43B5-9ABC-DD8F67A23BCC}" type="slidenum">
              <a:rPr lang="en-GB" smtClean="0"/>
              <a:pPr/>
              <a:t>‹#›</a:t>
            </a:fld>
            <a:endParaRPr lang="en-GB"/>
          </a:p>
        </p:txBody>
      </p:sp>
    </p:spTree>
    <p:extLst>
      <p:ext uri="{BB962C8B-B14F-4D97-AF65-F5344CB8AC3E}">
        <p14:creationId xmlns:p14="http://schemas.microsoft.com/office/powerpoint/2010/main" val="787114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7B4998-FE3C-43B5-9ABC-DD8F67A23BCC}" type="slidenum">
              <a:rPr lang="en-GB" smtClean="0"/>
              <a:pPr/>
              <a:t>27</a:t>
            </a:fld>
            <a:endParaRPr lang="en-GB"/>
          </a:p>
        </p:txBody>
      </p:sp>
    </p:spTree>
    <p:extLst>
      <p:ext uri="{BB962C8B-B14F-4D97-AF65-F5344CB8AC3E}">
        <p14:creationId xmlns:p14="http://schemas.microsoft.com/office/powerpoint/2010/main" val="35642127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solidFill>
          <a:schemeClr val="accent1"/>
        </a:solid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3851920" y="1794902"/>
            <a:ext cx="5292080" cy="1080121"/>
          </a:xfrm>
          <a:prstGeom prst="rect">
            <a:avLst/>
          </a:prstGeom>
        </p:spPr>
        <p:txBody>
          <a:bodyPr anchor="ctr"/>
          <a:lstStyle>
            <a:lvl1pPr marL="0" indent="0" algn="l">
              <a:lnSpc>
                <a:spcPct val="100000"/>
              </a:lnSpc>
              <a:buNone/>
              <a:defRPr b="0" baseline="0">
                <a:solidFill>
                  <a:schemeClr val="bg1"/>
                </a:solidFill>
                <a:latin typeface="+mj-lt"/>
                <a:cs typeface="Arial" pitchFamily="34" charset="0"/>
              </a:defRPr>
            </a:lvl1pPr>
          </a:lstStyle>
          <a:p>
            <a:r>
              <a:rPr lang="en-US" altLang="ko-KR" dirty="0">
                <a:ea typeface="맑은 고딕" pitchFamily="50" charset="-127"/>
              </a:rPr>
              <a:t>FREE </a:t>
            </a:r>
          </a:p>
          <a:p>
            <a:r>
              <a:rPr lang="en-US" altLang="ko-KR" dirty="0">
                <a:ea typeface="맑은 고딕" pitchFamily="50" charset="-127"/>
              </a:rPr>
              <a:t>PPT TEMPLATES</a:t>
            </a:r>
            <a:endParaRPr lang="en-US" altLang="ko-KR" dirty="0"/>
          </a:p>
        </p:txBody>
      </p:sp>
      <p:sp>
        <p:nvSpPr>
          <p:cNvPr id="11" name="Text Placeholder 9"/>
          <p:cNvSpPr>
            <a:spLocks noGrp="1"/>
          </p:cNvSpPr>
          <p:nvPr>
            <p:ph type="body" sz="quarter" idx="11" hasCustomPrompt="1"/>
          </p:nvPr>
        </p:nvSpPr>
        <p:spPr>
          <a:xfrm>
            <a:off x="3851772" y="2947030"/>
            <a:ext cx="5292080" cy="488816"/>
          </a:xfrm>
          <a:prstGeom prst="rect">
            <a:avLst/>
          </a:prstGeom>
        </p:spPr>
        <p:txBody>
          <a:bodyPr anchor="ctr"/>
          <a:lstStyle>
            <a:lvl1pPr marL="0" indent="0" algn="l">
              <a:buNone/>
              <a:defRPr sz="1400" b="0" baseline="0">
                <a:solidFill>
                  <a:schemeClr val="bg1"/>
                </a:solidFill>
                <a:latin typeface="+mn-lt"/>
                <a:cs typeface="Arial" pitchFamily="34" charset="0"/>
              </a:defRPr>
            </a:lvl1pPr>
          </a:lstStyle>
          <a:p>
            <a:pPr>
              <a:spcBef>
                <a:spcPts val="0"/>
              </a:spcBef>
              <a:defRPr/>
            </a:pPr>
            <a:r>
              <a:rPr lang="en-US" altLang="ko-KR" b="1" dirty="0"/>
              <a:t>INSERT THE TITLE </a:t>
            </a:r>
          </a:p>
          <a:p>
            <a:pPr>
              <a:spcBef>
                <a:spcPts val="0"/>
              </a:spcBef>
              <a:defRPr/>
            </a:pPr>
            <a:r>
              <a:rPr lang="en-US" altLang="ko-KR" b="1" dirty="0"/>
              <a:t>OF YOUR PRESENTATION HERE</a:t>
            </a:r>
            <a:endParaRPr lang="en-US" altLang="ko-KR" dirty="0"/>
          </a:p>
        </p:txBody>
      </p:sp>
      <p:pic>
        <p:nvPicPr>
          <p:cNvPr id="1026" name="Picture 2" descr="E:\002-KIMS BUSINESS\007-02-Fullslidesppt-Contents\20161228\02-edu\bulb-item.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152640" y="657349"/>
            <a:ext cx="1765300" cy="3917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2736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81632"/>
            <a:ext cx="9144000" cy="576064"/>
          </a:xfrm>
          <a:prstGeom prst="rect">
            <a:avLst/>
          </a:prstGeom>
        </p:spPr>
        <p:txBody>
          <a:bodyPr anchor="ctr"/>
          <a:lstStyle>
            <a:lvl1pPr marL="0" indent="0" algn="ctr">
              <a:buNone/>
              <a:defRPr sz="3600" b="0" baseline="0">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57696"/>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5" name="Rectangle 4"/>
          <p:cNvSpPr/>
          <p:nvPr userDrawn="1"/>
        </p:nvSpPr>
        <p:spPr>
          <a:xfrm>
            <a:off x="0" y="1759754"/>
            <a:ext cx="9144000" cy="22113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pic>
        <p:nvPicPr>
          <p:cNvPr id="6" name="Picture 2" descr="D:\Fullppt\PNG이미지\핸드폰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023208" y="1042230"/>
            <a:ext cx="2869272" cy="3474631"/>
          </a:xfrm>
          <a:prstGeom prst="rect">
            <a:avLst/>
          </a:prstGeom>
          <a:noFill/>
          <a:extLst>
            <a:ext uri="{909E8E84-426E-40DD-AFC4-6F175D3DCCD1}">
              <a14:hiddenFill xmlns:a14="http://schemas.microsoft.com/office/drawing/2010/main">
                <a:solidFill>
                  <a:srgbClr val="FFFFFF"/>
                </a:solidFill>
              </a14:hiddenFill>
            </a:ext>
          </a:extLst>
        </p:spPr>
      </p:pic>
      <p:sp>
        <p:nvSpPr>
          <p:cNvPr id="7" name="Picture Placeholder 2"/>
          <p:cNvSpPr>
            <a:spLocks noGrp="1"/>
          </p:cNvSpPr>
          <p:nvPr>
            <p:ph type="pic" idx="1" hasCustomPrompt="1"/>
          </p:nvPr>
        </p:nvSpPr>
        <p:spPr>
          <a:xfrm>
            <a:off x="7380312" y="1175233"/>
            <a:ext cx="1008112" cy="2556104"/>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9" name="Picture Placeholder 2"/>
          <p:cNvSpPr>
            <a:spLocks noGrp="1"/>
          </p:cNvSpPr>
          <p:nvPr>
            <p:ph type="pic" idx="12" hasCustomPrompt="1"/>
          </p:nvPr>
        </p:nvSpPr>
        <p:spPr>
          <a:xfrm>
            <a:off x="5643269" y="1261134"/>
            <a:ext cx="1654766" cy="2556104"/>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700137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Images and Contents Layout">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0" y="-1"/>
            <a:ext cx="3059832" cy="514350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2" name="Rectangle 1"/>
          <p:cNvSpPr/>
          <p:nvPr userDrawn="1"/>
        </p:nvSpPr>
        <p:spPr>
          <a:xfrm>
            <a:off x="4860032" y="0"/>
            <a:ext cx="360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Rectangle 2"/>
          <p:cNvSpPr/>
          <p:nvPr userDrawn="1"/>
        </p:nvSpPr>
        <p:spPr>
          <a:xfrm>
            <a:off x="4896032" y="1311750"/>
            <a:ext cx="180000" cy="25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93440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Images and Contents Layout">
    <p:bg>
      <p:bgPr>
        <a:solidFill>
          <a:schemeClr val="accent1"/>
        </a:solidFill>
        <a:effectLst/>
      </p:bgPr>
    </p:bg>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0" y="-1"/>
            <a:ext cx="9144000" cy="3076575"/>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3950635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3131840" y="181632"/>
            <a:ext cx="6012160"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3131840" y="757696"/>
            <a:ext cx="6012160" cy="288032"/>
          </a:xfrm>
          <a:prstGeom prst="rect">
            <a:avLst/>
          </a:prstGeom>
        </p:spPr>
        <p:txBody>
          <a:bodyPr anchor="ctr"/>
          <a:lstStyle>
            <a:lvl1pPr marL="0" indent="0" algn="l">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5" name="Picture Placeholder 2"/>
          <p:cNvSpPr>
            <a:spLocks noGrp="1"/>
          </p:cNvSpPr>
          <p:nvPr>
            <p:ph type="pic" idx="1" hasCustomPrompt="1"/>
          </p:nvPr>
        </p:nvSpPr>
        <p:spPr>
          <a:xfrm>
            <a:off x="0" y="-1"/>
            <a:ext cx="3059832" cy="514350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2" hasCustomPrompt="1"/>
          </p:nvPr>
        </p:nvSpPr>
        <p:spPr>
          <a:xfrm>
            <a:off x="3146470" y="1131590"/>
            <a:ext cx="3059832" cy="401191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29888771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Images and Contents Layout">
    <p:spTree>
      <p:nvGrpSpPr>
        <p:cNvPr id="1" name=""/>
        <p:cNvGrpSpPr/>
        <p:nvPr/>
      </p:nvGrpSpPr>
      <p:grpSpPr>
        <a:xfrm>
          <a:off x="0" y="0"/>
          <a:ext cx="0" cy="0"/>
          <a:chOff x="0" y="0"/>
          <a:chExt cx="0" cy="0"/>
        </a:xfrm>
      </p:grpSpPr>
      <p:sp>
        <p:nvSpPr>
          <p:cNvPr id="5" name="Rectangle 4"/>
          <p:cNvSpPr/>
          <p:nvPr userDrawn="1"/>
        </p:nvSpPr>
        <p:spPr>
          <a:xfrm>
            <a:off x="0" y="411510"/>
            <a:ext cx="6444208" cy="43204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6" name="Picture Placeholder 2"/>
          <p:cNvSpPr>
            <a:spLocks noGrp="1"/>
          </p:cNvSpPr>
          <p:nvPr>
            <p:ph type="pic" idx="1" hasCustomPrompt="1"/>
          </p:nvPr>
        </p:nvSpPr>
        <p:spPr>
          <a:xfrm>
            <a:off x="135622" y="195487"/>
            <a:ext cx="1944216" cy="4752526"/>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0" hasCustomPrompt="1"/>
          </p:nvPr>
        </p:nvSpPr>
        <p:spPr>
          <a:xfrm>
            <a:off x="2223854" y="195487"/>
            <a:ext cx="1944216" cy="4752526"/>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8" name="Picture Placeholder 2"/>
          <p:cNvSpPr>
            <a:spLocks noGrp="1"/>
          </p:cNvSpPr>
          <p:nvPr>
            <p:ph type="pic" idx="11" hasCustomPrompt="1"/>
          </p:nvPr>
        </p:nvSpPr>
        <p:spPr>
          <a:xfrm>
            <a:off x="4312086" y="195487"/>
            <a:ext cx="1944216" cy="4752526"/>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7421378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Images and Contents Layout">
    <p:bg>
      <p:bgPr>
        <a:solidFill>
          <a:schemeClr val="accent1"/>
        </a:solidFill>
        <a:effectLst/>
      </p:bgPr>
    </p:bg>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6444208" y="267494"/>
            <a:ext cx="2160000" cy="2160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0" hasCustomPrompt="1"/>
          </p:nvPr>
        </p:nvSpPr>
        <p:spPr>
          <a:xfrm>
            <a:off x="6444208" y="2715766"/>
            <a:ext cx="2160000" cy="2160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1" hasCustomPrompt="1"/>
          </p:nvPr>
        </p:nvSpPr>
        <p:spPr>
          <a:xfrm>
            <a:off x="3986213" y="267494"/>
            <a:ext cx="2160000" cy="2160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8" name="Picture Placeholder 2"/>
          <p:cNvSpPr>
            <a:spLocks noGrp="1"/>
          </p:cNvSpPr>
          <p:nvPr>
            <p:ph type="pic" idx="12" hasCustomPrompt="1"/>
          </p:nvPr>
        </p:nvSpPr>
        <p:spPr>
          <a:xfrm>
            <a:off x="3986213" y="2715766"/>
            <a:ext cx="2160000" cy="2160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2093977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395536" y="3291830"/>
            <a:ext cx="8748464"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395536" y="3867894"/>
            <a:ext cx="8748464" cy="288032"/>
          </a:xfrm>
          <a:prstGeom prst="rect">
            <a:avLst/>
          </a:prstGeom>
        </p:spPr>
        <p:txBody>
          <a:bodyPr anchor="ctr"/>
          <a:lstStyle>
            <a:lvl1pPr marL="0" indent="0" algn="l">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5" name="Rectangle 4"/>
          <p:cNvSpPr/>
          <p:nvPr userDrawn="1"/>
        </p:nvSpPr>
        <p:spPr>
          <a:xfrm>
            <a:off x="0" y="4963500"/>
            <a:ext cx="9144000" cy="1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Rectangle 5"/>
          <p:cNvSpPr/>
          <p:nvPr userDrawn="1"/>
        </p:nvSpPr>
        <p:spPr>
          <a:xfrm>
            <a:off x="0" y="0"/>
            <a:ext cx="9144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Picture Placeholder 2"/>
          <p:cNvSpPr>
            <a:spLocks noGrp="1"/>
          </p:cNvSpPr>
          <p:nvPr>
            <p:ph type="pic" idx="12" hasCustomPrompt="1"/>
          </p:nvPr>
        </p:nvSpPr>
        <p:spPr>
          <a:xfrm>
            <a:off x="467544" y="339502"/>
            <a:ext cx="3312128" cy="2808072"/>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8" name="Picture Placeholder 2"/>
          <p:cNvSpPr>
            <a:spLocks noGrp="1"/>
          </p:cNvSpPr>
          <p:nvPr>
            <p:ph type="pic" idx="13" hasCustomPrompt="1"/>
          </p:nvPr>
        </p:nvSpPr>
        <p:spPr>
          <a:xfrm>
            <a:off x="3995936" y="339502"/>
            <a:ext cx="4680520" cy="133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9" name="Picture Placeholder 2"/>
          <p:cNvSpPr>
            <a:spLocks noGrp="1"/>
          </p:cNvSpPr>
          <p:nvPr>
            <p:ph type="pic" idx="14" hasCustomPrompt="1"/>
          </p:nvPr>
        </p:nvSpPr>
        <p:spPr>
          <a:xfrm>
            <a:off x="3995936" y="1815574"/>
            <a:ext cx="1440000" cy="133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2" name="Picture Placeholder 2"/>
          <p:cNvSpPr>
            <a:spLocks noGrp="1"/>
          </p:cNvSpPr>
          <p:nvPr>
            <p:ph type="pic" idx="15" hasCustomPrompt="1"/>
          </p:nvPr>
        </p:nvSpPr>
        <p:spPr>
          <a:xfrm>
            <a:off x="5616196" y="1815574"/>
            <a:ext cx="1440000" cy="133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3" name="Picture Placeholder 2"/>
          <p:cNvSpPr>
            <a:spLocks noGrp="1"/>
          </p:cNvSpPr>
          <p:nvPr>
            <p:ph type="pic" idx="16" hasCustomPrompt="1"/>
          </p:nvPr>
        </p:nvSpPr>
        <p:spPr>
          <a:xfrm>
            <a:off x="7236456" y="1815574"/>
            <a:ext cx="1440000" cy="133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6524261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hapes sets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242646" y="92609"/>
            <a:ext cx="8679898" cy="543185"/>
          </a:xfrm>
          <a:prstGeom prst="rect">
            <a:avLst/>
          </a:prstGeom>
        </p:spPr>
        <p:txBody>
          <a:bodyPr anchor="ctr"/>
          <a:lstStyle>
            <a:lvl1pPr marL="0" indent="0" algn="ctr">
              <a:buNone/>
              <a:defRPr sz="4050" b="0" baseline="0">
                <a:solidFill>
                  <a:schemeClr val="tx1">
                    <a:lumMod val="85000"/>
                    <a:lumOff val="15000"/>
                  </a:schemeClr>
                </a:solidFill>
                <a:latin typeface="+mj-lt"/>
                <a:cs typeface="Arial" pitchFamily="34" charset="0"/>
              </a:defRPr>
            </a:lvl1pPr>
          </a:lstStyle>
          <a:p>
            <a:r>
              <a:rPr lang="en-US" altLang="ko-KR" dirty="0"/>
              <a:t>Fully Editable Shapes</a:t>
            </a:r>
          </a:p>
        </p:txBody>
      </p:sp>
    </p:spTree>
    <p:extLst>
      <p:ext uri="{BB962C8B-B14F-4D97-AF65-F5344CB8AC3E}">
        <p14:creationId xmlns:p14="http://schemas.microsoft.com/office/powerpoint/2010/main" val="31069092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 se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ICON SETS LAYOUT</a:t>
            </a:r>
          </a:p>
        </p:txBody>
      </p:sp>
      <p:sp>
        <p:nvSpPr>
          <p:cNvPr id="11" name="Rounded Rectangle 10"/>
          <p:cNvSpPr/>
          <p:nvPr userDrawn="1"/>
        </p:nvSpPr>
        <p:spPr>
          <a:xfrm>
            <a:off x="354008" y="1131589"/>
            <a:ext cx="2849840" cy="364917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7" name="Rounded Rectangle 16"/>
          <p:cNvSpPr/>
          <p:nvPr userDrawn="1"/>
        </p:nvSpPr>
        <p:spPr>
          <a:xfrm>
            <a:off x="531932" y="1347500"/>
            <a:ext cx="108520" cy="3240473"/>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sp>
        <p:nvSpPr>
          <p:cNvPr id="18" name="Half Frame 17"/>
          <p:cNvSpPr/>
          <p:nvPr userDrawn="1"/>
        </p:nvSpPr>
        <p:spPr>
          <a:xfrm rot="5400000">
            <a:off x="2592642" y="1238201"/>
            <a:ext cx="502331" cy="502331"/>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Tree>
    <p:extLst>
      <p:ext uri="{BB962C8B-B14F-4D97-AF65-F5344CB8AC3E}">
        <p14:creationId xmlns:p14="http://schemas.microsoft.com/office/powerpoint/2010/main" val="738182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ontents slide layout">
    <p:bg>
      <p:bgPr>
        <a:gradFill>
          <a:gsLst>
            <a:gs pos="0">
              <a:schemeClr val="accent1"/>
            </a:gs>
            <a:gs pos="27000">
              <a:schemeClr val="accent1">
                <a:lumMod val="70000"/>
                <a:lumOff val="30000"/>
              </a:schemeClr>
            </a:gs>
            <a:gs pos="50000">
              <a:schemeClr val="accent1">
                <a:lumMod val="60000"/>
                <a:lumOff val="40000"/>
              </a:schemeClr>
            </a:gs>
            <a:gs pos="73000">
              <a:schemeClr val="accent1">
                <a:lumMod val="70000"/>
                <a:lumOff val="30000"/>
              </a:schemeClr>
            </a:gs>
            <a:gs pos="100000">
              <a:schemeClr val="accent1"/>
            </a:gs>
          </a:gsLst>
          <a:lin ang="16200000" scaled="1"/>
        </a:gradFill>
        <a:effectLst/>
      </p:bgPr>
    </p:bg>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242647" y="254632"/>
            <a:ext cx="8679898" cy="543185"/>
          </a:xfrm>
          <a:prstGeom prst="rect">
            <a:avLst/>
          </a:prstGeom>
        </p:spPr>
        <p:txBody>
          <a:bodyPr anchor="ctr"/>
          <a:lstStyle>
            <a:lvl1pPr marL="0" indent="0" algn="ctr">
              <a:buNone/>
              <a:defRPr sz="4050" b="0" baseline="0">
                <a:solidFill>
                  <a:schemeClr val="bg1"/>
                </a:solidFill>
                <a:latin typeface="+mj-lt"/>
                <a:cs typeface="Arial" pitchFamily="34" charset="0"/>
              </a:defRPr>
            </a:lvl1pPr>
          </a:lstStyle>
          <a:p>
            <a:pPr lvl="0"/>
            <a:r>
              <a:rPr lang="en-US" altLang="ko-KR" dirty="0"/>
              <a:t>BASIC LAYOUT</a:t>
            </a:r>
          </a:p>
        </p:txBody>
      </p:sp>
      <p:grpSp>
        <p:nvGrpSpPr>
          <p:cNvPr id="3" name="Group 2">
            <a:extLst>
              <a:ext uri="{FF2B5EF4-FFF2-40B4-BE49-F238E27FC236}">
                <a16:creationId xmlns:a16="http://schemas.microsoft.com/office/drawing/2014/main" id="{454882A4-F510-43D0-BF52-907BCEB4D24C}"/>
              </a:ext>
            </a:extLst>
          </p:cNvPr>
          <p:cNvGrpSpPr/>
          <p:nvPr userDrawn="1"/>
        </p:nvGrpSpPr>
        <p:grpSpPr>
          <a:xfrm>
            <a:off x="-74236" y="-78262"/>
            <a:ext cx="9306190" cy="5284082"/>
            <a:chOff x="-98982" y="-104349"/>
            <a:chExt cx="12408253" cy="7045442"/>
          </a:xfrm>
          <a:solidFill>
            <a:schemeClr val="bg1">
              <a:alpha val="10000"/>
            </a:schemeClr>
          </a:solidFill>
        </p:grpSpPr>
        <p:cxnSp>
          <p:nvCxnSpPr>
            <p:cNvPr id="4" name="Straight Connector 3">
              <a:extLst>
                <a:ext uri="{FF2B5EF4-FFF2-40B4-BE49-F238E27FC236}">
                  <a16:creationId xmlns:a16="http://schemas.microsoft.com/office/drawing/2014/main" id="{99E0C0E5-C089-4251-BF21-D2ECD3DEF6A6}"/>
                </a:ext>
              </a:extLst>
            </p:cNvPr>
            <p:cNvCxnSpPr>
              <a:cxnSpLocks/>
              <a:stCxn id="67" idx="7"/>
              <a:endCxn id="65" idx="2"/>
            </p:cNvCxnSpPr>
            <p:nvPr userDrawn="1"/>
          </p:nvCxnSpPr>
          <p:spPr>
            <a:xfrm>
              <a:off x="1584504" y="1905029"/>
              <a:ext cx="1703016" cy="94442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9689D931-640E-4CAB-AA5C-F5E362B8F022}"/>
                </a:ext>
              </a:extLst>
            </p:cNvPr>
            <p:cNvCxnSpPr>
              <a:cxnSpLocks/>
              <a:stCxn id="65" idx="4"/>
              <a:endCxn id="84" idx="1"/>
            </p:cNvCxnSpPr>
            <p:nvPr userDrawn="1"/>
          </p:nvCxnSpPr>
          <p:spPr>
            <a:xfrm flipV="1">
              <a:off x="3427782" y="2205662"/>
              <a:ext cx="482924" cy="570075"/>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E6E4CD4-EA59-4E46-A35E-E884F32DDA04}"/>
                </a:ext>
              </a:extLst>
            </p:cNvPr>
            <p:cNvCxnSpPr>
              <a:cxnSpLocks/>
              <a:stCxn id="70" idx="2"/>
              <a:endCxn id="82" idx="6"/>
            </p:cNvCxnSpPr>
            <p:nvPr userDrawn="1"/>
          </p:nvCxnSpPr>
          <p:spPr>
            <a:xfrm flipH="1">
              <a:off x="4004116" y="998896"/>
              <a:ext cx="1032867" cy="414493"/>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7C3F0306-26D9-4F4E-95E6-630AA5BDAA55}"/>
                </a:ext>
              </a:extLst>
            </p:cNvPr>
            <p:cNvCxnSpPr>
              <a:cxnSpLocks/>
              <a:stCxn id="84" idx="5"/>
              <a:endCxn id="70" idx="1"/>
            </p:cNvCxnSpPr>
            <p:nvPr userDrawn="1"/>
          </p:nvCxnSpPr>
          <p:spPr>
            <a:xfrm flipV="1">
              <a:off x="4016342" y="1082390"/>
              <a:ext cx="1055225" cy="101763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BABD4605-80AD-4825-8D50-CDB858A7A5D6}"/>
                </a:ext>
              </a:extLst>
            </p:cNvPr>
            <p:cNvCxnSpPr>
              <a:cxnSpLocks/>
              <a:stCxn id="65" idx="5"/>
              <a:endCxn id="83" idx="1"/>
            </p:cNvCxnSpPr>
            <p:nvPr userDrawn="1"/>
          </p:nvCxnSpPr>
          <p:spPr>
            <a:xfrm flipV="1">
              <a:off x="3493690" y="2247314"/>
              <a:ext cx="1466461" cy="583287"/>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2BB1D53-89B6-481A-A407-8D5C02288A6A}"/>
                </a:ext>
              </a:extLst>
            </p:cNvPr>
            <p:cNvCxnSpPr>
              <a:cxnSpLocks/>
              <a:stCxn id="70" idx="0"/>
              <a:endCxn id="83" idx="4"/>
            </p:cNvCxnSpPr>
            <p:nvPr userDrawn="1"/>
          </p:nvCxnSpPr>
          <p:spPr>
            <a:xfrm flipH="1">
              <a:off x="5012969" y="1116974"/>
              <a:ext cx="142092" cy="100282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393E11F-580C-459F-AFA0-F9EF1C6AC237}"/>
                </a:ext>
              </a:extLst>
            </p:cNvPr>
            <p:cNvCxnSpPr>
              <a:cxnSpLocks/>
              <a:stCxn id="84" idx="3"/>
              <a:endCxn id="82" idx="0"/>
            </p:cNvCxnSpPr>
            <p:nvPr userDrawn="1"/>
          </p:nvCxnSpPr>
          <p:spPr>
            <a:xfrm flipH="1" flipV="1">
              <a:off x="3892072" y="1525433"/>
              <a:ext cx="18633" cy="574593"/>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9693F68-AB8C-4840-9B26-918A9271771B}"/>
                </a:ext>
              </a:extLst>
            </p:cNvPr>
            <p:cNvCxnSpPr>
              <a:cxnSpLocks/>
              <a:stCxn id="190" idx="7"/>
              <a:endCxn id="72" idx="1"/>
            </p:cNvCxnSpPr>
            <p:nvPr userDrawn="1"/>
          </p:nvCxnSpPr>
          <p:spPr>
            <a:xfrm flipV="1">
              <a:off x="5140075" y="2350975"/>
              <a:ext cx="1066308" cy="55274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6138786-E79A-468B-8865-501F9254B2CD}"/>
                </a:ext>
              </a:extLst>
            </p:cNvPr>
            <p:cNvCxnSpPr>
              <a:cxnSpLocks/>
              <a:stCxn id="70" idx="7"/>
              <a:endCxn id="72" idx="3"/>
            </p:cNvCxnSpPr>
            <p:nvPr userDrawn="1"/>
          </p:nvCxnSpPr>
          <p:spPr>
            <a:xfrm>
              <a:off x="5238555" y="1082390"/>
              <a:ext cx="967828" cy="111013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59B77E1-2BE3-49E8-BDD1-97A0D98305AD}"/>
                </a:ext>
              </a:extLst>
            </p:cNvPr>
            <p:cNvCxnSpPr>
              <a:cxnSpLocks/>
              <a:stCxn id="69" idx="3"/>
            </p:cNvCxnSpPr>
            <p:nvPr userDrawn="1"/>
          </p:nvCxnSpPr>
          <p:spPr>
            <a:xfrm flipH="1" flipV="1">
              <a:off x="3211650" y="18443"/>
              <a:ext cx="498790" cy="582890"/>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A6E64F4-363E-43A1-B54D-9DF9BA7B4C29}"/>
                </a:ext>
              </a:extLst>
            </p:cNvPr>
            <p:cNvCxnSpPr>
              <a:cxnSpLocks/>
              <a:stCxn id="84" idx="6"/>
              <a:endCxn id="83" idx="2"/>
            </p:cNvCxnSpPr>
            <p:nvPr userDrawn="1"/>
          </p:nvCxnSpPr>
          <p:spPr>
            <a:xfrm>
              <a:off x="4038220" y="2152844"/>
              <a:ext cx="900054" cy="41652"/>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904CF09-3E8F-49C7-8508-DE49B8B0CA7D}"/>
                </a:ext>
              </a:extLst>
            </p:cNvPr>
            <p:cNvCxnSpPr>
              <a:cxnSpLocks/>
              <a:stCxn id="69" idx="0"/>
              <a:endCxn id="82" idx="4"/>
            </p:cNvCxnSpPr>
            <p:nvPr userDrawn="1"/>
          </p:nvCxnSpPr>
          <p:spPr>
            <a:xfrm>
              <a:off x="3789668" y="792604"/>
              <a:ext cx="102405" cy="50874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0FF84F9-9C10-4490-8CC7-9EC65C1B0AE3}"/>
                </a:ext>
              </a:extLst>
            </p:cNvPr>
            <p:cNvCxnSpPr>
              <a:cxnSpLocks/>
              <a:stCxn id="83" idx="6"/>
              <a:endCxn id="72" idx="2"/>
            </p:cNvCxnSpPr>
            <p:nvPr userDrawn="1"/>
          </p:nvCxnSpPr>
          <p:spPr>
            <a:xfrm>
              <a:off x="5087665" y="2194496"/>
              <a:ext cx="1085901" cy="77252"/>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6482F58-A650-41BF-8F7A-4A56C83AF9FA}"/>
                </a:ext>
              </a:extLst>
            </p:cNvPr>
            <p:cNvCxnSpPr>
              <a:cxnSpLocks/>
              <a:stCxn id="71" idx="0"/>
              <a:endCxn id="72" idx="4"/>
            </p:cNvCxnSpPr>
            <p:nvPr userDrawn="1"/>
          </p:nvCxnSpPr>
          <p:spPr>
            <a:xfrm>
              <a:off x="6243041" y="1291086"/>
              <a:ext cx="42569" cy="86861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3954BD0-A6C4-425F-988D-D05C7F33C2CD}"/>
                </a:ext>
              </a:extLst>
            </p:cNvPr>
            <p:cNvCxnSpPr>
              <a:cxnSpLocks/>
              <a:stCxn id="74" idx="1"/>
              <a:endCxn id="72" idx="5"/>
            </p:cNvCxnSpPr>
            <p:nvPr userDrawn="1"/>
          </p:nvCxnSpPr>
          <p:spPr>
            <a:xfrm flipH="1">
              <a:off x="6364837" y="570689"/>
              <a:ext cx="1332558" cy="1621832"/>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C9694B5-FDE2-48CB-BFE9-C1C1B092CA50}"/>
                </a:ext>
              </a:extLst>
            </p:cNvPr>
            <p:cNvCxnSpPr>
              <a:cxnSpLocks/>
              <a:stCxn id="74" idx="0"/>
              <a:endCxn id="73" idx="4"/>
            </p:cNvCxnSpPr>
            <p:nvPr userDrawn="1"/>
          </p:nvCxnSpPr>
          <p:spPr>
            <a:xfrm flipH="1">
              <a:off x="7737803" y="592567"/>
              <a:ext cx="12410" cy="1017569"/>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53B70AC-F1CC-4F46-AB60-6C054B079D75}"/>
                </a:ext>
              </a:extLst>
            </p:cNvPr>
            <p:cNvCxnSpPr>
              <a:cxnSpLocks/>
              <a:stCxn id="73" idx="2"/>
              <a:endCxn id="72" idx="6"/>
            </p:cNvCxnSpPr>
            <p:nvPr userDrawn="1"/>
          </p:nvCxnSpPr>
          <p:spPr>
            <a:xfrm flipH="1">
              <a:off x="6397654" y="1722181"/>
              <a:ext cx="1228105" cy="549567"/>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CEBA4E2-6321-4FC5-AEDF-BA96B02CB26C}"/>
                </a:ext>
              </a:extLst>
            </p:cNvPr>
            <p:cNvCxnSpPr>
              <a:cxnSpLocks/>
              <a:stCxn id="73" idx="7"/>
              <a:endCxn id="213" idx="5"/>
            </p:cNvCxnSpPr>
            <p:nvPr userDrawn="1"/>
          </p:nvCxnSpPr>
          <p:spPr>
            <a:xfrm>
              <a:off x="7817030" y="1801408"/>
              <a:ext cx="1649913" cy="110528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0B3FB84-2305-4C37-9F79-B34D4D273AE4}"/>
                </a:ext>
              </a:extLst>
            </p:cNvPr>
            <p:cNvCxnSpPr>
              <a:cxnSpLocks/>
              <a:stCxn id="73" idx="6"/>
              <a:endCxn id="80" idx="2"/>
            </p:cNvCxnSpPr>
            <p:nvPr userDrawn="1"/>
          </p:nvCxnSpPr>
          <p:spPr>
            <a:xfrm flipV="1">
              <a:off x="7849847" y="1627721"/>
              <a:ext cx="1344785" cy="94459"/>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357324A-5B28-4DB4-A81C-EECA1D9ED5AC}"/>
                </a:ext>
              </a:extLst>
            </p:cNvPr>
            <p:cNvCxnSpPr>
              <a:cxnSpLocks/>
              <a:stCxn id="80" idx="7"/>
              <a:endCxn id="81" idx="3"/>
            </p:cNvCxnSpPr>
            <p:nvPr userDrawn="1"/>
          </p:nvCxnSpPr>
          <p:spPr>
            <a:xfrm>
              <a:off x="9385903" y="1706948"/>
              <a:ext cx="910362" cy="84606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4A3F1A9-1265-40D5-B7B0-2DE9C9E23F92}"/>
                </a:ext>
              </a:extLst>
            </p:cNvPr>
            <p:cNvCxnSpPr>
              <a:cxnSpLocks/>
              <a:stCxn id="66" idx="0"/>
              <a:endCxn id="65" idx="3"/>
            </p:cNvCxnSpPr>
            <p:nvPr userDrawn="1"/>
          </p:nvCxnSpPr>
          <p:spPr>
            <a:xfrm>
              <a:off x="2865686" y="1745404"/>
              <a:ext cx="476698" cy="103814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85F5B74-8B9D-4FE9-A44A-0BB2A9DAA0E5}"/>
                </a:ext>
              </a:extLst>
            </p:cNvPr>
            <p:cNvCxnSpPr>
              <a:cxnSpLocks/>
              <a:stCxn id="82" idx="2"/>
              <a:endCxn id="66" idx="6"/>
            </p:cNvCxnSpPr>
            <p:nvPr userDrawn="1"/>
          </p:nvCxnSpPr>
          <p:spPr>
            <a:xfrm flipH="1">
              <a:off x="2983764" y="1413389"/>
              <a:ext cx="796264" cy="213937"/>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377FB540-7001-45F6-843E-012E23A3D13F}"/>
                </a:ext>
              </a:extLst>
            </p:cNvPr>
            <p:cNvCxnSpPr>
              <a:cxnSpLocks/>
              <a:stCxn id="69" idx="1"/>
              <a:endCxn id="66" idx="5"/>
            </p:cNvCxnSpPr>
            <p:nvPr userDrawn="1"/>
          </p:nvCxnSpPr>
          <p:spPr>
            <a:xfrm flipH="1">
              <a:off x="2949180" y="759787"/>
              <a:ext cx="761261" cy="784045"/>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90D9DB9-7700-437A-BA47-CE48810A501E}"/>
                </a:ext>
              </a:extLst>
            </p:cNvPr>
            <p:cNvCxnSpPr>
              <a:cxnSpLocks/>
              <a:stCxn id="68" idx="7"/>
              <a:endCxn id="66" idx="3"/>
            </p:cNvCxnSpPr>
            <p:nvPr userDrawn="1"/>
          </p:nvCxnSpPr>
          <p:spPr>
            <a:xfrm>
              <a:off x="2026273" y="811101"/>
              <a:ext cx="755920" cy="73273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D962945-54D7-4A02-B03F-516E76E9BFC1}"/>
                </a:ext>
              </a:extLst>
            </p:cNvPr>
            <p:cNvCxnSpPr>
              <a:cxnSpLocks/>
              <a:stCxn id="67" idx="6"/>
              <a:endCxn id="66" idx="2"/>
            </p:cNvCxnSpPr>
            <p:nvPr userDrawn="1"/>
          </p:nvCxnSpPr>
          <p:spPr>
            <a:xfrm flipV="1">
              <a:off x="1617321" y="1627326"/>
              <a:ext cx="1130287" cy="19847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A438DB8-FFBC-49EE-A010-82CB5A1F81E4}"/>
                </a:ext>
              </a:extLst>
            </p:cNvPr>
            <p:cNvCxnSpPr>
              <a:cxnSpLocks/>
              <a:stCxn id="87" idx="7"/>
              <a:endCxn id="67" idx="3"/>
            </p:cNvCxnSpPr>
            <p:nvPr userDrawn="1"/>
          </p:nvCxnSpPr>
          <p:spPr>
            <a:xfrm>
              <a:off x="562732" y="991183"/>
              <a:ext cx="863318" cy="75539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803500E-ABD2-463F-B543-C2D588A5F46D}"/>
                </a:ext>
              </a:extLst>
            </p:cNvPr>
            <p:cNvCxnSpPr>
              <a:cxnSpLocks/>
              <a:stCxn id="87" idx="6"/>
              <a:endCxn id="68" idx="2"/>
            </p:cNvCxnSpPr>
            <p:nvPr userDrawn="1"/>
          </p:nvCxnSpPr>
          <p:spPr>
            <a:xfrm flipV="1">
              <a:off x="584609" y="758283"/>
              <a:ext cx="1314149" cy="180082"/>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AE76178-7247-44B4-8313-BCF136FC7CA4}"/>
                </a:ext>
              </a:extLst>
            </p:cNvPr>
            <p:cNvCxnSpPr>
              <a:cxnSpLocks/>
              <a:stCxn id="87" idx="5"/>
            </p:cNvCxnSpPr>
            <p:nvPr userDrawn="1"/>
          </p:nvCxnSpPr>
          <p:spPr>
            <a:xfrm flipV="1">
              <a:off x="562732" y="7695"/>
              <a:ext cx="830501" cy="877852"/>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F7DB749-42EB-4F92-A305-2813ECBAC34B}"/>
                </a:ext>
              </a:extLst>
            </p:cNvPr>
            <p:cNvCxnSpPr>
              <a:cxnSpLocks/>
              <a:stCxn id="68" idx="4"/>
            </p:cNvCxnSpPr>
            <p:nvPr userDrawn="1"/>
          </p:nvCxnSpPr>
          <p:spPr>
            <a:xfrm flipH="1" flipV="1">
              <a:off x="1913190" y="8940"/>
              <a:ext cx="60264" cy="67464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9200A6D-6CF5-402C-B423-4ED63B70F104}"/>
                </a:ext>
              </a:extLst>
            </p:cNvPr>
            <p:cNvCxnSpPr>
              <a:cxnSpLocks/>
              <a:stCxn id="68" idx="5"/>
            </p:cNvCxnSpPr>
            <p:nvPr userDrawn="1"/>
          </p:nvCxnSpPr>
          <p:spPr>
            <a:xfrm flipV="1">
              <a:off x="2026273" y="21571"/>
              <a:ext cx="969507" cy="683893"/>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28CA664-50C6-45F0-8189-7B5D70AECDFF}"/>
                </a:ext>
              </a:extLst>
            </p:cNvPr>
            <p:cNvCxnSpPr>
              <a:cxnSpLocks/>
              <a:stCxn id="69" idx="5"/>
            </p:cNvCxnSpPr>
            <p:nvPr userDrawn="1"/>
          </p:nvCxnSpPr>
          <p:spPr>
            <a:xfrm flipV="1">
              <a:off x="3868895" y="-11241"/>
              <a:ext cx="430441" cy="61257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F24342D-A551-4836-9C1B-CBC2778523B2}"/>
                </a:ext>
              </a:extLst>
            </p:cNvPr>
            <p:cNvCxnSpPr>
              <a:cxnSpLocks/>
              <a:stCxn id="68" idx="6"/>
              <a:endCxn id="69" idx="2"/>
            </p:cNvCxnSpPr>
            <p:nvPr userDrawn="1"/>
          </p:nvCxnSpPr>
          <p:spPr>
            <a:xfrm flipV="1">
              <a:off x="2048150" y="680560"/>
              <a:ext cx="1629474" cy="77723"/>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696F3A6-92E8-486C-8AB3-DB14F5A781CB}"/>
                </a:ext>
              </a:extLst>
            </p:cNvPr>
            <p:cNvCxnSpPr>
              <a:cxnSpLocks/>
              <a:stCxn id="69" idx="6"/>
              <a:endCxn id="70" idx="3"/>
            </p:cNvCxnSpPr>
            <p:nvPr userDrawn="1"/>
          </p:nvCxnSpPr>
          <p:spPr>
            <a:xfrm>
              <a:off x="3901712" y="680560"/>
              <a:ext cx="1169856" cy="234842"/>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55302FDA-0DFB-4373-BA63-966EB75E458B}"/>
                </a:ext>
              </a:extLst>
            </p:cNvPr>
            <p:cNvCxnSpPr>
              <a:cxnSpLocks/>
              <a:stCxn id="71" idx="2"/>
              <a:endCxn id="70" idx="6"/>
            </p:cNvCxnSpPr>
            <p:nvPr userDrawn="1"/>
          </p:nvCxnSpPr>
          <p:spPr>
            <a:xfrm flipH="1" flipV="1">
              <a:off x="5273139" y="998896"/>
              <a:ext cx="895205" cy="21749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B9708C9-9EA6-444B-9493-C262C8587ECC}"/>
                </a:ext>
              </a:extLst>
            </p:cNvPr>
            <p:cNvCxnSpPr>
              <a:cxnSpLocks/>
              <a:stCxn id="92" idx="0"/>
              <a:endCxn id="70" idx="5"/>
            </p:cNvCxnSpPr>
            <p:nvPr userDrawn="1"/>
          </p:nvCxnSpPr>
          <p:spPr>
            <a:xfrm flipH="1">
              <a:off x="5238555" y="-6145"/>
              <a:ext cx="1269576" cy="921547"/>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AD6997E-7D28-4871-A104-66870508E0C9}"/>
                </a:ext>
              </a:extLst>
            </p:cNvPr>
            <p:cNvCxnSpPr>
              <a:cxnSpLocks/>
              <a:endCxn id="70" idx="4"/>
            </p:cNvCxnSpPr>
            <p:nvPr userDrawn="1"/>
          </p:nvCxnSpPr>
          <p:spPr>
            <a:xfrm>
              <a:off x="4883094" y="-29536"/>
              <a:ext cx="271967" cy="91035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E06250FD-E7E1-489D-BF99-F26F40F2185A}"/>
                </a:ext>
              </a:extLst>
            </p:cNvPr>
            <p:cNvCxnSpPr>
              <a:cxnSpLocks/>
              <a:stCxn id="92" idx="2"/>
              <a:endCxn id="71" idx="4"/>
            </p:cNvCxnSpPr>
            <p:nvPr userDrawn="1"/>
          </p:nvCxnSpPr>
          <p:spPr>
            <a:xfrm flipH="1">
              <a:off x="6243041" y="-5452"/>
              <a:ext cx="339634" cy="114714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6386406-AF45-4243-A3CE-B999B3173187}"/>
                </a:ext>
              </a:extLst>
            </p:cNvPr>
            <p:cNvCxnSpPr>
              <a:cxnSpLocks/>
              <a:stCxn id="74" idx="2"/>
              <a:endCxn id="71" idx="6"/>
            </p:cNvCxnSpPr>
            <p:nvPr userDrawn="1"/>
          </p:nvCxnSpPr>
          <p:spPr>
            <a:xfrm flipH="1">
              <a:off x="6317737" y="517871"/>
              <a:ext cx="1357780" cy="698519"/>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D5006CB-5DF2-40B6-AB81-F281A518FBE2}"/>
                </a:ext>
              </a:extLst>
            </p:cNvPr>
            <p:cNvCxnSpPr>
              <a:cxnSpLocks/>
              <a:stCxn id="74" idx="4"/>
            </p:cNvCxnSpPr>
            <p:nvPr userDrawn="1"/>
          </p:nvCxnSpPr>
          <p:spPr>
            <a:xfrm flipV="1">
              <a:off x="7750213" y="54467"/>
              <a:ext cx="93642" cy="38870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8F478A5C-E9DE-4BD4-9302-9047B1E37831}"/>
                </a:ext>
              </a:extLst>
            </p:cNvPr>
            <p:cNvCxnSpPr>
              <a:cxnSpLocks/>
              <a:stCxn id="75" idx="3"/>
            </p:cNvCxnSpPr>
            <p:nvPr userDrawn="1"/>
          </p:nvCxnSpPr>
          <p:spPr>
            <a:xfrm flipH="1" flipV="1">
              <a:off x="8652184" y="-11241"/>
              <a:ext cx="511421" cy="35677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ECB0265-7B67-45B3-907F-D5C57FD12A8F}"/>
                </a:ext>
              </a:extLst>
            </p:cNvPr>
            <p:cNvCxnSpPr>
              <a:cxnSpLocks/>
              <a:stCxn id="75" idx="2"/>
              <a:endCxn id="74" idx="6"/>
            </p:cNvCxnSpPr>
            <p:nvPr userDrawn="1"/>
          </p:nvCxnSpPr>
          <p:spPr>
            <a:xfrm flipH="1">
              <a:off x="7824909" y="424760"/>
              <a:ext cx="1305879" cy="9311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9BEBDC40-4F04-43AF-9235-511BD8991CB4}"/>
                </a:ext>
              </a:extLst>
            </p:cNvPr>
            <p:cNvCxnSpPr>
              <a:cxnSpLocks/>
              <a:stCxn id="80" idx="4"/>
              <a:endCxn id="75" idx="0"/>
            </p:cNvCxnSpPr>
            <p:nvPr userDrawn="1"/>
          </p:nvCxnSpPr>
          <p:spPr>
            <a:xfrm flipH="1" flipV="1">
              <a:off x="9242832" y="536804"/>
              <a:ext cx="63844" cy="978873"/>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2E87124-017F-4B80-BBF3-C5E6623C9643}"/>
                </a:ext>
              </a:extLst>
            </p:cNvPr>
            <p:cNvCxnSpPr>
              <a:cxnSpLocks/>
              <a:stCxn id="79" idx="3"/>
              <a:endCxn id="75" idx="7"/>
            </p:cNvCxnSpPr>
            <p:nvPr userDrawn="1"/>
          </p:nvCxnSpPr>
          <p:spPr>
            <a:xfrm flipH="1" flipV="1">
              <a:off x="9322059" y="503987"/>
              <a:ext cx="1572968" cy="649673"/>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C5E3BE2-7AB8-41E7-9C15-663FD7F14828}"/>
                </a:ext>
              </a:extLst>
            </p:cNvPr>
            <p:cNvCxnSpPr>
              <a:cxnSpLocks/>
              <a:stCxn id="79" idx="2"/>
              <a:endCxn id="80" idx="6"/>
            </p:cNvCxnSpPr>
            <p:nvPr userDrawn="1"/>
          </p:nvCxnSpPr>
          <p:spPr>
            <a:xfrm flipH="1">
              <a:off x="9418720" y="1237716"/>
              <a:ext cx="1459318" cy="390005"/>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5C1AB090-AC6A-4791-B391-3C67723BCF34}"/>
                </a:ext>
              </a:extLst>
            </p:cNvPr>
            <p:cNvCxnSpPr>
              <a:cxnSpLocks/>
              <a:stCxn id="79" idx="1"/>
              <a:endCxn id="81" idx="4"/>
            </p:cNvCxnSpPr>
            <p:nvPr userDrawn="1"/>
          </p:nvCxnSpPr>
          <p:spPr>
            <a:xfrm flipH="1">
              <a:off x="10349083" y="1309164"/>
              <a:ext cx="576378" cy="1221967"/>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52B602A-BDBD-4CBD-BDBD-6A184FC089DB}"/>
                </a:ext>
              </a:extLst>
            </p:cNvPr>
            <p:cNvCxnSpPr>
              <a:cxnSpLocks/>
              <a:stCxn id="77" idx="1"/>
              <a:endCxn id="81" idx="5"/>
            </p:cNvCxnSpPr>
            <p:nvPr userDrawn="1"/>
          </p:nvCxnSpPr>
          <p:spPr>
            <a:xfrm flipH="1">
              <a:off x="10401901" y="1774673"/>
              <a:ext cx="1757220" cy="77833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581AAC1-C9B4-4FB1-A332-A98B8D5BF987}"/>
                </a:ext>
              </a:extLst>
            </p:cNvPr>
            <p:cNvCxnSpPr>
              <a:cxnSpLocks/>
              <a:stCxn id="77" idx="0"/>
              <a:endCxn id="78" idx="4"/>
            </p:cNvCxnSpPr>
            <p:nvPr userDrawn="1"/>
          </p:nvCxnSpPr>
          <p:spPr>
            <a:xfrm flipH="1">
              <a:off x="11893491" y="1806534"/>
              <a:ext cx="313099" cy="95753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07B566DE-9D94-4F86-89A4-DE48503D4F3D}"/>
                </a:ext>
              </a:extLst>
            </p:cNvPr>
            <p:cNvCxnSpPr>
              <a:cxnSpLocks/>
              <a:stCxn id="149" idx="7"/>
              <a:endCxn id="214" idx="1"/>
            </p:cNvCxnSpPr>
            <p:nvPr userDrawn="1"/>
          </p:nvCxnSpPr>
          <p:spPr>
            <a:xfrm flipH="1" flipV="1">
              <a:off x="8117425" y="3321916"/>
              <a:ext cx="642685" cy="1106117"/>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C9EF17E2-DCC8-4568-A56B-F26932E26F28}"/>
                </a:ext>
              </a:extLst>
            </p:cNvPr>
            <p:cNvCxnSpPr>
              <a:cxnSpLocks/>
              <a:endCxn id="76" idx="6"/>
            </p:cNvCxnSpPr>
            <p:nvPr userDrawn="1"/>
          </p:nvCxnSpPr>
          <p:spPr>
            <a:xfrm flipH="1">
              <a:off x="11941804" y="350882"/>
              <a:ext cx="294325" cy="0"/>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0BC42C58-82B0-4062-96E5-3CE45ABB01D2}"/>
                </a:ext>
              </a:extLst>
            </p:cNvPr>
            <p:cNvCxnSpPr>
              <a:cxnSpLocks/>
              <a:stCxn id="149" idx="0"/>
              <a:endCxn id="213" idx="3"/>
            </p:cNvCxnSpPr>
            <p:nvPr userDrawn="1"/>
          </p:nvCxnSpPr>
          <p:spPr>
            <a:xfrm flipV="1">
              <a:off x="8839337" y="3056346"/>
              <a:ext cx="575543" cy="1338870"/>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6B1E2D3-CC37-43DB-B224-CF094AE87BEF}"/>
                </a:ext>
              </a:extLst>
            </p:cNvPr>
            <p:cNvCxnSpPr>
              <a:cxnSpLocks/>
              <a:stCxn id="161" idx="0"/>
              <a:endCxn id="212" idx="0"/>
            </p:cNvCxnSpPr>
            <p:nvPr userDrawn="1"/>
          </p:nvCxnSpPr>
          <p:spPr>
            <a:xfrm flipH="1" flipV="1">
              <a:off x="10593831" y="3434127"/>
              <a:ext cx="970340" cy="1116672"/>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868B794B-5012-469D-A5E4-E2AA74C2B613}"/>
                </a:ext>
              </a:extLst>
            </p:cNvPr>
            <p:cNvCxnSpPr>
              <a:cxnSpLocks/>
              <a:stCxn id="161" idx="1"/>
              <a:endCxn id="78" idx="0"/>
            </p:cNvCxnSpPr>
            <p:nvPr userDrawn="1"/>
          </p:nvCxnSpPr>
          <p:spPr>
            <a:xfrm flipV="1">
              <a:off x="11616989" y="2983008"/>
              <a:ext cx="228732" cy="1589669"/>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FD042018-CBEB-425E-8BB1-B6881355BD02}"/>
                </a:ext>
              </a:extLst>
            </p:cNvPr>
            <p:cNvCxnSpPr>
              <a:cxnSpLocks/>
              <a:stCxn id="78" idx="2"/>
              <a:endCxn id="81" idx="6"/>
            </p:cNvCxnSpPr>
            <p:nvPr userDrawn="1"/>
          </p:nvCxnSpPr>
          <p:spPr>
            <a:xfrm flipH="1" flipV="1">
              <a:off x="10423779" y="2605827"/>
              <a:ext cx="1336358" cy="243827"/>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6E5E3E0-873C-49B6-86D4-AA387C791319}"/>
                </a:ext>
              </a:extLst>
            </p:cNvPr>
            <p:cNvCxnSpPr>
              <a:cxnSpLocks/>
              <a:stCxn id="77" idx="2"/>
              <a:endCxn id="79" idx="6"/>
            </p:cNvCxnSpPr>
            <p:nvPr userDrawn="1"/>
          </p:nvCxnSpPr>
          <p:spPr>
            <a:xfrm flipH="1" flipV="1">
              <a:off x="11097954" y="1194675"/>
              <a:ext cx="1050131" cy="52390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576F6C5-8F99-49FB-928A-E066EDA8EC78}"/>
                </a:ext>
              </a:extLst>
            </p:cNvPr>
            <p:cNvCxnSpPr>
              <a:cxnSpLocks/>
              <a:stCxn id="76" idx="1"/>
              <a:endCxn id="79" idx="5"/>
            </p:cNvCxnSpPr>
            <p:nvPr userDrawn="1"/>
          </p:nvCxnSpPr>
          <p:spPr>
            <a:xfrm flipH="1">
              <a:off x="11050531" y="430109"/>
              <a:ext cx="700002" cy="693117"/>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0FB790A7-38D6-421F-98F2-8A64F65A8C35}"/>
                </a:ext>
              </a:extLst>
            </p:cNvPr>
            <p:cNvCxnSpPr>
              <a:cxnSpLocks/>
              <a:stCxn id="76" idx="3"/>
              <a:endCxn id="93" idx="1"/>
            </p:cNvCxnSpPr>
            <p:nvPr userDrawn="1"/>
          </p:nvCxnSpPr>
          <p:spPr>
            <a:xfrm flipH="1" flipV="1">
              <a:off x="10480717" y="1658"/>
              <a:ext cx="1269816" cy="269997"/>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170814B4-C3F0-4ACA-A799-46E05D78DF1A}"/>
                </a:ext>
              </a:extLst>
            </p:cNvPr>
            <p:cNvCxnSpPr>
              <a:cxnSpLocks/>
              <a:stCxn id="79" idx="4"/>
              <a:endCxn id="93" idx="2"/>
            </p:cNvCxnSpPr>
            <p:nvPr userDrawn="1"/>
          </p:nvCxnSpPr>
          <p:spPr>
            <a:xfrm flipH="1" flipV="1">
              <a:off x="10368902" y="619"/>
              <a:ext cx="597574" cy="110561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76CBE476-BFF2-43F3-9FA3-68A0168CD2B3}"/>
                </a:ext>
              </a:extLst>
            </p:cNvPr>
            <p:cNvCxnSpPr>
              <a:cxnSpLocks/>
              <a:stCxn id="75" idx="5"/>
              <a:endCxn id="93" idx="0"/>
            </p:cNvCxnSpPr>
            <p:nvPr userDrawn="1"/>
          </p:nvCxnSpPr>
          <p:spPr>
            <a:xfrm flipV="1">
              <a:off x="9322059" y="-420"/>
              <a:ext cx="935027" cy="345953"/>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038B30D4-4CAF-42C9-BEBA-890C1F6EA145}"/>
                </a:ext>
              </a:extLst>
            </p:cNvPr>
            <p:cNvCxnSpPr>
              <a:cxnSpLocks/>
              <a:stCxn id="76" idx="7"/>
              <a:endCxn id="77" idx="3"/>
            </p:cNvCxnSpPr>
            <p:nvPr userDrawn="1"/>
          </p:nvCxnSpPr>
          <p:spPr>
            <a:xfrm>
              <a:off x="11908987" y="430109"/>
              <a:ext cx="270959" cy="124100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1A5EF37F-1534-40FF-9B41-11D888358ACF}"/>
                </a:ext>
              </a:extLst>
            </p:cNvPr>
            <p:cNvCxnSpPr>
              <a:cxnSpLocks/>
              <a:stCxn id="74" idx="7"/>
              <a:endCxn id="80" idx="3"/>
            </p:cNvCxnSpPr>
            <p:nvPr userDrawn="1"/>
          </p:nvCxnSpPr>
          <p:spPr>
            <a:xfrm>
              <a:off x="7803031" y="570690"/>
              <a:ext cx="1424418" cy="977805"/>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535D7B48-210B-4F14-A1F5-F34D253EC0D1}"/>
                </a:ext>
              </a:extLst>
            </p:cNvPr>
            <p:cNvCxnSpPr>
              <a:cxnSpLocks/>
              <a:endCxn id="76" idx="4"/>
            </p:cNvCxnSpPr>
            <p:nvPr userDrawn="1"/>
          </p:nvCxnSpPr>
          <p:spPr>
            <a:xfrm flipH="1">
              <a:off x="11829760" y="8940"/>
              <a:ext cx="14366" cy="22989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sp>
          <p:nvSpPr>
            <p:cNvPr id="65" name="Oval 64">
              <a:extLst>
                <a:ext uri="{FF2B5EF4-FFF2-40B4-BE49-F238E27FC236}">
                  <a16:creationId xmlns:a16="http://schemas.microsoft.com/office/drawing/2014/main" id="{1778CE64-8A34-4AB8-B8BC-1C83A21FD53B}"/>
                </a:ext>
              </a:extLst>
            </p:cNvPr>
            <p:cNvSpPr/>
            <p:nvPr userDrawn="1"/>
          </p:nvSpPr>
          <p:spPr>
            <a:xfrm rot="1036530" flipV="1">
              <a:off x="3282465" y="2770682"/>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Oval 65">
              <a:extLst>
                <a:ext uri="{FF2B5EF4-FFF2-40B4-BE49-F238E27FC236}">
                  <a16:creationId xmlns:a16="http://schemas.microsoft.com/office/drawing/2014/main" id="{5C1BD4B7-A32C-463B-90BE-D197EDC51866}"/>
                </a:ext>
              </a:extLst>
            </p:cNvPr>
            <p:cNvSpPr/>
            <p:nvPr userDrawn="1"/>
          </p:nvSpPr>
          <p:spPr>
            <a:xfrm flipV="1">
              <a:off x="2747608" y="1509248"/>
              <a:ext cx="236156" cy="236156"/>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Oval 66">
              <a:extLst>
                <a:ext uri="{FF2B5EF4-FFF2-40B4-BE49-F238E27FC236}">
                  <a16:creationId xmlns:a16="http://schemas.microsoft.com/office/drawing/2014/main" id="{D5B66207-1C6C-442B-9A34-78A42E11174D}"/>
                </a:ext>
              </a:extLst>
            </p:cNvPr>
            <p:cNvSpPr/>
            <p:nvPr userDrawn="1"/>
          </p:nvSpPr>
          <p:spPr>
            <a:xfrm flipV="1">
              <a:off x="1393233" y="1713758"/>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Oval 67">
              <a:extLst>
                <a:ext uri="{FF2B5EF4-FFF2-40B4-BE49-F238E27FC236}">
                  <a16:creationId xmlns:a16="http://schemas.microsoft.com/office/drawing/2014/main" id="{98E5A07C-15C7-479E-98C7-04219666C602}"/>
                </a:ext>
              </a:extLst>
            </p:cNvPr>
            <p:cNvSpPr>
              <a:spLocks noChangeAspect="1"/>
            </p:cNvSpPr>
            <p:nvPr userDrawn="1"/>
          </p:nvSpPr>
          <p:spPr>
            <a:xfrm flipV="1">
              <a:off x="1898758" y="683587"/>
              <a:ext cx="149392" cy="149392"/>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Oval 68">
              <a:extLst>
                <a:ext uri="{FF2B5EF4-FFF2-40B4-BE49-F238E27FC236}">
                  <a16:creationId xmlns:a16="http://schemas.microsoft.com/office/drawing/2014/main" id="{6665D991-0B38-4DAB-80A8-821716D6F6D8}"/>
                </a:ext>
              </a:extLst>
            </p:cNvPr>
            <p:cNvSpPr>
              <a:spLocks noChangeAspect="1"/>
            </p:cNvSpPr>
            <p:nvPr userDrawn="1"/>
          </p:nvSpPr>
          <p:spPr>
            <a:xfrm flipV="1">
              <a:off x="3677624" y="568516"/>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0" name="Oval 69">
              <a:extLst>
                <a:ext uri="{FF2B5EF4-FFF2-40B4-BE49-F238E27FC236}">
                  <a16:creationId xmlns:a16="http://schemas.microsoft.com/office/drawing/2014/main" id="{AA5B161B-23F7-4308-BB1A-2FBD63C758B0}"/>
                </a:ext>
              </a:extLst>
            </p:cNvPr>
            <p:cNvSpPr/>
            <p:nvPr userDrawn="1"/>
          </p:nvSpPr>
          <p:spPr>
            <a:xfrm flipV="1">
              <a:off x="5036983" y="880818"/>
              <a:ext cx="236156" cy="236156"/>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1" name="Oval 70">
              <a:extLst>
                <a:ext uri="{FF2B5EF4-FFF2-40B4-BE49-F238E27FC236}">
                  <a16:creationId xmlns:a16="http://schemas.microsoft.com/office/drawing/2014/main" id="{11F06911-3547-4C63-BB01-3A5B580B4DA0}"/>
                </a:ext>
              </a:extLst>
            </p:cNvPr>
            <p:cNvSpPr>
              <a:spLocks noChangeAspect="1"/>
            </p:cNvSpPr>
            <p:nvPr userDrawn="1"/>
          </p:nvSpPr>
          <p:spPr>
            <a:xfrm flipV="1">
              <a:off x="6168345" y="1141694"/>
              <a:ext cx="149392" cy="149392"/>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2" name="Oval 71">
              <a:extLst>
                <a:ext uri="{FF2B5EF4-FFF2-40B4-BE49-F238E27FC236}">
                  <a16:creationId xmlns:a16="http://schemas.microsoft.com/office/drawing/2014/main" id="{E9564CF0-2AA7-4D43-A7FA-E2F265BA6072}"/>
                </a:ext>
              </a:extLst>
            </p:cNvPr>
            <p:cNvSpPr/>
            <p:nvPr userDrawn="1"/>
          </p:nvSpPr>
          <p:spPr>
            <a:xfrm flipV="1">
              <a:off x="6173566" y="2159704"/>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3" name="Oval 72">
              <a:extLst>
                <a:ext uri="{FF2B5EF4-FFF2-40B4-BE49-F238E27FC236}">
                  <a16:creationId xmlns:a16="http://schemas.microsoft.com/office/drawing/2014/main" id="{BA7E5921-B898-4C41-B479-EBD60023EC70}"/>
                </a:ext>
              </a:extLst>
            </p:cNvPr>
            <p:cNvSpPr/>
            <p:nvPr userDrawn="1"/>
          </p:nvSpPr>
          <p:spPr>
            <a:xfrm flipV="1">
              <a:off x="7625759" y="1610137"/>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4" name="Oval 73">
              <a:extLst>
                <a:ext uri="{FF2B5EF4-FFF2-40B4-BE49-F238E27FC236}">
                  <a16:creationId xmlns:a16="http://schemas.microsoft.com/office/drawing/2014/main" id="{3E1607DA-9BAF-4737-A2F1-7FD39837F8DB}"/>
                </a:ext>
              </a:extLst>
            </p:cNvPr>
            <p:cNvSpPr>
              <a:spLocks noChangeAspect="1"/>
            </p:cNvSpPr>
            <p:nvPr userDrawn="1"/>
          </p:nvSpPr>
          <p:spPr>
            <a:xfrm flipV="1">
              <a:off x="7675517" y="443175"/>
              <a:ext cx="149392" cy="149392"/>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Oval 74">
              <a:extLst>
                <a:ext uri="{FF2B5EF4-FFF2-40B4-BE49-F238E27FC236}">
                  <a16:creationId xmlns:a16="http://schemas.microsoft.com/office/drawing/2014/main" id="{B76A5680-DC5A-4781-8CF7-437381489D74}"/>
                </a:ext>
              </a:extLst>
            </p:cNvPr>
            <p:cNvSpPr/>
            <p:nvPr userDrawn="1"/>
          </p:nvSpPr>
          <p:spPr>
            <a:xfrm flipV="1">
              <a:off x="9130788" y="312716"/>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6" name="Oval 75">
              <a:extLst>
                <a:ext uri="{FF2B5EF4-FFF2-40B4-BE49-F238E27FC236}">
                  <a16:creationId xmlns:a16="http://schemas.microsoft.com/office/drawing/2014/main" id="{4DE70953-16F3-4E12-824E-75C42AB65194}"/>
                </a:ext>
              </a:extLst>
            </p:cNvPr>
            <p:cNvSpPr/>
            <p:nvPr userDrawn="1"/>
          </p:nvSpPr>
          <p:spPr>
            <a:xfrm flipV="1">
              <a:off x="11717716" y="238838"/>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7" name="Oval 76">
              <a:extLst>
                <a:ext uri="{FF2B5EF4-FFF2-40B4-BE49-F238E27FC236}">
                  <a16:creationId xmlns:a16="http://schemas.microsoft.com/office/drawing/2014/main" id="{E7446F4E-D66A-4E22-8CFC-2A1B0809A646}"/>
                </a:ext>
              </a:extLst>
            </p:cNvPr>
            <p:cNvSpPr>
              <a:spLocks noChangeAspect="1"/>
            </p:cNvSpPr>
            <p:nvPr userDrawn="1"/>
          </p:nvSpPr>
          <p:spPr>
            <a:xfrm rot="682168" flipV="1">
              <a:off x="12146619" y="1658608"/>
              <a:ext cx="149392" cy="149392"/>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8" name="Oval 77">
              <a:extLst>
                <a:ext uri="{FF2B5EF4-FFF2-40B4-BE49-F238E27FC236}">
                  <a16:creationId xmlns:a16="http://schemas.microsoft.com/office/drawing/2014/main" id="{3064C410-472C-4D12-965D-2D6904A86B68}"/>
                </a:ext>
              </a:extLst>
            </p:cNvPr>
            <p:cNvSpPr/>
            <p:nvPr userDrawn="1"/>
          </p:nvSpPr>
          <p:spPr>
            <a:xfrm rot="738506" flipV="1">
              <a:off x="11757562" y="2761495"/>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9" name="Oval 78">
              <a:extLst>
                <a:ext uri="{FF2B5EF4-FFF2-40B4-BE49-F238E27FC236}">
                  <a16:creationId xmlns:a16="http://schemas.microsoft.com/office/drawing/2014/main" id="{F5DDD0D1-C519-43B4-816E-3999F4ADD46F}"/>
                </a:ext>
              </a:extLst>
            </p:cNvPr>
            <p:cNvSpPr/>
            <p:nvPr userDrawn="1"/>
          </p:nvSpPr>
          <p:spPr>
            <a:xfrm rot="20935587" flipV="1">
              <a:off x="10875952" y="1104151"/>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0" name="Oval 79">
              <a:extLst>
                <a:ext uri="{FF2B5EF4-FFF2-40B4-BE49-F238E27FC236}">
                  <a16:creationId xmlns:a16="http://schemas.microsoft.com/office/drawing/2014/main" id="{9C4A317F-2403-4DA8-AE82-2C3C04AFED90}"/>
                </a:ext>
              </a:extLst>
            </p:cNvPr>
            <p:cNvSpPr/>
            <p:nvPr userDrawn="1"/>
          </p:nvSpPr>
          <p:spPr>
            <a:xfrm flipV="1">
              <a:off x="9194632" y="1515677"/>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1" name="Oval 80">
              <a:extLst>
                <a:ext uri="{FF2B5EF4-FFF2-40B4-BE49-F238E27FC236}">
                  <a16:creationId xmlns:a16="http://schemas.microsoft.com/office/drawing/2014/main" id="{24476C86-B372-4E34-91F4-581B49882C64}"/>
                </a:ext>
              </a:extLst>
            </p:cNvPr>
            <p:cNvSpPr>
              <a:spLocks noChangeAspect="1"/>
            </p:cNvSpPr>
            <p:nvPr userDrawn="1"/>
          </p:nvSpPr>
          <p:spPr>
            <a:xfrm flipV="1">
              <a:off x="10274387" y="2531131"/>
              <a:ext cx="149392" cy="149392"/>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2" name="Oval 81">
              <a:extLst>
                <a:ext uri="{FF2B5EF4-FFF2-40B4-BE49-F238E27FC236}">
                  <a16:creationId xmlns:a16="http://schemas.microsoft.com/office/drawing/2014/main" id="{60C1A70E-562C-42DA-9944-2984CCF3C98E}"/>
                </a:ext>
              </a:extLst>
            </p:cNvPr>
            <p:cNvSpPr>
              <a:spLocks noChangeAspect="1"/>
            </p:cNvSpPr>
            <p:nvPr userDrawn="1"/>
          </p:nvSpPr>
          <p:spPr>
            <a:xfrm flipV="1">
              <a:off x="3780028" y="1301345"/>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Oval 82">
              <a:extLst>
                <a:ext uri="{FF2B5EF4-FFF2-40B4-BE49-F238E27FC236}">
                  <a16:creationId xmlns:a16="http://schemas.microsoft.com/office/drawing/2014/main" id="{DD46C8F2-C1CC-48B0-A0E7-CB547A874C56}"/>
                </a:ext>
              </a:extLst>
            </p:cNvPr>
            <p:cNvSpPr>
              <a:spLocks noChangeAspect="1"/>
            </p:cNvSpPr>
            <p:nvPr userDrawn="1"/>
          </p:nvSpPr>
          <p:spPr>
            <a:xfrm flipV="1">
              <a:off x="4938273" y="2119800"/>
              <a:ext cx="149392" cy="149392"/>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Oval 83">
              <a:extLst>
                <a:ext uri="{FF2B5EF4-FFF2-40B4-BE49-F238E27FC236}">
                  <a16:creationId xmlns:a16="http://schemas.microsoft.com/office/drawing/2014/main" id="{2CD91EBF-CCAE-4868-89B3-ACBCCDBF3852}"/>
                </a:ext>
              </a:extLst>
            </p:cNvPr>
            <p:cNvSpPr>
              <a:spLocks noChangeAspect="1"/>
            </p:cNvSpPr>
            <p:nvPr userDrawn="1"/>
          </p:nvSpPr>
          <p:spPr>
            <a:xfrm flipV="1">
              <a:off x="3888828" y="2078148"/>
              <a:ext cx="149392" cy="149392"/>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85" name="Straight Connector 84">
              <a:extLst>
                <a:ext uri="{FF2B5EF4-FFF2-40B4-BE49-F238E27FC236}">
                  <a16:creationId xmlns:a16="http://schemas.microsoft.com/office/drawing/2014/main" id="{F5AAB568-ABD6-49A5-A275-209A21BB6A02}"/>
                </a:ext>
              </a:extLst>
            </p:cNvPr>
            <p:cNvCxnSpPr>
              <a:cxnSpLocks/>
              <a:stCxn id="84" idx="2"/>
              <a:endCxn id="66" idx="7"/>
            </p:cNvCxnSpPr>
            <p:nvPr userDrawn="1"/>
          </p:nvCxnSpPr>
          <p:spPr>
            <a:xfrm flipH="1" flipV="1">
              <a:off x="2949180" y="1710820"/>
              <a:ext cx="939648" cy="442025"/>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8421EACF-F8B1-4121-8E4B-0D83DB34C24F}"/>
                </a:ext>
              </a:extLst>
            </p:cNvPr>
            <p:cNvCxnSpPr>
              <a:cxnSpLocks/>
              <a:stCxn id="67" idx="4"/>
              <a:endCxn id="68" idx="1"/>
            </p:cNvCxnSpPr>
            <p:nvPr userDrawn="1"/>
          </p:nvCxnSpPr>
          <p:spPr>
            <a:xfrm flipV="1">
              <a:off x="1505277" y="811101"/>
              <a:ext cx="415359" cy="902657"/>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sp>
          <p:nvSpPr>
            <p:cNvPr id="87" name="Oval 86">
              <a:extLst>
                <a:ext uri="{FF2B5EF4-FFF2-40B4-BE49-F238E27FC236}">
                  <a16:creationId xmlns:a16="http://schemas.microsoft.com/office/drawing/2014/main" id="{FD7A5A2F-679C-4E51-97B9-5CF49706EF79}"/>
                </a:ext>
              </a:extLst>
            </p:cNvPr>
            <p:cNvSpPr>
              <a:spLocks noChangeAspect="1"/>
            </p:cNvSpPr>
            <p:nvPr userDrawn="1"/>
          </p:nvSpPr>
          <p:spPr>
            <a:xfrm flipV="1">
              <a:off x="435217" y="863669"/>
              <a:ext cx="149392" cy="149392"/>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88" name="Straight Connector 87">
              <a:extLst>
                <a:ext uri="{FF2B5EF4-FFF2-40B4-BE49-F238E27FC236}">
                  <a16:creationId xmlns:a16="http://schemas.microsoft.com/office/drawing/2014/main" id="{2C4FCA5A-1A56-4AAA-B4F1-EE25A8E77332}"/>
                </a:ext>
              </a:extLst>
            </p:cNvPr>
            <p:cNvCxnSpPr>
              <a:cxnSpLocks/>
              <a:stCxn id="87" idx="3"/>
            </p:cNvCxnSpPr>
            <p:nvPr userDrawn="1"/>
          </p:nvCxnSpPr>
          <p:spPr>
            <a:xfrm flipH="1" flipV="1">
              <a:off x="14396" y="20999"/>
              <a:ext cx="442699" cy="86454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6525B815-0F8F-4A37-A110-AD08B57764AE}"/>
                </a:ext>
              </a:extLst>
            </p:cNvPr>
            <p:cNvCxnSpPr>
              <a:cxnSpLocks/>
              <a:stCxn id="87" idx="2"/>
            </p:cNvCxnSpPr>
            <p:nvPr userDrawn="1"/>
          </p:nvCxnSpPr>
          <p:spPr>
            <a:xfrm flipH="1" flipV="1">
              <a:off x="-27532" y="832189"/>
              <a:ext cx="462749" cy="10617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444179A-0FED-45FC-A6C4-6A9C2F13084E}"/>
                </a:ext>
              </a:extLst>
            </p:cNvPr>
            <p:cNvCxnSpPr>
              <a:cxnSpLocks/>
              <a:stCxn id="87" idx="1"/>
            </p:cNvCxnSpPr>
            <p:nvPr userDrawn="1"/>
          </p:nvCxnSpPr>
          <p:spPr>
            <a:xfrm flipH="1">
              <a:off x="-27532" y="991183"/>
              <a:ext cx="484627" cy="496569"/>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42CFCAEB-C673-4BCB-8FC3-6686BD51D984}"/>
                </a:ext>
              </a:extLst>
            </p:cNvPr>
            <p:cNvCxnSpPr>
              <a:cxnSpLocks/>
              <a:endCxn id="67" idx="2"/>
            </p:cNvCxnSpPr>
            <p:nvPr userDrawn="1"/>
          </p:nvCxnSpPr>
          <p:spPr>
            <a:xfrm flipV="1">
              <a:off x="42498" y="1825802"/>
              <a:ext cx="1350735" cy="17745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sp>
          <p:nvSpPr>
            <p:cNvPr id="92" name="Chord 91">
              <a:extLst>
                <a:ext uri="{FF2B5EF4-FFF2-40B4-BE49-F238E27FC236}">
                  <a16:creationId xmlns:a16="http://schemas.microsoft.com/office/drawing/2014/main" id="{F7A8CAF1-EF43-4F6B-BD3C-D522DCA3E88D}"/>
                </a:ext>
              </a:extLst>
            </p:cNvPr>
            <p:cNvSpPr>
              <a:spLocks noChangeAspect="1"/>
            </p:cNvSpPr>
            <p:nvPr userDrawn="1"/>
          </p:nvSpPr>
          <p:spPr>
            <a:xfrm flipV="1">
              <a:off x="6507935" y="-75430"/>
              <a:ext cx="149392" cy="149392"/>
            </a:xfrm>
            <a:prstGeom prst="chord">
              <a:avLst>
                <a:gd name="adj1" fmla="val 10550803"/>
                <a:gd name="adj2" fmla="val 185318"/>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Chord 92">
              <a:extLst>
                <a:ext uri="{FF2B5EF4-FFF2-40B4-BE49-F238E27FC236}">
                  <a16:creationId xmlns:a16="http://schemas.microsoft.com/office/drawing/2014/main" id="{823A6D03-5DA9-471E-88C3-F8023A864278}"/>
                </a:ext>
              </a:extLst>
            </p:cNvPr>
            <p:cNvSpPr>
              <a:spLocks noChangeAspect="1"/>
            </p:cNvSpPr>
            <p:nvPr userDrawn="1"/>
          </p:nvSpPr>
          <p:spPr>
            <a:xfrm flipV="1">
              <a:off x="10256792" y="-104349"/>
              <a:ext cx="224088" cy="224088"/>
            </a:xfrm>
            <a:prstGeom prst="chord">
              <a:avLst>
                <a:gd name="adj1" fmla="val 10550803"/>
                <a:gd name="adj2" fmla="val 185318"/>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94" name="Straight Connector 93">
              <a:extLst>
                <a:ext uri="{FF2B5EF4-FFF2-40B4-BE49-F238E27FC236}">
                  <a16:creationId xmlns:a16="http://schemas.microsoft.com/office/drawing/2014/main" id="{8729BE7E-9588-470D-A7C6-550BE69A9A0D}"/>
                </a:ext>
              </a:extLst>
            </p:cNvPr>
            <p:cNvCxnSpPr>
              <a:cxnSpLocks/>
              <a:stCxn id="92" idx="1"/>
              <a:endCxn id="74" idx="3"/>
            </p:cNvCxnSpPr>
            <p:nvPr userDrawn="1"/>
          </p:nvCxnSpPr>
          <p:spPr>
            <a:xfrm>
              <a:off x="6657218" y="-4759"/>
              <a:ext cx="1040177" cy="469812"/>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8764E409-368E-4421-8572-89BB9F8517EE}"/>
                </a:ext>
              </a:extLst>
            </p:cNvPr>
            <p:cNvCxnSpPr>
              <a:cxnSpLocks/>
              <a:endCxn id="146" idx="1"/>
            </p:cNvCxnSpPr>
            <p:nvPr userDrawn="1"/>
          </p:nvCxnSpPr>
          <p:spPr>
            <a:xfrm flipH="1">
              <a:off x="11505573" y="5340915"/>
              <a:ext cx="674373" cy="39668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1B3B1E7D-8426-465C-A291-E88409E969AD}"/>
                </a:ext>
              </a:extLst>
            </p:cNvPr>
            <p:cNvCxnSpPr>
              <a:cxnSpLocks/>
              <a:endCxn id="161" idx="2"/>
            </p:cNvCxnSpPr>
            <p:nvPr userDrawn="1"/>
          </p:nvCxnSpPr>
          <p:spPr>
            <a:xfrm flipH="1">
              <a:off x="11638867" y="4355007"/>
              <a:ext cx="670058" cy="27048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2DA5E4AF-0696-45AB-9E97-45F2B352F99B}"/>
                </a:ext>
              </a:extLst>
            </p:cNvPr>
            <p:cNvCxnSpPr>
              <a:cxnSpLocks/>
              <a:stCxn id="146" idx="0"/>
              <a:endCxn id="161" idx="4"/>
            </p:cNvCxnSpPr>
            <p:nvPr userDrawn="1"/>
          </p:nvCxnSpPr>
          <p:spPr>
            <a:xfrm flipV="1">
              <a:off x="11422079" y="4700191"/>
              <a:ext cx="142092" cy="100282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74585D25-C8F0-4ACD-B678-3EF5EB5813E2}"/>
                </a:ext>
              </a:extLst>
            </p:cNvPr>
            <p:cNvCxnSpPr>
              <a:cxnSpLocks/>
              <a:stCxn id="212" idx="2"/>
              <a:endCxn id="148" idx="1"/>
            </p:cNvCxnSpPr>
            <p:nvPr userDrawn="1"/>
          </p:nvCxnSpPr>
          <p:spPr>
            <a:xfrm>
              <a:off x="10451194" y="3503136"/>
              <a:ext cx="31607" cy="693417"/>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651C8DAE-4E32-4F81-80DB-A9806C5A47AA}"/>
                </a:ext>
              </a:extLst>
            </p:cNvPr>
            <p:cNvCxnSpPr>
              <a:cxnSpLocks/>
              <a:stCxn id="146" idx="7"/>
              <a:endCxn id="148" idx="3"/>
            </p:cNvCxnSpPr>
            <p:nvPr userDrawn="1"/>
          </p:nvCxnSpPr>
          <p:spPr>
            <a:xfrm flipH="1" flipV="1">
              <a:off x="10482801" y="4355007"/>
              <a:ext cx="855784" cy="138259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E9002EED-34DD-4CE9-B1A7-271B4C599F5B}"/>
                </a:ext>
              </a:extLst>
            </p:cNvPr>
            <p:cNvCxnSpPr>
              <a:cxnSpLocks/>
              <a:endCxn id="161" idx="3"/>
            </p:cNvCxnSpPr>
            <p:nvPr userDrawn="1"/>
          </p:nvCxnSpPr>
          <p:spPr>
            <a:xfrm flipH="1" flipV="1">
              <a:off x="11616989" y="4678313"/>
              <a:ext cx="692282" cy="40958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E0C6836D-2C57-44DD-BA1D-48F79C5F215D}"/>
                </a:ext>
              </a:extLst>
            </p:cNvPr>
            <p:cNvCxnSpPr>
              <a:cxnSpLocks/>
              <a:stCxn id="161" idx="6"/>
              <a:endCxn id="148" idx="2"/>
            </p:cNvCxnSpPr>
            <p:nvPr userDrawn="1"/>
          </p:nvCxnSpPr>
          <p:spPr>
            <a:xfrm flipH="1" flipV="1">
              <a:off x="10515618" y="4275780"/>
              <a:ext cx="973856" cy="349715"/>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C7B4A6A9-E814-4E90-A21F-2164853DABE1}"/>
                </a:ext>
              </a:extLst>
            </p:cNvPr>
            <p:cNvCxnSpPr>
              <a:cxnSpLocks/>
              <a:stCxn id="147" idx="0"/>
              <a:endCxn id="148" idx="4"/>
            </p:cNvCxnSpPr>
            <p:nvPr userDrawn="1"/>
          </p:nvCxnSpPr>
          <p:spPr>
            <a:xfrm flipV="1">
              <a:off x="10334099" y="4387824"/>
              <a:ext cx="69475" cy="114108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20963283-78CC-4734-BEEE-9E4584A0849C}"/>
                </a:ext>
              </a:extLst>
            </p:cNvPr>
            <p:cNvCxnSpPr>
              <a:cxnSpLocks/>
              <a:stCxn id="150" idx="1"/>
              <a:endCxn id="148" idx="5"/>
            </p:cNvCxnSpPr>
            <p:nvPr userDrawn="1"/>
          </p:nvCxnSpPr>
          <p:spPr>
            <a:xfrm flipV="1">
              <a:off x="8879746" y="4355007"/>
              <a:ext cx="1444602" cy="1303745"/>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B6BE45B6-7848-4EF4-A688-45CDA62B6D29}"/>
                </a:ext>
              </a:extLst>
            </p:cNvPr>
            <p:cNvCxnSpPr>
              <a:cxnSpLocks/>
              <a:stCxn id="150" idx="0"/>
              <a:endCxn id="149" idx="4"/>
            </p:cNvCxnSpPr>
            <p:nvPr userDrawn="1"/>
          </p:nvCxnSpPr>
          <p:spPr>
            <a:xfrm flipV="1">
              <a:off x="8826927" y="4619304"/>
              <a:ext cx="12410" cy="1017569"/>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240F770B-5135-4018-9FFB-DEDF6CC1B7F7}"/>
                </a:ext>
              </a:extLst>
            </p:cNvPr>
            <p:cNvCxnSpPr>
              <a:cxnSpLocks/>
              <a:stCxn id="149" idx="2"/>
              <a:endCxn id="148" idx="6"/>
            </p:cNvCxnSpPr>
            <p:nvPr userDrawn="1"/>
          </p:nvCxnSpPr>
          <p:spPr>
            <a:xfrm flipV="1">
              <a:off x="8951381" y="4275780"/>
              <a:ext cx="1340149" cy="23148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2AA451A9-042C-4FA7-8457-5FFE52589E51}"/>
                </a:ext>
              </a:extLst>
            </p:cNvPr>
            <p:cNvCxnSpPr>
              <a:cxnSpLocks/>
              <a:stCxn id="149" idx="7"/>
              <a:endCxn id="157" idx="2"/>
            </p:cNvCxnSpPr>
            <p:nvPr userDrawn="1"/>
          </p:nvCxnSpPr>
          <p:spPr>
            <a:xfrm flipH="1" flipV="1">
              <a:off x="6683226" y="3221226"/>
              <a:ext cx="2076884" cy="120680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8489B173-F147-45FD-B506-E47C81CE35D3}"/>
                </a:ext>
              </a:extLst>
            </p:cNvPr>
            <p:cNvCxnSpPr>
              <a:cxnSpLocks/>
              <a:stCxn id="149" idx="6"/>
              <a:endCxn id="156" idx="2"/>
            </p:cNvCxnSpPr>
            <p:nvPr userDrawn="1"/>
          </p:nvCxnSpPr>
          <p:spPr>
            <a:xfrm flipH="1">
              <a:off x="7382508" y="4507260"/>
              <a:ext cx="1344785" cy="94459"/>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C55CA66A-DAF9-457F-AC55-E4BDAFD2DA63}"/>
                </a:ext>
              </a:extLst>
            </p:cNvPr>
            <p:cNvCxnSpPr>
              <a:cxnSpLocks/>
              <a:stCxn id="156" idx="7"/>
              <a:endCxn id="157" idx="3"/>
            </p:cNvCxnSpPr>
            <p:nvPr userDrawn="1"/>
          </p:nvCxnSpPr>
          <p:spPr>
            <a:xfrm flipH="1" flipV="1">
              <a:off x="6661348" y="3274044"/>
              <a:ext cx="529889" cy="124844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C04DED4E-7E28-47DC-ABAB-95CE50EEF2B2}"/>
                </a:ext>
              </a:extLst>
            </p:cNvPr>
            <p:cNvCxnSpPr>
              <a:cxnSpLocks/>
              <a:stCxn id="213" idx="1"/>
              <a:endCxn id="148" idx="0"/>
            </p:cNvCxnSpPr>
            <p:nvPr userDrawn="1"/>
          </p:nvCxnSpPr>
          <p:spPr>
            <a:xfrm>
              <a:off x="9564537" y="3108409"/>
              <a:ext cx="839037" cy="1055327"/>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41DD2C0A-B1DF-457B-BFA8-FCCD585686F0}"/>
                </a:ext>
              </a:extLst>
            </p:cNvPr>
            <p:cNvCxnSpPr>
              <a:cxnSpLocks/>
              <a:endCxn id="146" idx="3"/>
            </p:cNvCxnSpPr>
            <p:nvPr userDrawn="1"/>
          </p:nvCxnSpPr>
          <p:spPr>
            <a:xfrm flipH="1" flipV="1">
              <a:off x="11505573" y="5904589"/>
              <a:ext cx="674373" cy="328015"/>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F20C45F8-ADA3-4570-AA36-7F0686B73BA4}"/>
                </a:ext>
              </a:extLst>
            </p:cNvPr>
            <p:cNvCxnSpPr>
              <a:cxnSpLocks/>
              <a:stCxn id="147" idx="2"/>
              <a:endCxn id="146" idx="6"/>
            </p:cNvCxnSpPr>
            <p:nvPr userDrawn="1"/>
          </p:nvCxnSpPr>
          <p:spPr>
            <a:xfrm>
              <a:off x="10408795" y="5603601"/>
              <a:ext cx="895205" cy="21749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B36D276E-8E20-4FFB-8E74-F936E4140C83}"/>
                </a:ext>
              </a:extLst>
            </p:cNvPr>
            <p:cNvCxnSpPr>
              <a:cxnSpLocks/>
              <a:stCxn id="162" idx="0"/>
              <a:endCxn id="146" idx="5"/>
            </p:cNvCxnSpPr>
            <p:nvPr userDrawn="1"/>
          </p:nvCxnSpPr>
          <p:spPr>
            <a:xfrm flipV="1">
              <a:off x="10069009" y="5904589"/>
              <a:ext cx="1269576" cy="921547"/>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9553AE79-13BE-44BD-BFC3-4BD8B40185C1}"/>
                </a:ext>
              </a:extLst>
            </p:cNvPr>
            <p:cNvCxnSpPr>
              <a:cxnSpLocks/>
              <a:endCxn id="146" idx="4"/>
            </p:cNvCxnSpPr>
            <p:nvPr userDrawn="1"/>
          </p:nvCxnSpPr>
          <p:spPr>
            <a:xfrm flipH="1" flipV="1">
              <a:off x="11422079" y="5939173"/>
              <a:ext cx="271967" cy="91035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A31CF59D-6B36-4669-A2D9-E60287B4B10C}"/>
                </a:ext>
              </a:extLst>
            </p:cNvPr>
            <p:cNvCxnSpPr>
              <a:cxnSpLocks/>
              <a:stCxn id="162" idx="2"/>
              <a:endCxn id="147" idx="4"/>
            </p:cNvCxnSpPr>
            <p:nvPr userDrawn="1"/>
          </p:nvCxnSpPr>
          <p:spPr>
            <a:xfrm flipV="1">
              <a:off x="9994466" y="5678297"/>
              <a:ext cx="339634" cy="114714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C831A53B-B1B1-411A-BF5B-5916E0E1D2C6}"/>
                </a:ext>
              </a:extLst>
            </p:cNvPr>
            <p:cNvCxnSpPr>
              <a:cxnSpLocks/>
              <a:stCxn id="150" idx="2"/>
              <a:endCxn id="147" idx="6"/>
            </p:cNvCxnSpPr>
            <p:nvPr userDrawn="1"/>
          </p:nvCxnSpPr>
          <p:spPr>
            <a:xfrm flipV="1">
              <a:off x="8901623" y="5603601"/>
              <a:ext cx="1357780" cy="107969"/>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65E7C5B4-7A44-4862-B0B1-6BB7B3B23B3B}"/>
                </a:ext>
              </a:extLst>
            </p:cNvPr>
            <p:cNvCxnSpPr>
              <a:cxnSpLocks/>
              <a:stCxn id="150" idx="4"/>
            </p:cNvCxnSpPr>
            <p:nvPr userDrawn="1"/>
          </p:nvCxnSpPr>
          <p:spPr>
            <a:xfrm flipH="1">
              <a:off x="8785593" y="5786266"/>
              <a:ext cx="41334" cy="104241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DF0C9E01-7FEB-4A8E-9C55-230B33493C81}"/>
                </a:ext>
              </a:extLst>
            </p:cNvPr>
            <p:cNvCxnSpPr>
              <a:cxnSpLocks/>
              <a:stCxn id="151" idx="3"/>
            </p:cNvCxnSpPr>
            <p:nvPr userDrawn="1"/>
          </p:nvCxnSpPr>
          <p:spPr>
            <a:xfrm>
              <a:off x="7413535" y="5883908"/>
              <a:ext cx="565475" cy="958793"/>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D968DF65-6C10-4787-83C9-F64DA382DDA3}"/>
                </a:ext>
              </a:extLst>
            </p:cNvPr>
            <p:cNvCxnSpPr>
              <a:cxnSpLocks/>
              <a:stCxn id="151" idx="2"/>
              <a:endCxn id="150" idx="6"/>
            </p:cNvCxnSpPr>
            <p:nvPr userDrawn="1"/>
          </p:nvCxnSpPr>
          <p:spPr>
            <a:xfrm flipV="1">
              <a:off x="7446352" y="5711570"/>
              <a:ext cx="1305879" cy="9311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9312999F-C864-4DCD-8A9F-412BD7C91EE9}"/>
                </a:ext>
              </a:extLst>
            </p:cNvPr>
            <p:cNvCxnSpPr>
              <a:cxnSpLocks/>
              <a:stCxn id="156" idx="4"/>
              <a:endCxn id="151" idx="0"/>
            </p:cNvCxnSpPr>
            <p:nvPr userDrawn="1"/>
          </p:nvCxnSpPr>
          <p:spPr>
            <a:xfrm>
              <a:off x="7270464" y="4713764"/>
              <a:ext cx="63844" cy="978873"/>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D3A5A1A7-BC3C-4FC3-9A79-2786E42641E7}"/>
                </a:ext>
              </a:extLst>
            </p:cNvPr>
            <p:cNvCxnSpPr>
              <a:cxnSpLocks/>
              <a:stCxn id="155" idx="3"/>
              <a:endCxn id="151" idx="7"/>
            </p:cNvCxnSpPr>
            <p:nvPr userDrawn="1"/>
          </p:nvCxnSpPr>
          <p:spPr>
            <a:xfrm>
              <a:off x="5682113" y="5075781"/>
              <a:ext cx="1572968" cy="649673"/>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36A6B448-8543-429C-AD07-C7A88C70E9C3}"/>
                </a:ext>
              </a:extLst>
            </p:cNvPr>
            <p:cNvCxnSpPr>
              <a:cxnSpLocks/>
              <a:stCxn id="155" idx="2"/>
              <a:endCxn id="156" idx="6"/>
            </p:cNvCxnSpPr>
            <p:nvPr userDrawn="1"/>
          </p:nvCxnSpPr>
          <p:spPr>
            <a:xfrm flipV="1">
              <a:off x="5699103" y="4601720"/>
              <a:ext cx="1459318" cy="390005"/>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4623E2D1-6EF7-48F3-85A3-8CB712C6D48D}"/>
                </a:ext>
              </a:extLst>
            </p:cNvPr>
            <p:cNvCxnSpPr>
              <a:cxnSpLocks/>
              <a:stCxn id="155" idx="1"/>
              <a:endCxn id="157" idx="4"/>
            </p:cNvCxnSpPr>
            <p:nvPr userDrawn="1"/>
          </p:nvCxnSpPr>
          <p:spPr>
            <a:xfrm flipV="1">
              <a:off x="5651680" y="3295922"/>
              <a:ext cx="956850" cy="162435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77FD62DE-5A83-4318-B6B0-B890F6EB41EC}"/>
                </a:ext>
              </a:extLst>
            </p:cNvPr>
            <p:cNvCxnSpPr>
              <a:cxnSpLocks/>
              <a:stCxn id="153" idx="1"/>
              <a:endCxn id="157" idx="5"/>
            </p:cNvCxnSpPr>
            <p:nvPr userDrawn="1"/>
          </p:nvCxnSpPr>
          <p:spPr>
            <a:xfrm flipV="1">
              <a:off x="4477836" y="3274044"/>
              <a:ext cx="2077876" cy="1772842"/>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1C642C72-7AF4-4B19-BB13-569C3B2C8F0E}"/>
                </a:ext>
              </a:extLst>
            </p:cNvPr>
            <p:cNvCxnSpPr>
              <a:cxnSpLocks/>
              <a:stCxn id="153" idx="0"/>
              <a:endCxn id="154" idx="4"/>
            </p:cNvCxnSpPr>
            <p:nvPr userDrawn="1"/>
          </p:nvCxnSpPr>
          <p:spPr>
            <a:xfrm flipV="1">
              <a:off x="4430367" y="4043431"/>
              <a:ext cx="58508" cy="97159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767F1FA9-56C1-4B49-853A-461C645D3F97}"/>
                </a:ext>
              </a:extLst>
            </p:cNvPr>
            <p:cNvCxnSpPr>
              <a:cxnSpLocks/>
              <a:stCxn id="159" idx="0"/>
              <a:endCxn id="158" idx="4"/>
            </p:cNvCxnSpPr>
            <p:nvPr userDrawn="1"/>
          </p:nvCxnSpPr>
          <p:spPr>
            <a:xfrm flipV="1">
              <a:off x="2274960" y="3873481"/>
              <a:ext cx="236156" cy="115395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DB969A9C-FF12-43B2-9BA5-848BB9DB0809}"/>
                </a:ext>
              </a:extLst>
            </p:cNvPr>
            <p:cNvCxnSpPr>
              <a:cxnSpLocks/>
              <a:stCxn id="187" idx="7"/>
              <a:endCxn id="158" idx="5"/>
            </p:cNvCxnSpPr>
            <p:nvPr userDrawn="1"/>
          </p:nvCxnSpPr>
          <p:spPr>
            <a:xfrm flipV="1">
              <a:off x="1153506" y="3840664"/>
              <a:ext cx="1278383" cy="71666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AC036594-5399-4D90-8C60-87C408468C10}"/>
                </a:ext>
              </a:extLst>
            </p:cNvPr>
            <p:cNvCxnSpPr>
              <a:cxnSpLocks/>
              <a:endCxn id="159" idx="6"/>
            </p:cNvCxnSpPr>
            <p:nvPr userDrawn="1"/>
          </p:nvCxnSpPr>
          <p:spPr>
            <a:xfrm flipV="1">
              <a:off x="1109306" y="5139476"/>
              <a:ext cx="1053610" cy="42045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436313FD-70F4-4F4D-8C64-3AF6D3517561}"/>
                </a:ext>
              </a:extLst>
            </p:cNvPr>
            <p:cNvCxnSpPr>
              <a:cxnSpLocks/>
              <a:stCxn id="186" idx="5"/>
              <a:endCxn id="160" idx="6"/>
            </p:cNvCxnSpPr>
            <p:nvPr userDrawn="1"/>
          </p:nvCxnSpPr>
          <p:spPr>
            <a:xfrm>
              <a:off x="1094332" y="5702233"/>
              <a:ext cx="1771424" cy="477553"/>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4D19BE0A-F19A-4605-A17D-D9C9787E8F90}"/>
                </a:ext>
              </a:extLst>
            </p:cNvPr>
            <p:cNvCxnSpPr>
              <a:cxnSpLocks/>
              <a:endCxn id="160" idx="4"/>
            </p:cNvCxnSpPr>
            <p:nvPr userDrawn="1"/>
          </p:nvCxnSpPr>
          <p:spPr>
            <a:xfrm flipV="1">
              <a:off x="2739040" y="6254482"/>
              <a:ext cx="201412" cy="54393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05BD129F-8B87-4381-8340-5766C1180F0D}"/>
                </a:ext>
              </a:extLst>
            </p:cNvPr>
            <p:cNvCxnSpPr>
              <a:cxnSpLocks/>
              <a:stCxn id="160" idx="3"/>
            </p:cNvCxnSpPr>
            <p:nvPr userDrawn="1"/>
          </p:nvCxnSpPr>
          <p:spPr>
            <a:xfrm>
              <a:off x="2993271" y="6232605"/>
              <a:ext cx="836426" cy="565815"/>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133C9045-8981-4796-AC8C-4F42B8348F9A}"/>
                </a:ext>
              </a:extLst>
            </p:cNvPr>
            <p:cNvCxnSpPr>
              <a:cxnSpLocks/>
              <a:stCxn id="160" idx="3"/>
              <a:endCxn id="152" idx="6"/>
            </p:cNvCxnSpPr>
            <p:nvPr userDrawn="1"/>
          </p:nvCxnSpPr>
          <p:spPr>
            <a:xfrm flipV="1">
              <a:off x="2993270" y="6187800"/>
              <a:ext cx="1496920" cy="4480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618440AD-2920-4A55-83DF-72C36D34A5F5}"/>
                </a:ext>
              </a:extLst>
            </p:cNvPr>
            <p:cNvCxnSpPr>
              <a:cxnSpLocks/>
              <a:stCxn id="160" idx="1"/>
              <a:endCxn id="153" idx="5"/>
            </p:cNvCxnSpPr>
            <p:nvPr userDrawn="1"/>
          </p:nvCxnSpPr>
          <p:spPr>
            <a:xfrm flipV="1">
              <a:off x="2993270" y="5129624"/>
              <a:ext cx="1360178" cy="99734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74E634D4-DAC4-4EF0-B10C-4A12878B6D2E}"/>
                </a:ext>
              </a:extLst>
            </p:cNvPr>
            <p:cNvCxnSpPr>
              <a:cxnSpLocks/>
              <a:stCxn id="159" idx="2"/>
              <a:endCxn id="153" idx="6"/>
            </p:cNvCxnSpPr>
            <p:nvPr userDrawn="1"/>
          </p:nvCxnSpPr>
          <p:spPr>
            <a:xfrm flipV="1">
              <a:off x="2387004" y="5073530"/>
              <a:ext cx="1955408" cy="6594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47E52D44-6825-4881-90EE-BAFBF4652FAC}"/>
                </a:ext>
              </a:extLst>
            </p:cNvPr>
            <p:cNvCxnSpPr>
              <a:cxnSpLocks/>
              <a:stCxn id="158" idx="3"/>
              <a:endCxn id="153" idx="7"/>
            </p:cNvCxnSpPr>
            <p:nvPr userDrawn="1"/>
          </p:nvCxnSpPr>
          <p:spPr>
            <a:xfrm>
              <a:off x="2590343" y="3840664"/>
              <a:ext cx="1783930" cy="1185397"/>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9587078F-3404-47F4-8414-DB42332D19ED}"/>
                </a:ext>
              </a:extLst>
            </p:cNvPr>
            <p:cNvCxnSpPr>
              <a:cxnSpLocks/>
              <a:stCxn id="158" idx="2"/>
              <a:endCxn id="154" idx="6"/>
            </p:cNvCxnSpPr>
            <p:nvPr userDrawn="1"/>
          </p:nvCxnSpPr>
          <p:spPr>
            <a:xfrm>
              <a:off x="2623160" y="3761437"/>
              <a:ext cx="1780131" cy="148640"/>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34C12843-178D-49F3-A2D5-133BB3EC9069}"/>
                </a:ext>
              </a:extLst>
            </p:cNvPr>
            <p:cNvCxnSpPr>
              <a:cxnSpLocks/>
              <a:stCxn id="154" idx="1"/>
              <a:endCxn id="157" idx="6"/>
            </p:cNvCxnSpPr>
            <p:nvPr userDrawn="1"/>
          </p:nvCxnSpPr>
          <p:spPr>
            <a:xfrm flipV="1">
              <a:off x="4607055" y="3221226"/>
              <a:ext cx="1926779" cy="652219"/>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A28F2BCD-A00E-4B2B-BA6E-91B46E9F1295}"/>
                </a:ext>
              </a:extLst>
            </p:cNvPr>
            <p:cNvCxnSpPr>
              <a:cxnSpLocks/>
              <a:stCxn id="153" idx="2"/>
              <a:endCxn id="155" idx="6"/>
            </p:cNvCxnSpPr>
            <p:nvPr userDrawn="1"/>
          </p:nvCxnSpPr>
          <p:spPr>
            <a:xfrm flipV="1">
              <a:off x="4488872" y="5034766"/>
              <a:ext cx="990314" cy="6821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8BA3A63B-EDD5-47A3-A056-2A7629DE09AF}"/>
                </a:ext>
              </a:extLst>
            </p:cNvPr>
            <p:cNvCxnSpPr>
              <a:cxnSpLocks/>
              <a:stCxn id="152" idx="1"/>
              <a:endCxn id="155" idx="5"/>
            </p:cNvCxnSpPr>
            <p:nvPr userDrawn="1"/>
          </p:nvCxnSpPr>
          <p:spPr>
            <a:xfrm flipV="1">
              <a:off x="4681461" y="5106214"/>
              <a:ext cx="845148" cy="1002359"/>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86267069-D617-48FB-AE44-CA5C971D795F}"/>
                </a:ext>
              </a:extLst>
            </p:cNvPr>
            <p:cNvCxnSpPr>
              <a:cxnSpLocks/>
              <a:stCxn id="152" idx="3"/>
              <a:endCxn id="163" idx="1"/>
            </p:cNvCxnSpPr>
            <p:nvPr userDrawn="1"/>
          </p:nvCxnSpPr>
          <p:spPr>
            <a:xfrm>
              <a:off x="4681461" y="6267027"/>
              <a:ext cx="1470253" cy="56805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14E3C9D3-5C80-4FA7-B5C5-6DB61DAC2EC9}"/>
                </a:ext>
              </a:extLst>
            </p:cNvPr>
            <p:cNvCxnSpPr>
              <a:cxnSpLocks/>
              <a:stCxn id="155" idx="4"/>
              <a:endCxn id="163" idx="2"/>
            </p:cNvCxnSpPr>
            <p:nvPr userDrawn="1"/>
          </p:nvCxnSpPr>
          <p:spPr>
            <a:xfrm>
              <a:off x="5610665" y="5123204"/>
              <a:ext cx="652864" cy="1712920"/>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61371FFF-DA67-4F71-85B1-36282E281F36}"/>
                </a:ext>
              </a:extLst>
            </p:cNvPr>
            <p:cNvCxnSpPr>
              <a:cxnSpLocks/>
              <a:stCxn id="151" idx="5"/>
              <a:endCxn id="163" idx="0"/>
            </p:cNvCxnSpPr>
            <p:nvPr userDrawn="1"/>
          </p:nvCxnSpPr>
          <p:spPr>
            <a:xfrm flipH="1">
              <a:off x="6375345" y="5883908"/>
              <a:ext cx="879736" cy="953255"/>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35C12D1A-521D-4B4C-99C8-2CBBD181E6C0}"/>
                </a:ext>
              </a:extLst>
            </p:cNvPr>
            <p:cNvCxnSpPr>
              <a:cxnSpLocks/>
              <a:stCxn id="152" idx="7"/>
              <a:endCxn id="153" idx="3"/>
            </p:cNvCxnSpPr>
            <p:nvPr userDrawn="1"/>
          </p:nvCxnSpPr>
          <p:spPr>
            <a:xfrm flipH="1" flipV="1">
              <a:off x="4457011" y="5150449"/>
              <a:ext cx="65996" cy="95812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15C3A192-FD94-4E68-9E98-D6FCCD649E1E}"/>
                </a:ext>
              </a:extLst>
            </p:cNvPr>
            <p:cNvCxnSpPr>
              <a:cxnSpLocks/>
              <a:stCxn id="150" idx="7"/>
              <a:endCxn id="156" idx="3"/>
            </p:cNvCxnSpPr>
            <p:nvPr userDrawn="1"/>
          </p:nvCxnSpPr>
          <p:spPr>
            <a:xfrm flipH="1" flipV="1">
              <a:off x="7349691" y="4680947"/>
              <a:ext cx="1424418" cy="977805"/>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69966834-E72E-4571-9F6D-A26C2329CFD7}"/>
                </a:ext>
              </a:extLst>
            </p:cNvPr>
            <p:cNvCxnSpPr>
              <a:cxnSpLocks/>
              <a:endCxn id="152" idx="4"/>
            </p:cNvCxnSpPr>
            <p:nvPr userDrawn="1"/>
          </p:nvCxnSpPr>
          <p:spPr>
            <a:xfrm flipV="1">
              <a:off x="4489041" y="6299844"/>
              <a:ext cx="113193" cy="546145"/>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35A3EED2-9B46-421B-8AC9-1D0EC030D95C}"/>
                </a:ext>
              </a:extLst>
            </p:cNvPr>
            <p:cNvCxnSpPr>
              <a:cxnSpLocks/>
              <a:stCxn id="160" idx="7"/>
              <a:endCxn id="159" idx="4"/>
            </p:cNvCxnSpPr>
            <p:nvPr userDrawn="1"/>
          </p:nvCxnSpPr>
          <p:spPr>
            <a:xfrm flipH="1" flipV="1">
              <a:off x="2274960" y="5251520"/>
              <a:ext cx="612674" cy="87544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sp>
          <p:nvSpPr>
            <p:cNvPr id="146" name="Oval 145">
              <a:extLst>
                <a:ext uri="{FF2B5EF4-FFF2-40B4-BE49-F238E27FC236}">
                  <a16:creationId xmlns:a16="http://schemas.microsoft.com/office/drawing/2014/main" id="{770A659E-DBB0-477B-B77A-5B51FCF37BA4}"/>
                </a:ext>
              </a:extLst>
            </p:cNvPr>
            <p:cNvSpPr/>
            <p:nvPr userDrawn="1"/>
          </p:nvSpPr>
          <p:spPr>
            <a:xfrm flipH="1">
              <a:off x="11304001" y="5703017"/>
              <a:ext cx="236156" cy="236156"/>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7" name="Oval 146">
              <a:extLst>
                <a:ext uri="{FF2B5EF4-FFF2-40B4-BE49-F238E27FC236}">
                  <a16:creationId xmlns:a16="http://schemas.microsoft.com/office/drawing/2014/main" id="{99AEBEEA-A42C-4CED-BEF3-0623177C79F6}"/>
                </a:ext>
              </a:extLst>
            </p:cNvPr>
            <p:cNvSpPr>
              <a:spLocks noChangeAspect="1"/>
            </p:cNvSpPr>
            <p:nvPr userDrawn="1"/>
          </p:nvSpPr>
          <p:spPr>
            <a:xfrm flipH="1">
              <a:off x="10259403" y="5528905"/>
              <a:ext cx="149392" cy="149392"/>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8" name="Oval 147">
              <a:extLst>
                <a:ext uri="{FF2B5EF4-FFF2-40B4-BE49-F238E27FC236}">
                  <a16:creationId xmlns:a16="http://schemas.microsoft.com/office/drawing/2014/main" id="{44A39910-EBA8-4D65-B720-0D1F10B10096}"/>
                </a:ext>
              </a:extLst>
            </p:cNvPr>
            <p:cNvSpPr/>
            <p:nvPr userDrawn="1"/>
          </p:nvSpPr>
          <p:spPr>
            <a:xfrm flipH="1">
              <a:off x="10291530" y="4163736"/>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9" name="Oval 148">
              <a:extLst>
                <a:ext uri="{FF2B5EF4-FFF2-40B4-BE49-F238E27FC236}">
                  <a16:creationId xmlns:a16="http://schemas.microsoft.com/office/drawing/2014/main" id="{EFB37352-1CE1-48A0-93F7-62183E790E63}"/>
                </a:ext>
              </a:extLst>
            </p:cNvPr>
            <p:cNvSpPr/>
            <p:nvPr userDrawn="1"/>
          </p:nvSpPr>
          <p:spPr>
            <a:xfrm flipH="1">
              <a:off x="8727293" y="4395216"/>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0" name="Oval 149">
              <a:extLst>
                <a:ext uri="{FF2B5EF4-FFF2-40B4-BE49-F238E27FC236}">
                  <a16:creationId xmlns:a16="http://schemas.microsoft.com/office/drawing/2014/main" id="{8E88D8CF-785E-49E7-A4D8-3DA6E3208D8C}"/>
                </a:ext>
              </a:extLst>
            </p:cNvPr>
            <p:cNvSpPr>
              <a:spLocks noChangeAspect="1"/>
            </p:cNvSpPr>
            <p:nvPr userDrawn="1"/>
          </p:nvSpPr>
          <p:spPr>
            <a:xfrm flipH="1">
              <a:off x="8752231" y="5636874"/>
              <a:ext cx="149392" cy="149392"/>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1" name="Oval 150">
              <a:extLst>
                <a:ext uri="{FF2B5EF4-FFF2-40B4-BE49-F238E27FC236}">
                  <a16:creationId xmlns:a16="http://schemas.microsoft.com/office/drawing/2014/main" id="{338D7A39-9E88-4E4A-AF52-1587C607B4A5}"/>
                </a:ext>
              </a:extLst>
            </p:cNvPr>
            <p:cNvSpPr/>
            <p:nvPr userDrawn="1"/>
          </p:nvSpPr>
          <p:spPr>
            <a:xfrm flipH="1">
              <a:off x="7222264" y="5692637"/>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2" name="Oval 151">
              <a:extLst>
                <a:ext uri="{FF2B5EF4-FFF2-40B4-BE49-F238E27FC236}">
                  <a16:creationId xmlns:a16="http://schemas.microsoft.com/office/drawing/2014/main" id="{B2456FCF-DA34-42B3-A18A-1B9F29062E89}"/>
                </a:ext>
              </a:extLst>
            </p:cNvPr>
            <p:cNvSpPr/>
            <p:nvPr userDrawn="1"/>
          </p:nvSpPr>
          <p:spPr>
            <a:xfrm flipH="1">
              <a:off x="4490190" y="6075756"/>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3" name="Oval 152">
              <a:extLst>
                <a:ext uri="{FF2B5EF4-FFF2-40B4-BE49-F238E27FC236}">
                  <a16:creationId xmlns:a16="http://schemas.microsoft.com/office/drawing/2014/main" id="{7A9A99FC-3D48-4AD9-A501-24AD7880FFAC}"/>
                </a:ext>
              </a:extLst>
            </p:cNvPr>
            <p:cNvSpPr>
              <a:spLocks noChangeAspect="1"/>
            </p:cNvSpPr>
            <p:nvPr userDrawn="1"/>
          </p:nvSpPr>
          <p:spPr>
            <a:xfrm rot="682168" flipH="1">
              <a:off x="4340946" y="5013559"/>
              <a:ext cx="149392" cy="149392"/>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4" name="Oval 153">
              <a:extLst>
                <a:ext uri="{FF2B5EF4-FFF2-40B4-BE49-F238E27FC236}">
                  <a16:creationId xmlns:a16="http://schemas.microsoft.com/office/drawing/2014/main" id="{E9E2DD63-3427-4C67-87DA-A512C804DAA9}"/>
                </a:ext>
              </a:extLst>
            </p:cNvPr>
            <p:cNvSpPr/>
            <p:nvPr userDrawn="1"/>
          </p:nvSpPr>
          <p:spPr>
            <a:xfrm rot="738506" flipH="1">
              <a:off x="4400716" y="3821918"/>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5" name="Oval 154">
              <a:extLst>
                <a:ext uri="{FF2B5EF4-FFF2-40B4-BE49-F238E27FC236}">
                  <a16:creationId xmlns:a16="http://schemas.microsoft.com/office/drawing/2014/main" id="{02DA475C-6FA4-43FA-BC88-0D8AF2E52787}"/>
                </a:ext>
              </a:extLst>
            </p:cNvPr>
            <p:cNvSpPr/>
            <p:nvPr userDrawn="1"/>
          </p:nvSpPr>
          <p:spPr>
            <a:xfrm rot="20935587" flipH="1">
              <a:off x="5477100" y="4901202"/>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6" name="Oval 155">
              <a:extLst>
                <a:ext uri="{FF2B5EF4-FFF2-40B4-BE49-F238E27FC236}">
                  <a16:creationId xmlns:a16="http://schemas.microsoft.com/office/drawing/2014/main" id="{53803259-926D-48F7-AFC5-95EF1A9EF07B}"/>
                </a:ext>
              </a:extLst>
            </p:cNvPr>
            <p:cNvSpPr/>
            <p:nvPr userDrawn="1"/>
          </p:nvSpPr>
          <p:spPr>
            <a:xfrm flipH="1">
              <a:off x="7158420" y="4489676"/>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7" name="Oval 156">
              <a:extLst>
                <a:ext uri="{FF2B5EF4-FFF2-40B4-BE49-F238E27FC236}">
                  <a16:creationId xmlns:a16="http://schemas.microsoft.com/office/drawing/2014/main" id="{5B8EDB19-ABFE-4A00-A0B6-C26EF4027485}"/>
                </a:ext>
              </a:extLst>
            </p:cNvPr>
            <p:cNvSpPr>
              <a:spLocks noChangeAspect="1"/>
            </p:cNvSpPr>
            <p:nvPr userDrawn="1"/>
          </p:nvSpPr>
          <p:spPr>
            <a:xfrm flipH="1">
              <a:off x="6533834" y="3146530"/>
              <a:ext cx="149392" cy="149392"/>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8" name="Oval 157">
              <a:extLst>
                <a:ext uri="{FF2B5EF4-FFF2-40B4-BE49-F238E27FC236}">
                  <a16:creationId xmlns:a16="http://schemas.microsoft.com/office/drawing/2014/main" id="{90E5AA11-128D-403B-B7F9-23ACE85D3FCF}"/>
                </a:ext>
              </a:extLst>
            </p:cNvPr>
            <p:cNvSpPr/>
            <p:nvPr userDrawn="1"/>
          </p:nvSpPr>
          <p:spPr>
            <a:xfrm flipH="1">
              <a:off x="2399072" y="3649393"/>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9" name="Oval 158">
              <a:extLst>
                <a:ext uri="{FF2B5EF4-FFF2-40B4-BE49-F238E27FC236}">
                  <a16:creationId xmlns:a16="http://schemas.microsoft.com/office/drawing/2014/main" id="{C793ED1A-2C78-44DA-9959-F95DB0F035EC}"/>
                </a:ext>
              </a:extLst>
            </p:cNvPr>
            <p:cNvSpPr/>
            <p:nvPr userDrawn="1"/>
          </p:nvSpPr>
          <p:spPr>
            <a:xfrm flipH="1">
              <a:off x="2162916" y="5027432"/>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0" name="Oval 159">
              <a:extLst>
                <a:ext uri="{FF2B5EF4-FFF2-40B4-BE49-F238E27FC236}">
                  <a16:creationId xmlns:a16="http://schemas.microsoft.com/office/drawing/2014/main" id="{7664897C-F981-4F02-AA76-5668098A9759}"/>
                </a:ext>
              </a:extLst>
            </p:cNvPr>
            <p:cNvSpPr>
              <a:spLocks noChangeAspect="1"/>
            </p:cNvSpPr>
            <p:nvPr userDrawn="1"/>
          </p:nvSpPr>
          <p:spPr>
            <a:xfrm flipH="1">
              <a:off x="2865756" y="6105090"/>
              <a:ext cx="149392" cy="149392"/>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1" name="Oval 160">
              <a:extLst>
                <a:ext uri="{FF2B5EF4-FFF2-40B4-BE49-F238E27FC236}">
                  <a16:creationId xmlns:a16="http://schemas.microsoft.com/office/drawing/2014/main" id="{13C34414-EB4D-4D07-9745-C83F05B85DD4}"/>
                </a:ext>
              </a:extLst>
            </p:cNvPr>
            <p:cNvSpPr>
              <a:spLocks noChangeAspect="1"/>
            </p:cNvSpPr>
            <p:nvPr userDrawn="1"/>
          </p:nvSpPr>
          <p:spPr>
            <a:xfrm flipH="1">
              <a:off x="11489475" y="4550799"/>
              <a:ext cx="149392" cy="149392"/>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2" name="Chord 161">
              <a:extLst>
                <a:ext uri="{FF2B5EF4-FFF2-40B4-BE49-F238E27FC236}">
                  <a16:creationId xmlns:a16="http://schemas.microsoft.com/office/drawing/2014/main" id="{29BCAC49-C95D-4601-BC5A-1DC1E68117C7}"/>
                </a:ext>
              </a:extLst>
            </p:cNvPr>
            <p:cNvSpPr>
              <a:spLocks noChangeAspect="1"/>
            </p:cNvSpPr>
            <p:nvPr userDrawn="1"/>
          </p:nvSpPr>
          <p:spPr>
            <a:xfrm flipH="1">
              <a:off x="9919813" y="6746029"/>
              <a:ext cx="149392" cy="149392"/>
            </a:xfrm>
            <a:prstGeom prst="chord">
              <a:avLst>
                <a:gd name="adj1" fmla="val 10550803"/>
                <a:gd name="adj2" fmla="val 185318"/>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3" name="Chord 162">
              <a:extLst>
                <a:ext uri="{FF2B5EF4-FFF2-40B4-BE49-F238E27FC236}">
                  <a16:creationId xmlns:a16="http://schemas.microsoft.com/office/drawing/2014/main" id="{6649F059-3AED-40DE-A4FE-8537EF7F3ACE}"/>
                </a:ext>
              </a:extLst>
            </p:cNvPr>
            <p:cNvSpPr>
              <a:spLocks noChangeAspect="1"/>
            </p:cNvSpPr>
            <p:nvPr userDrawn="1"/>
          </p:nvSpPr>
          <p:spPr>
            <a:xfrm flipH="1">
              <a:off x="6151551" y="6717004"/>
              <a:ext cx="224088" cy="224088"/>
            </a:xfrm>
            <a:prstGeom prst="chord">
              <a:avLst>
                <a:gd name="adj1" fmla="val 10550803"/>
                <a:gd name="adj2" fmla="val 185318"/>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64" name="Straight Connector 163">
              <a:extLst>
                <a:ext uri="{FF2B5EF4-FFF2-40B4-BE49-F238E27FC236}">
                  <a16:creationId xmlns:a16="http://schemas.microsoft.com/office/drawing/2014/main" id="{7B0AED5F-BFE0-44FE-B646-16ED2BFE29F9}"/>
                </a:ext>
              </a:extLst>
            </p:cNvPr>
            <p:cNvCxnSpPr>
              <a:cxnSpLocks/>
              <a:stCxn id="162" idx="1"/>
              <a:endCxn id="150" idx="3"/>
            </p:cNvCxnSpPr>
            <p:nvPr userDrawn="1"/>
          </p:nvCxnSpPr>
          <p:spPr>
            <a:xfrm flipH="1" flipV="1">
              <a:off x="8879746" y="5764388"/>
              <a:ext cx="1040177" cy="1060362"/>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C44386F8-E470-4331-8A7B-62660C832945}"/>
                </a:ext>
              </a:extLst>
            </p:cNvPr>
            <p:cNvCxnSpPr>
              <a:cxnSpLocks/>
              <a:stCxn id="184" idx="6"/>
              <a:endCxn id="158" idx="6"/>
            </p:cNvCxnSpPr>
            <p:nvPr userDrawn="1"/>
          </p:nvCxnSpPr>
          <p:spPr>
            <a:xfrm>
              <a:off x="1249806" y="3691601"/>
              <a:ext cx="1149266" cy="6983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11A80EA0-AD4D-4653-885A-2B7A49EE599F}"/>
                </a:ext>
              </a:extLst>
            </p:cNvPr>
            <p:cNvCxnSpPr>
              <a:cxnSpLocks/>
              <a:stCxn id="181" idx="4"/>
              <a:endCxn id="187" idx="1"/>
            </p:cNvCxnSpPr>
            <p:nvPr userDrawn="1"/>
          </p:nvCxnSpPr>
          <p:spPr>
            <a:xfrm>
              <a:off x="181389" y="3694736"/>
              <a:ext cx="833340" cy="862592"/>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A13B372B-3BCC-48C2-9C4A-417537DF9526}"/>
                </a:ext>
              </a:extLst>
            </p:cNvPr>
            <p:cNvCxnSpPr>
              <a:cxnSpLocks/>
              <a:stCxn id="187" idx="4"/>
              <a:endCxn id="186" idx="0"/>
            </p:cNvCxnSpPr>
            <p:nvPr userDrawn="1"/>
          </p:nvCxnSpPr>
          <p:spPr>
            <a:xfrm flipH="1">
              <a:off x="990250" y="4724846"/>
              <a:ext cx="93868" cy="72611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12A96F0A-8BD1-4A9B-A74B-B79621A942C8}"/>
                </a:ext>
              </a:extLst>
            </p:cNvPr>
            <p:cNvCxnSpPr>
              <a:cxnSpLocks/>
              <a:stCxn id="185" idx="3"/>
            </p:cNvCxnSpPr>
            <p:nvPr userDrawn="1"/>
          </p:nvCxnSpPr>
          <p:spPr>
            <a:xfrm flipH="1">
              <a:off x="994391" y="6664731"/>
              <a:ext cx="195332" cy="193269"/>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F4D4E195-BBE9-4F77-8C22-A6784D1C6F31}"/>
                </a:ext>
              </a:extLst>
            </p:cNvPr>
            <p:cNvCxnSpPr>
              <a:cxnSpLocks/>
              <a:stCxn id="185" idx="0"/>
              <a:endCxn id="186" idx="4"/>
            </p:cNvCxnSpPr>
            <p:nvPr userDrawn="1"/>
          </p:nvCxnSpPr>
          <p:spPr>
            <a:xfrm flipH="1" flipV="1">
              <a:off x="990250" y="5745345"/>
              <a:ext cx="303555" cy="668110"/>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C61895F8-8678-47E8-9149-A5552E8DB93D}"/>
                </a:ext>
              </a:extLst>
            </p:cNvPr>
            <p:cNvCxnSpPr>
              <a:cxnSpLocks/>
              <a:stCxn id="195" idx="1"/>
              <a:endCxn id="181" idx="3"/>
            </p:cNvCxnSpPr>
            <p:nvPr userDrawn="1"/>
          </p:nvCxnSpPr>
          <p:spPr>
            <a:xfrm flipV="1">
              <a:off x="7025" y="3684478"/>
              <a:ext cx="62174" cy="103962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7CB88FB4-AB6D-4EBD-A5D8-FCE1B61EE407}"/>
                </a:ext>
              </a:extLst>
            </p:cNvPr>
            <p:cNvCxnSpPr>
              <a:cxnSpLocks/>
              <a:stCxn id="186" idx="2"/>
              <a:endCxn id="195" idx="0"/>
            </p:cNvCxnSpPr>
            <p:nvPr userDrawn="1"/>
          </p:nvCxnSpPr>
          <p:spPr>
            <a:xfrm flipH="1" flipV="1">
              <a:off x="4947" y="4947737"/>
              <a:ext cx="838109" cy="65041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F985195E-F967-4EC9-9EFB-2FF04E6E5839}"/>
                </a:ext>
              </a:extLst>
            </p:cNvPr>
            <p:cNvCxnSpPr>
              <a:cxnSpLocks/>
              <a:stCxn id="185" idx="1"/>
            </p:cNvCxnSpPr>
            <p:nvPr userDrawn="1"/>
          </p:nvCxnSpPr>
          <p:spPr>
            <a:xfrm flipH="1">
              <a:off x="0" y="6456567"/>
              <a:ext cx="1189723" cy="190557"/>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8AAC1CF5-094C-4870-B23D-6918C877CA72}"/>
                </a:ext>
              </a:extLst>
            </p:cNvPr>
            <p:cNvCxnSpPr>
              <a:cxnSpLocks/>
              <a:stCxn id="158" idx="1"/>
              <a:endCxn id="65" idx="0"/>
            </p:cNvCxnSpPr>
            <p:nvPr userDrawn="1"/>
          </p:nvCxnSpPr>
          <p:spPr>
            <a:xfrm flipV="1">
              <a:off x="2590343" y="2989715"/>
              <a:ext cx="770893" cy="692495"/>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BB98C8BB-7D6E-4608-97B3-CEDCBF714CCC}"/>
                </a:ext>
              </a:extLst>
            </p:cNvPr>
            <p:cNvCxnSpPr>
              <a:cxnSpLocks/>
              <a:stCxn id="183" idx="6"/>
              <a:endCxn id="182" idx="2"/>
            </p:cNvCxnSpPr>
            <p:nvPr userDrawn="1"/>
          </p:nvCxnSpPr>
          <p:spPr>
            <a:xfrm>
              <a:off x="683818" y="2689233"/>
              <a:ext cx="1046792" cy="260972"/>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F3D12829-0044-4726-BB00-49C47C6A6CF7}"/>
                </a:ext>
              </a:extLst>
            </p:cNvPr>
            <p:cNvCxnSpPr>
              <a:cxnSpLocks/>
              <a:stCxn id="181" idx="7"/>
              <a:endCxn id="183" idx="3"/>
            </p:cNvCxnSpPr>
            <p:nvPr userDrawn="1"/>
          </p:nvCxnSpPr>
          <p:spPr>
            <a:xfrm flipV="1">
              <a:off x="206155" y="2793315"/>
              <a:ext cx="226387" cy="63057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8A820C33-ACBA-4949-B158-640D0DC46215}"/>
                </a:ext>
              </a:extLst>
            </p:cNvPr>
            <p:cNvCxnSpPr>
              <a:cxnSpLocks/>
              <a:stCxn id="181" idx="5"/>
              <a:endCxn id="184" idx="2"/>
            </p:cNvCxnSpPr>
            <p:nvPr userDrawn="1"/>
          </p:nvCxnSpPr>
          <p:spPr>
            <a:xfrm>
              <a:off x="267973" y="3622660"/>
              <a:ext cx="785574" cy="6894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B4E240C4-EC9B-4D55-BDE5-B26446A36DC8}"/>
                </a:ext>
              </a:extLst>
            </p:cNvPr>
            <p:cNvCxnSpPr>
              <a:cxnSpLocks/>
              <a:stCxn id="182" idx="3"/>
              <a:endCxn id="184" idx="7"/>
            </p:cNvCxnSpPr>
            <p:nvPr userDrawn="1"/>
          </p:nvCxnSpPr>
          <p:spPr>
            <a:xfrm flipH="1">
              <a:off x="1221065" y="3059892"/>
              <a:ext cx="554979" cy="562320"/>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D184AC54-0ECC-4CAA-BDDA-E757896D7E5C}"/>
                </a:ext>
              </a:extLst>
            </p:cNvPr>
            <p:cNvCxnSpPr>
              <a:cxnSpLocks/>
              <a:stCxn id="184" idx="4"/>
              <a:endCxn id="187" idx="0"/>
            </p:cNvCxnSpPr>
            <p:nvPr userDrawn="1"/>
          </p:nvCxnSpPr>
          <p:spPr>
            <a:xfrm flipH="1">
              <a:off x="1084118" y="3789730"/>
              <a:ext cx="67559" cy="738857"/>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2CA2552F-AF03-47A3-881B-3570079312DF}"/>
                </a:ext>
              </a:extLst>
            </p:cNvPr>
            <p:cNvCxnSpPr>
              <a:cxnSpLocks/>
              <a:stCxn id="160" idx="2"/>
              <a:endCxn id="185" idx="2"/>
            </p:cNvCxnSpPr>
            <p:nvPr userDrawn="1"/>
          </p:nvCxnSpPr>
          <p:spPr>
            <a:xfrm flipH="1">
              <a:off x="1146611" y="6179786"/>
              <a:ext cx="1868537" cy="380863"/>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041E8173-3727-455F-99BE-E6794C10CB67}"/>
                </a:ext>
              </a:extLst>
            </p:cNvPr>
            <p:cNvCxnSpPr>
              <a:cxnSpLocks/>
              <a:endCxn id="185" idx="5"/>
            </p:cNvCxnSpPr>
            <p:nvPr userDrawn="1"/>
          </p:nvCxnSpPr>
          <p:spPr>
            <a:xfrm flipH="1" flipV="1">
              <a:off x="1397887" y="6664731"/>
              <a:ext cx="704210" cy="276362"/>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sp>
          <p:nvSpPr>
            <p:cNvPr id="181" name="Oval 180">
              <a:extLst>
                <a:ext uri="{FF2B5EF4-FFF2-40B4-BE49-F238E27FC236}">
                  <a16:creationId xmlns:a16="http://schemas.microsoft.com/office/drawing/2014/main" id="{86AC3163-C984-49C3-82E5-FD2CDD25A901}"/>
                </a:ext>
              </a:extLst>
            </p:cNvPr>
            <p:cNvSpPr/>
            <p:nvPr userDrawn="1"/>
          </p:nvSpPr>
          <p:spPr>
            <a:xfrm rot="20563470">
              <a:off x="-9517" y="3406988"/>
              <a:ext cx="294388" cy="2943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2" name="Oval 181">
              <a:extLst>
                <a:ext uri="{FF2B5EF4-FFF2-40B4-BE49-F238E27FC236}">
                  <a16:creationId xmlns:a16="http://schemas.microsoft.com/office/drawing/2014/main" id="{06D57681-E99A-49FB-91AF-BB7C291CEEB4}"/>
                </a:ext>
              </a:extLst>
            </p:cNvPr>
            <p:cNvSpPr/>
            <p:nvPr userDrawn="1"/>
          </p:nvSpPr>
          <p:spPr>
            <a:xfrm>
              <a:off x="1730610" y="2795084"/>
              <a:ext cx="310242" cy="310242"/>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3" name="Oval 182">
              <a:extLst>
                <a:ext uri="{FF2B5EF4-FFF2-40B4-BE49-F238E27FC236}">
                  <a16:creationId xmlns:a16="http://schemas.microsoft.com/office/drawing/2014/main" id="{1DB81709-4C85-44BD-8F24-1755333D9F54}"/>
                </a:ext>
              </a:extLst>
            </p:cNvPr>
            <p:cNvSpPr/>
            <p:nvPr userDrawn="1"/>
          </p:nvSpPr>
          <p:spPr>
            <a:xfrm>
              <a:off x="389430" y="2542039"/>
              <a:ext cx="294388" cy="2943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4" name="Oval 183">
              <a:extLst>
                <a:ext uri="{FF2B5EF4-FFF2-40B4-BE49-F238E27FC236}">
                  <a16:creationId xmlns:a16="http://schemas.microsoft.com/office/drawing/2014/main" id="{01C3F4FF-B7DB-4C59-A83C-8432C444C43C}"/>
                </a:ext>
              </a:extLst>
            </p:cNvPr>
            <p:cNvSpPr>
              <a:spLocks noChangeAspect="1"/>
            </p:cNvSpPr>
            <p:nvPr userDrawn="1"/>
          </p:nvSpPr>
          <p:spPr>
            <a:xfrm>
              <a:off x="1053547" y="3593471"/>
              <a:ext cx="196259" cy="196259"/>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5" name="Oval 184">
              <a:extLst>
                <a:ext uri="{FF2B5EF4-FFF2-40B4-BE49-F238E27FC236}">
                  <a16:creationId xmlns:a16="http://schemas.microsoft.com/office/drawing/2014/main" id="{E85FCD3C-ACC7-4C83-9CFD-EC2F05FC98B1}"/>
                </a:ext>
              </a:extLst>
            </p:cNvPr>
            <p:cNvSpPr>
              <a:spLocks noChangeAspect="1"/>
            </p:cNvSpPr>
            <p:nvPr userDrawn="1"/>
          </p:nvSpPr>
          <p:spPr>
            <a:xfrm>
              <a:off x="1146611" y="6413455"/>
              <a:ext cx="294388" cy="2943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6" name="Oval 185">
              <a:extLst>
                <a:ext uri="{FF2B5EF4-FFF2-40B4-BE49-F238E27FC236}">
                  <a16:creationId xmlns:a16="http://schemas.microsoft.com/office/drawing/2014/main" id="{5E6F91D8-3DDE-4F23-BD5B-88A30DAB8EB4}"/>
                </a:ext>
              </a:extLst>
            </p:cNvPr>
            <p:cNvSpPr>
              <a:spLocks noChangeAspect="1"/>
            </p:cNvSpPr>
            <p:nvPr userDrawn="1"/>
          </p:nvSpPr>
          <p:spPr>
            <a:xfrm>
              <a:off x="843056" y="5450957"/>
              <a:ext cx="294388" cy="2943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7" name="Oval 186">
              <a:extLst>
                <a:ext uri="{FF2B5EF4-FFF2-40B4-BE49-F238E27FC236}">
                  <a16:creationId xmlns:a16="http://schemas.microsoft.com/office/drawing/2014/main" id="{88B0F5D1-2A42-4812-B03D-7B4367157E25}"/>
                </a:ext>
              </a:extLst>
            </p:cNvPr>
            <p:cNvSpPr>
              <a:spLocks noChangeAspect="1"/>
            </p:cNvSpPr>
            <p:nvPr userDrawn="1"/>
          </p:nvSpPr>
          <p:spPr>
            <a:xfrm>
              <a:off x="985988" y="4528587"/>
              <a:ext cx="196259" cy="196259"/>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88" name="Straight Connector 187">
              <a:extLst>
                <a:ext uri="{FF2B5EF4-FFF2-40B4-BE49-F238E27FC236}">
                  <a16:creationId xmlns:a16="http://schemas.microsoft.com/office/drawing/2014/main" id="{2E55CC46-001F-4B7F-9196-036DCF756339}"/>
                </a:ext>
              </a:extLst>
            </p:cNvPr>
            <p:cNvCxnSpPr>
              <a:cxnSpLocks/>
              <a:stCxn id="187" idx="3"/>
            </p:cNvCxnSpPr>
            <p:nvPr userDrawn="1"/>
          </p:nvCxnSpPr>
          <p:spPr>
            <a:xfrm flipH="1">
              <a:off x="125106" y="4696105"/>
              <a:ext cx="889623" cy="16285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a:extLst>
                <a:ext uri="{FF2B5EF4-FFF2-40B4-BE49-F238E27FC236}">
                  <a16:creationId xmlns:a16="http://schemas.microsoft.com/office/drawing/2014/main" id="{7B80878C-27F5-4D46-8BDB-3EAC04E3A5A1}"/>
                </a:ext>
              </a:extLst>
            </p:cNvPr>
            <p:cNvCxnSpPr>
              <a:cxnSpLocks/>
              <a:stCxn id="183" idx="4"/>
              <a:endCxn id="184" idx="1"/>
            </p:cNvCxnSpPr>
            <p:nvPr userDrawn="1"/>
          </p:nvCxnSpPr>
          <p:spPr>
            <a:xfrm>
              <a:off x="536624" y="2836427"/>
              <a:ext cx="545664" cy="785785"/>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sp>
          <p:nvSpPr>
            <p:cNvPr id="190" name="Oval 189">
              <a:extLst>
                <a:ext uri="{FF2B5EF4-FFF2-40B4-BE49-F238E27FC236}">
                  <a16:creationId xmlns:a16="http://schemas.microsoft.com/office/drawing/2014/main" id="{C49B82C3-A3D2-4626-B433-E7DB3E82FCC3}"/>
                </a:ext>
              </a:extLst>
            </p:cNvPr>
            <p:cNvSpPr>
              <a:spLocks noChangeAspect="1"/>
            </p:cNvSpPr>
            <p:nvPr userDrawn="1"/>
          </p:nvSpPr>
          <p:spPr>
            <a:xfrm>
              <a:off x="4972557" y="2874980"/>
              <a:ext cx="196259" cy="196259"/>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91" name="Straight Connector 190">
              <a:extLst>
                <a:ext uri="{FF2B5EF4-FFF2-40B4-BE49-F238E27FC236}">
                  <a16:creationId xmlns:a16="http://schemas.microsoft.com/office/drawing/2014/main" id="{0756EF6C-0024-4A8A-A59D-537CDEF2CDB5}"/>
                </a:ext>
              </a:extLst>
            </p:cNvPr>
            <p:cNvCxnSpPr>
              <a:cxnSpLocks/>
              <a:stCxn id="190" idx="3"/>
              <a:endCxn id="154" idx="0"/>
            </p:cNvCxnSpPr>
            <p:nvPr userDrawn="1"/>
          </p:nvCxnSpPr>
          <p:spPr>
            <a:xfrm flipH="1">
              <a:off x="4536645" y="3042498"/>
              <a:ext cx="464653" cy="781995"/>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D3681906-8BB5-446A-BB7C-8A27230428C2}"/>
                </a:ext>
              </a:extLst>
            </p:cNvPr>
            <p:cNvCxnSpPr>
              <a:cxnSpLocks/>
              <a:stCxn id="190" idx="2"/>
              <a:endCxn id="65" idx="6"/>
            </p:cNvCxnSpPr>
            <p:nvPr userDrawn="1"/>
          </p:nvCxnSpPr>
          <p:spPr>
            <a:xfrm flipH="1" flipV="1">
              <a:off x="3501498" y="2915999"/>
              <a:ext cx="1471059" cy="5711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5A2A3B8B-AEED-41A5-A2CA-44FF8A451718}"/>
                </a:ext>
              </a:extLst>
            </p:cNvPr>
            <p:cNvCxnSpPr>
              <a:cxnSpLocks/>
              <a:stCxn id="183" idx="7"/>
              <a:endCxn id="67" idx="1"/>
            </p:cNvCxnSpPr>
            <p:nvPr userDrawn="1"/>
          </p:nvCxnSpPr>
          <p:spPr>
            <a:xfrm flipV="1">
              <a:off x="640706" y="1905029"/>
              <a:ext cx="785344" cy="680122"/>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BA6C75D2-2813-4F89-82CE-DA96F6DB3A37}"/>
                </a:ext>
              </a:extLst>
            </p:cNvPr>
            <p:cNvCxnSpPr>
              <a:cxnSpLocks/>
              <a:endCxn id="183" idx="1"/>
            </p:cNvCxnSpPr>
            <p:nvPr userDrawn="1"/>
          </p:nvCxnSpPr>
          <p:spPr>
            <a:xfrm>
              <a:off x="-60734" y="2344833"/>
              <a:ext cx="493276" cy="24031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sp>
          <p:nvSpPr>
            <p:cNvPr id="195" name="Chord 194">
              <a:extLst>
                <a:ext uri="{FF2B5EF4-FFF2-40B4-BE49-F238E27FC236}">
                  <a16:creationId xmlns:a16="http://schemas.microsoft.com/office/drawing/2014/main" id="{42935506-8F11-40A9-83A3-E4049B70F85D}"/>
                </a:ext>
              </a:extLst>
            </p:cNvPr>
            <p:cNvSpPr>
              <a:spLocks noChangeAspect="1"/>
            </p:cNvSpPr>
            <p:nvPr userDrawn="1"/>
          </p:nvSpPr>
          <p:spPr>
            <a:xfrm rot="5400000" flipH="1">
              <a:off x="-98982" y="4723943"/>
              <a:ext cx="224088" cy="224088"/>
            </a:xfrm>
            <a:prstGeom prst="chord">
              <a:avLst>
                <a:gd name="adj1" fmla="val 10550803"/>
                <a:gd name="adj2" fmla="val 185318"/>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96" name="Straight Connector 195">
              <a:extLst>
                <a:ext uri="{FF2B5EF4-FFF2-40B4-BE49-F238E27FC236}">
                  <a16:creationId xmlns:a16="http://schemas.microsoft.com/office/drawing/2014/main" id="{5D907A4A-8315-4AD1-BB0E-CF9E1887E73F}"/>
                </a:ext>
              </a:extLst>
            </p:cNvPr>
            <p:cNvCxnSpPr>
              <a:cxnSpLocks/>
              <a:stCxn id="186" idx="3"/>
            </p:cNvCxnSpPr>
            <p:nvPr userDrawn="1"/>
          </p:nvCxnSpPr>
          <p:spPr>
            <a:xfrm flipH="1">
              <a:off x="0" y="5702233"/>
              <a:ext cx="886168" cy="56479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93A3420E-422C-484D-9DCD-7937E804DC24}"/>
                </a:ext>
              </a:extLst>
            </p:cNvPr>
            <p:cNvCxnSpPr>
              <a:cxnSpLocks/>
              <a:stCxn id="182" idx="6"/>
              <a:endCxn id="65" idx="1"/>
            </p:cNvCxnSpPr>
            <p:nvPr userDrawn="1"/>
          </p:nvCxnSpPr>
          <p:spPr>
            <a:xfrm flipV="1">
              <a:off x="2040852" y="2934851"/>
              <a:ext cx="1254476" cy="1535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id="{A5FA1B4D-520F-4D9A-A9C0-410FEB5EF39D}"/>
                </a:ext>
              </a:extLst>
            </p:cNvPr>
            <p:cNvCxnSpPr>
              <a:cxnSpLocks/>
              <a:stCxn id="182" idx="5"/>
              <a:endCxn id="158" idx="0"/>
            </p:cNvCxnSpPr>
            <p:nvPr userDrawn="1"/>
          </p:nvCxnSpPr>
          <p:spPr>
            <a:xfrm>
              <a:off x="1995418" y="3059892"/>
              <a:ext cx="515698" cy="58950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C2FB801B-11C9-4D21-B32B-C79E1861BFF6}"/>
                </a:ext>
              </a:extLst>
            </p:cNvPr>
            <p:cNvCxnSpPr>
              <a:cxnSpLocks/>
              <a:stCxn id="67" idx="0"/>
              <a:endCxn id="182" idx="0"/>
            </p:cNvCxnSpPr>
            <p:nvPr userDrawn="1"/>
          </p:nvCxnSpPr>
          <p:spPr>
            <a:xfrm>
              <a:off x="1505277" y="1937846"/>
              <a:ext cx="380454" cy="85723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a:extLst>
                <a:ext uri="{FF2B5EF4-FFF2-40B4-BE49-F238E27FC236}">
                  <a16:creationId xmlns:a16="http://schemas.microsoft.com/office/drawing/2014/main" id="{9711B41A-2280-41FF-A35D-F0F1D21D5DAC}"/>
                </a:ext>
              </a:extLst>
            </p:cNvPr>
            <p:cNvCxnSpPr>
              <a:cxnSpLocks/>
              <a:stCxn id="187" idx="5"/>
              <a:endCxn id="159" idx="7"/>
            </p:cNvCxnSpPr>
            <p:nvPr userDrawn="1"/>
          </p:nvCxnSpPr>
          <p:spPr>
            <a:xfrm>
              <a:off x="1153506" y="4696105"/>
              <a:ext cx="1042227" cy="364144"/>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473BCE6A-65BF-422D-B514-8528E52265A8}"/>
                </a:ext>
              </a:extLst>
            </p:cNvPr>
            <p:cNvCxnSpPr>
              <a:cxnSpLocks/>
              <a:stCxn id="154" idx="7"/>
              <a:endCxn id="65" idx="7"/>
            </p:cNvCxnSpPr>
            <p:nvPr userDrawn="1"/>
          </p:nvCxnSpPr>
          <p:spPr>
            <a:xfrm flipH="1" flipV="1">
              <a:off x="3446634" y="2981907"/>
              <a:ext cx="1005609" cy="857760"/>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D926C455-C102-4416-8236-1E45FDF4DE74}"/>
                </a:ext>
              </a:extLst>
            </p:cNvPr>
            <p:cNvCxnSpPr>
              <a:cxnSpLocks/>
              <a:stCxn id="83" idx="7"/>
              <a:endCxn id="190" idx="0"/>
            </p:cNvCxnSpPr>
            <p:nvPr userDrawn="1"/>
          </p:nvCxnSpPr>
          <p:spPr>
            <a:xfrm>
              <a:off x="5065787" y="2247314"/>
              <a:ext cx="4900" cy="62766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F95FFCDB-8299-430F-8696-050827A70C4F}"/>
                </a:ext>
              </a:extLst>
            </p:cNvPr>
            <p:cNvCxnSpPr>
              <a:cxnSpLocks/>
              <a:stCxn id="157" idx="7"/>
              <a:endCxn id="72" idx="0"/>
            </p:cNvCxnSpPr>
            <p:nvPr userDrawn="1"/>
          </p:nvCxnSpPr>
          <p:spPr>
            <a:xfrm flipH="1" flipV="1">
              <a:off x="6285610" y="2383792"/>
              <a:ext cx="270102" cy="78461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94177999-5E26-4FC5-BA0A-8DC88342C4B6}"/>
                </a:ext>
              </a:extLst>
            </p:cNvPr>
            <p:cNvCxnSpPr>
              <a:cxnSpLocks/>
              <a:stCxn id="157" idx="6"/>
              <a:endCxn id="190" idx="5"/>
            </p:cNvCxnSpPr>
            <p:nvPr userDrawn="1"/>
          </p:nvCxnSpPr>
          <p:spPr>
            <a:xfrm flipH="1" flipV="1">
              <a:off x="5140075" y="3042498"/>
              <a:ext cx="1393759" cy="17872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C7AE023E-0DAF-4C16-93DD-F45931DD1DBD}"/>
                </a:ext>
              </a:extLst>
            </p:cNvPr>
            <p:cNvCxnSpPr>
              <a:cxnSpLocks/>
              <a:stCxn id="73" idx="0"/>
              <a:endCxn id="157" idx="1"/>
            </p:cNvCxnSpPr>
            <p:nvPr userDrawn="1"/>
          </p:nvCxnSpPr>
          <p:spPr>
            <a:xfrm flipH="1">
              <a:off x="6661348" y="1834225"/>
              <a:ext cx="1076455" cy="1334183"/>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71145FB8-8712-4504-84D1-C9CEDE4C59DF}"/>
                </a:ext>
              </a:extLst>
            </p:cNvPr>
            <p:cNvCxnSpPr>
              <a:cxnSpLocks/>
              <a:stCxn id="213" idx="0"/>
              <a:endCxn id="212" idx="4"/>
            </p:cNvCxnSpPr>
            <p:nvPr userDrawn="1"/>
          </p:nvCxnSpPr>
          <p:spPr>
            <a:xfrm>
              <a:off x="9621563" y="3044363"/>
              <a:ext cx="760622" cy="316136"/>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E6455B68-5E2B-49CB-A34B-DAF796F677AA}"/>
                </a:ext>
              </a:extLst>
            </p:cNvPr>
            <p:cNvCxnSpPr>
              <a:cxnSpLocks/>
              <a:stCxn id="81" idx="0"/>
              <a:endCxn id="212" idx="5"/>
            </p:cNvCxnSpPr>
            <p:nvPr userDrawn="1"/>
          </p:nvCxnSpPr>
          <p:spPr>
            <a:xfrm>
              <a:off x="10349083" y="2680523"/>
              <a:ext cx="90128" cy="615930"/>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D2A2449F-2499-4F3E-B8D0-294DD0599DDA}"/>
                </a:ext>
              </a:extLst>
            </p:cNvPr>
            <p:cNvCxnSpPr>
              <a:cxnSpLocks/>
              <a:stCxn id="80" idx="0"/>
              <a:endCxn id="213" idx="6"/>
            </p:cNvCxnSpPr>
            <p:nvPr userDrawn="1"/>
          </p:nvCxnSpPr>
          <p:spPr>
            <a:xfrm>
              <a:off x="9306676" y="1739765"/>
              <a:ext cx="245878" cy="116196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6EF37D6A-64B1-4CDF-98AD-FE4D6CCB6C1E}"/>
                </a:ext>
              </a:extLst>
            </p:cNvPr>
            <p:cNvCxnSpPr>
              <a:cxnSpLocks/>
              <a:stCxn id="157" idx="1"/>
              <a:endCxn id="214" idx="5"/>
            </p:cNvCxnSpPr>
            <p:nvPr userDrawn="1"/>
          </p:nvCxnSpPr>
          <p:spPr>
            <a:xfrm>
              <a:off x="6661348" y="3168408"/>
              <a:ext cx="1391015" cy="1902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A5B6DD24-A95E-4F96-B2AC-54C08CF59564}"/>
                </a:ext>
              </a:extLst>
            </p:cNvPr>
            <p:cNvCxnSpPr>
              <a:cxnSpLocks/>
              <a:stCxn id="73" idx="0"/>
              <a:endCxn id="214" idx="5"/>
            </p:cNvCxnSpPr>
            <p:nvPr userDrawn="1"/>
          </p:nvCxnSpPr>
          <p:spPr>
            <a:xfrm>
              <a:off x="7737803" y="1834225"/>
              <a:ext cx="314560" cy="1353211"/>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204502ED-BFCC-4C99-9615-AE6EF16F2419}"/>
                </a:ext>
              </a:extLst>
            </p:cNvPr>
            <p:cNvCxnSpPr>
              <a:cxnSpLocks/>
              <a:stCxn id="214" idx="7"/>
              <a:endCxn id="213" idx="4"/>
            </p:cNvCxnSpPr>
            <p:nvPr userDrawn="1"/>
          </p:nvCxnSpPr>
          <p:spPr>
            <a:xfrm flipV="1">
              <a:off x="8152134" y="2970735"/>
              <a:ext cx="1257783" cy="251410"/>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sp>
          <p:nvSpPr>
            <p:cNvPr id="212" name="Oval 211">
              <a:extLst>
                <a:ext uri="{FF2B5EF4-FFF2-40B4-BE49-F238E27FC236}">
                  <a16:creationId xmlns:a16="http://schemas.microsoft.com/office/drawing/2014/main" id="{DE4CE4C3-0AFC-4D67-A44F-C8C7BC50BD61}"/>
                </a:ext>
              </a:extLst>
            </p:cNvPr>
            <p:cNvSpPr/>
            <p:nvPr userDrawn="1"/>
          </p:nvSpPr>
          <p:spPr>
            <a:xfrm rot="17350916" flipV="1">
              <a:off x="10375964" y="3285269"/>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3" name="Oval 212">
              <a:extLst>
                <a:ext uri="{FF2B5EF4-FFF2-40B4-BE49-F238E27FC236}">
                  <a16:creationId xmlns:a16="http://schemas.microsoft.com/office/drawing/2014/main" id="{54AD1F0E-F80F-4C30-A650-9410B1529BD4}"/>
                </a:ext>
              </a:extLst>
            </p:cNvPr>
            <p:cNvSpPr/>
            <p:nvPr userDrawn="1"/>
          </p:nvSpPr>
          <p:spPr>
            <a:xfrm rot="17350916" flipV="1">
              <a:off x="9403696" y="2895505"/>
              <a:ext cx="224088" cy="224088"/>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4" name="Oval 213">
              <a:extLst>
                <a:ext uri="{FF2B5EF4-FFF2-40B4-BE49-F238E27FC236}">
                  <a16:creationId xmlns:a16="http://schemas.microsoft.com/office/drawing/2014/main" id="{4A0F734F-EBC3-4919-B1B4-79D48712BC27}"/>
                </a:ext>
              </a:extLst>
            </p:cNvPr>
            <p:cNvSpPr>
              <a:spLocks noChangeAspect="1"/>
            </p:cNvSpPr>
            <p:nvPr userDrawn="1"/>
          </p:nvSpPr>
          <p:spPr>
            <a:xfrm rot="17350916" flipV="1">
              <a:off x="8010198" y="3179980"/>
              <a:ext cx="149392" cy="149392"/>
            </a:xfrm>
            <a:prstGeom prst="ellipse">
              <a:avLst/>
            </a:prstGeom>
            <a:grp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215" name="Straight Connector 214">
              <a:extLst>
                <a:ext uri="{FF2B5EF4-FFF2-40B4-BE49-F238E27FC236}">
                  <a16:creationId xmlns:a16="http://schemas.microsoft.com/office/drawing/2014/main" id="{BF98D7D7-7844-4B59-9E70-1BFBFF56EACF}"/>
                </a:ext>
              </a:extLst>
            </p:cNvPr>
            <p:cNvCxnSpPr>
              <a:cxnSpLocks/>
              <a:stCxn id="78" idx="0"/>
              <a:endCxn id="212" idx="7"/>
            </p:cNvCxnSpPr>
            <p:nvPr userDrawn="1"/>
          </p:nvCxnSpPr>
          <p:spPr>
            <a:xfrm flipH="1">
              <a:off x="10588868" y="2983008"/>
              <a:ext cx="1256853" cy="365508"/>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a:extLst>
                <a:ext uri="{FF2B5EF4-FFF2-40B4-BE49-F238E27FC236}">
                  <a16:creationId xmlns:a16="http://schemas.microsoft.com/office/drawing/2014/main" id="{FED3C2B3-E2A8-412F-8091-331DF46D4365}"/>
                </a:ext>
              </a:extLst>
            </p:cNvPr>
            <p:cNvCxnSpPr>
              <a:cxnSpLocks/>
              <a:endCxn id="78" idx="7"/>
            </p:cNvCxnSpPr>
            <p:nvPr userDrawn="1"/>
          </p:nvCxnSpPr>
          <p:spPr>
            <a:xfrm flipH="1" flipV="1">
              <a:off x="11930123" y="2967834"/>
              <a:ext cx="291194" cy="286842"/>
            </a:xfrm>
            <a:prstGeom prst="line">
              <a:avLst/>
            </a:prstGeom>
            <a:grpFill/>
            <a:ln>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98723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3572242"/>
            <a:ext cx="9144000" cy="576063"/>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Thank you</a:t>
            </a:r>
          </a:p>
        </p:txBody>
      </p:sp>
      <p:sp>
        <p:nvSpPr>
          <p:cNvPr id="11" name="Text Placeholder 9"/>
          <p:cNvSpPr>
            <a:spLocks noGrp="1"/>
          </p:cNvSpPr>
          <p:nvPr>
            <p:ph type="body" sz="quarter" idx="11" hasCustomPrompt="1"/>
          </p:nvPr>
        </p:nvSpPr>
        <p:spPr>
          <a:xfrm>
            <a:off x="-148" y="4148306"/>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Oval 3"/>
          <p:cNvSpPr/>
          <p:nvPr userDrawn="1"/>
        </p:nvSpPr>
        <p:spPr>
          <a:xfrm>
            <a:off x="3311860" y="737642"/>
            <a:ext cx="2520280" cy="25202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5" name="Picture 2" descr="E:\002-KIMS BUSINESS\007-02-Fullslidesppt-Contents\20161228\02-edu\bulb-item.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162351" y="1139211"/>
            <a:ext cx="819298" cy="1818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2477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095354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Break Layout">
    <p:spTree>
      <p:nvGrpSpPr>
        <p:cNvPr id="1" name=""/>
        <p:cNvGrpSpPr/>
        <p:nvPr/>
      </p:nvGrpSpPr>
      <p:grpSpPr>
        <a:xfrm>
          <a:off x="0" y="0"/>
          <a:ext cx="0" cy="0"/>
          <a:chOff x="0" y="0"/>
          <a:chExt cx="0" cy="0"/>
        </a:xfrm>
      </p:grpSpPr>
      <p:sp>
        <p:nvSpPr>
          <p:cNvPr id="3" name="Rectangle 2"/>
          <p:cNvSpPr/>
          <p:nvPr userDrawn="1"/>
        </p:nvSpPr>
        <p:spPr>
          <a:xfrm>
            <a:off x="0" y="2571750"/>
            <a:ext cx="9144000" cy="25717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Rectangle 1"/>
          <p:cNvSpPr/>
          <p:nvPr userDrawn="1"/>
        </p:nvSpPr>
        <p:spPr>
          <a:xfrm>
            <a:off x="2116108" y="843558"/>
            <a:ext cx="4896544" cy="34563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5" name="Rectangle 4"/>
          <p:cNvSpPr/>
          <p:nvPr userDrawn="1"/>
        </p:nvSpPr>
        <p:spPr>
          <a:xfrm>
            <a:off x="2116108" y="0"/>
            <a:ext cx="4896544" cy="1954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Rectangle 5"/>
          <p:cNvSpPr/>
          <p:nvPr userDrawn="1"/>
        </p:nvSpPr>
        <p:spPr>
          <a:xfrm>
            <a:off x="2116108" y="4948014"/>
            <a:ext cx="4896544" cy="1954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2116108" y="3049518"/>
            <a:ext cx="4896544" cy="576064"/>
          </a:xfrm>
          <a:prstGeom prst="rect">
            <a:avLst/>
          </a:prstGeom>
        </p:spPr>
        <p:txBody>
          <a:bodyPr anchor="ctr"/>
          <a:lstStyle>
            <a:lvl1pPr marL="0" indent="0" algn="ctr">
              <a:buNone/>
              <a:defRPr sz="3600" b="0" baseline="0">
                <a:solidFill>
                  <a:schemeClr val="bg1"/>
                </a:solidFill>
                <a:latin typeface="+mj-lt"/>
                <a:cs typeface="Arial" pitchFamily="34" charset="0"/>
              </a:defRPr>
            </a:lvl1pPr>
          </a:lstStyle>
          <a:p>
            <a:pPr lvl="0"/>
            <a:r>
              <a:rPr lang="en-US" altLang="ko-KR" dirty="0"/>
              <a:t>SECTION BREAK</a:t>
            </a:r>
          </a:p>
        </p:txBody>
      </p:sp>
      <p:sp>
        <p:nvSpPr>
          <p:cNvPr id="11" name="Text Placeholder 9"/>
          <p:cNvSpPr>
            <a:spLocks noGrp="1"/>
          </p:cNvSpPr>
          <p:nvPr>
            <p:ph type="body" sz="quarter" idx="11" hasCustomPrompt="1"/>
          </p:nvPr>
        </p:nvSpPr>
        <p:spPr>
          <a:xfrm>
            <a:off x="2116108" y="3625582"/>
            <a:ext cx="4896544" cy="288032"/>
          </a:xfrm>
          <a:prstGeom prst="rect">
            <a:avLst/>
          </a:prstGeom>
        </p:spPr>
        <p:txBody>
          <a:bodyPr anchor="ctr"/>
          <a:lstStyle>
            <a:lvl1pPr marL="0" indent="0" algn="ctr">
              <a:buNone/>
              <a:defRPr sz="1400" b="0" baseline="0">
                <a:solidFill>
                  <a:schemeClr val="bg1"/>
                </a:solidFill>
                <a:latin typeface="+mn-lt"/>
                <a:cs typeface="Arial" pitchFamily="34" charset="0"/>
              </a:defRPr>
            </a:lvl1pPr>
          </a:lstStyle>
          <a:p>
            <a:pPr lvl="0"/>
            <a:r>
              <a:rPr lang="en-US" altLang="ko-KR" dirty="0"/>
              <a:t>Insert the title of your subtitle Here</a:t>
            </a:r>
          </a:p>
        </p:txBody>
      </p:sp>
      <p:pic>
        <p:nvPicPr>
          <p:cNvPr id="2050" name="Picture 2" descr="E:\002-KIMS BUSINESS\007-02-Fullslidesppt-Contents\20161228\02-edu\bulb-item.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flipH="1">
            <a:off x="4155985" y="1156325"/>
            <a:ext cx="816788" cy="1812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8235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ayout">
    <p:spTree>
      <p:nvGrpSpPr>
        <p:cNvPr id="1" name=""/>
        <p:cNvGrpSpPr/>
        <p:nvPr/>
      </p:nvGrpSpPr>
      <p:grpSpPr>
        <a:xfrm>
          <a:off x="0" y="0"/>
          <a:ext cx="0" cy="0"/>
          <a:chOff x="0" y="0"/>
          <a:chExt cx="0" cy="0"/>
        </a:xfrm>
      </p:grpSpPr>
      <p:sp>
        <p:nvSpPr>
          <p:cNvPr id="6" name="Rectangle 5"/>
          <p:cNvSpPr/>
          <p:nvPr userDrawn="1"/>
        </p:nvSpPr>
        <p:spPr>
          <a:xfrm>
            <a:off x="-2604" y="0"/>
            <a:ext cx="1584176"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3074" name="Picture 2" descr="E:\002-KIMS BUSINESS\007-02-Fullslidesppt-Contents\20161228\02-edu\bulb-item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89484" y="938231"/>
            <a:ext cx="1584176" cy="3515958"/>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E:\002-KIMS BUSINESS\007-02-Fullslidesppt-Contents\20161228\02-edu\bulb-item.pn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50000"/>
          <a:stretch/>
        </p:blipFill>
        <p:spPr bwMode="auto">
          <a:xfrm>
            <a:off x="789484" y="938231"/>
            <a:ext cx="792088" cy="3515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712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Agenda Layout">
    <p:spTree>
      <p:nvGrpSpPr>
        <p:cNvPr id="1" name=""/>
        <p:cNvGrpSpPr/>
        <p:nvPr/>
      </p:nvGrpSpPr>
      <p:grpSpPr>
        <a:xfrm>
          <a:off x="0" y="0"/>
          <a:ext cx="0" cy="0"/>
          <a:chOff x="0" y="0"/>
          <a:chExt cx="0" cy="0"/>
        </a:xfrm>
      </p:grpSpPr>
      <p:sp>
        <p:nvSpPr>
          <p:cNvPr id="6" name="Rectangle 5"/>
          <p:cNvSpPr/>
          <p:nvPr userDrawn="1"/>
        </p:nvSpPr>
        <p:spPr>
          <a:xfrm>
            <a:off x="-2604" y="0"/>
            <a:ext cx="1584176"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3074" name="Picture 2" descr="E:\002-KIMS BUSINESS\007-02-Fullslidesppt-Contents\20161228\02-edu\bulb-item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6735" y="2931790"/>
            <a:ext cx="945499" cy="2098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5998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Basic Layout">
    <p:spTree>
      <p:nvGrpSpPr>
        <p:cNvPr id="1" name=""/>
        <p:cNvGrpSpPr/>
        <p:nvPr/>
      </p:nvGrpSpPr>
      <p:grpSpPr>
        <a:xfrm>
          <a:off x="0" y="0"/>
          <a:ext cx="0" cy="0"/>
          <a:chOff x="0" y="0"/>
          <a:chExt cx="0" cy="0"/>
        </a:xfrm>
      </p:grpSpPr>
      <p:sp>
        <p:nvSpPr>
          <p:cNvPr id="2" name="Rectangle 1"/>
          <p:cNvSpPr/>
          <p:nvPr userDrawn="1"/>
        </p:nvSpPr>
        <p:spPr>
          <a:xfrm>
            <a:off x="0" y="3399842"/>
            <a:ext cx="9144000" cy="174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Oval 3"/>
          <p:cNvSpPr/>
          <p:nvPr userDrawn="1"/>
        </p:nvSpPr>
        <p:spPr>
          <a:xfrm>
            <a:off x="4043561" y="2859782"/>
            <a:ext cx="1080120" cy="1080120"/>
          </a:xfrm>
          <a:prstGeom prst="ellipse">
            <a:avLst/>
          </a:prstGeom>
          <a:solidFill>
            <a:schemeClr val="accent1"/>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5" name="Picture 2" descr="E:\002-KIMS BUSINESS\007-02-Fullslidesppt-Contents\20161228\02-edu\bulb-item.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408057" y="3010192"/>
            <a:ext cx="351128" cy="779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6867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sic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Rectangle 3"/>
          <p:cNvSpPr/>
          <p:nvPr userDrawn="1"/>
        </p:nvSpPr>
        <p:spPr>
          <a:xfrm>
            <a:off x="0" y="4963500"/>
            <a:ext cx="9144000" cy="1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Rectangle 4"/>
          <p:cNvSpPr/>
          <p:nvPr userDrawn="1"/>
        </p:nvSpPr>
        <p:spPr>
          <a:xfrm>
            <a:off x="0" y="0"/>
            <a:ext cx="9144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12904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Basic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1960850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s and Contents Layout">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143508" y="92609"/>
            <a:ext cx="8856984" cy="49582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0" y="181632"/>
            <a:ext cx="9144000" cy="576064"/>
          </a:xfrm>
          <a:prstGeom prst="rect">
            <a:avLst/>
          </a:prstGeom>
        </p:spPr>
        <p:txBody>
          <a:bodyPr anchor="ctr"/>
          <a:lstStyle>
            <a:lvl1pPr marL="0" indent="0" algn="ctr">
              <a:buNone/>
              <a:defRPr sz="3600" b="0" baseline="0">
                <a:solidFill>
                  <a:schemeClr val="bg1"/>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57696"/>
            <a:ext cx="9144000" cy="288032"/>
          </a:xfrm>
          <a:prstGeom prst="rect">
            <a:avLst/>
          </a:prstGeom>
        </p:spPr>
        <p:txBody>
          <a:bodyPr anchor="ctr"/>
          <a:lstStyle>
            <a:lvl1pPr marL="0" indent="0" algn="ctr">
              <a:buNone/>
              <a:defRPr sz="1400" b="0" baseline="0">
                <a:solidFill>
                  <a:schemeClr val="bg1"/>
                </a:solidFill>
                <a:latin typeface="+mn-lt"/>
                <a:cs typeface="Arial" pitchFamily="34" charset="0"/>
              </a:defRPr>
            </a:lvl1pPr>
          </a:lstStyle>
          <a:p>
            <a:pPr lvl="0"/>
            <a:r>
              <a:rPr lang="en-US" altLang="ko-KR" dirty="0"/>
              <a:t>Insert the title of your subtitle Here</a:t>
            </a:r>
          </a:p>
        </p:txBody>
      </p:sp>
      <p:sp>
        <p:nvSpPr>
          <p:cNvPr id="6" name="Picture Placeholder 2"/>
          <p:cNvSpPr>
            <a:spLocks noGrp="1"/>
          </p:cNvSpPr>
          <p:nvPr>
            <p:ph type="pic" idx="12" hasCustomPrompt="1"/>
          </p:nvPr>
        </p:nvSpPr>
        <p:spPr>
          <a:xfrm>
            <a:off x="0" y="1347774"/>
            <a:ext cx="2160240" cy="18720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3" hasCustomPrompt="1"/>
          </p:nvPr>
        </p:nvSpPr>
        <p:spPr>
          <a:xfrm>
            <a:off x="2327920" y="1347774"/>
            <a:ext cx="2160240" cy="18720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8" name="Picture Placeholder 2"/>
          <p:cNvSpPr>
            <a:spLocks noGrp="1"/>
          </p:cNvSpPr>
          <p:nvPr>
            <p:ph type="pic" idx="14" hasCustomPrompt="1"/>
          </p:nvPr>
        </p:nvSpPr>
        <p:spPr>
          <a:xfrm>
            <a:off x="4655840" y="1347774"/>
            <a:ext cx="2160240" cy="18720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9" name="Picture Placeholder 2"/>
          <p:cNvSpPr>
            <a:spLocks noGrp="1"/>
          </p:cNvSpPr>
          <p:nvPr>
            <p:ph type="pic" idx="15" hasCustomPrompt="1"/>
          </p:nvPr>
        </p:nvSpPr>
        <p:spPr>
          <a:xfrm>
            <a:off x="6983760" y="1347774"/>
            <a:ext cx="2160240" cy="18720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3" name="Rectangle 2"/>
          <p:cNvSpPr/>
          <p:nvPr userDrawn="1"/>
        </p:nvSpPr>
        <p:spPr>
          <a:xfrm>
            <a:off x="0" y="3219822"/>
            <a:ext cx="2160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Rectangle 11"/>
          <p:cNvSpPr/>
          <p:nvPr userDrawn="1"/>
        </p:nvSpPr>
        <p:spPr>
          <a:xfrm>
            <a:off x="2328000" y="3219822"/>
            <a:ext cx="2160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Rectangle 12"/>
          <p:cNvSpPr/>
          <p:nvPr userDrawn="1"/>
        </p:nvSpPr>
        <p:spPr>
          <a:xfrm>
            <a:off x="4656000" y="3219822"/>
            <a:ext cx="2160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Rectangle 13"/>
          <p:cNvSpPr/>
          <p:nvPr userDrawn="1"/>
        </p:nvSpPr>
        <p:spPr>
          <a:xfrm>
            <a:off x="6984000" y="3219822"/>
            <a:ext cx="2160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615967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Images and Contents Layout">
    <p:spTree>
      <p:nvGrpSpPr>
        <p:cNvPr id="1" name=""/>
        <p:cNvGrpSpPr/>
        <p:nvPr/>
      </p:nvGrpSpPr>
      <p:grpSpPr>
        <a:xfrm>
          <a:off x="0" y="0"/>
          <a:ext cx="0" cy="0"/>
          <a:chOff x="0" y="0"/>
          <a:chExt cx="0" cy="0"/>
        </a:xfrm>
      </p:grpSpPr>
      <p:sp>
        <p:nvSpPr>
          <p:cNvPr id="7" name="Rectangle 6"/>
          <p:cNvSpPr/>
          <p:nvPr userDrawn="1"/>
        </p:nvSpPr>
        <p:spPr>
          <a:xfrm>
            <a:off x="0" y="2932113"/>
            <a:ext cx="9144000" cy="22113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0" name="Text Placeholder 9"/>
          <p:cNvSpPr>
            <a:spLocks noGrp="1"/>
          </p:cNvSpPr>
          <p:nvPr>
            <p:ph type="body" sz="quarter" idx="10" hasCustomPrompt="1"/>
          </p:nvPr>
        </p:nvSpPr>
        <p:spPr>
          <a:xfrm>
            <a:off x="0" y="181632"/>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57696"/>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pic>
        <p:nvPicPr>
          <p:cNvPr id="5" name="Picture 3" descr="D:\Fullppt\005-PNG이미지\노트북.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555776" y="1131590"/>
            <a:ext cx="7230270" cy="3677432"/>
          </a:xfrm>
          <a:prstGeom prst="rect">
            <a:avLst/>
          </a:prstGeom>
          <a:noFill/>
          <a:extLst>
            <a:ext uri="{909E8E84-426E-40DD-AFC4-6F175D3DCCD1}">
              <a14:hiddenFill xmlns:a14="http://schemas.microsoft.com/office/drawing/2010/main">
                <a:solidFill>
                  <a:srgbClr val="FFFFFF"/>
                </a:solidFill>
              </a14:hiddenFill>
            </a:ext>
          </a:extLst>
        </p:spPr>
      </p:pic>
      <p:sp>
        <p:nvSpPr>
          <p:cNvPr id="6" name="Picture Placeholder 2"/>
          <p:cNvSpPr>
            <a:spLocks noGrp="1"/>
          </p:cNvSpPr>
          <p:nvPr>
            <p:ph type="pic" idx="1" hasCustomPrompt="1"/>
          </p:nvPr>
        </p:nvSpPr>
        <p:spPr>
          <a:xfrm>
            <a:off x="4513480" y="1626257"/>
            <a:ext cx="3465217" cy="2562605"/>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3" name="Rectangle 2"/>
          <p:cNvSpPr/>
          <p:nvPr userDrawn="1"/>
        </p:nvSpPr>
        <p:spPr>
          <a:xfrm>
            <a:off x="467544" y="3363838"/>
            <a:ext cx="3024336" cy="1008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3260588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theme" Target="../theme/theme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6683050"/>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7555548"/>
      </p:ext>
    </p:extLst>
  </p:cSld>
  <p:clrMap bg1="lt1" tx1="dk1" bg2="lt2" tx2="dk2" accent1="accent1" accent2="accent2" accent3="accent3" accent4="accent4" accent5="accent5" accent6="accent6" hlink="hlink" folHlink="folHlink"/>
  <p:sldLayoutIdLst>
    <p:sldLayoutId id="2147483659" r:id="rId1"/>
    <p:sldLayoutId id="2147483672" r:id="rId2"/>
    <p:sldLayoutId id="2147483670" r:id="rId3"/>
    <p:sldLayoutId id="2147483652" r:id="rId4"/>
    <p:sldLayoutId id="2147483671" r:id="rId5"/>
    <p:sldLayoutId id="2147483655" r:id="rId6"/>
    <p:sldLayoutId id="2147483662" r:id="rId7"/>
    <p:sldLayoutId id="2147483663" r:id="rId8"/>
    <p:sldLayoutId id="2147483665" r:id="rId9"/>
    <p:sldLayoutId id="2147483666" r:id="rId10"/>
    <p:sldLayoutId id="2147483667" r:id="rId11"/>
    <p:sldLayoutId id="2147483664" r:id="rId12"/>
    <p:sldLayoutId id="2147483668" r:id="rId13"/>
    <p:sldLayoutId id="2147483669" r:id="rId14"/>
    <p:sldLayoutId id="2147483673" r:id="rId15"/>
    <p:sldLayoutId id="2147483656" r:id="rId16"/>
    <p:sldLayoutId id="2147483674" r:id="rId17"/>
    <p:sldLayoutId id="2147483675" r:id="rId18"/>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4710703"/>
      </p:ext>
    </p:extLst>
  </p:cSld>
  <p:clrMap bg1="lt1" tx1="dk1" bg2="lt2" tx2="dk2" accent1="accent1" accent2="accent2" accent3="accent3" accent4="accent4" accent5="accent5" accent6="accent6" hlink="hlink" folHlink="folHlink"/>
  <p:sldLayoutIdLst>
    <p:sldLayoutId id="2147483654" r:id="rId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7.jfif"/><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8.jfi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9.jfi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0.jfi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1.jf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5.png"/><Relationship Id="rId1" Type="http://schemas.openxmlformats.org/officeDocument/2006/relationships/slideLayout" Target="../slideLayouts/slideLayout6.xml"/><Relationship Id="rId5" Type="http://schemas.openxmlformats.org/officeDocument/2006/relationships/image" Target="../media/image26.png"/><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 Id="rId5" Type="http://schemas.openxmlformats.org/officeDocument/2006/relationships/image" Target="../media/image24.jpe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8.jfif"/><Relationship Id="rId2" Type="http://schemas.openxmlformats.org/officeDocument/2006/relationships/image" Target="../media/image37.jfif"/><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40.jfif"/><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6.xml"/><Relationship Id="rId4" Type="http://schemas.openxmlformats.org/officeDocument/2006/relationships/image" Target="../media/image46.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450.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47.png"/></Relationships>
</file>

<file path=ppt/slides/_rels/slide44.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image" Target="../media/image10.jf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551181" y="0"/>
            <a:ext cx="6516216" cy="1491629"/>
          </a:xfrm>
        </p:spPr>
        <p:txBody>
          <a:bodyPr/>
          <a:lstStyle/>
          <a:p>
            <a:pPr algn="ctr"/>
            <a:r>
              <a:rPr lang="en-GB" sz="36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Time and </a:t>
            </a:r>
            <a:r>
              <a:rPr lang="en-GB" sz="36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t>
            </a:r>
            <a:r>
              <a:rPr lang="en-GB" sz="36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ost Estimation              of (</a:t>
            </a:r>
            <a:r>
              <a:rPr lang="en-US" sz="36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Ali </a:t>
            </a:r>
            <a:r>
              <a:rPr lang="en-US" sz="36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Nayfeh </a:t>
            </a:r>
            <a:r>
              <a:rPr lang="en-US" sz="36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School)</a:t>
            </a:r>
            <a:endParaRPr lang="en-US" altLang="ko-KR" sz="3600" dirty="0"/>
          </a:p>
        </p:txBody>
      </p:sp>
      <p:sp>
        <p:nvSpPr>
          <p:cNvPr id="4" name="Text Placeholder 3"/>
          <p:cNvSpPr>
            <a:spLocks noGrp="1"/>
          </p:cNvSpPr>
          <p:nvPr>
            <p:ph type="body" sz="quarter" idx="11"/>
          </p:nvPr>
        </p:nvSpPr>
        <p:spPr>
          <a:xfrm>
            <a:off x="3276004" y="1635646"/>
            <a:ext cx="5867996" cy="2592288"/>
          </a:xfrm>
        </p:spPr>
        <p:txBody>
          <a:bodyPr/>
          <a:lstStyle/>
          <a:p>
            <a:endParaRPr lang="en-US" sz="1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en-US" sz="1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sz="1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Prepared </a:t>
            </a:r>
            <a:r>
              <a:rPr lang="en-US" sz="1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by : </a:t>
            </a:r>
            <a:endParaRPr lang="en-US" sz="1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US" sz="1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Husam Jehad Yousef . </a:t>
            </a:r>
            <a:endParaRPr lang="en-US" sz="1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US" sz="1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Adnan Karim Amira . </a:t>
            </a:r>
            <a:endParaRPr lang="en-US" sz="1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US" sz="1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Mohammed Basem Mahamdeh </a:t>
            </a:r>
            <a:r>
              <a:rPr lang="en-US" sz="1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pPr marL="285750" indent="-285750">
              <a:buFont typeface="Wingdings" panose="05000000000000000000" pitchFamily="2" charset="2"/>
              <a:buChar char="q"/>
            </a:pPr>
            <a:r>
              <a:rPr lang="en-US" sz="1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Murad Azzam Odeh </a:t>
            </a:r>
            <a:r>
              <a:rPr lang="en-US" sz="1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pPr marL="285750" indent="-285750">
              <a:buFont typeface="Wingdings" panose="05000000000000000000" pitchFamily="2" charset="2"/>
              <a:buChar char="q"/>
            </a:pPr>
            <a:r>
              <a:rPr lang="en-US" sz="1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Moaz Raed Nuirat </a:t>
            </a:r>
            <a:r>
              <a:rPr lang="en-US" sz="1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endParaRPr lang="en-US" sz="1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en-US" sz="1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en-US" sz="1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spcBef>
                <a:spcPts val="0"/>
              </a:spcBef>
              <a:defRPr/>
            </a:pPr>
            <a:endParaRPr lang="en-US" altLang="ko-KR" dirty="0"/>
          </a:p>
        </p:txBody>
      </p:sp>
      <p:sp>
        <p:nvSpPr>
          <p:cNvPr id="2" name="Rectangle 1"/>
          <p:cNvSpPr/>
          <p:nvPr/>
        </p:nvSpPr>
        <p:spPr>
          <a:xfrm>
            <a:off x="3276004" y="3875719"/>
            <a:ext cx="5805264" cy="369332"/>
          </a:xfrm>
          <a:prstGeom prst="rect">
            <a:avLst/>
          </a:prstGeom>
        </p:spPr>
        <p:txBody>
          <a:bodyPr wrap="square">
            <a:spAutoFit/>
          </a:bodyPr>
          <a:lstStyle/>
          <a:p>
            <a:pPr marL="285750" indent="-285750">
              <a:buFont typeface="Wingdings" panose="05000000000000000000" pitchFamily="2" charset="2"/>
              <a:buChar char="v"/>
            </a:pPr>
            <a:r>
              <a:rPr lang="en-US" b="1" i="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Under supervision of:  Dr. Reema </a:t>
            </a:r>
            <a:r>
              <a:rPr lang="en-US" b="1" i="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Nassar.</a:t>
            </a:r>
            <a:endParaRPr lang="en-GB" i="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718413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131078"/>
            <a:ext cx="4109507" cy="352440"/>
            <a:chOff x="0" y="1270545"/>
            <a:chExt cx="4355976" cy="504056"/>
          </a:xfrm>
        </p:grpSpPr>
        <p:sp>
          <p:nvSpPr>
            <p:cNvPr id="3" name="Rectangle 2"/>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4" name="Rectangle 3"/>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5" name="Rectangle 4"/>
          <p:cNvSpPr/>
          <p:nvPr/>
        </p:nvSpPr>
        <p:spPr>
          <a:xfrm>
            <a:off x="305222" y="107243"/>
            <a:ext cx="3126789" cy="400110"/>
          </a:xfrm>
          <a:prstGeom prst="rect">
            <a:avLst/>
          </a:prstGeom>
        </p:spPr>
        <p:txBody>
          <a:bodyPr wrap="square">
            <a:spAutoFit/>
          </a:bodyPr>
          <a:lstStyle/>
          <a:p>
            <a:r>
              <a:rPr lang="en-GB" sz="2000" dirty="0" smtClean="0">
                <a:solidFill>
                  <a:schemeClr val="bg1"/>
                </a:solidFill>
                <a:latin typeface="Times New Roman" panose="02020603050405020304" pitchFamily="18" charset="0"/>
                <a:cs typeface="Times New Roman" panose="02020603050405020304" pitchFamily="18" charset="0"/>
              </a:rPr>
              <a:t>2D AutoCAD Plans</a:t>
            </a:r>
            <a:endParaRPr lang="en-GB" sz="2000" dirty="0">
              <a:solidFill>
                <a:schemeClr val="bg1"/>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cstate="print"/>
          <a:stretch>
            <a:fillRect/>
          </a:stretch>
        </p:blipFill>
        <p:spPr>
          <a:xfrm>
            <a:off x="4496426" y="2318953"/>
            <a:ext cx="4647574" cy="2824547"/>
          </a:xfrm>
          <a:prstGeom prst="rect">
            <a:avLst/>
          </a:prstGeom>
        </p:spPr>
      </p:pic>
      <p:pic>
        <p:nvPicPr>
          <p:cNvPr id="10" name="Picture 9"/>
          <p:cNvPicPr>
            <a:picLocks noChangeAspect="1"/>
          </p:cNvPicPr>
          <p:nvPr/>
        </p:nvPicPr>
        <p:blipFill>
          <a:blip r:embed="rId3"/>
          <a:stretch>
            <a:fillRect/>
          </a:stretch>
        </p:blipFill>
        <p:spPr>
          <a:xfrm>
            <a:off x="0" y="627534"/>
            <a:ext cx="4496427" cy="2553056"/>
          </a:xfrm>
          <a:prstGeom prst="rect">
            <a:avLst/>
          </a:prstGeom>
        </p:spPr>
      </p:pic>
      <p:pic>
        <p:nvPicPr>
          <p:cNvPr id="11" name="Picture 10"/>
          <p:cNvPicPr>
            <a:picLocks noChangeAspect="1"/>
          </p:cNvPicPr>
          <p:nvPr/>
        </p:nvPicPr>
        <p:blipFill>
          <a:blip r:embed="rId4"/>
          <a:stretch>
            <a:fillRect/>
          </a:stretch>
        </p:blipFill>
        <p:spPr>
          <a:xfrm>
            <a:off x="-1" y="3066440"/>
            <a:ext cx="4496427" cy="2077060"/>
          </a:xfrm>
          <a:prstGeom prst="rect">
            <a:avLst/>
          </a:prstGeom>
        </p:spPr>
      </p:pic>
      <p:pic>
        <p:nvPicPr>
          <p:cNvPr id="12" name="Picture 11"/>
          <p:cNvPicPr>
            <a:picLocks noChangeAspect="1"/>
          </p:cNvPicPr>
          <p:nvPr/>
        </p:nvPicPr>
        <p:blipFill>
          <a:blip r:embed="rId5"/>
          <a:stretch>
            <a:fillRect/>
          </a:stretch>
        </p:blipFill>
        <p:spPr>
          <a:xfrm>
            <a:off x="4414728" y="107243"/>
            <a:ext cx="4604213" cy="2222719"/>
          </a:xfrm>
          <a:prstGeom prst="rect">
            <a:avLst/>
          </a:prstGeom>
        </p:spPr>
      </p:pic>
    </p:spTree>
    <p:extLst>
      <p:ext uri="{BB962C8B-B14F-4D97-AF65-F5344CB8AC3E}">
        <p14:creationId xmlns:p14="http://schemas.microsoft.com/office/powerpoint/2010/main" val="319856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24544" y="195486"/>
            <a:ext cx="9144000" cy="576064"/>
          </a:xfrm>
        </p:spPr>
        <p:txBody>
          <a:bodyPr/>
          <a:lstStyle/>
          <a:p>
            <a:r>
              <a:rPr lang="en-GB" dirty="0"/>
              <a:t>Levels</a:t>
            </a:r>
          </a:p>
        </p:txBody>
      </p:sp>
      <p:pic>
        <p:nvPicPr>
          <p:cNvPr id="4" name="Picture 3"/>
          <p:cNvPicPr>
            <a:picLocks noChangeAspect="1"/>
          </p:cNvPicPr>
          <p:nvPr/>
        </p:nvPicPr>
        <p:blipFill>
          <a:blip r:embed="rId2" cstate="print"/>
          <a:stretch>
            <a:fillRect/>
          </a:stretch>
        </p:blipFill>
        <p:spPr>
          <a:xfrm>
            <a:off x="4860032" y="843558"/>
            <a:ext cx="4283968" cy="3761603"/>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9439" y="843558"/>
            <a:ext cx="2920593" cy="3761603"/>
          </a:xfrm>
          <a:prstGeom prst="rect">
            <a:avLst/>
          </a:prstGeom>
        </p:spPr>
      </p:pic>
    </p:spTree>
    <p:extLst>
      <p:ext uri="{BB962C8B-B14F-4D97-AF65-F5344CB8AC3E}">
        <p14:creationId xmlns:p14="http://schemas.microsoft.com/office/powerpoint/2010/main" val="23908149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15566"/>
            <a:ext cx="9144000" cy="3888432"/>
          </a:xfrm>
          <a:prstGeom prst="rect">
            <a:avLst/>
          </a:prstGeom>
        </p:spPr>
      </p:pic>
      <p:grpSp>
        <p:nvGrpSpPr>
          <p:cNvPr id="5" name="Group 4"/>
          <p:cNvGrpSpPr/>
          <p:nvPr/>
        </p:nvGrpSpPr>
        <p:grpSpPr>
          <a:xfrm>
            <a:off x="9793" y="123478"/>
            <a:ext cx="4274175" cy="653133"/>
            <a:chOff x="0" y="1270545"/>
            <a:chExt cx="4355976" cy="504056"/>
          </a:xfrm>
        </p:grpSpPr>
        <p:sp>
          <p:nvSpPr>
            <p:cNvPr id="6" name="Rectangle 5"/>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dirty="0" smtClean="0"/>
                <a:t>Architectural Model During Building</a:t>
              </a:r>
              <a:endParaRPr lang="ko-KR" altLang="en-US" dirty="0"/>
            </a:p>
          </p:txBody>
        </p:sp>
        <p:sp>
          <p:nvSpPr>
            <p:cNvPr id="7" name="Rectangle 6"/>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Tree>
    <p:extLst>
      <p:ext uri="{BB962C8B-B14F-4D97-AF65-F5344CB8AC3E}">
        <p14:creationId xmlns:p14="http://schemas.microsoft.com/office/powerpoint/2010/main" val="28214678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89" y="1275606"/>
            <a:ext cx="9144000" cy="3096344"/>
          </a:xfrm>
          <a:prstGeom prst="rect">
            <a:avLst/>
          </a:prstGeom>
        </p:spPr>
      </p:pic>
      <p:sp>
        <p:nvSpPr>
          <p:cNvPr id="6" name="Rectangle 5"/>
          <p:cNvSpPr/>
          <p:nvPr/>
        </p:nvSpPr>
        <p:spPr>
          <a:xfrm>
            <a:off x="327245" y="123479"/>
            <a:ext cx="3740699" cy="6531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dirty="0" smtClean="0"/>
              <a:t>Final Architectural Model  </a:t>
            </a:r>
            <a:endParaRPr lang="ko-KR" altLang="en-US" dirty="0"/>
          </a:p>
        </p:txBody>
      </p:sp>
      <p:sp>
        <p:nvSpPr>
          <p:cNvPr id="9" name="Rectangle 8"/>
          <p:cNvSpPr/>
          <p:nvPr/>
        </p:nvSpPr>
        <p:spPr>
          <a:xfrm>
            <a:off x="9793" y="123478"/>
            <a:ext cx="317452" cy="65313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Tree>
    <p:extLst>
      <p:ext uri="{BB962C8B-B14F-4D97-AF65-F5344CB8AC3E}">
        <p14:creationId xmlns:p14="http://schemas.microsoft.com/office/powerpoint/2010/main" val="40896804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768135208"/>
              </p:ext>
            </p:extLst>
          </p:nvPr>
        </p:nvGraphicFramePr>
        <p:xfrm>
          <a:off x="1619672" y="1419622"/>
          <a:ext cx="7272806" cy="3044906"/>
        </p:xfrm>
        <a:graphic>
          <a:graphicData uri="http://schemas.openxmlformats.org/drawingml/2006/table">
            <a:tbl>
              <a:tblPr firstRow="1" firstCol="1" bandRow="1">
                <a:tableStyleId>{3B4B98B0-60AC-42C2-AFA5-B58CD77FA1E5}</a:tableStyleId>
              </a:tblPr>
              <a:tblGrid>
                <a:gridCol w="1001751">
                  <a:extLst>
                    <a:ext uri="{9D8B030D-6E8A-4147-A177-3AD203B41FA5}">
                      <a16:colId xmlns:a16="http://schemas.microsoft.com/office/drawing/2014/main" val="20000"/>
                    </a:ext>
                  </a:extLst>
                </a:gridCol>
                <a:gridCol w="1001751">
                  <a:extLst>
                    <a:ext uri="{9D8B030D-6E8A-4147-A177-3AD203B41FA5}">
                      <a16:colId xmlns:a16="http://schemas.microsoft.com/office/drawing/2014/main" val="20001"/>
                    </a:ext>
                  </a:extLst>
                </a:gridCol>
                <a:gridCol w="1189968">
                  <a:extLst>
                    <a:ext uri="{9D8B030D-6E8A-4147-A177-3AD203B41FA5}">
                      <a16:colId xmlns:a16="http://schemas.microsoft.com/office/drawing/2014/main" val="20002"/>
                    </a:ext>
                  </a:extLst>
                </a:gridCol>
                <a:gridCol w="992418">
                  <a:extLst>
                    <a:ext uri="{9D8B030D-6E8A-4147-A177-3AD203B41FA5}">
                      <a16:colId xmlns:a16="http://schemas.microsoft.com/office/drawing/2014/main" val="20003"/>
                    </a:ext>
                  </a:extLst>
                </a:gridCol>
                <a:gridCol w="992418">
                  <a:extLst>
                    <a:ext uri="{9D8B030D-6E8A-4147-A177-3AD203B41FA5}">
                      <a16:colId xmlns:a16="http://schemas.microsoft.com/office/drawing/2014/main" val="20004"/>
                    </a:ext>
                  </a:extLst>
                </a:gridCol>
                <a:gridCol w="1102082">
                  <a:extLst>
                    <a:ext uri="{9D8B030D-6E8A-4147-A177-3AD203B41FA5}">
                      <a16:colId xmlns:a16="http://schemas.microsoft.com/office/drawing/2014/main" val="20005"/>
                    </a:ext>
                  </a:extLst>
                </a:gridCol>
                <a:gridCol w="992418">
                  <a:extLst>
                    <a:ext uri="{9D8B030D-6E8A-4147-A177-3AD203B41FA5}">
                      <a16:colId xmlns:a16="http://schemas.microsoft.com/office/drawing/2014/main" val="20006"/>
                    </a:ext>
                  </a:extLst>
                </a:gridCol>
              </a:tblGrid>
              <a:tr h="761228">
                <a:tc>
                  <a:txBody>
                    <a:bodyPr/>
                    <a:lstStyle/>
                    <a:p>
                      <a:pPr algn="ctr">
                        <a:spcBef>
                          <a:spcPts val="150"/>
                        </a:spcBef>
                        <a:spcAft>
                          <a:spcPts val="600"/>
                        </a:spcAft>
                      </a:pPr>
                      <a:r>
                        <a:rPr lang="en-US" sz="1200" dirty="0" smtClean="0">
                          <a:effectLst/>
                        </a:rPr>
                        <a:t>Storey</a:t>
                      </a:r>
                      <a:r>
                        <a:rPr lang="en-US" sz="1200" dirty="0">
                          <a:effectLst/>
                        </a:rPr>
                        <a:t> </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Stone (</a:t>
                      </a:r>
                      <a:r>
                        <a:rPr lang="en-US" sz="1200" dirty="0" smtClean="0">
                          <a:effectLst/>
                        </a:rPr>
                        <a:t>m</a:t>
                      </a:r>
                      <a:r>
                        <a:rPr lang="en-US" sz="1200" baseline="30000" dirty="0">
                          <a:effectLst/>
                        </a:rPr>
                        <a:t>2</a:t>
                      </a:r>
                      <a:r>
                        <a:rPr lang="en-US" sz="1200" dirty="0" smtClean="0">
                          <a:effectLst/>
                        </a:rPr>
                        <a:t>)</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Plaster (</a:t>
                      </a:r>
                      <a:r>
                        <a:rPr lang="en-US" sz="1200" dirty="0" smtClean="0">
                          <a:effectLst/>
                        </a:rPr>
                        <a:t>m</a:t>
                      </a:r>
                      <a:r>
                        <a:rPr lang="en-US" sz="1200" baseline="30000" dirty="0">
                          <a:effectLst/>
                        </a:rPr>
                        <a:t>2</a:t>
                      </a:r>
                      <a:r>
                        <a:rPr lang="en-US" sz="1200" dirty="0" smtClean="0">
                          <a:effectLst/>
                        </a:rPr>
                        <a:t>)</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Paint (</a:t>
                      </a:r>
                      <a:r>
                        <a:rPr lang="en-US" sz="1200" dirty="0" smtClean="0">
                          <a:effectLst/>
                        </a:rPr>
                        <a:t>m</a:t>
                      </a:r>
                      <a:r>
                        <a:rPr lang="en-US" sz="1200" baseline="30000" dirty="0">
                          <a:effectLst/>
                        </a:rPr>
                        <a:t>2</a:t>
                      </a:r>
                      <a:r>
                        <a:rPr lang="en-US" sz="1200" dirty="0" smtClean="0">
                          <a:effectLst/>
                        </a:rPr>
                        <a:t>)</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Block (</a:t>
                      </a:r>
                      <a:r>
                        <a:rPr lang="en-US" sz="1200" dirty="0" smtClean="0">
                          <a:effectLst/>
                        </a:rPr>
                        <a:t>m</a:t>
                      </a:r>
                      <a:r>
                        <a:rPr lang="en-US" sz="1200" baseline="30000" dirty="0">
                          <a:effectLst/>
                        </a:rPr>
                        <a:t>2</a:t>
                      </a:r>
                      <a:r>
                        <a:rPr lang="en-US" sz="1200" dirty="0" smtClean="0">
                          <a:effectLst/>
                        </a:rPr>
                        <a:t>)</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Mortar (</a:t>
                      </a:r>
                      <a:r>
                        <a:rPr lang="en-US" sz="1200" dirty="0" smtClean="0">
                          <a:effectLst/>
                        </a:rPr>
                        <a:t>m</a:t>
                      </a:r>
                      <a:r>
                        <a:rPr lang="en-US" sz="1200" baseline="30000" dirty="0" smtClean="0">
                          <a:effectLst/>
                        </a:rPr>
                        <a:t>2</a:t>
                      </a:r>
                      <a:r>
                        <a:rPr lang="en-US" sz="1200" dirty="0" smtClean="0">
                          <a:effectLst/>
                        </a:rPr>
                        <a:t>)</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Tiles (</a:t>
                      </a:r>
                      <a:r>
                        <a:rPr lang="en-US" sz="1200" dirty="0" smtClean="0">
                          <a:effectLst/>
                        </a:rPr>
                        <a:t>m</a:t>
                      </a:r>
                      <a:r>
                        <a:rPr lang="en-US" sz="1200" baseline="30000" dirty="0">
                          <a:effectLst/>
                        </a:rPr>
                        <a:t>2</a:t>
                      </a:r>
                      <a:r>
                        <a:rPr lang="en-US" sz="1200" dirty="0" smtClean="0">
                          <a:effectLst/>
                        </a:rPr>
                        <a:t>)</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0"/>
                  </a:ext>
                </a:extLst>
              </a:tr>
              <a:tr h="380613">
                <a:tc>
                  <a:txBody>
                    <a:bodyPr/>
                    <a:lstStyle/>
                    <a:p>
                      <a:pPr algn="ctr">
                        <a:spcBef>
                          <a:spcPts val="150"/>
                        </a:spcBef>
                        <a:spcAft>
                          <a:spcPts val="600"/>
                        </a:spcAft>
                      </a:pPr>
                      <a:r>
                        <a:rPr lang="en-US" sz="1200" dirty="0" smtClean="0">
                          <a:effectLst/>
                        </a:rPr>
                        <a:t>Base.</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93</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563</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563</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317</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386</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386</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380613">
                <a:tc>
                  <a:txBody>
                    <a:bodyPr/>
                    <a:lstStyle/>
                    <a:p>
                      <a:pPr algn="ctr">
                        <a:spcBef>
                          <a:spcPts val="150"/>
                        </a:spcBef>
                        <a:spcAft>
                          <a:spcPts val="600"/>
                        </a:spcAft>
                      </a:pPr>
                      <a:r>
                        <a:rPr lang="en-US" sz="1200" dirty="0">
                          <a:effectLst/>
                        </a:rPr>
                        <a:t>GF</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557</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2858</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2585</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4646</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1109</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1109</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380613">
                <a:tc>
                  <a:txBody>
                    <a:bodyPr/>
                    <a:lstStyle/>
                    <a:p>
                      <a:pPr algn="ctr">
                        <a:spcBef>
                          <a:spcPts val="150"/>
                        </a:spcBef>
                        <a:spcAft>
                          <a:spcPts val="600"/>
                        </a:spcAft>
                      </a:pPr>
                      <a:r>
                        <a:rPr lang="en-US" sz="1200" dirty="0">
                          <a:effectLst/>
                        </a:rPr>
                        <a:t>FF</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555</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2147</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2147</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1276</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981</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981</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3"/>
                  </a:ext>
                </a:extLst>
              </a:tr>
              <a:tr h="380613">
                <a:tc>
                  <a:txBody>
                    <a:bodyPr/>
                    <a:lstStyle/>
                    <a:p>
                      <a:pPr algn="ctr">
                        <a:spcBef>
                          <a:spcPts val="150"/>
                        </a:spcBef>
                        <a:spcAft>
                          <a:spcPts val="600"/>
                        </a:spcAft>
                      </a:pPr>
                      <a:r>
                        <a:rPr lang="en-US" sz="1200" dirty="0">
                          <a:effectLst/>
                        </a:rPr>
                        <a:t>SF</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555</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2147</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2147</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1276</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981</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981</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4"/>
                  </a:ext>
                </a:extLst>
              </a:tr>
              <a:tr h="380613">
                <a:tc>
                  <a:txBody>
                    <a:bodyPr/>
                    <a:lstStyle/>
                    <a:p>
                      <a:pPr algn="ctr">
                        <a:spcBef>
                          <a:spcPts val="150"/>
                        </a:spcBef>
                        <a:spcAft>
                          <a:spcPts val="600"/>
                        </a:spcAft>
                      </a:pPr>
                      <a:r>
                        <a:rPr lang="en-US" sz="1200" dirty="0">
                          <a:effectLst/>
                        </a:rPr>
                        <a:t>Roof</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smtClean="0">
                          <a:effectLst/>
                        </a:rPr>
                        <a:t>100</a:t>
                      </a:r>
                    </a:p>
                  </a:txBody>
                  <a:tcPr marL="68580" marR="68580" marT="0" marB="0" anchor="ctr"/>
                </a:tc>
                <a:tc>
                  <a:txBody>
                    <a:bodyPr/>
                    <a:lstStyle/>
                    <a:p>
                      <a:pPr algn="ctr">
                        <a:spcBef>
                          <a:spcPts val="150"/>
                        </a:spcBef>
                        <a:spcAft>
                          <a:spcPts val="600"/>
                        </a:spcAft>
                      </a:pPr>
                      <a:r>
                        <a:rPr lang="en-US" sz="1200">
                          <a:effectLst/>
                        </a:rPr>
                        <a:t>106</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106</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a:effectLst/>
                        </a:rPr>
                        <a:t>-</a:t>
                      </a:r>
                      <a:endParaRPr lang="en-GB"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a:effectLst/>
                        </a:rPr>
                        <a:t>-</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5"/>
                  </a:ext>
                </a:extLst>
              </a:tr>
              <a:tr h="380613">
                <a:tc>
                  <a:txBody>
                    <a:bodyPr/>
                    <a:lstStyle/>
                    <a:p>
                      <a:pPr algn="ctr">
                        <a:spcBef>
                          <a:spcPts val="150"/>
                        </a:spcBef>
                        <a:spcAft>
                          <a:spcPts val="600"/>
                        </a:spcAft>
                      </a:pPr>
                      <a:r>
                        <a:rPr lang="en-GB" sz="12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Total</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US" sz="1200" dirty="0" smtClean="0">
                          <a:effectLst/>
                        </a:rPr>
                        <a:t>1860</a:t>
                      </a:r>
                    </a:p>
                  </a:txBody>
                  <a:tcPr marL="68580" marR="68580" marT="0" marB="0" anchor="ctr"/>
                </a:tc>
                <a:tc>
                  <a:txBody>
                    <a:bodyPr/>
                    <a:lstStyle/>
                    <a:p>
                      <a:pPr algn="ctr">
                        <a:spcBef>
                          <a:spcPts val="150"/>
                        </a:spcBef>
                        <a:spcAft>
                          <a:spcPts val="600"/>
                        </a:spcAft>
                      </a:pPr>
                      <a:r>
                        <a:rPr lang="en-GB" sz="12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7821</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GB" sz="12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7548</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GB" sz="12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7515</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GB" sz="12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3457</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Bef>
                          <a:spcPts val="150"/>
                        </a:spcBef>
                        <a:spcAft>
                          <a:spcPts val="600"/>
                        </a:spcAft>
                      </a:pPr>
                      <a:r>
                        <a:rPr lang="en-GB" sz="12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3457</a:t>
                      </a:r>
                      <a:endParaRPr lang="en-GB"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24627304"/>
                  </a:ext>
                </a:extLst>
              </a:tr>
            </a:tbl>
          </a:graphicData>
        </a:graphic>
      </p:graphicFrame>
      <p:sp>
        <p:nvSpPr>
          <p:cNvPr id="5" name="Rectangle 4"/>
          <p:cNvSpPr/>
          <p:nvPr/>
        </p:nvSpPr>
        <p:spPr>
          <a:xfrm>
            <a:off x="1547663" y="267494"/>
            <a:ext cx="6264696" cy="484748"/>
          </a:xfrm>
          <a:prstGeom prst="rect">
            <a:avLst/>
          </a:prstGeom>
        </p:spPr>
        <p:txBody>
          <a:bodyPr wrap="square">
            <a:spAutoFit/>
          </a:bodyPr>
          <a:lstStyle/>
          <a:p>
            <a:r>
              <a:rPr lang="en-US" sz="2550" dirty="0" smtClean="0">
                <a:solidFill>
                  <a:srgbClr val="002060"/>
                </a:solidFill>
              </a:rPr>
              <a:t>Architectural Quantity: </a:t>
            </a:r>
            <a:endParaRPr lang="en-GB" sz="2550" dirty="0"/>
          </a:p>
        </p:txBody>
      </p:sp>
    </p:spTree>
    <p:extLst>
      <p:ext uri="{BB962C8B-B14F-4D97-AF65-F5344CB8AC3E}">
        <p14:creationId xmlns:p14="http://schemas.microsoft.com/office/powerpoint/2010/main" val="18097173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32483" y="118417"/>
            <a:ext cx="8157193" cy="653133"/>
            <a:chOff x="0" y="1270545"/>
            <a:chExt cx="4355976" cy="504056"/>
          </a:xfrm>
        </p:grpSpPr>
        <p:sp>
          <p:nvSpPr>
            <p:cNvPr id="3" name="Rectangle 2"/>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4" name="Rectangle 3"/>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5" name="Rectangle 4"/>
          <p:cNvSpPr/>
          <p:nvPr/>
        </p:nvSpPr>
        <p:spPr>
          <a:xfrm>
            <a:off x="2771800" y="118417"/>
            <a:ext cx="3390672" cy="646331"/>
          </a:xfrm>
          <a:prstGeom prst="rect">
            <a:avLst/>
          </a:prstGeom>
        </p:spPr>
        <p:txBody>
          <a:bodyPr wrap="none">
            <a:spAutoFit/>
          </a:bodyPr>
          <a:lstStyle/>
          <a:p>
            <a:r>
              <a:rPr lang="en-GB" sz="3600" dirty="0" smtClean="0">
                <a:solidFill>
                  <a:schemeClr val="bg1"/>
                </a:solidFill>
                <a:latin typeface="Times New Roman" panose="02020603050405020304" pitchFamily="18" charset="0"/>
                <a:cs typeface="Times New Roman" panose="02020603050405020304" pitchFamily="18" charset="0"/>
              </a:rPr>
              <a:t>Structural model </a:t>
            </a:r>
            <a:endParaRPr lang="en-GB" sz="3600" dirty="0">
              <a:solidFill>
                <a:schemeClr val="bg1"/>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71550"/>
            <a:ext cx="9144000" cy="4371950"/>
          </a:xfrm>
          <a:prstGeom prst="rect">
            <a:avLst/>
          </a:prstGeom>
        </p:spPr>
      </p:pic>
    </p:spTree>
    <p:extLst>
      <p:ext uri="{BB962C8B-B14F-4D97-AF65-F5344CB8AC3E}">
        <p14:creationId xmlns:p14="http://schemas.microsoft.com/office/powerpoint/2010/main" val="8571436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93" y="0"/>
            <a:ext cx="9144000" cy="5143500"/>
          </a:xfrm>
          <a:prstGeom prst="rect">
            <a:avLst/>
          </a:prstGeom>
        </p:spPr>
      </p:pic>
      <p:grpSp>
        <p:nvGrpSpPr>
          <p:cNvPr id="3" name="Group 2"/>
          <p:cNvGrpSpPr/>
          <p:nvPr/>
        </p:nvGrpSpPr>
        <p:grpSpPr>
          <a:xfrm>
            <a:off x="395536" y="195486"/>
            <a:ext cx="8157193" cy="653133"/>
            <a:chOff x="0" y="1270545"/>
            <a:chExt cx="4355976" cy="504056"/>
          </a:xfrm>
        </p:grpSpPr>
        <p:sp>
          <p:nvSpPr>
            <p:cNvPr id="4" name="Rectangle 3"/>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5" name="Rectangle 4"/>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6" name="Rectangle 5"/>
          <p:cNvSpPr/>
          <p:nvPr/>
        </p:nvSpPr>
        <p:spPr>
          <a:xfrm>
            <a:off x="2844271" y="195486"/>
            <a:ext cx="3390672" cy="646331"/>
          </a:xfrm>
          <a:prstGeom prst="rect">
            <a:avLst/>
          </a:prstGeom>
        </p:spPr>
        <p:txBody>
          <a:bodyPr wrap="none">
            <a:spAutoFit/>
          </a:bodyPr>
          <a:lstStyle/>
          <a:p>
            <a:r>
              <a:rPr lang="en-GB" sz="3600" dirty="0" smtClean="0">
                <a:solidFill>
                  <a:schemeClr val="bg1"/>
                </a:solidFill>
                <a:latin typeface="Times New Roman" panose="02020603050405020304" pitchFamily="18" charset="0"/>
                <a:cs typeface="Times New Roman" panose="02020603050405020304" pitchFamily="18" charset="0"/>
              </a:rPr>
              <a:t>Structural model </a:t>
            </a:r>
            <a:endParaRPr lang="en-GB"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698977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938940925"/>
              </p:ext>
            </p:extLst>
          </p:nvPr>
        </p:nvGraphicFramePr>
        <p:xfrm>
          <a:off x="1979712" y="1347614"/>
          <a:ext cx="6769100" cy="3240358"/>
        </p:xfrm>
        <a:graphic>
          <a:graphicData uri="http://schemas.openxmlformats.org/drawingml/2006/table">
            <a:tbl>
              <a:tblPr/>
              <a:tblGrid>
                <a:gridCol w="1016000">
                  <a:extLst>
                    <a:ext uri="{9D8B030D-6E8A-4147-A177-3AD203B41FA5}">
                      <a16:colId xmlns:a16="http://schemas.microsoft.com/office/drawing/2014/main" val="20000"/>
                    </a:ext>
                  </a:extLst>
                </a:gridCol>
                <a:gridCol w="1504280">
                  <a:extLst>
                    <a:ext uri="{9D8B030D-6E8A-4147-A177-3AD203B41FA5}">
                      <a16:colId xmlns:a16="http://schemas.microsoft.com/office/drawing/2014/main" val="20001"/>
                    </a:ext>
                  </a:extLst>
                </a:gridCol>
                <a:gridCol w="1251620">
                  <a:extLst>
                    <a:ext uri="{9D8B030D-6E8A-4147-A177-3AD203B41FA5}">
                      <a16:colId xmlns:a16="http://schemas.microsoft.com/office/drawing/2014/main" val="20002"/>
                    </a:ext>
                  </a:extLst>
                </a:gridCol>
                <a:gridCol w="2997200">
                  <a:extLst>
                    <a:ext uri="{9D8B030D-6E8A-4147-A177-3AD203B41FA5}">
                      <a16:colId xmlns:a16="http://schemas.microsoft.com/office/drawing/2014/main" val="20003"/>
                    </a:ext>
                  </a:extLst>
                </a:gridCol>
              </a:tblGrid>
              <a:tr h="533351">
                <a:tc>
                  <a:txBody>
                    <a:bodyPr/>
                    <a:lstStyle/>
                    <a:p>
                      <a:pPr algn="ctr" fontAlgn="ctr"/>
                      <a:r>
                        <a:rPr lang="en-GB" sz="1200" b="0" i="0" u="none" strike="noStrike" dirty="0">
                          <a:solidFill>
                            <a:srgbClr val="000000"/>
                          </a:solidFill>
                          <a:effectLst/>
                          <a:latin typeface="Times New Roman" panose="02020603050405020304" pitchFamily="18" charset="0"/>
                        </a:rPr>
                        <a:t>Foundation No </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1200" b="0" i="0" u="none" strike="noStrike" dirty="0">
                          <a:solidFill>
                            <a:srgbClr val="000000"/>
                          </a:solidFill>
                          <a:effectLst/>
                          <a:latin typeface="Times New Roman" panose="02020603050405020304" pitchFamily="18" charset="0"/>
                        </a:rPr>
                        <a:t>Number of foundations </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1200" b="0" i="0" u="none" strike="noStrike" dirty="0" smtClean="0">
                          <a:solidFill>
                            <a:srgbClr val="000000"/>
                          </a:solidFill>
                          <a:effectLst/>
                          <a:latin typeface="Times New Roman" panose="02020603050405020304" pitchFamily="18" charset="0"/>
                        </a:rPr>
                        <a:t>Concrete </a:t>
                      </a:r>
                      <a:r>
                        <a:rPr lang="en-GB" sz="1200" b="0" i="0" u="none" strike="noStrike" dirty="0">
                          <a:solidFill>
                            <a:srgbClr val="000000"/>
                          </a:solidFill>
                          <a:effectLst/>
                          <a:latin typeface="Times New Roman" panose="02020603050405020304" pitchFamily="18" charset="0"/>
                        </a:rPr>
                        <a:t>(m</a:t>
                      </a:r>
                      <a:r>
                        <a:rPr lang="en-GB" sz="1200" b="0" i="0" u="none" strike="noStrike" baseline="30000" dirty="0">
                          <a:solidFill>
                            <a:srgbClr val="000000"/>
                          </a:solidFill>
                          <a:effectLst/>
                          <a:latin typeface="Times New Roman" panose="02020603050405020304" pitchFamily="18" charset="0"/>
                        </a:rPr>
                        <a:t>3</a:t>
                      </a:r>
                      <a:r>
                        <a:rPr lang="en-GB" sz="1200" b="0" i="0" u="none" strike="noStrike" dirty="0">
                          <a:solidFill>
                            <a:srgbClr val="000000"/>
                          </a:solidFill>
                          <a:effectLst/>
                          <a:latin typeface="Times New Roman" panose="02020603050405020304" pitchFamily="18" charset="0"/>
                        </a:rPr>
                        <a:t>)  </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1200" b="0" i="0" u="none" strike="noStrike" dirty="0">
                          <a:solidFill>
                            <a:srgbClr val="000000"/>
                          </a:solidFill>
                          <a:effectLst/>
                          <a:latin typeface="Times New Roman" panose="02020603050405020304" pitchFamily="18" charset="0"/>
                        </a:rPr>
                        <a:t>Steel (tons) </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0000"/>
                  </a:ext>
                </a:extLst>
              </a:tr>
              <a:tr h="271707">
                <a:tc>
                  <a:txBody>
                    <a:bodyPr/>
                    <a:lstStyle/>
                    <a:p>
                      <a:pPr algn="ctr" fontAlgn="ctr"/>
                      <a:r>
                        <a:rPr lang="en-GB" sz="1200" b="0" i="0" u="none" strike="noStrike">
                          <a:solidFill>
                            <a:srgbClr val="000000"/>
                          </a:solidFill>
                          <a:effectLst/>
                          <a:latin typeface="Times New Roman" panose="02020603050405020304" pitchFamily="18" charset="0"/>
                        </a:rPr>
                        <a:t>F1 </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Times New Roman" panose="02020603050405020304" pitchFamily="18" charset="0"/>
                        </a:rPr>
                        <a:t>33</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Times New Roman" panose="02020603050405020304" pitchFamily="18" charset="0"/>
                        </a:rPr>
                        <a:t>66</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6">
                  <a:txBody>
                    <a:bodyPr/>
                    <a:lstStyle/>
                    <a:p>
                      <a:pPr algn="ctr" fontAlgn="ctr"/>
                      <a:r>
                        <a:rPr lang="en-GB" sz="1200" b="0" i="0" u="none" strike="noStrike" dirty="0">
                          <a:solidFill>
                            <a:srgbClr val="000000"/>
                          </a:solidFill>
                          <a:effectLst/>
                          <a:latin typeface="Times New Roman" panose="02020603050405020304" pitchFamily="18" charset="0"/>
                        </a:rPr>
                        <a:t>17.7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1707">
                <a:tc>
                  <a:txBody>
                    <a:bodyPr/>
                    <a:lstStyle/>
                    <a:p>
                      <a:pPr algn="ctr" fontAlgn="ctr"/>
                      <a:r>
                        <a:rPr lang="en-GB" sz="1200" b="0" i="0" u="none" strike="noStrike">
                          <a:solidFill>
                            <a:srgbClr val="000000"/>
                          </a:solidFill>
                          <a:effectLst/>
                          <a:latin typeface="Times New Roman" panose="02020603050405020304" pitchFamily="18" charset="0"/>
                        </a:rPr>
                        <a:t>F2 </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Times New Roman" panose="02020603050405020304" pitchFamily="18" charset="0"/>
                        </a:rPr>
                        <a:t>29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Times New Roman" panose="02020603050405020304" pitchFamily="18" charset="0"/>
                        </a:rPr>
                        <a:t>73.37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10002"/>
                  </a:ext>
                </a:extLst>
              </a:tr>
              <a:tr h="271707">
                <a:tc>
                  <a:txBody>
                    <a:bodyPr/>
                    <a:lstStyle/>
                    <a:p>
                      <a:pPr algn="ctr" fontAlgn="ctr"/>
                      <a:r>
                        <a:rPr lang="en-GB" sz="1200" b="0" i="0" u="none" strike="noStrike">
                          <a:solidFill>
                            <a:srgbClr val="000000"/>
                          </a:solidFill>
                          <a:effectLst/>
                          <a:latin typeface="Times New Roman" panose="02020603050405020304" pitchFamily="18" charset="0"/>
                        </a:rPr>
                        <a:t>F3 </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Times New Roman" panose="02020603050405020304" pitchFamily="18" charset="0"/>
                        </a:rPr>
                        <a:t>4</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Times New Roman" panose="02020603050405020304" pitchFamily="18" charset="0"/>
                        </a:rPr>
                        <a:t>18.82</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10003"/>
                  </a:ext>
                </a:extLst>
              </a:tr>
              <a:tr h="271707">
                <a:tc>
                  <a:txBody>
                    <a:bodyPr/>
                    <a:lstStyle/>
                    <a:p>
                      <a:pPr algn="ctr" fontAlgn="ctr"/>
                      <a:r>
                        <a:rPr lang="en-GB" sz="1200" b="0" i="0" u="none" strike="noStrike">
                          <a:solidFill>
                            <a:srgbClr val="000000"/>
                          </a:solidFill>
                          <a:effectLst/>
                          <a:latin typeface="Times New Roman" panose="02020603050405020304" pitchFamily="18" charset="0"/>
                        </a:rPr>
                        <a:t>F4</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Times New Roman" panose="02020603050405020304" pitchFamily="18" charset="0"/>
                        </a:rPr>
                        <a:t>2</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Times New Roman" panose="02020603050405020304" pitchFamily="18" charset="0"/>
                        </a:rPr>
                        <a:t>0.6</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10004"/>
                  </a:ext>
                </a:extLst>
              </a:tr>
              <a:tr h="271707">
                <a:tc>
                  <a:txBody>
                    <a:bodyPr/>
                    <a:lstStyle/>
                    <a:p>
                      <a:pPr algn="ctr" fontAlgn="ctr"/>
                      <a:r>
                        <a:rPr lang="en-GB" sz="1200" b="0" i="0" u="none" strike="noStrike">
                          <a:solidFill>
                            <a:srgbClr val="000000"/>
                          </a:solidFill>
                          <a:effectLst/>
                          <a:latin typeface="Times New Roman" panose="02020603050405020304" pitchFamily="18" charset="0"/>
                        </a:rPr>
                        <a:t>F5</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Times New Roman" panose="02020603050405020304" pitchFamily="18" charset="0"/>
                        </a:rPr>
                        <a:t>2</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Times New Roman" panose="02020603050405020304" pitchFamily="18"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10005"/>
                  </a:ext>
                </a:extLst>
              </a:tr>
              <a:tr h="271707">
                <a:tc>
                  <a:txBody>
                    <a:bodyPr/>
                    <a:lstStyle/>
                    <a:p>
                      <a:pPr algn="ctr" fontAlgn="ctr"/>
                      <a:r>
                        <a:rPr lang="en-GB" sz="1200" b="0" i="0" u="none" strike="noStrike">
                          <a:solidFill>
                            <a:srgbClr val="000000"/>
                          </a:solidFill>
                          <a:effectLst/>
                          <a:latin typeface="Times New Roman" panose="02020603050405020304" pitchFamily="18" charset="0"/>
                        </a:rPr>
                        <a:t>Shear wall</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Times New Roman" panose="02020603050405020304" pitchFamily="18" charset="0"/>
                        </a:rPr>
                        <a:t>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Times New Roman" panose="02020603050405020304" pitchFamily="18" charset="0"/>
                        </a:rPr>
                        <a:t>12.98</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10006"/>
                  </a:ext>
                </a:extLst>
              </a:tr>
              <a:tr h="261644">
                <a:tc>
                  <a:txBody>
                    <a:bodyPr/>
                    <a:lstStyle/>
                    <a:p>
                      <a:pPr algn="ctr" fontAlgn="ctr"/>
                      <a:r>
                        <a:rPr lang="en-GB" sz="1200" b="0" i="0" u="none" strike="noStrike">
                          <a:solidFill>
                            <a:srgbClr val="000000"/>
                          </a:solidFill>
                          <a:effectLst/>
                          <a:latin typeface="Times New Roman" panose="02020603050405020304" pitchFamily="18" charset="0"/>
                        </a:rPr>
                        <a:t>Retaining wall </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ctr"/>
                      <a:r>
                        <a:rPr lang="en-GB" sz="1200" b="0" i="0" u="none" strike="noStrike" dirty="0">
                          <a:solidFill>
                            <a:srgbClr val="000000"/>
                          </a:solidFill>
                          <a:effectLst/>
                          <a:latin typeface="Times New Roman" panose="02020603050405020304" pitchFamily="18" charset="0"/>
                        </a:rPr>
                        <a:t>2</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ctr"/>
                      <a:r>
                        <a:rPr lang="en-GB" sz="1200" b="0" i="0" u="none" strike="noStrike">
                          <a:solidFill>
                            <a:srgbClr val="000000"/>
                          </a:solidFill>
                          <a:effectLst/>
                          <a:latin typeface="Times New Roman" panose="02020603050405020304" pitchFamily="18" charset="0"/>
                        </a:rPr>
                        <a:t>28.49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ctr"/>
                      <a:r>
                        <a:rPr lang="en-GB" sz="1200" b="0" i="0" u="none" strike="noStrike" dirty="0">
                          <a:solidFill>
                            <a:srgbClr val="000000"/>
                          </a:solidFill>
                          <a:effectLst/>
                          <a:latin typeface="Times New Roman" panose="02020603050405020304" pitchFamily="18" charset="0"/>
                        </a:rPr>
                        <a:t>4.2</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71707">
                <a:tc>
                  <a:txBody>
                    <a:bodyPr/>
                    <a:lstStyle/>
                    <a:p>
                      <a:pPr algn="ctr" fontAlgn="ctr"/>
                      <a:r>
                        <a:rPr lang="en-GB" sz="1200" b="0" i="0" u="none" strike="noStrike" dirty="0">
                          <a:solidFill>
                            <a:srgbClr val="000000"/>
                          </a:solidFill>
                          <a:effectLst/>
                          <a:latin typeface="Times New Roman" panose="02020603050405020304" pitchFamily="18" charset="0"/>
                        </a:rPr>
                        <a:t> </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8"/>
                  </a:ext>
                </a:extLst>
              </a:tr>
              <a:tr h="271707">
                <a:tc>
                  <a:txBody>
                    <a:bodyPr/>
                    <a:lstStyle/>
                    <a:p>
                      <a:pPr algn="ctr" fontAlgn="ctr"/>
                      <a:r>
                        <a:rPr lang="en-GB" sz="1200" b="0" i="0" u="none" strike="noStrike">
                          <a:solidFill>
                            <a:srgbClr val="000000"/>
                          </a:solidFill>
                          <a:effectLst/>
                          <a:latin typeface="Times New Roman" panose="02020603050405020304" pitchFamily="18" charset="0"/>
                        </a:rPr>
                        <a:t>Column neck </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Times New Roman" panose="02020603050405020304" pitchFamily="18" charset="0"/>
                        </a:rPr>
                        <a:t>70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Times New Roman" panose="02020603050405020304" pitchFamily="18" charset="0"/>
                        </a:rPr>
                        <a:t>12.79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Times New Roman" panose="02020603050405020304" pitchFamily="18" charset="0"/>
                        </a:rPr>
                        <a:t>3.07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71707">
                <a:tc>
                  <a:txBody>
                    <a:bodyPr/>
                    <a:lstStyle/>
                    <a:p>
                      <a:pPr algn="l" fontAlgn="ctr"/>
                      <a:r>
                        <a:rPr lang="en-GB" sz="1200" b="0" i="0" u="none" strike="noStrike">
                          <a:solidFill>
                            <a:srgbClr val="000000"/>
                          </a:solidFill>
                          <a:effectLst/>
                          <a:latin typeface="Times New Roman" panose="02020603050405020304" pitchFamily="18" charset="0"/>
                        </a:rPr>
                        <a:t> </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200" b="1" i="0" u="none" strike="noStrike">
                          <a:solidFill>
                            <a:srgbClr val="000000"/>
                          </a:solidFill>
                          <a:effectLst/>
                          <a:latin typeface="Times New Roman" panose="02020603050405020304" pitchFamily="18" charset="0"/>
                        </a:rPr>
                        <a:t>Total </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1200" b="1" i="0" u="none" strike="noStrike" dirty="0" smtClean="0">
                          <a:solidFill>
                            <a:srgbClr val="000000"/>
                          </a:solidFill>
                          <a:effectLst/>
                          <a:latin typeface="Times New Roman" panose="02020603050405020304" pitchFamily="18" charset="0"/>
                        </a:rPr>
                        <a:t>213.75</a:t>
                      </a:r>
                      <a:endParaRPr lang="en-GB" sz="1200" b="1"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GB" sz="1200" b="1" i="0" u="none" strike="noStrike" dirty="0">
                          <a:solidFill>
                            <a:srgbClr val="000000"/>
                          </a:solidFill>
                          <a:effectLst/>
                          <a:latin typeface="Times New Roman" panose="02020603050405020304" pitchFamily="18" charset="0"/>
                        </a:rPr>
                        <a:t>24.97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0010"/>
                  </a:ext>
                </a:extLst>
              </a:tr>
            </a:tbl>
          </a:graphicData>
        </a:graphic>
      </p:graphicFrame>
      <p:graphicFrame>
        <p:nvGraphicFramePr>
          <p:cNvPr id="4" name="جدول 3"/>
          <p:cNvGraphicFramePr>
            <a:graphicFrameLocks noGrp="1"/>
          </p:cNvGraphicFramePr>
          <p:nvPr>
            <p:extLst>
              <p:ext uri="{D42A27DB-BD31-4B8C-83A1-F6EECF244321}">
                <p14:modId xmlns:p14="http://schemas.microsoft.com/office/powerpoint/2010/main" val="3779667266"/>
              </p:ext>
            </p:extLst>
          </p:nvPr>
        </p:nvGraphicFramePr>
        <p:xfrm>
          <a:off x="1979712" y="987574"/>
          <a:ext cx="6768752" cy="210035"/>
        </p:xfrm>
        <a:graphic>
          <a:graphicData uri="http://schemas.openxmlformats.org/drawingml/2006/table">
            <a:tbl>
              <a:tblPr/>
              <a:tblGrid>
                <a:gridCol w="3263617">
                  <a:extLst>
                    <a:ext uri="{9D8B030D-6E8A-4147-A177-3AD203B41FA5}">
                      <a16:colId xmlns:a16="http://schemas.microsoft.com/office/drawing/2014/main" val="20000"/>
                    </a:ext>
                  </a:extLst>
                </a:gridCol>
                <a:gridCol w="3505135">
                  <a:extLst>
                    <a:ext uri="{9D8B030D-6E8A-4147-A177-3AD203B41FA5}">
                      <a16:colId xmlns:a16="http://schemas.microsoft.com/office/drawing/2014/main" val="20001"/>
                    </a:ext>
                  </a:extLst>
                </a:gridCol>
              </a:tblGrid>
              <a:tr h="210035">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Blinding concrete B150 (m</a:t>
                      </a:r>
                      <a:r>
                        <a:rPr lang="en-GB" sz="1100" baseline="30000">
                          <a:solidFill>
                            <a:srgbClr val="000000"/>
                          </a:solidFill>
                          <a:latin typeface="Times New Roman"/>
                          <a:ea typeface="Times New Roman"/>
                          <a:cs typeface="Arial"/>
                        </a:rPr>
                        <a:t>3</a:t>
                      </a:r>
                      <a:r>
                        <a:rPr lang="en-GB" sz="1100">
                          <a:solidFill>
                            <a:srgbClr val="000000"/>
                          </a:solidFill>
                          <a:latin typeface="Times New Roman"/>
                          <a:ea typeface="Times New Roman"/>
                          <a:cs typeface="Arial"/>
                        </a:rPr>
                        <a:t>) </a:t>
                      </a:r>
                      <a:endParaRPr lang="en-US" sz="1200">
                        <a:solidFill>
                          <a:srgbClr val="000000"/>
                        </a:solidFill>
                        <a:latin typeface="Times New Roman"/>
                        <a:ea typeface="Calibri"/>
                        <a:cs typeface="Arial"/>
                      </a:endParaRPr>
                    </a:p>
                  </a:txBody>
                  <a:tcPr marL="71674" marR="716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b="1" dirty="0">
                          <a:solidFill>
                            <a:srgbClr val="000000"/>
                          </a:solidFill>
                          <a:latin typeface="Times New Roman"/>
                          <a:ea typeface="Times New Roman"/>
                          <a:cs typeface="Arial"/>
                        </a:rPr>
                        <a:t>51.72</a:t>
                      </a:r>
                      <a:endParaRPr lang="en-US" sz="1200" dirty="0">
                        <a:solidFill>
                          <a:srgbClr val="000000"/>
                        </a:solidFill>
                        <a:latin typeface="Times New Roman"/>
                        <a:ea typeface="Calibri"/>
                        <a:cs typeface="Arial"/>
                      </a:endParaRPr>
                    </a:p>
                  </a:txBody>
                  <a:tcPr marL="71674" marR="716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0000"/>
                  </a:ext>
                </a:extLst>
              </a:tr>
            </a:tbl>
          </a:graphicData>
        </a:graphic>
      </p:graphicFrame>
      <p:sp>
        <p:nvSpPr>
          <p:cNvPr id="5" name="Rectangle 4"/>
          <p:cNvSpPr/>
          <p:nvPr/>
        </p:nvSpPr>
        <p:spPr>
          <a:xfrm>
            <a:off x="1547663" y="267494"/>
            <a:ext cx="6264696" cy="484748"/>
          </a:xfrm>
          <a:prstGeom prst="rect">
            <a:avLst/>
          </a:prstGeom>
        </p:spPr>
        <p:txBody>
          <a:bodyPr wrap="square">
            <a:spAutoFit/>
          </a:bodyPr>
          <a:lstStyle/>
          <a:p>
            <a:r>
              <a:rPr lang="en-US" sz="2550" dirty="0" smtClean="0">
                <a:solidFill>
                  <a:srgbClr val="002060"/>
                </a:solidFill>
              </a:rPr>
              <a:t>Structural Quantity: </a:t>
            </a:r>
            <a:endParaRPr lang="en-GB" sz="2550" dirty="0"/>
          </a:p>
        </p:txBody>
      </p:sp>
    </p:spTree>
    <p:extLst>
      <p:ext uri="{BB962C8B-B14F-4D97-AF65-F5344CB8AC3E}">
        <p14:creationId xmlns:p14="http://schemas.microsoft.com/office/powerpoint/2010/main" val="42496499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1054271505"/>
              </p:ext>
            </p:extLst>
          </p:nvPr>
        </p:nvGraphicFramePr>
        <p:xfrm>
          <a:off x="2123728" y="771550"/>
          <a:ext cx="6552727" cy="4248473"/>
        </p:xfrm>
        <a:graphic>
          <a:graphicData uri="http://schemas.openxmlformats.org/drawingml/2006/table">
            <a:tbl>
              <a:tblPr/>
              <a:tblGrid>
                <a:gridCol w="1586318">
                  <a:extLst>
                    <a:ext uri="{9D8B030D-6E8A-4147-A177-3AD203B41FA5}">
                      <a16:colId xmlns:a16="http://schemas.microsoft.com/office/drawing/2014/main" val="20000"/>
                    </a:ext>
                  </a:extLst>
                </a:gridCol>
                <a:gridCol w="2264389">
                  <a:extLst>
                    <a:ext uri="{9D8B030D-6E8A-4147-A177-3AD203B41FA5}">
                      <a16:colId xmlns:a16="http://schemas.microsoft.com/office/drawing/2014/main" val="20001"/>
                    </a:ext>
                  </a:extLst>
                </a:gridCol>
                <a:gridCol w="2702020">
                  <a:extLst>
                    <a:ext uri="{9D8B030D-6E8A-4147-A177-3AD203B41FA5}">
                      <a16:colId xmlns:a16="http://schemas.microsoft.com/office/drawing/2014/main" val="20002"/>
                    </a:ext>
                  </a:extLst>
                </a:gridCol>
              </a:tblGrid>
              <a:tr h="406278">
                <a:tc>
                  <a:txBody>
                    <a:bodyPr/>
                    <a:lstStyle/>
                    <a:p>
                      <a:pPr marL="0" marR="0" algn="ctr">
                        <a:lnSpc>
                          <a:spcPct val="115000"/>
                        </a:lnSpc>
                        <a:spcBef>
                          <a:spcPts val="150"/>
                        </a:spcBef>
                        <a:spcAft>
                          <a:spcPts val="0"/>
                        </a:spcAft>
                      </a:pPr>
                      <a:r>
                        <a:rPr lang="en-GB" sz="1100" b="1" dirty="0">
                          <a:solidFill>
                            <a:srgbClr val="000000"/>
                          </a:solidFill>
                          <a:latin typeface="Times New Roman"/>
                          <a:ea typeface="Times New Roman"/>
                          <a:cs typeface="Arial"/>
                        </a:rPr>
                        <a:t>Tie beam No. </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150"/>
                        </a:spcBef>
                        <a:spcAft>
                          <a:spcPts val="0"/>
                        </a:spcAft>
                      </a:pPr>
                      <a:r>
                        <a:rPr lang="en-GB" sz="1100" b="1" dirty="0" smtClean="0">
                          <a:solidFill>
                            <a:srgbClr val="000000"/>
                          </a:solidFill>
                          <a:latin typeface="Times New Roman"/>
                          <a:ea typeface="Times New Roman"/>
                          <a:cs typeface="Arial"/>
                        </a:rPr>
                        <a:t>Concrete </a:t>
                      </a:r>
                      <a:r>
                        <a:rPr lang="en-GB" sz="1100" b="1" dirty="0">
                          <a:solidFill>
                            <a:srgbClr val="000000"/>
                          </a:solidFill>
                          <a:latin typeface="Times New Roman"/>
                          <a:ea typeface="Times New Roman"/>
                          <a:cs typeface="Arial"/>
                        </a:rPr>
                        <a:t>(m</a:t>
                      </a:r>
                      <a:r>
                        <a:rPr lang="en-GB" sz="1100" b="1" baseline="30000" dirty="0">
                          <a:solidFill>
                            <a:srgbClr val="000000"/>
                          </a:solidFill>
                          <a:latin typeface="Times New Roman"/>
                          <a:ea typeface="Times New Roman"/>
                          <a:cs typeface="Arial"/>
                        </a:rPr>
                        <a:t>3</a:t>
                      </a:r>
                      <a:r>
                        <a:rPr lang="en-GB" sz="1100" b="1" dirty="0">
                          <a:solidFill>
                            <a:srgbClr val="000000"/>
                          </a:solidFill>
                          <a:latin typeface="Times New Roman"/>
                          <a:ea typeface="Times New Roman"/>
                          <a:cs typeface="Arial"/>
                        </a:rPr>
                        <a:t>) </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150"/>
                        </a:spcBef>
                        <a:spcAft>
                          <a:spcPts val="0"/>
                        </a:spcAft>
                      </a:pPr>
                      <a:r>
                        <a:rPr lang="en-GB" sz="1100" b="1">
                          <a:solidFill>
                            <a:srgbClr val="000000"/>
                          </a:solidFill>
                          <a:latin typeface="Times New Roman"/>
                          <a:ea typeface="Times New Roman"/>
                          <a:cs typeface="Arial"/>
                        </a:rPr>
                        <a:t>Steel (tons) </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585432">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T. B. 1</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15.14</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gn="ctr">
                        <a:lnSpc>
                          <a:spcPct val="115000"/>
                        </a:lnSpc>
                        <a:spcBef>
                          <a:spcPts val="150"/>
                        </a:spcBef>
                        <a:spcAft>
                          <a:spcPts val="0"/>
                        </a:spcAft>
                      </a:pPr>
                      <a:endParaRPr lang="en-GB" sz="1100" b="1" dirty="0" smtClean="0">
                        <a:solidFill>
                          <a:srgbClr val="000000"/>
                        </a:solidFill>
                        <a:latin typeface="Times New Roman"/>
                        <a:ea typeface="Times New Roman"/>
                        <a:cs typeface="Arial"/>
                      </a:endParaRPr>
                    </a:p>
                    <a:p>
                      <a:pPr marL="0" marR="0" algn="ctr">
                        <a:lnSpc>
                          <a:spcPct val="115000"/>
                        </a:lnSpc>
                        <a:spcBef>
                          <a:spcPts val="150"/>
                        </a:spcBef>
                        <a:spcAft>
                          <a:spcPts val="0"/>
                        </a:spcAft>
                      </a:pPr>
                      <a:endParaRPr lang="en-GB" sz="1100" b="1" dirty="0" smtClean="0">
                        <a:solidFill>
                          <a:srgbClr val="000000"/>
                        </a:solidFill>
                        <a:latin typeface="Times New Roman"/>
                        <a:ea typeface="Times New Roman"/>
                        <a:cs typeface="Arial"/>
                      </a:endParaRPr>
                    </a:p>
                    <a:p>
                      <a:pPr marL="0" marR="0" algn="ctr">
                        <a:lnSpc>
                          <a:spcPct val="115000"/>
                        </a:lnSpc>
                        <a:spcBef>
                          <a:spcPts val="150"/>
                        </a:spcBef>
                        <a:spcAft>
                          <a:spcPts val="0"/>
                        </a:spcAft>
                      </a:pPr>
                      <a:r>
                        <a:rPr lang="en-GB" sz="1100" b="1" dirty="0" smtClean="0">
                          <a:solidFill>
                            <a:srgbClr val="000000"/>
                          </a:solidFill>
                          <a:latin typeface="Times New Roman"/>
                          <a:ea typeface="Times New Roman"/>
                          <a:cs typeface="Arial"/>
                        </a:rPr>
                        <a:t>2.62</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16907">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T. B. 2</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5.50</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extLst>
                  <a:ext uri="{0D108BD9-81ED-4DB2-BD59-A6C34878D82A}">
                    <a16:rowId xmlns:a16="http://schemas.microsoft.com/office/drawing/2014/main" val="10002"/>
                  </a:ext>
                </a:extLst>
              </a:tr>
              <a:tr h="524520">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T. B. 3</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US" sz="1200" dirty="0" smtClean="0">
                          <a:solidFill>
                            <a:srgbClr val="000000"/>
                          </a:solidFill>
                          <a:latin typeface="Times New Roman"/>
                          <a:ea typeface="Calibri"/>
                          <a:cs typeface="Arial"/>
                        </a:rPr>
                        <a:t>0.24</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lnSpc>
                          <a:spcPct val="115000"/>
                        </a:lnSpc>
                        <a:spcBef>
                          <a:spcPts val="150"/>
                        </a:spcBef>
                        <a:spcAft>
                          <a:spcPts val="0"/>
                        </a:spcAft>
                      </a:pPr>
                      <a:endParaRPr lang="en-US" sz="1200" dirty="0">
                        <a:solidFill>
                          <a:srgbClr val="000000"/>
                        </a:solidFill>
                        <a:latin typeface="Times New Roman"/>
                        <a:ea typeface="Calibri"/>
                        <a:cs typeface="Arial"/>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2260">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T. B. 4</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5.64</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6">
                  <a:txBody>
                    <a:bodyPr/>
                    <a:lstStyle/>
                    <a:p>
                      <a:pPr marL="0" marR="0" algn="ctr">
                        <a:lnSpc>
                          <a:spcPct val="115000"/>
                        </a:lnSpc>
                        <a:spcBef>
                          <a:spcPts val="150"/>
                        </a:spcBef>
                        <a:spcAft>
                          <a:spcPts val="0"/>
                        </a:spcAft>
                      </a:pPr>
                      <a:endParaRPr lang="en-GB" sz="1100">
                        <a:solidFill>
                          <a:srgbClr val="000000"/>
                        </a:solidFill>
                        <a:latin typeface="Times New Roman"/>
                        <a:ea typeface="Times New Roman"/>
                        <a:cs typeface="Arial"/>
                      </a:endParaRPr>
                    </a:p>
                    <a:p>
                      <a:pPr marL="0" marR="0" algn="ctr">
                        <a:lnSpc>
                          <a:spcPct val="115000"/>
                        </a:lnSpc>
                        <a:spcBef>
                          <a:spcPts val="150"/>
                        </a:spcBef>
                        <a:spcAft>
                          <a:spcPts val="0"/>
                        </a:spcAft>
                      </a:pPr>
                      <a:r>
                        <a:rPr lang="en-GB" sz="1100">
                          <a:solidFill>
                            <a:srgbClr val="000000"/>
                          </a:solidFill>
                          <a:latin typeface="Times New Roman"/>
                          <a:ea typeface="Times New Roman"/>
                          <a:cs typeface="Arial"/>
                        </a:rPr>
                        <a:t>4.4</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63106">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T.B.5</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13.0</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extLst>
                  <a:ext uri="{0D108BD9-81ED-4DB2-BD59-A6C34878D82A}">
                    <a16:rowId xmlns:a16="http://schemas.microsoft.com/office/drawing/2014/main" val="10005"/>
                  </a:ext>
                </a:extLst>
              </a:tr>
              <a:tr h="263106">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T.B.6</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29.58</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extLst>
                  <a:ext uri="{0D108BD9-81ED-4DB2-BD59-A6C34878D82A}">
                    <a16:rowId xmlns:a16="http://schemas.microsoft.com/office/drawing/2014/main" val="10006"/>
                  </a:ext>
                </a:extLst>
              </a:tr>
              <a:tr h="263106">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T.B.7</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2.78</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extLst>
                  <a:ext uri="{0D108BD9-81ED-4DB2-BD59-A6C34878D82A}">
                    <a16:rowId xmlns:a16="http://schemas.microsoft.com/office/drawing/2014/main" val="10007"/>
                  </a:ext>
                </a:extLst>
              </a:tr>
              <a:tr h="263106">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T.B.8</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1.3</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extLst>
                  <a:ext uri="{0D108BD9-81ED-4DB2-BD59-A6C34878D82A}">
                    <a16:rowId xmlns:a16="http://schemas.microsoft.com/office/drawing/2014/main" val="10008"/>
                  </a:ext>
                </a:extLst>
              </a:tr>
              <a:tr h="380701">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T.B.9</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1.28</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extLst>
                  <a:ext uri="{0D108BD9-81ED-4DB2-BD59-A6C34878D82A}">
                    <a16:rowId xmlns:a16="http://schemas.microsoft.com/office/drawing/2014/main" val="10009"/>
                  </a:ext>
                </a:extLst>
              </a:tr>
              <a:tr h="263106">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FLOOR</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85</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150"/>
                        </a:spcBef>
                        <a:spcAft>
                          <a:spcPts val="0"/>
                        </a:spcAft>
                      </a:pPr>
                      <a:r>
                        <a:rPr lang="en-GB" sz="1100" dirty="0">
                          <a:solidFill>
                            <a:srgbClr val="000000"/>
                          </a:solidFill>
                          <a:latin typeface="Times New Roman"/>
                          <a:ea typeface="Times New Roman"/>
                          <a:cs typeface="Arial"/>
                        </a:rPr>
                        <a:t>7.3</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56845">
                <a:tc>
                  <a:txBody>
                    <a:bodyPr/>
                    <a:lstStyle/>
                    <a:p>
                      <a:pPr marL="0" marR="0" algn="ctr">
                        <a:lnSpc>
                          <a:spcPct val="115000"/>
                        </a:lnSpc>
                        <a:spcBef>
                          <a:spcPts val="150"/>
                        </a:spcBef>
                        <a:spcAft>
                          <a:spcPts val="0"/>
                        </a:spcAft>
                      </a:pPr>
                      <a:r>
                        <a:rPr lang="en-GB" sz="1100" b="1">
                          <a:solidFill>
                            <a:srgbClr val="000000"/>
                          </a:solidFill>
                          <a:latin typeface="Times New Roman"/>
                          <a:ea typeface="Times New Roman"/>
                          <a:cs typeface="Arial"/>
                        </a:rPr>
                        <a:t>Total</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150"/>
                        </a:spcBef>
                        <a:spcAft>
                          <a:spcPts val="0"/>
                        </a:spcAft>
                        <a:tabLst>
                          <a:tab pos="669925" algn="ctr"/>
                          <a:tab pos="1340485" algn="r"/>
                        </a:tabLst>
                      </a:pPr>
                      <a:r>
                        <a:rPr lang="en-GB" sz="1100" b="1" dirty="0" smtClean="0">
                          <a:solidFill>
                            <a:srgbClr val="000000"/>
                          </a:solidFill>
                          <a:latin typeface="Times New Roman"/>
                          <a:ea typeface="Times New Roman"/>
                          <a:cs typeface="Arial"/>
                        </a:rPr>
                        <a:t>159.46</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150"/>
                        </a:spcBef>
                        <a:spcAft>
                          <a:spcPts val="0"/>
                        </a:spcAft>
                      </a:pPr>
                      <a:r>
                        <a:rPr lang="en-GB" sz="1100" b="1" dirty="0" smtClean="0">
                          <a:solidFill>
                            <a:srgbClr val="000000"/>
                          </a:solidFill>
                          <a:latin typeface="Times New Roman"/>
                          <a:ea typeface="Times New Roman"/>
                          <a:cs typeface="Arial"/>
                        </a:rPr>
                        <a:t>14.32</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1"/>
                  </a:ext>
                </a:extLst>
              </a:tr>
            </a:tbl>
          </a:graphicData>
        </a:graphic>
      </p:graphicFrame>
      <p:sp>
        <p:nvSpPr>
          <p:cNvPr id="3" name="Rectangle 2"/>
          <p:cNvSpPr/>
          <p:nvPr/>
        </p:nvSpPr>
        <p:spPr>
          <a:xfrm>
            <a:off x="1691680" y="123478"/>
            <a:ext cx="6264696" cy="484748"/>
          </a:xfrm>
          <a:prstGeom prst="rect">
            <a:avLst/>
          </a:prstGeom>
        </p:spPr>
        <p:txBody>
          <a:bodyPr wrap="square">
            <a:spAutoFit/>
          </a:bodyPr>
          <a:lstStyle/>
          <a:p>
            <a:r>
              <a:rPr lang="en-US" sz="2550" dirty="0" smtClean="0">
                <a:solidFill>
                  <a:srgbClr val="002060"/>
                </a:solidFill>
              </a:rPr>
              <a:t>Structural Quantity: </a:t>
            </a:r>
            <a:endParaRPr lang="en-GB" sz="255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669057224"/>
              </p:ext>
            </p:extLst>
          </p:nvPr>
        </p:nvGraphicFramePr>
        <p:xfrm>
          <a:off x="2123728" y="1131590"/>
          <a:ext cx="5979160" cy="3600400"/>
        </p:xfrm>
        <a:graphic>
          <a:graphicData uri="http://schemas.openxmlformats.org/drawingml/2006/table">
            <a:tbl>
              <a:tblPr/>
              <a:tblGrid>
                <a:gridCol w="1923415">
                  <a:extLst>
                    <a:ext uri="{9D8B030D-6E8A-4147-A177-3AD203B41FA5}">
                      <a16:colId xmlns:a16="http://schemas.microsoft.com/office/drawing/2014/main" val="20000"/>
                    </a:ext>
                  </a:extLst>
                </a:gridCol>
                <a:gridCol w="1183640">
                  <a:extLst>
                    <a:ext uri="{9D8B030D-6E8A-4147-A177-3AD203B41FA5}">
                      <a16:colId xmlns:a16="http://schemas.microsoft.com/office/drawing/2014/main" val="20001"/>
                    </a:ext>
                  </a:extLst>
                </a:gridCol>
                <a:gridCol w="1442085">
                  <a:extLst>
                    <a:ext uri="{9D8B030D-6E8A-4147-A177-3AD203B41FA5}">
                      <a16:colId xmlns:a16="http://schemas.microsoft.com/office/drawing/2014/main" val="20002"/>
                    </a:ext>
                  </a:extLst>
                </a:gridCol>
                <a:gridCol w="1430020">
                  <a:extLst>
                    <a:ext uri="{9D8B030D-6E8A-4147-A177-3AD203B41FA5}">
                      <a16:colId xmlns:a16="http://schemas.microsoft.com/office/drawing/2014/main" val="20003"/>
                    </a:ext>
                  </a:extLst>
                </a:gridCol>
              </a:tblGrid>
              <a:tr h="541567">
                <a:tc>
                  <a:txBody>
                    <a:bodyPr/>
                    <a:lstStyle/>
                    <a:p>
                      <a:pPr marL="0" marR="0" algn="ctr">
                        <a:lnSpc>
                          <a:spcPct val="115000"/>
                        </a:lnSpc>
                        <a:spcBef>
                          <a:spcPts val="150"/>
                        </a:spcBef>
                        <a:spcAft>
                          <a:spcPts val="0"/>
                        </a:spcAft>
                      </a:pPr>
                      <a:r>
                        <a:rPr lang="en-GB" sz="1100" b="1" dirty="0">
                          <a:solidFill>
                            <a:srgbClr val="000000"/>
                          </a:solidFill>
                          <a:latin typeface="Times New Roman"/>
                          <a:ea typeface="Times New Roman"/>
                          <a:cs typeface="Arial"/>
                        </a:rPr>
                        <a:t>Element name </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150"/>
                        </a:spcBef>
                        <a:spcAft>
                          <a:spcPts val="0"/>
                        </a:spcAft>
                      </a:pPr>
                      <a:r>
                        <a:rPr lang="en-GB" sz="1100" b="1">
                          <a:solidFill>
                            <a:srgbClr val="000000"/>
                          </a:solidFill>
                          <a:latin typeface="Times New Roman"/>
                          <a:ea typeface="Times New Roman"/>
                          <a:cs typeface="Arial"/>
                        </a:rPr>
                        <a:t>Number </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150"/>
                        </a:spcBef>
                        <a:spcAft>
                          <a:spcPts val="0"/>
                        </a:spcAft>
                      </a:pPr>
                      <a:r>
                        <a:rPr lang="en-GB" sz="1100" b="1" dirty="0" smtClean="0">
                          <a:solidFill>
                            <a:srgbClr val="000000"/>
                          </a:solidFill>
                          <a:latin typeface="Times New Roman"/>
                          <a:ea typeface="Times New Roman"/>
                          <a:cs typeface="Arial"/>
                        </a:rPr>
                        <a:t>Concrete </a:t>
                      </a:r>
                      <a:r>
                        <a:rPr lang="en-GB" sz="1100" b="1" dirty="0">
                          <a:solidFill>
                            <a:srgbClr val="000000"/>
                          </a:solidFill>
                          <a:latin typeface="Times New Roman"/>
                          <a:ea typeface="Times New Roman"/>
                          <a:cs typeface="Arial"/>
                        </a:rPr>
                        <a:t>(m</a:t>
                      </a:r>
                      <a:r>
                        <a:rPr lang="en-GB" sz="1100" b="1" baseline="30000" dirty="0">
                          <a:solidFill>
                            <a:srgbClr val="000000"/>
                          </a:solidFill>
                          <a:latin typeface="Times New Roman"/>
                          <a:ea typeface="Times New Roman"/>
                          <a:cs typeface="Arial"/>
                        </a:rPr>
                        <a:t>3</a:t>
                      </a:r>
                      <a:r>
                        <a:rPr lang="en-GB" sz="1100" b="1" dirty="0">
                          <a:solidFill>
                            <a:srgbClr val="000000"/>
                          </a:solidFill>
                          <a:latin typeface="Times New Roman"/>
                          <a:ea typeface="Times New Roman"/>
                          <a:cs typeface="Arial"/>
                        </a:rPr>
                        <a:t>) </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150"/>
                        </a:spcBef>
                        <a:spcAft>
                          <a:spcPts val="0"/>
                        </a:spcAft>
                      </a:pPr>
                      <a:r>
                        <a:rPr lang="en-GB" sz="1100" b="1">
                          <a:solidFill>
                            <a:srgbClr val="000000"/>
                          </a:solidFill>
                          <a:latin typeface="Times New Roman"/>
                          <a:ea typeface="Times New Roman"/>
                          <a:cs typeface="Arial"/>
                        </a:rPr>
                        <a:t>Steel (tons) </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437130">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C1 </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240</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120.69 </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marL="0" marR="0" algn="ctr" rtl="1">
                        <a:lnSpc>
                          <a:spcPct val="115000"/>
                        </a:lnSpc>
                        <a:spcBef>
                          <a:spcPts val="150"/>
                        </a:spcBef>
                        <a:spcAft>
                          <a:spcPts val="0"/>
                        </a:spcAft>
                      </a:pPr>
                      <a:endParaRPr lang="ar-SA" sz="1100">
                        <a:solidFill>
                          <a:srgbClr val="000000"/>
                        </a:solidFill>
                        <a:latin typeface="Times New Roman"/>
                        <a:ea typeface="Times New Roman"/>
                        <a:cs typeface="Arial"/>
                      </a:endParaRPr>
                    </a:p>
                    <a:p>
                      <a:pPr marL="0" marR="0" algn="ctr">
                        <a:lnSpc>
                          <a:spcPct val="115000"/>
                        </a:lnSpc>
                        <a:spcBef>
                          <a:spcPts val="150"/>
                        </a:spcBef>
                        <a:spcAft>
                          <a:spcPts val="0"/>
                        </a:spcAft>
                      </a:pPr>
                      <a:r>
                        <a:rPr lang="en-GB" sz="1100">
                          <a:solidFill>
                            <a:srgbClr val="000000"/>
                          </a:solidFill>
                          <a:latin typeface="Times New Roman"/>
                          <a:ea typeface="Times New Roman"/>
                          <a:cs typeface="Arial"/>
                        </a:rPr>
                        <a:t>24.25</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37130">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C2 </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19 </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4.81 </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extLst>
                  <a:ext uri="{0D108BD9-81ED-4DB2-BD59-A6C34878D82A}">
                    <a16:rowId xmlns:a16="http://schemas.microsoft.com/office/drawing/2014/main" val="10002"/>
                  </a:ext>
                </a:extLst>
              </a:tr>
              <a:tr h="437130">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C3</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6</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4.38</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extLst>
                  <a:ext uri="{0D108BD9-81ED-4DB2-BD59-A6C34878D82A}">
                    <a16:rowId xmlns:a16="http://schemas.microsoft.com/office/drawing/2014/main" val="10003"/>
                  </a:ext>
                </a:extLst>
              </a:tr>
              <a:tr h="437130">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C4</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6</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7.08</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extLst>
                  <a:ext uri="{0D108BD9-81ED-4DB2-BD59-A6C34878D82A}">
                    <a16:rowId xmlns:a16="http://schemas.microsoft.com/office/drawing/2014/main" val="10004"/>
                  </a:ext>
                </a:extLst>
              </a:tr>
              <a:tr h="437130">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Shear walls </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39</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183.31</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31.3</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37130">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Retaining walls</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2</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40.4</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4.2</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36053">
                <a:tc>
                  <a:txBody>
                    <a:bodyPr/>
                    <a:lstStyle/>
                    <a:p>
                      <a:pPr marL="0" marR="0">
                        <a:lnSpc>
                          <a:spcPct val="115000"/>
                        </a:lnSpc>
                        <a:spcBef>
                          <a:spcPts val="150"/>
                        </a:spcBef>
                        <a:spcAft>
                          <a:spcPts val="0"/>
                        </a:spcAft>
                      </a:pPr>
                      <a:endParaRPr lang="en-GB" sz="1100" dirty="0">
                        <a:solidFill>
                          <a:srgbClr val="000000"/>
                        </a:solidFill>
                        <a:latin typeface="Times New Roman"/>
                        <a:ea typeface="Times New Roman"/>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b="1" dirty="0">
                          <a:solidFill>
                            <a:srgbClr val="000000"/>
                          </a:solidFill>
                          <a:latin typeface="Times New Roman"/>
                          <a:ea typeface="Times New Roman"/>
                          <a:cs typeface="Arial"/>
                        </a:rPr>
                        <a:t>Total </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360.67</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59.75</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0007"/>
                  </a:ext>
                </a:extLst>
              </a:tr>
            </a:tbl>
          </a:graphicData>
        </a:graphic>
      </p:graphicFrame>
      <p:sp>
        <p:nvSpPr>
          <p:cNvPr id="3" name="Rectangle 2"/>
          <p:cNvSpPr/>
          <p:nvPr/>
        </p:nvSpPr>
        <p:spPr>
          <a:xfrm>
            <a:off x="1547663" y="267494"/>
            <a:ext cx="6264696" cy="484748"/>
          </a:xfrm>
          <a:prstGeom prst="rect">
            <a:avLst/>
          </a:prstGeom>
        </p:spPr>
        <p:txBody>
          <a:bodyPr wrap="square">
            <a:spAutoFit/>
          </a:bodyPr>
          <a:lstStyle/>
          <a:p>
            <a:r>
              <a:rPr lang="en-US" sz="2550" dirty="0" smtClean="0">
                <a:solidFill>
                  <a:srgbClr val="002060"/>
                </a:solidFill>
              </a:rPr>
              <a:t>Structural Quantity: </a:t>
            </a:r>
            <a:endParaRPr lang="en-GB" sz="255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52536" y="236350"/>
            <a:ext cx="9144000" cy="576064"/>
          </a:xfrm>
        </p:spPr>
        <p:txBody>
          <a:bodyPr/>
          <a:lstStyle/>
          <a:p>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Outline </a:t>
            </a:r>
            <a:endParaRPr lang="en-US" dirty="0">
              <a:effectLst>
                <a:outerShdw blurRad="38100" dist="38100" dir="2700000" algn="tl">
                  <a:srgbClr val="000000">
                    <a:alpha val="43137"/>
                  </a:srgbClr>
                </a:outerShdw>
              </a:effectLst>
            </a:endParaRPr>
          </a:p>
        </p:txBody>
      </p:sp>
      <p:sp>
        <p:nvSpPr>
          <p:cNvPr id="6" name="Rectangle 5"/>
          <p:cNvSpPr/>
          <p:nvPr/>
        </p:nvSpPr>
        <p:spPr>
          <a:xfrm>
            <a:off x="-1143" y="1135447"/>
            <a:ext cx="9144000" cy="34563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7" name="Oval 6"/>
          <p:cNvSpPr/>
          <p:nvPr/>
        </p:nvSpPr>
        <p:spPr>
          <a:xfrm>
            <a:off x="634752" y="1383618"/>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9" name="Oval 8"/>
          <p:cNvSpPr/>
          <p:nvPr/>
        </p:nvSpPr>
        <p:spPr>
          <a:xfrm>
            <a:off x="634752" y="2230316"/>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0" name="Oval 9"/>
          <p:cNvSpPr/>
          <p:nvPr/>
        </p:nvSpPr>
        <p:spPr>
          <a:xfrm>
            <a:off x="658780" y="3041621"/>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3" name="TextBox 12"/>
          <p:cNvSpPr txBox="1"/>
          <p:nvPr/>
        </p:nvSpPr>
        <p:spPr>
          <a:xfrm>
            <a:off x="1300556" y="1458109"/>
            <a:ext cx="2877873" cy="353943"/>
          </a:xfrm>
          <a:prstGeom prst="rect">
            <a:avLst/>
          </a:prstGeom>
          <a:noFill/>
        </p:spPr>
        <p:txBody>
          <a:bodyPr wrap="square" rtlCol="0">
            <a:spAutoFit/>
          </a:bodyPr>
          <a:lstStyle/>
          <a:p>
            <a:r>
              <a:rPr lang="en-US" altLang="ko-KR" sz="1700" b="1" dirty="0" smtClean="0">
                <a:solidFill>
                  <a:schemeClr val="bg1"/>
                </a:solidFill>
                <a:latin typeface="Calibri" panose="020F0502020204030204" pitchFamily="34" charset="0"/>
                <a:cs typeface="Calibri" panose="020F0502020204030204" pitchFamily="34" charset="0"/>
              </a:rPr>
              <a:t>Introduction.</a:t>
            </a:r>
            <a:endParaRPr lang="ko-KR" altLang="en-US" sz="1700" b="1" dirty="0">
              <a:solidFill>
                <a:schemeClr val="bg1"/>
              </a:solidFill>
              <a:latin typeface="Calibri" panose="020F0502020204030204" pitchFamily="34" charset="0"/>
              <a:cs typeface="Calibri" panose="020F0502020204030204" pitchFamily="34" charset="0"/>
            </a:endParaRPr>
          </a:p>
        </p:txBody>
      </p:sp>
      <p:sp>
        <p:nvSpPr>
          <p:cNvPr id="19" name="TextBox 18"/>
          <p:cNvSpPr txBox="1"/>
          <p:nvPr/>
        </p:nvSpPr>
        <p:spPr>
          <a:xfrm>
            <a:off x="1329710" y="3128556"/>
            <a:ext cx="3193450" cy="338554"/>
          </a:xfrm>
          <a:prstGeom prst="rect">
            <a:avLst/>
          </a:prstGeom>
          <a:noFill/>
        </p:spPr>
        <p:txBody>
          <a:bodyPr wrap="square" rtlCol="0">
            <a:spAutoFit/>
          </a:bodyPr>
          <a:lstStyle/>
          <a:p>
            <a:r>
              <a:rPr lang="en-US" sz="1600" b="1" dirty="0" smtClean="0">
                <a:solidFill>
                  <a:schemeClr val="bg1"/>
                </a:solidFill>
                <a:latin typeface="Calibri" panose="020F0502020204030204" pitchFamily="34" charset="0"/>
                <a:cs typeface="Calibri" panose="020F0502020204030204" pitchFamily="34" charset="0"/>
              </a:rPr>
              <a:t>Methodology.</a:t>
            </a:r>
            <a:endParaRPr lang="en-US" sz="1600" b="1" dirty="0">
              <a:solidFill>
                <a:schemeClr val="bg1"/>
              </a:solidFill>
              <a:latin typeface="Calibri" panose="020F0502020204030204" pitchFamily="34" charset="0"/>
              <a:cs typeface="Calibri" panose="020F0502020204030204" pitchFamily="34" charset="0"/>
            </a:endParaRPr>
          </a:p>
        </p:txBody>
      </p:sp>
      <p:sp>
        <p:nvSpPr>
          <p:cNvPr id="20" name="Oval 19"/>
          <p:cNvSpPr/>
          <p:nvPr/>
        </p:nvSpPr>
        <p:spPr>
          <a:xfrm>
            <a:off x="661266" y="3882101"/>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1" name="Oval 20"/>
          <p:cNvSpPr/>
          <p:nvPr/>
        </p:nvSpPr>
        <p:spPr>
          <a:xfrm>
            <a:off x="5029715" y="2227417"/>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2" name="Oval 21"/>
          <p:cNvSpPr/>
          <p:nvPr/>
        </p:nvSpPr>
        <p:spPr>
          <a:xfrm>
            <a:off x="5025043" y="3038262"/>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5" name="TextBox 24"/>
          <p:cNvSpPr txBox="1"/>
          <p:nvPr/>
        </p:nvSpPr>
        <p:spPr>
          <a:xfrm>
            <a:off x="1266540" y="3963060"/>
            <a:ext cx="3247281" cy="338554"/>
          </a:xfrm>
          <a:prstGeom prst="rect">
            <a:avLst/>
          </a:prstGeom>
          <a:noFill/>
        </p:spPr>
        <p:txBody>
          <a:bodyPr wrap="square" rtlCol="0">
            <a:spAutoFit/>
          </a:bodyPr>
          <a:lstStyle/>
          <a:p>
            <a:r>
              <a:rPr lang="en-US" sz="1600" b="1" dirty="0" smtClean="0">
                <a:solidFill>
                  <a:schemeClr val="bg1"/>
                </a:solidFill>
                <a:latin typeface="Calibri" panose="020F0502020204030204" pitchFamily="34" charset="0"/>
                <a:cs typeface="Calibri" panose="020F0502020204030204" pitchFamily="34" charset="0"/>
              </a:rPr>
              <a:t>Revit.</a:t>
            </a:r>
            <a:endParaRPr lang="en-US" sz="1600" b="1" dirty="0">
              <a:solidFill>
                <a:schemeClr val="bg1"/>
              </a:solidFill>
              <a:latin typeface="Calibri" panose="020F0502020204030204" pitchFamily="34" charset="0"/>
              <a:cs typeface="Calibri" panose="020F0502020204030204" pitchFamily="34" charset="0"/>
            </a:endParaRPr>
          </a:p>
        </p:txBody>
      </p:sp>
      <p:sp>
        <p:nvSpPr>
          <p:cNvPr id="28" name="TextBox 27"/>
          <p:cNvSpPr txBox="1"/>
          <p:nvPr/>
        </p:nvSpPr>
        <p:spPr>
          <a:xfrm>
            <a:off x="5725582" y="2297719"/>
            <a:ext cx="2881155" cy="369332"/>
          </a:xfrm>
          <a:prstGeom prst="rect">
            <a:avLst/>
          </a:prstGeom>
          <a:noFill/>
        </p:spPr>
        <p:txBody>
          <a:bodyPr wrap="square" rtlCol="0">
            <a:spAutoFit/>
          </a:bodyPr>
          <a:lstStyle/>
          <a:p>
            <a:r>
              <a:rPr lang="en-US" b="1" dirty="0" smtClean="0">
                <a:solidFill>
                  <a:srgbClr val="FFFFFF"/>
                </a:solidFill>
                <a:latin typeface="Calibri" panose="020F0502020204030204" pitchFamily="34" charset="0"/>
                <a:cs typeface="Calibri" panose="020F0502020204030204" pitchFamily="34" charset="0"/>
              </a:rPr>
              <a:t>Primavera.</a:t>
            </a:r>
            <a:endParaRPr lang="en-US" b="1" dirty="0">
              <a:solidFill>
                <a:srgbClr val="FFFFFF"/>
              </a:solidFill>
              <a:latin typeface="Calibri" panose="020F0502020204030204" pitchFamily="34" charset="0"/>
              <a:cs typeface="Calibri" panose="020F0502020204030204" pitchFamily="34" charset="0"/>
            </a:endParaRPr>
          </a:p>
        </p:txBody>
      </p:sp>
      <p:sp>
        <p:nvSpPr>
          <p:cNvPr id="31" name="TextBox 30"/>
          <p:cNvSpPr txBox="1"/>
          <p:nvPr/>
        </p:nvSpPr>
        <p:spPr>
          <a:xfrm>
            <a:off x="5708203" y="3126356"/>
            <a:ext cx="2664296" cy="646331"/>
          </a:xfrm>
          <a:prstGeom prst="rect">
            <a:avLst/>
          </a:prstGeom>
          <a:noFill/>
        </p:spPr>
        <p:txBody>
          <a:bodyPr wrap="square" rtlCol="0">
            <a:spAutoFit/>
          </a:bodyPr>
          <a:lstStyle/>
          <a:p>
            <a:r>
              <a:rPr lang="en-US" b="1" dirty="0" smtClean="0">
                <a:solidFill>
                  <a:srgbClr val="FFFFFF"/>
                </a:solidFill>
                <a:latin typeface="Calibri" panose="020F0502020204030204" pitchFamily="34" charset="0"/>
                <a:cs typeface="Calibri" panose="020F0502020204030204" pitchFamily="34" charset="0"/>
              </a:rPr>
              <a:t>Bill of </a:t>
            </a:r>
            <a:r>
              <a:rPr lang="en-GB" b="1" dirty="0">
                <a:solidFill>
                  <a:srgbClr val="FFFFFF"/>
                </a:solidFill>
              </a:rPr>
              <a:t>Q</a:t>
            </a:r>
            <a:r>
              <a:rPr lang="en-GB" b="1" dirty="0" smtClean="0">
                <a:solidFill>
                  <a:srgbClr val="FFFFFF"/>
                </a:solidFill>
              </a:rPr>
              <a:t>uantity (BOQ).</a:t>
            </a:r>
            <a:endParaRPr lang="en-GB" b="1" dirty="0">
              <a:solidFill>
                <a:srgbClr val="FFFFFF"/>
              </a:solidFill>
            </a:endParaRPr>
          </a:p>
          <a:p>
            <a:endParaRPr lang="en-US" b="1" dirty="0">
              <a:solidFill>
                <a:srgbClr val="FFFFFF"/>
              </a:solidFill>
              <a:latin typeface="Calibri" panose="020F0502020204030204" pitchFamily="34" charset="0"/>
              <a:cs typeface="Calibri" panose="020F0502020204030204" pitchFamily="34" charset="0"/>
            </a:endParaRPr>
          </a:p>
        </p:txBody>
      </p:sp>
      <p:sp>
        <p:nvSpPr>
          <p:cNvPr id="8" name="Rectangle 7"/>
          <p:cNvSpPr/>
          <p:nvPr/>
        </p:nvSpPr>
        <p:spPr>
          <a:xfrm>
            <a:off x="3914209" y="1314285"/>
            <a:ext cx="45719" cy="3142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33" name="TextBox 32"/>
          <p:cNvSpPr txBox="1"/>
          <p:nvPr/>
        </p:nvSpPr>
        <p:spPr>
          <a:xfrm>
            <a:off x="601348" y="1431343"/>
            <a:ext cx="642872" cy="461665"/>
          </a:xfrm>
          <a:prstGeom prst="rect">
            <a:avLst/>
          </a:prstGeom>
          <a:noFill/>
        </p:spPr>
        <p:txBody>
          <a:bodyPr wrap="square" rtlCol="0">
            <a:spAutoFit/>
          </a:bodyPr>
          <a:lstStyle/>
          <a:p>
            <a:pPr algn="ctr"/>
            <a:r>
              <a:rPr lang="en-US" altLang="ko-KR" sz="2400" b="1" dirty="0">
                <a:solidFill>
                  <a:schemeClr val="accent1"/>
                </a:solidFill>
                <a:cs typeface="Arial" pitchFamily="34" charset="0"/>
              </a:rPr>
              <a:t>01</a:t>
            </a:r>
            <a:endParaRPr lang="ko-KR" altLang="en-US" sz="2400" b="1" dirty="0">
              <a:solidFill>
                <a:schemeClr val="accent1"/>
              </a:solidFill>
              <a:cs typeface="Arial" pitchFamily="34" charset="0"/>
            </a:endParaRPr>
          </a:p>
        </p:txBody>
      </p:sp>
      <p:sp>
        <p:nvSpPr>
          <p:cNvPr id="34" name="TextBox 33"/>
          <p:cNvSpPr txBox="1"/>
          <p:nvPr/>
        </p:nvSpPr>
        <p:spPr>
          <a:xfrm>
            <a:off x="613910" y="2250972"/>
            <a:ext cx="642872" cy="461665"/>
          </a:xfrm>
          <a:prstGeom prst="rect">
            <a:avLst/>
          </a:prstGeom>
          <a:noFill/>
        </p:spPr>
        <p:txBody>
          <a:bodyPr wrap="square" rtlCol="0">
            <a:spAutoFit/>
          </a:bodyPr>
          <a:lstStyle/>
          <a:p>
            <a:pPr algn="ctr"/>
            <a:r>
              <a:rPr lang="en-US" altLang="ko-KR" sz="2400" b="1" dirty="0">
                <a:solidFill>
                  <a:schemeClr val="accent1"/>
                </a:solidFill>
                <a:cs typeface="Arial" pitchFamily="34" charset="0"/>
              </a:rPr>
              <a:t>02</a:t>
            </a:r>
            <a:endParaRPr lang="ko-KR" altLang="en-US" sz="2400" b="1" dirty="0">
              <a:solidFill>
                <a:schemeClr val="accent1"/>
              </a:solidFill>
              <a:cs typeface="Arial" pitchFamily="34" charset="0"/>
            </a:endParaRPr>
          </a:p>
        </p:txBody>
      </p:sp>
      <p:sp>
        <p:nvSpPr>
          <p:cNvPr id="35" name="TextBox 34"/>
          <p:cNvSpPr txBox="1"/>
          <p:nvPr/>
        </p:nvSpPr>
        <p:spPr>
          <a:xfrm>
            <a:off x="616725" y="3079900"/>
            <a:ext cx="642872" cy="461665"/>
          </a:xfrm>
          <a:prstGeom prst="rect">
            <a:avLst/>
          </a:prstGeom>
          <a:noFill/>
        </p:spPr>
        <p:txBody>
          <a:bodyPr wrap="square" rtlCol="0">
            <a:spAutoFit/>
          </a:bodyPr>
          <a:lstStyle/>
          <a:p>
            <a:pPr algn="ctr"/>
            <a:r>
              <a:rPr lang="en-US" altLang="ko-KR" sz="2400" b="1" dirty="0">
                <a:solidFill>
                  <a:schemeClr val="accent1"/>
                </a:solidFill>
                <a:cs typeface="Arial" pitchFamily="34" charset="0"/>
              </a:rPr>
              <a:t>03</a:t>
            </a:r>
            <a:endParaRPr lang="ko-KR" altLang="en-US" sz="2400" b="1" dirty="0">
              <a:solidFill>
                <a:schemeClr val="accent1"/>
              </a:solidFill>
              <a:cs typeface="Arial" pitchFamily="34" charset="0"/>
            </a:endParaRPr>
          </a:p>
        </p:txBody>
      </p:sp>
      <p:sp>
        <p:nvSpPr>
          <p:cNvPr id="36" name="TextBox 35"/>
          <p:cNvSpPr txBox="1"/>
          <p:nvPr/>
        </p:nvSpPr>
        <p:spPr>
          <a:xfrm>
            <a:off x="625376" y="3915229"/>
            <a:ext cx="642872" cy="461665"/>
          </a:xfrm>
          <a:prstGeom prst="rect">
            <a:avLst/>
          </a:prstGeom>
          <a:noFill/>
        </p:spPr>
        <p:txBody>
          <a:bodyPr wrap="square" rtlCol="0">
            <a:spAutoFit/>
          </a:bodyPr>
          <a:lstStyle/>
          <a:p>
            <a:pPr algn="ctr"/>
            <a:r>
              <a:rPr lang="en-US" altLang="ko-KR" sz="2400" b="1" dirty="0">
                <a:solidFill>
                  <a:schemeClr val="accent1"/>
                </a:solidFill>
                <a:cs typeface="Arial" pitchFamily="34" charset="0"/>
              </a:rPr>
              <a:t>04</a:t>
            </a:r>
            <a:endParaRPr lang="ko-KR" altLang="en-US" sz="2400" b="1" dirty="0">
              <a:solidFill>
                <a:schemeClr val="accent1"/>
              </a:solidFill>
              <a:cs typeface="Arial" pitchFamily="34" charset="0"/>
            </a:endParaRPr>
          </a:p>
        </p:txBody>
      </p:sp>
      <p:sp>
        <p:nvSpPr>
          <p:cNvPr id="37" name="TextBox 36"/>
          <p:cNvSpPr txBox="1"/>
          <p:nvPr/>
        </p:nvSpPr>
        <p:spPr>
          <a:xfrm>
            <a:off x="4996311" y="2264492"/>
            <a:ext cx="642872" cy="461665"/>
          </a:xfrm>
          <a:prstGeom prst="rect">
            <a:avLst/>
          </a:prstGeom>
          <a:noFill/>
        </p:spPr>
        <p:txBody>
          <a:bodyPr wrap="square" rtlCol="0">
            <a:spAutoFit/>
          </a:bodyPr>
          <a:lstStyle/>
          <a:p>
            <a:pPr algn="ctr"/>
            <a:r>
              <a:rPr lang="en-US" altLang="ko-KR" sz="2400" b="1" dirty="0" smtClean="0">
                <a:solidFill>
                  <a:schemeClr val="accent1"/>
                </a:solidFill>
                <a:cs typeface="Arial" pitchFamily="34" charset="0"/>
              </a:rPr>
              <a:t>06</a:t>
            </a:r>
            <a:endParaRPr lang="ko-KR" altLang="en-US" sz="2400" b="1" dirty="0">
              <a:solidFill>
                <a:schemeClr val="accent1"/>
              </a:solidFill>
              <a:cs typeface="Arial" pitchFamily="34" charset="0"/>
            </a:endParaRPr>
          </a:p>
        </p:txBody>
      </p:sp>
      <p:sp>
        <p:nvSpPr>
          <p:cNvPr id="38" name="TextBox 37"/>
          <p:cNvSpPr txBox="1"/>
          <p:nvPr/>
        </p:nvSpPr>
        <p:spPr>
          <a:xfrm>
            <a:off x="4995710" y="3092391"/>
            <a:ext cx="642872" cy="461665"/>
          </a:xfrm>
          <a:prstGeom prst="rect">
            <a:avLst/>
          </a:prstGeom>
          <a:noFill/>
        </p:spPr>
        <p:txBody>
          <a:bodyPr wrap="square" rtlCol="0">
            <a:spAutoFit/>
          </a:bodyPr>
          <a:lstStyle/>
          <a:p>
            <a:pPr algn="ctr"/>
            <a:r>
              <a:rPr lang="en-US" altLang="ko-KR" sz="2400" b="1" dirty="0" smtClean="0">
                <a:solidFill>
                  <a:schemeClr val="accent1"/>
                </a:solidFill>
                <a:cs typeface="Arial" pitchFamily="34" charset="0"/>
              </a:rPr>
              <a:t>07</a:t>
            </a:r>
            <a:endParaRPr lang="ko-KR" altLang="en-US" sz="2400" b="1" dirty="0">
              <a:solidFill>
                <a:schemeClr val="accent1"/>
              </a:solidFill>
              <a:cs typeface="Arial" pitchFamily="34" charset="0"/>
            </a:endParaRPr>
          </a:p>
        </p:txBody>
      </p:sp>
      <p:sp>
        <p:nvSpPr>
          <p:cNvPr id="39" name="Oval 38"/>
          <p:cNvSpPr/>
          <p:nvPr/>
        </p:nvSpPr>
        <p:spPr>
          <a:xfrm>
            <a:off x="5042668" y="3880862"/>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41" name="TextBox 40"/>
          <p:cNvSpPr txBox="1"/>
          <p:nvPr/>
        </p:nvSpPr>
        <p:spPr>
          <a:xfrm>
            <a:off x="4995710" y="3915229"/>
            <a:ext cx="642872" cy="461665"/>
          </a:xfrm>
          <a:prstGeom prst="rect">
            <a:avLst/>
          </a:prstGeom>
          <a:noFill/>
        </p:spPr>
        <p:txBody>
          <a:bodyPr wrap="square" rtlCol="0">
            <a:spAutoFit/>
          </a:bodyPr>
          <a:lstStyle/>
          <a:p>
            <a:pPr algn="ctr"/>
            <a:r>
              <a:rPr lang="en-US" altLang="ko-KR" sz="2400" b="1" dirty="0" smtClean="0">
                <a:solidFill>
                  <a:schemeClr val="accent1"/>
                </a:solidFill>
                <a:cs typeface="Arial" pitchFamily="34" charset="0"/>
              </a:rPr>
              <a:t>08</a:t>
            </a:r>
            <a:endParaRPr lang="ko-KR" altLang="en-US" sz="2400" b="1" dirty="0">
              <a:solidFill>
                <a:schemeClr val="accent1"/>
              </a:solidFill>
              <a:cs typeface="Arial" pitchFamily="34" charset="0"/>
            </a:endParaRPr>
          </a:p>
        </p:txBody>
      </p:sp>
      <p:sp>
        <p:nvSpPr>
          <p:cNvPr id="45" name="TextBox 44"/>
          <p:cNvSpPr txBox="1"/>
          <p:nvPr/>
        </p:nvSpPr>
        <p:spPr>
          <a:xfrm>
            <a:off x="5876451" y="3921624"/>
            <a:ext cx="2857674" cy="369332"/>
          </a:xfrm>
          <a:prstGeom prst="rect">
            <a:avLst/>
          </a:prstGeom>
          <a:noFill/>
        </p:spPr>
        <p:txBody>
          <a:bodyPr wrap="square" rtlCol="0">
            <a:spAutoFit/>
          </a:bodyPr>
          <a:lstStyle/>
          <a:p>
            <a:endParaRPr lang="en-US" b="1" dirty="0">
              <a:solidFill>
                <a:schemeClr val="bg1"/>
              </a:solidFill>
              <a:latin typeface="Calibri" panose="020F0502020204030204" pitchFamily="34" charset="0"/>
              <a:cs typeface="Calibri" panose="020F0502020204030204" pitchFamily="34" charset="0"/>
            </a:endParaRPr>
          </a:p>
        </p:txBody>
      </p:sp>
      <p:sp>
        <p:nvSpPr>
          <p:cNvPr id="26" name="TextBox 25"/>
          <p:cNvSpPr txBox="1"/>
          <p:nvPr/>
        </p:nvSpPr>
        <p:spPr>
          <a:xfrm>
            <a:off x="1329710" y="2317726"/>
            <a:ext cx="2877873" cy="353943"/>
          </a:xfrm>
          <a:prstGeom prst="rect">
            <a:avLst/>
          </a:prstGeom>
          <a:noFill/>
        </p:spPr>
        <p:txBody>
          <a:bodyPr wrap="square" rtlCol="0">
            <a:spAutoFit/>
          </a:bodyPr>
          <a:lstStyle/>
          <a:p>
            <a:r>
              <a:rPr lang="en-US" altLang="ko-KR" sz="1700" b="1" dirty="0" smtClean="0">
                <a:solidFill>
                  <a:schemeClr val="bg1"/>
                </a:solidFill>
                <a:latin typeface="Calibri" panose="020F0502020204030204" pitchFamily="34" charset="0"/>
                <a:cs typeface="Calibri" panose="020F0502020204030204" pitchFamily="34" charset="0"/>
              </a:rPr>
              <a:t>Case Study.</a:t>
            </a:r>
            <a:endParaRPr lang="ko-KR" altLang="en-US" sz="1700" b="1" dirty="0">
              <a:solidFill>
                <a:schemeClr val="bg1"/>
              </a:solidFill>
              <a:latin typeface="Calibri" panose="020F0502020204030204" pitchFamily="34" charset="0"/>
              <a:cs typeface="Calibri" panose="020F0502020204030204" pitchFamily="34" charset="0"/>
            </a:endParaRPr>
          </a:p>
        </p:txBody>
      </p:sp>
      <p:sp>
        <p:nvSpPr>
          <p:cNvPr id="27" name="TextBox 26"/>
          <p:cNvSpPr txBox="1"/>
          <p:nvPr/>
        </p:nvSpPr>
        <p:spPr>
          <a:xfrm>
            <a:off x="5737064" y="3945500"/>
            <a:ext cx="2664296" cy="646331"/>
          </a:xfrm>
          <a:prstGeom prst="rect">
            <a:avLst/>
          </a:prstGeom>
          <a:noFill/>
        </p:spPr>
        <p:txBody>
          <a:bodyPr wrap="square" rtlCol="0">
            <a:spAutoFit/>
          </a:bodyPr>
          <a:lstStyle/>
          <a:p>
            <a:r>
              <a:rPr lang="en-US" b="1" dirty="0" smtClean="0">
                <a:solidFill>
                  <a:srgbClr val="FFFFFF"/>
                </a:solidFill>
                <a:latin typeface="Calibri" panose="020F0502020204030204" pitchFamily="34" charset="0"/>
                <a:cs typeface="Calibri" panose="020F0502020204030204" pitchFamily="34" charset="0"/>
              </a:rPr>
              <a:t>Final Results.</a:t>
            </a:r>
            <a:endParaRPr lang="en-GB" b="1" dirty="0">
              <a:solidFill>
                <a:srgbClr val="FFFFFF"/>
              </a:solidFill>
            </a:endParaRPr>
          </a:p>
          <a:p>
            <a:endParaRPr lang="en-US" b="1" dirty="0">
              <a:solidFill>
                <a:srgbClr val="FFFFFF"/>
              </a:solidFill>
              <a:latin typeface="Calibri" panose="020F0502020204030204" pitchFamily="34" charset="0"/>
              <a:cs typeface="Calibri" panose="020F0502020204030204" pitchFamily="34" charset="0"/>
            </a:endParaRPr>
          </a:p>
        </p:txBody>
      </p:sp>
      <p:sp>
        <p:nvSpPr>
          <p:cNvPr id="29" name="Oval 28"/>
          <p:cNvSpPr/>
          <p:nvPr/>
        </p:nvSpPr>
        <p:spPr>
          <a:xfrm>
            <a:off x="5025043" y="1384859"/>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30" name="TextBox 29"/>
          <p:cNvSpPr txBox="1"/>
          <p:nvPr/>
        </p:nvSpPr>
        <p:spPr>
          <a:xfrm>
            <a:off x="4995710" y="1433681"/>
            <a:ext cx="642872" cy="461665"/>
          </a:xfrm>
          <a:prstGeom prst="rect">
            <a:avLst/>
          </a:prstGeom>
          <a:noFill/>
        </p:spPr>
        <p:txBody>
          <a:bodyPr wrap="square" rtlCol="0">
            <a:spAutoFit/>
          </a:bodyPr>
          <a:lstStyle/>
          <a:p>
            <a:pPr algn="ctr"/>
            <a:r>
              <a:rPr lang="en-US" altLang="ko-KR" sz="2400" b="1" dirty="0" smtClean="0">
                <a:solidFill>
                  <a:schemeClr val="accent1"/>
                </a:solidFill>
                <a:cs typeface="Arial" pitchFamily="34" charset="0"/>
              </a:rPr>
              <a:t>05</a:t>
            </a:r>
            <a:endParaRPr lang="ko-KR" altLang="en-US" sz="2400" b="1" dirty="0">
              <a:solidFill>
                <a:schemeClr val="accent1"/>
              </a:solidFill>
              <a:cs typeface="Arial" pitchFamily="34" charset="0"/>
            </a:endParaRPr>
          </a:p>
        </p:txBody>
      </p:sp>
      <p:sp>
        <p:nvSpPr>
          <p:cNvPr id="32" name="TextBox 31"/>
          <p:cNvSpPr txBox="1"/>
          <p:nvPr/>
        </p:nvSpPr>
        <p:spPr>
          <a:xfrm>
            <a:off x="5738246" y="1442720"/>
            <a:ext cx="2881155" cy="369332"/>
          </a:xfrm>
          <a:prstGeom prst="rect">
            <a:avLst/>
          </a:prstGeom>
          <a:noFill/>
        </p:spPr>
        <p:txBody>
          <a:bodyPr wrap="square" rtlCol="0">
            <a:spAutoFit/>
          </a:bodyPr>
          <a:lstStyle/>
          <a:p>
            <a:r>
              <a:rPr lang="en-US" b="1" dirty="0" smtClean="0">
                <a:solidFill>
                  <a:srgbClr val="FFFFFF"/>
                </a:solidFill>
                <a:latin typeface="Calibri" panose="020F0502020204030204" pitchFamily="34" charset="0"/>
                <a:cs typeface="Calibri" panose="020F0502020204030204" pitchFamily="34" charset="0"/>
              </a:rPr>
              <a:t>Lumion.</a:t>
            </a:r>
            <a:endParaRPr lang="en-US" b="1" dirty="0">
              <a:solidFill>
                <a:srgbClr val="FFFFFF"/>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394066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2400297800"/>
              </p:ext>
            </p:extLst>
          </p:nvPr>
        </p:nvGraphicFramePr>
        <p:xfrm>
          <a:off x="2123728" y="987574"/>
          <a:ext cx="5976664" cy="1440160"/>
        </p:xfrm>
        <a:graphic>
          <a:graphicData uri="http://schemas.openxmlformats.org/drawingml/2006/table">
            <a:tbl>
              <a:tblPr/>
              <a:tblGrid>
                <a:gridCol w="1959732">
                  <a:extLst>
                    <a:ext uri="{9D8B030D-6E8A-4147-A177-3AD203B41FA5}">
                      <a16:colId xmlns:a16="http://schemas.microsoft.com/office/drawing/2014/main" val="20000"/>
                    </a:ext>
                  </a:extLst>
                </a:gridCol>
                <a:gridCol w="2057200">
                  <a:extLst>
                    <a:ext uri="{9D8B030D-6E8A-4147-A177-3AD203B41FA5}">
                      <a16:colId xmlns:a16="http://schemas.microsoft.com/office/drawing/2014/main" val="20001"/>
                    </a:ext>
                  </a:extLst>
                </a:gridCol>
                <a:gridCol w="1959732">
                  <a:extLst>
                    <a:ext uri="{9D8B030D-6E8A-4147-A177-3AD203B41FA5}">
                      <a16:colId xmlns:a16="http://schemas.microsoft.com/office/drawing/2014/main" val="20002"/>
                    </a:ext>
                  </a:extLst>
                </a:gridCol>
              </a:tblGrid>
              <a:tr h="285381">
                <a:tc>
                  <a:txBody>
                    <a:bodyPr/>
                    <a:lstStyle/>
                    <a:p>
                      <a:pPr marL="0" marR="0" algn="ctr">
                        <a:lnSpc>
                          <a:spcPct val="115000"/>
                        </a:lnSpc>
                        <a:spcBef>
                          <a:spcPts val="150"/>
                        </a:spcBef>
                        <a:spcAft>
                          <a:spcPts val="0"/>
                        </a:spcAft>
                      </a:pPr>
                      <a:r>
                        <a:rPr lang="en-GB" sz="1100" b="1" dirty="0">
                          <a:solidFill>
                            <a:srgbClr val="000000"/>
                          </a:solidFill>
                          <a:latin typeface="Times New Roman"/>
                          <a:ea typeface="Times New Roman"/>
                          <a:cs typeface="Arial"/>
                        </a:rPr>
                        <a:t>Element name </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150"/>
                        </a:spcBef>
                        <a:spcAft>
                          <a:spcPts val="0"/>
                        </a:spcAft>
                      </a:pPr>
                      <a:r>
                        <a:rPr lang="en-GB" sz="1100" b="1" dirty="0" smtClean="0">
                          <a:solidFill>
                            <a:srgbClr val="000000"/>
                          </a:solidFill>
                          <a:latin typeface="Times New Roman"/>
                          <a:ea typeface="Times New Roman"/>
                          <a:cs typeface="Arial"/>
                        </a:rPr>
                        <a:t>Concrete </a:t>
                      </a:r>
                      <a:r>
                        <a:rPr lang="en-GB" sz="1100" b="1" dirty="0">
                          <a:solidFill>
                            <a:srgbClr val="000000"/>
                          </a:solidFill>
                          <a:latin typeface="Times New Roman"/>
                          <a:ea typeface="Times New Roman"/>
                          <a:cs typeface="Arial"/>
                        </a:rPr>
                        <a:t>(m</a:t>
                      </a:r>
                      <a:r>
                        <a:rPr lang="en-GB" sz="1100" b="1" baseline="30000" dirty="0">
                          <a:solidFill>
                            <a:srgbClr val="000000"/>
                          </a:solidFill>
                          <a:latin typeface="Times New Roman"/>
                          <a:ea typeface="Times New Roman"/>
                          <a:cs typeface="Arial"/>
                        </a:rPr>
                        <a:t>3</a:t>
                      </a:r>
                      <a:r>
                        <a:rPr lang="en-GB" sz="1100" b="1" dirty="0">
                          <a:solidFill>
                            <a:srgbClr val="000000"/>
                          </a:solidFill>
                          <a:latin typeface="Times New Roman"/>
                          <a:ea typeface="Times New Roman"/>
                          <a:cs typeface="Arial"/>
                        </a:rPr>
                        <a:t>)</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150"/>
                        </a:spcBef>
                        <a:spcAft>
                          <a:spcPts val="0"/>
                        </a:spcAft>
                      </a:pPr>
                      <a:r>
                        <a:rPr lang="en-GB" sz="1100" b="1">
                          <a:solidFill>
                            <a:srgbClr val="000000"/>
                          </a:solidFill>
                          <a:latin typeface="Times New Roman"/>
                          <a:ea typeface="Times New Roman"/>
                          <a:cs typeface="Arial"/>
                        </a:rPr>
                        <a:t>Steel (tons)</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288142">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Beams</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387.3</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150"/>
                        </a:spcBef>
                        <a:spcAft>
                          <a:spcPts val="0"/>
                        </a:spcAft>
                      </a:pPr>
                      <a:endParaRPr lang="en-GB" sz="1100">
                        <a:solidFill>
                          <a:srgbClr val="000000"/>
                        </a:solidFill>
                        <a:latin typeface="Times New Roman"/>
                        <a:ea typeface="Times New Roman"/>
                        <a:cs typeface="Arial"/>
                      </a:endParaRPr>
                    </a:p>
                    <a:p>
                      <a:pPr marL="0" marR="0" algn="ctr">
                        <a:lnSpc>
                          <a:spcPct val="115000"/>
                        </a:lnSpc>
                        <a:spcBef>
                          <a:spcPts val="150"/>
                        </a:spcBef>
                        <a:spcAft>
                          <a:spcPts val="0"/>
                        </a:spcAft>
                      </a:pPr>
                      <a:r>
                        <a:rPr lang="en-GB" sz="1100">
                          <a:solidFill>
                            <a:srgbClr val="000000"/>
                          </a:solidFill>
                          <a:latin typeface="Times New Roman"/>
                          <a:ea typeface="Times New Roman"/>
                          <a:cs typeface="Arial"/>
                        </a:rPr>
                        <a:t>84.9</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7659">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Ribs</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85.38</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extLst>
                  <a:ext uri="{0D108BD9-81ED-4DB2-BD59-A6C34878D82A}">
                    <a16:rowId xmlns:a16="http://schemas.microsoft.com/office/drawing/2014/main" val="10002"/>
                  </a:ext>
                </a:extLst>
              </a:tr>
              <a:tr h="279489">
                <a:tc>
                  <a:txBody>
                    <a:bodyPr/>
                    <a:lstStyle/>
                    <a:p>
                      <a:pPr marL="0" marR="0" algn="ctr">
                        <a:lnSpc>
                          <a:spcPct val="115000"/>
                        </a:lnSpc>
                        <a:spcBef>
                          <a:spcPts val="150"/>
                        </a:spcBef>
                        <a:spcAft>
                          <a:spcPts val="0"/>
                        </a:spcAft>
                      </a:pPr>
                      <a:r>
                        <a:rPr lang="en-GB" sz="1100">
                          <a:solidFill>
                            <a:srgbClr val="000000"/>
                          </a:solidFill>
                          <a:latin typeface="Times New Roman"/>
                          <a:ea typeface="Times New Roman"/>
                          <a:cs typeface="Arial"/>
                        </a:rPr>
                        <a:t>6cm slab</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133.64</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17.7</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79489">
                <a:tc>
                  <a:txBody>
                    <a:bodyPr/>
                    <a:lstStyle/>
                    <a:p>
                      <a:pPr marL="0" marR="0" algn="ctr">
                        <a:lnSpc>
                          <a:spcPct val="115000"/>
                        </a:lnSpc>
                        <a:spcBef>
                          <a:spcPts val="150"/>
                        </a:spcBef>
                        <a:spcAft>
                          <a:spcPts val="0"/>
                        </a:spcAft>
                      </a:pPr>
                      <a:r>
                        <a:rPr lang="en-GB" sz="1100" b="1">
                          <a:solidFill>
                            <a:srgbClr val="000000"/>
                          </a:solidFill>
                          <a:latin typeface="Times New Roman"/>
                          <a:ea typeface="Times New Roman"/>
                          <a:cs typeface="Arial"/>
                        </a:rPr>
                        <a:t>Total</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15000"/>
                        </a:lnSpc>
                        <a:spcBef>
                          <a:spcPts val="150"/>
                        </a:spcBef>
                        <a:spcAft>
                          <a:spcPts val="0"/>
                        </a:spcAft>
                      </a:pPr>
                      <a:r>
                        <a:rPr lang="en-GB" sz="1100" b="1">
                          <a:solidFill>
                            <a:srgbClr val="000000"/>
                          </a:solidFill>
                          <a:latin typeface="Times New Roman"/>
                          <a:ea typeface="Times New Roman"/>
                          <a:cs typeface="Arial"/>
                        </a:rPr>
                        <a:t>606.32</a:t>
                      </a:r>
                      <a:endParaRPr lang="en-US" sz="120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15000"/>
                        </a:lnSpc>
                        <a:spcBef>
                          <a:spcPts val="150"/>
                        </a:spcBef>
                        <a:spcAft>
                          <a:spcPts val="0"/>
                        </a:spcAft>
                      </a:pPr>
                      <a:r>
                        <a:rPr lang="en-GB" sz="1100" b="1" dirty="0">
                          <a:solidFill>
                            <a:srgbClr val="000000"/>
                          </a:solidFill>
                          <a:latin typeface="Times New Roman"/>
                          <a:ea typeface="Times New Roman"/>
                          <a:cs typeface="Arial"/>
                        </a:rPr>
                        <a:t>102.6</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0004"/>
                  </a:ext>
                </a:extLst>
              </a:tr>
            </a:tbl>
          </a:graphicData>
        </a:graphic>
      </p:graphicFrame>
      <p:graphicFrame>
        <p:nvGraphicFramePr>
          <p:cNvPr id="3" name="جدول 2"/>
          <p:cNvGraphicFramePr>
            <a:graphicFrameLocks noGrp="1"/>
          </p:cNvGraphicFramePr>
          <p:nvPr>
            <p:extLst>
              <p:ext uri="{D42A27DB-BD31-4B8C-83A1-F6EECF244321}">
                <p14:modId xmlns:p14="http://schemas.microsoft.com/office/powerpoint/2010/main" val="3190082516"/>
              </p:ext>
            </p:extLst>
          </p:nvPr>
        </p:nvGraphicFramePr>
        <p:xfrm>
          <a:off x="2123728" y="2715766"/>
          <a:ext cx="5976664" cy="1512168"/>
        </p:xfrm>
        <a:graphic>
          <a:graphicData uri="http://schemas.openxmlformats.org/drawingml/2006/table">
            <a:tbl>
              <a:tblPr/>
              <a:tblGrid>
                <a:gridCol w="1914109">
                  <a:extLst>
                    <a:ext uri="{9D8B030D-6E8A-4147-A177-3AD203B41FA5}">
                      <a16:colId xmlns:a16="http://schemas.microsoft.com/office/drawing/2014/main" val="20000"/>
                    </a:ext>
                  </a:extLst>
                </a:gridCol>
                <a:gridCol w="2153977">
                  <a:extLst>
                    <a:ext uri="{9D8B030D-6E8A-4147-A177-3AD203B41FA5}">
                      <a16:colId xmlns:a16="http://schemas.microsoft.com/office/drawing/2014/main" val="20001"/>
                    </a:ext>
                  </a:extLst>
                </a:gridCol>
                <a:gridCol w="1908578">
                  <a:extLst>
                    <a:ext uri="{9D8B030D-6E8A-4147-A177-3AD203B41FA5}">
                      <a16:colId xmlns:a16="http://schemas.microsoft.com/office/drawing/2014/main" val="20002"/>
                    </a:ext>
                  </a:extLst>
                </a:gridCol>
              </a:tblGrid>
              <a:tr h="692708">
                <a:tc>
                  <a:txBody>
                    <a:bodyPr/>
                    <a:lstStyle/>
                    <a:p>
                      <a:pPr marL="0" marR="0" algn="ctr">
                        <a:lnSpc>
                          <a:spcPct val="115000"/>
                        </a:lnSpc>
                        <a:spcBef>
                          <a:spcPts val="150"/>
                        </a:spcBef>
                        <a:spcAft>
                          <a:spcPts val="0"/>
                        </a:spcAft>
                      </a:pPr>
                      <a:r>
                        <a:rPr lang="en-GB" sz="1100" b="1" dirty="0">
                          <a:solidFill>
                            <a:srgbClr val="000000"/>
                          </a:solidFill>
                          <a:latin typeface="Times New Roman"/>
                          <a:ea typeface="Times New Roman"/>
                          <a:cs typeface="Arial"/>
                        </a:rPr>
                        <a:t>Element name </a:t>
                      </a:r>
                      <a:endParaRPr lang="en-US" sz="1200" b="1"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150"/>
                        </a:spcBef>
                        <a:spcAft>
                          <a:spcPts val="0"/>
                        </a:spcAft>
                      </a:pPr>
                      <a:r>
                        <a:rPr lang="en-GB" sz="1100" b="1" dirty="0" smtClean="0">
                          <a:solidFill>
                            <a:srgbClr val="000000"/>
                          </a:solidFill>
                          <a:latin typeface="Times New Roman"/>
                          <a:ea typeface="Times New Roman"/>
                          <a:cs typeface="Arial"/>
                        </a:rPr>
                        <a:t>Concrete </a:t>
                      </a:r>
                      <a:r>
                        <a:rPr lang="en-GB" sz="1100" b="1" dirty="0">
                          <a:solidFill>
                            <a:srgbClr val="000000"/>
                          </a:solidFill>
                          <a:latin typeface="Times New Roman"/>
                          <a:ea typeface="Times New Roman"/>
                          <a:cs typeface="Arial"/>
                        </a:rPr>
                        <a:t>(m</a:t>
                      </a:r>
                      <a:r>
                        <a:rPr lang="en-GB" sz="1100" b="1" baseline="30000" dirty="0">
                          <a:solidFill>
                            <a:srgbClr val="000000"/>
                          </a:solidFill>
                          <a:latin typeface="Times New Roman"/>
                          <a:ea typeface="Times New Roman"/>
                          <a:cs typeface="Arial"/>
                        </a:rPr>
                        <a:t>3</a:t>
                      </a:r>
                      <a:r>
                        <a:rPr lang="en-GB" sz="1100" b="1" dirty="0">
                          <a:solidFill>
                            <a:srgbClr val="000000"/>
                          </a:solidFill>
                          <a:latin typeface="Times New Roman"/>
                          <a:ea typeface="Times New Roman"/>
                          <a:cs typeface="Arial"/>
                        </a:rPr>
                        <a:t>) </a:t>
                      </a:r>
                      <a:endParaRPr lang="en-US" sz="1200" b="1"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150"/>
                        </a:spcBef>
                        <a:spcAft>
                          <a:spcPts val="0"/>
                        </a:spcAft>
                      </a:pPr>
                      <a:r>
                        <a:rPr lang="en-GB" sz="1100" b="1" dirty="0">
                          <a:solidFill>
                            <a:srgbClr val="000000"/>
                          </a:solidFill>
                          <a:latin typeface="Times New Roman"/>
                          <a:ea typeface="Times New Roman"/>
                          <a:cs typeface="Arial"/>
                        </a:rPr>
                        <a:t>Steel (tons) </a:t>
                      </a:r>
                      <a:endParaRPr lang="en-US" sz="1200" b="1"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819460">
                <a:tc>
                  <a:txBody>
                    <a:bodyPr/>
                    <a:lstStyle/>
                    <a:p>
                      <a:pPr marL="0" marR="0" algn="ctr">
                        <a:lnSpc>
                          <a:spcPct val="115000"/>
                        </a:lnSpc>
                        <a:spcBef>
                          <a:spcPts val="150"/>
                        </a:spcBef>
                        <a:spcAft>
                          <a:spcPts val="0"/>
                        </a:spcAft>
                      </a:pPr>
                      <a:r>
                        <a:rPr lang="en-GB" sz="1100" b="1" dirty="0">
                          <a:solidFill>
                            <a:srgbClr val="000000"/>
                          </a:solidFill>
                          <a:latin typeface="Times New Roman"/>
                          <a:ea typeface="Times New Roman"/>
                          <a:cs typeface="Arial"/>
                        </a:rPr>
                        <a:t>Stair </a:t>
                      </a:r>
                      <a:endParaRPr lang="en-US" sz="1200" b="1"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43.04</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15000"/>
                        </a:lnSpc>
                        <a:spcBef>
                          <a:spcPts val="150"/>
                        </a:spcBef>
                        <a:spcAft>
                          <a:spcPts val="0"/>
                        </a:spcAft>
                      </a:pPr>
                      <a:r>
                        <a:rPr lang="en-GB" sz="1100" dirty="0">
                          <a:solidFill>
                            <a:srgbClr val="000000"/>
                          </a:solidFill>
                          <a:latin typeface="Times New Roman"/>
                          <a:ea typeface="Times New Roman"/>
                          <a:cs typeface="Arial"/>
                        </a:rPr>
                        <a:t>4.6 </a:t>
                      </a:r>
                      <a:endParaRPr lang="en-US" sz="1200" dirty="0">
                        <a:solidFill>
                          <a:srgbClr val="000000"/>
                        </a:solidFill>
                        <a:latin typeface="Times New Roman"/>
                        <a:ea typeface="Calibri"/>
                        <a:cs typeface="Arial"/>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0001"/>
                  </a:ext>
                </a:extLst>
              </a:tr>
            </a:tbl>
          </a:graphicData>
        </a:graphic>
      </p:graphicFrame>
      <p:sp>
        <p:nvSpPr>
          <p:cNvPr id="4" name="Rectangle 3"/>
          <p:cNvSpPr/>
          <p:nvPr/>
        </p:nvSpPr>
        <p:spPr>
          <a:xfrm>
            <a:off x="1547663" y="267494"/>
            <a:ext cx="6264696" cy="484748"/>
          </a:xfrm>
          <a:prstGeom prst="rect">
            <a:avLst/>
          </a:prstGeom>
        </p:spPr>
        <p:txBody>
          <a:bodyPr wrap="square">
            <a:spAutoFit/>
          </a:bodyPr>
          <a:lstStyle/>
          <a:p>
            <a:r>
              <a:rPr lang="en-US" sz="2550" dirty="0" smtClean="0">
                <a:solidFill>
                  <a:srgbClr val="002060"/>
                </a:solidFill>
              </a:rPr>
              <a:t>Structural Quantity: </a:t>
            </a:r>
            <a:endParaRPr lang="en-GB" sz="255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986850990"/>
              </p:ext>
            </p:extLst>
          </p:nvPr>
        </p:nvGraphicFramePr>
        <p:xfrm>
          <a:off x="2339752" y="1347614"/>
          <a:ext cx="5760640" cy="2592290"/>
        </p:xfrm>
        <a:graphic>
          <a:graphicData uri="http://schemas.openxmlformats.org/drawingml/2006/table">
            <a:tbl>
              <a:tblPr/>
              <a:tblGrid>
                <a:gridCol w="2976839">
                  <a:extLst>
                    <a:ext uri="{9D8B030D-6E8A-4147-A177-3AD203B41FA5}">
                      <a16:colId xmlns:a16="http://schemas.microsoft.com/office/drawing/2014/main" val="20000"/>
                    </a:ext>
                  </a:extLst>
                </a:gridCol>
                <a:gridCol w="2783801">
                  <a:extLst>
                    <a:ext uri="{9D8B030D-6E8A-4147-A177-3AD203B41FA5}">
                      <a16:colId xmlns:a16="http://schemas.microsoft.com/office/drawing/2014/main" val="20001"/>
                    </a:ext>
                  </a:extLst>
                </a:gridCol>
              </a:tblGrid>
              <a:tr h="518458">
                <a:tc>
                  <a:txBody>
                    <a:bodyPr/>
                    <a:lstStyle/>
                    <a:p>
                      <a:pPr marL="0" marR="0" algn="ctr">
                        <a:lnSpc>
                          <a:spcPct val="115000"/>
                        </a:lnSpc>
                        <a:spcBef>
                          <a:spcPts val="150"/>
                        </a:spcBef>
                        <a:spcAft>
                          <a:spcPts val="0"/>
                        </a:spcAft>
                      </a:pPr>
                      <a:r>
                        <a:rPr lang="en-GB" sz="1200" b="1" dirty="0" smtClean="0">
                          <a:solidFill>
                            <a:srgbClr val="000000"/>
                          </a:solidFill>
                          <a:latin typeface="Times New Roman"/>
                          <a:ea typeface="Times New Roman"/>
                          <a:cs typeface="Arial"/>
                        </a:rPr>
                        <a:t>Insulation</a:t>
                      </a:r>
                      <a:endParaRPr lang="en-US" sz="1200" dirty="0">
                        <a:solidFill>
                          <a:srgbClr val="000000"/>
                        </a:solidFill>
                        <a:latin typeface="Times New Roman"/>
                        <a:ea typeface="Calibri"/>
                        <a:cs typeface="Arial"/>
                      </a:endParaRPr>
                    </a:p>
                  </a:txBody>
                  <a:tcPr marL="99060"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150"/>
                        </a:spcBef>
                        <a:spcAft>
                          <a:spcPts val="0"/>
                        </a:spcAft>
                      </a:pPr>
                      <a:r>
                        <a:rPr lang="en-GB" sz="1200" b="1" dirty="0">
                          <a:solidFill>
                            <a:srgbClr val="000000"/>
                          </a:solidFill>
                          <a:latin typeface="Times New Roman"/>
                          <a:ea typeface="Times New Roman"/>
                          <a:cs typeface="Arial"/>
                        </a:rPr>
                        <a:t>Area </a:t>
                      </a:r>
                      <a:r>
                        <a:rPr lang="en-GB" sz="1200" b="1" dirty="0" smtClean="0">
                          <a:solidFill>
                            <a:srgbClr val="000000"/>
                          </a:solidFill>
                          <a:latin typeface="Times New Roman"/>
                          <a:ea typeface="Times New Roman"/>
                          <a:cs typeface="Arial"/>
                        </a:rPr>
                        <a:t>(m</a:t>
                      </a:r>
                      <a:r>
                        <a:rPr lang="en-GB" sz="1200" b="1" baseline="30000" dirty="0" smtClean="0">
                          <a:solidFill>
                            <a:srgbClr val="000000"/>
                          </a:solidFill>
                          <a:latin typeface="Times New Roman"/>
                          <a:ea typeface="Times New Roman"/>
                          <a:cs typeface="Arial"/>
                        </a:rPr>
                        <a:t>2</a:t>
                      </a:r>
                      <a:r>
                        <a:rPr lang="en-GB" sz="1200" b="1" dirty="0" smtClean="0">
                          <a:solidFill>
                            <a:srgbClr val="000000"/>
                          </a:solidFill>
                          <a:latin typeface="Times New Roman"/>
                          <a:ea typeface="Times New Roman"/>
                          <a:cs typeface="Arial"/>
                        </a:rPr>
                        <a:t>)</a:t>
                      </a:r>
                      <a:r>
                        <a:rPr lang="en-GB" sz="1200" b="1" baseline="30000" dirty="0" smtClean="0">
                          <a:solidFill>
                            <a:srgbClr val="000000"/>
                          </a:solidFill>
                          <a:latin typeface="Times New Roman"/>
                          <a:ea typeface="Times New Roman"/>
                          <a:cs typeface="Arial"/>
                        </a:rPr>
                        <a:t> </a:t>
                      </a:r>
                      <a:endParaRPr lang="en-US" sz="1200" b="1" dirty="0">
                        <a:solidFill>
                          <a:srgbClr val="000000"/>
                        </a:solidFill>
                        <a:latin typeface="Times New Roman"/>
                        <a:ea typeface="Calibri"/>
                        <a:cs typeface="Arial"/>
                      </a:endParaRPr>
                    </a:p>
                  </a:txBody>
                  <a:tcPr marL="99060"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518458">
                <a:tc>
                  <a:txBody>
                    <a:bodyPr/>
                    <a:lstStyle/>
                    <a:p>
                      <a:pPr marL="0" marR="0" algn="ctr">
                        <a:lnSpc>
                          <a:spcPct val="115000"/>
                        </a:lnSpc>
                        <a:spcBef>
                          <a:spcPts val="150"/>
                        </a:spcBef>
                        <a:spcAft>
                          <a:spcPts val="0"/>
                        </a:spcAft>
                      </a:pPr>
                      <a:r>
                        <a:rPr lang="en-GB" sz="1200" dirty="0">
                          <a:solidFill>
                            <a:srgbClr val="000000"/>
                          </a:solidFill>
                          <a:latin typeface="Times New Roman"/>
                          <a:ea typeface="Times New Roman"/>
                          <a:cs typeface="Arial"/>
                        </a:rPr>
                        <a:t>For  footing  </a:t>
                      </a:r>
                      <a:endParaRPr lang="en-US" sz="1200" dirty="0">
                        <a:solidFill>
                          <a:srgbClr val="000000"/>
                        </a:solidFill>
                        <a:latin typeface="Times New Roman"/>
                        <a:ea typeface="Calibri"/>
                        <a:cs typeface="Arial"/>
                      </a:endParaRPr>
                    </a:p>
                  </a:txBody>
                  <a:tcPr marL="99060"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200" dirty="0">
                          <a:solidFill>
                            <a:srgbClr val="000000"/>
                          </a:solidFill>
                          <a:latin typeface="Times New Roman"/>
                          <a:ea typeface="Times New Roman"/>
                          <a:cs typeface="Arial"/>
                        </a:rPr>
                        <a:t>296.58  </a:t>
                      </a:r>
                      <a:endParaRPr lang="en-US" sz="1200" dirty="0">
                        <a:solidFill>
                          <a:srgbClr val="000000"/>
                        </a:solidFill>
                        <a:latin typeface="Times New Roman"/>
                        <a:ea typeface="Calibri"/>
                        <a:cs typeface="Arial"/>
                      </a:endParaRPr>
                    </a:p>
                  </a:txBody>
                  <a:tcPr marL="99060"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18458">
                <a:tc>
                  <a:txBody>
                    <a:bodyPr/>
                    <a:lstStyle/>
                    <a:p>
                      <a:pPr marL="0" marR="0" algn="ctr">
                        <a:lnSpc>
                          <a:spcPct val="115000"/>
                        </a:lnSpc>
                        <a:spcBef>
                          <a:spcPts val="150"/>
                        </a:spcBef>
                        <a:spcAft>
                          <a:spcPts val="0"/>
                        </a:spcAft>
                      </a:pPr>
                      <a:r>
                        <a:rPr lang="en-GB" sz="1200" dirty="0">
                          <a:solidFill>
                            <a:srgbClr val="000000"/>
                          </a:solidFill>
                          <a:latin typeface="Times New Roman"/>
                          <a:ea typeface="Times New Roman"/>
                          <a:cs typeface="Arial"/>
                        </a:rPr>
                        <a:t>For column neck</a:t>
                      </a:r>
                      <a:endParaRPr lang="en-US" sz="1200" dirty="0">
                        <a:solidFill>
                          <a:srgbClr val="000000"/>
                        </a:solidFill>
                        <a:latin typeface="Times New Roman"/>
                        <a:ea typeface="Calibri"/>
                        <a:cs typeface="Arial"/>
                      </a:endParaRPr>
                    </a:p>
                  </a:txBody>
                  <a:tcPr marL="99060"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200" dirty="0">
                          <a:solidFill>
                            <a:srgbClr val="000000"/>
                          </a:solidFill>
                          <a:latin typeface="Times New Roman"/>
                          <a:ea typeface="Times New Roman"/>
                          <a:cs typeface="Arial"/>
                        </a:rPr>
                        <a:t>155.72 </a:t>
                      </a:r>
                      <a:endParaRPr lang="en-US" sz="1200" dirty="0">
                        <a:solidFill>
                          <a:srgbClr val="000000"/>
                        </a:solidFill>
                        <a:latin typeface="Times New Roman"/>
                        <a:ea typeface="Calibri"/>
                        <a:cs typeface="Arial"/>
                      </a:endParaRPr>
                    </a:p>
                  </a:txBody>
                  <a:tcPr marL="99060"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18458">
                <a:tc>
                  <a:txBody>
                    <a:bodyPr/>
                    <a:lstStyle/>
                    <a:p>
                      <a:pPr marL="0" marR="0" algn="ctr">
                        <a:lnSpc>
                          <a:spcPct val="115000"/>
                        </a:lnSpc>
                        <a:spcBef>
                          <a:spcPts val="150"/>
                        </a:spcBef>
                        <a:spcAft>
                          <a:spcPts val="0"/>
                        </a:spcAft>
                      </a:pPr>
                      <a:r>
                        <a:rPr lang="en-GB" sz="1200" dirty="0">
                          <a:solidFill>
                            <a:srgbClr val="000000"/>
                          </a:solidFill>
                          <a:latin typeface="Times New Roman"/>
                          <a:ea typeface="Times New Roman"/>
                          <a:cs typeface="Arial"/>
                        </a:rPr>
                        <a:t>tie beams</a:t>
                      </a:r>
                      <a:endParaRPr lang="en-US" sz="1200" dirty="0">
                        <a:solidFill>
                          <a:srgbClr val="000000"/>
                        </a:solidFill>
                        <a:latin typeface="Times New Roman"/>
                        <a:ea typeface="Calibri"/>
                        <a:cs typeface="Arial"/>
                      </a:endParaRPr>
                    </a:p>
                  </a:txBody>
                  <a:tcPr marL="99060"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50"/>
                        </a:spcBef>
                        <a:spcAft>
                          <a:spcPts val="0"/>
                        </a:spcAft>
                      </a:pPr>
                      <a:r>
                        <a:rPr lang="en-GB" sz="1200" dirty="0">
                          <a:solidFill>
                            <a:srgbClr val="000000"/>
                          </a:solidFill>
                          <a:latin typeface="Times New Roman"/>
                          <a:ea typeface="Times New Roman"/>
                          <a:cs typeface="Arial"/>
                        </a:rPr>
                        <a:t>890.51 </a:t>
                      </a:r>
                      <a:endParaRPr lang="en-US" sz="1200" dirty="0">
                        <a:solidFill>
                          <a:srgbClr val="000000"/>
                        </a:solidFill>
                        <a:latin typeface="Times New Roman"/>
                        <a:ea typeface="Calibri"/>
                        <a:cs typeface="Arial"/>
                      </a:endParaRPr>
                    </a:p>
                  </a:txBody>
                  <a:tcPr marL="99060"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18458">
                <a:tc>
                  <a:txBody>
                    <a:bodyPr/>
                    <a:lstStyle/>
                    <a:p>
                      <a:pPr marL="0" marR="0" algn="ctr">
                        <a:lnSpc>
                          <a:spcPct val="115000"/>
                        </a:lnSpc>
                        <a:spcBef>
                          <a:spcPts val="150"/>
                        </a:spcBef>
                        <a:spcAft>
                          <a:spcPts val="0"/>
                        </a:spcAft>
                      </a:pPr>
                      <a:r>
                        <a:rPr lang="en-GB" sz="1200" b="1">
                          <a:solidFill>
                            <a:srgbClr val="000000"/>
                          </a:solidFill>
                          <a:latin typeface="Times New Roman"/>
                          <a:ea typeface="Times New Roman"/>
                          <a:cs typeface="Arial"/>
                        </a:rPr>
                        <a:t>Total</a:t>
                      </a:r>
                      <a:endParaRPr lang="en-US" sz="1200">
                        <a:solidFill>
                          <a:srgbClr val="000000"/>
                        </a:solidFill>
                        <a:latin typeface="Times New Roman"/>
                        <a:ea typeface="Calibri"/>
                        <a:cs typeface="Arial"/>
                      </a:endParaRPr>
                    </a:p>
                  </a:txBody>
                  <a:tcPr marL="99060"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150"/>
                        </a:spcBef>
                        <a:spcAft>
                          <a:spcPts val="0"/>
                        </a:spcAft>
                      </a:pPr>
                      <a:r>
                        <a:rPr lang="en-GB" sz="1200" b="1" dirty="0">
                          <a:solidFill>
                            <a:srgbClr val="000000"/>
                          </a:solidFill>
                          <a:latin typeface="Times New Roman"/>
                          <a:ea typeface="Times New Roman"/>
                          <a:cs typeface="Arial"/>
                        </a:rPr>
                        <a:t>1342.81 </a:t>
                      </a:r>
                      <a:endParaRPr lang="en-US" sz="1200" b="1" dirty="0">
                        <a:solidFill>
                          <a:srgbClr val="000000"/>
                        </a:solidFill>
                        <a:latin typeface="Times New Roman"/>
                        <a:ea typeface="Calibri"/>
                        <a:cs typeface="Arial"/>
                      </a:endParaRPr>
                    </a:p>
                  </a:txBody>
                  <a:tcPr marL="99060"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4"/>
                  </a:ext>
                </a:extLst>
              </a:tr>
            </a:tbl>
          </a:graphicData>
        </a:graphic>
      </p:graphicFrame>
      <p:sp>
        <p:nvSpPr>
          <p:cNvPr id="3" name="Rectangle 2"/>
          <p:cNvSpPr/>
          <p:nvPr/>
        </p:nvSpPr>
        <p:spPr>
          <a:xfrm>
            <a:off x="1547663" y="267494"/>
            <a:ext cx="6264696" cy="484748"/>
          </a:xfrm>
          <a:prstGeom prst="rect">
            <a:avLst/>
          </a:prstGeom>
        </p:spPr>
        <p:txBody>
          <a:bodyPr wrap="square">
            <a:spAutoFit/>
          </a:bodyPr>
          <a:lstStyle/>
          <a:p>
            <a:r>
              <a:rPr lang="en-US" sz="2550" dirty="0" smtClean="0">
                <a:solidFill>
                  <a:srgbClr val="002060"/>
                </a:solidFill>
              </a:rPr>
              <a:t>Structural Quantity: </a:t>
            </a:r>
            <a:endParaRPr lang="en-GB" sz="255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32483" y="118417"/>
            <a:ext cx="4627549" cy="653133"/>
            <a:chOff x="0" y="1270545"/>
            <a:chExt cx="4355976" cy="504056"/>
          </a:xfrm>
        </p:grpSpPr>
        <p:sp>
          <p:nvSpPr>
            <p:cNvPr id="13" name="Rectangle 12"/>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4" name="Rectangle 13"/>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10" name="Rectangle 9"/>
          <p:cNvSpPr/>
          <p:nvPr/>
        </p:nvSpPr>
        <p:spPr>
          <a:xfrm>
            <a:off x="939789" y="244928"/>
            <a:ext cx="3379451" cy="400110"/>
          </a:xfrm>
          <a:prstGeom prst="rect">
            <a:avLst/>
          </a:prstGeom>
        </p:spPr>
        <p:txBody>
          <a:bodyPr wrap="none">
            <a:spAutoFit/>
          </a:bodyPr>
          <a:lstStyle/>
          <a:p>
            <a:r>
              <a:rPr lang="en-GB" sz="20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Sample of Hand Calculations</a:t>
            </a:r>
            <a:endParaRPr lang="en-GB"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1" name="Picture 2"/>
          <p:cNvPicPr>
            <a:picLocks noChangeAspect="1" noChangeArrowheads="1"/>
          </p:cNvPicPr>
          <p:nvPr/>
        </p:nvPicPr>
        <p:blipFill>
          <a:blip r:embed="rId2" cstate="print"/>
          <a:srcRect/>
          <a:stretch>
            <a:fillRect/>
          </a:stretch>
        </p:blipFill>
        <p:spPr bwMode="auto">
          <a:xfrm>
            <a:off x="232483" y="827469"/>
            <a:ext cx="4248472" cy="3993847"/>
          </a:xfrm>
          <a:prstGeom prst="rect">
            <a:avLst/>
          </a:prstGeom>
          <a:noFill/>
          <a:ln w="9525">
            <a:noFill/>
            <a:miter lim="800000"/>
            <a:headEnd/>
            <a:tailEnd/>
          </a:ln>
        </p:spPr>
      </p:pic>
      <p:pic>
        <p:nvPicPr>
          <p:cNvPr id="15" name="Picture 14"/>
          <p:cNvPicPr/>
          <p:nvPr/>
        </p:nvPicPr>
        <p:blipFill>
          <a:blip r:embed="rId3" cstate="print">
            <a:extLst>
              <a:ext uri="{28A0092B-C50C-407E-A947-70E740481C1C}">
                <a14:useLocalDpi xmlns:a14="http://schemas.microsoft.com/office/drawing/2010/main" val="0"/>
              </a:ext>
            </a:extLst>
          </a:blip>
          <a:stretch>
            <a:fillRect/>
          </a:stretch>
        </p:blipFill>
        <p:spPr>
          <a:xfrm>
            <a:off x="5603303" y="2960829"/>
            <a:ext cx="2786983" cy="2003337"/>
          </a:xfrm>
          <a:prstGeom prst="rect">
            <a:avLst/>
          </a:prstGeom>
        </p:spPr>
      </p:pic>
      <p:pic>
        <p:nvPicPr>
          <p:cNvPr id="16" name="Picture 15" descr="D:\Graudation Project 2\Final\Hand Calculataion\acbe5e6c-72f9-49ba-ae3a-377c7e701242.jfi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03304" y="826303"/>
            <a:ext cx="2786983" cy="2088232"/>
          </a:xfrm>
          <a:prstGeom prst="rect">
            <a:avLst/>
          </a:prstGeom>
          <a:noFill/>
          <a:ln>
            <a:noFill/>
          </a:ln>
        </p:spPr>
      </p:pic>
    </p:spTree>
    <p:extLst>
      <p:ext uri="{BB962C8B-B14F-4D97-AF65-F5344CB8AC3E}">
        <p14:creationId xmlns:p14="http://schemas.microsoft.com/office/powerpoint/2010/main" val="32245856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0" y="1059582"/>
            <a:ext cx="6304756" cy="3910450"/>
          </a:xfrm>
          <a:prstGeom prst="rect">
            <a:avLst/>
          </a:prstGeom>
          <a:noFill/>
          <a:ln w="9525">
            <a:noFill/>
            <a:miter lim="800000"/>
            <a:headEnd/>
            <a:tailEnd/>
          </a:ln>
        </p:spPr>
      </p:pic>
      <p:grpSp>
        <p:nvGrpSpPr>
          <p:cNvPr id="5" name="Group 4"/>
          <p:cNvGrpSpPr/>
          <p:nvPr/>
        </p:nvGrpSpPr>
        <p:grpSpPr>
          <a:xfrm>
            <a:off x="179512" y="206931"/>
            <a:ext cx="4627549" cy="653133"/>
            <a:chOff x="0" y="1270545"/>
            <a:chExt cx="4355976" cy="504056"/>
          </a:xfrm>
        </p:grpSpPr>
        <p:sp>
          <p:nvSpPr>
            <p:cNvPr id="6" name="Rectangle 5"/>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7" name="Rectangle 6"/>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2" name="Text Placeholder 1"/>
          <p:cNvSpPr>
            <a:spLocks noGrp="1"/>
          </p:cNvSpPr>
          <p:nvPr>
            <p:ph type="body" sz="quarter" idx="10"/>
          </p:nvPr>
        </p:nvSpPr>
        <p:spPr>
          <a:xfrm>
            <a:off x="855416" y="258981"/>
            <a:ext cx="3619437" cy="576064"/>
          </a:xfrm>
        </p:spPr>
        <p:txBody>
          <a:bodyPr/>
          <a:lstStyle/>
          <a:p>
            <a:r>
              <a:rPr lang="en-GB" sz="20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Sample of Hand Calculations</a:t>
            </a:r>
            <a:endParaRPr lang="en-GB"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a:xfrm>
            <a:off x="6156176" y="2787774"/>
            <a:ext cx="2786983" cy="2003337"/>
          </a:xfrm>
          <a:prstGeom prst="rect">
            <a:avLst/>
          </a:prstGeom>
        </p:spPr>
      </p:pic>
      <p:pic>
        <p:nvPicPr>
          <p:cNvPr id="9" name="Picture 8" descr="D:\Graudation Project 2\Final\Hand Calculataion\acbe5e6c-72f9-49ba-ae3a-377c7e701242.jfi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56177" y="653248"/>
            <a:ext cx="2786983" cy="2088232"/>
          </a:xfrm>
          <a:prstGeom prst="rect">
            <a:avLst/>
          </a:prstGeom>
          <a:noFill/>
          <a:ln>
            <a:noFill/>
          </a:ln>
        </p:spPr>
      </p:pic>
      <p:pic>
        <p:nvPicPr>
          <p:cNvPr id="3" name="Picture 2"/>
          <p:cNvPicPr>
            <a:picLocks noChangeAspect="1"/>
          </p:cNvPicPr>
          <p:nvPr/>
        </p:nvPicPr>
        <p:blipFill>
          <a:blip r:embed="rId5"/>
          <a:stretch>
            <a:fillRect/>
          </a:stretch>
        </p:blipFill>
        <p:spPr>
          <a:xfrm>
            <a:off x="2771800" y="1186571"/>
            <a:ext cx="2986985" cy="593762"/>
          </a:xfrm>
          <a:prstGeom prst="rect">
            <a:avLst/>
          </a:prstGeom>
        </p:spPr>
      </p:pic>
    </p:spTree>
    <p:extLst>
      <p:ext uri="{BB962C8B-B14F-4D97-AF65-F5344CB8AC3E}">
        <p14:creationId xmlns:p14="http://schemas.microsoft.com/office/powerpoint/2010/main" val="34018600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07504" y="2931790"/>
            <a:ext cx="5832648" cy="2016224"/>
          </a:xfrm>
          <a:prstGeom prst="rect">
            <a:avLst/>
          </a:prstGeom>
        </p:spPr>
      </p:pic>
      <p:pic>
        <p:nvPicPr>
          <p:cNvPr id="5" name="Picture 4"/>
          <p:cNvPicPr>
            <a:picLocks noChangeAspect="1"/>
          </p:cNvPicPr>
          <p:nvPr/>
        </p:nvPicPr>
        <p:blipFill>
          <a:blip r:embed="rId3"/>
          <a:stretch>
            <a:fillRect/>
          </a:stretch>
        </p:blipFill>
        <p:spPr>
          <a:xfrm>
            <a:off x="107504" y="1000403"/>
            <a:ext cx="6106377" cy="3953427"/>
          </a:xfrm>
          <a:prstGeom prst="rect">
            <a:avLst/>
          </a:prstGeom>
        </p:spPr>
      </p:pic>
      <p:pic>
        <p:nvPicPr>
          <p:cNvPr id="6" name="Picture 5"/>
          <p:cNvPicPr/>
          <p:nvPr/>
        </p:nvPicPr>
        <p:blipFill>
          <a:blip r:embed="rId4" cstate="print">
            <a:extLst>
              <a:ext uri="{28A0092B-C50C-407E-A947-70E740481C1C}">
                <a14:useLocalDpi xmlns:a14="http://schemas.microsoft.com/office/drawing/2010/main" val="0"/>
              </a:ext>
            </a:extLst>
          </a:blip>
          <a:stretch>
            <a:fillRect/>
          </a:stretch>
        </p:blipFill>
        <p:spPr>
          <a:xfrm>
            <a:off x="6012160" y="2841924"/>
            <a:ext cx="2786983" cy="2003337"/>
          </a:xfrm>
          <a:prstGeom prst="rect">
            <a:avLst/>
          </a:prstGeom>
        </p:spPr>
      </p:pic>
      <p:pic>
        <p:nvPicPr>
          <p:cNvPr id="7" name="Picture 6" descr="D:\Graudation Project 2\Final\Hand Calculataion\acbe5e6c-72f9-49ba-ae3a-377c7e701242.jf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12161" y="707398"/>
            <a:ext cx="2786983" cy="2088232"/>
          </a:xfrm>
          <a:prstGeom prst="rect">
            <a:avLst/>
          </a:prstGeom>
          <a:noFill/>
          <a:ln>
            <a:noFill/>
          </a:ln>
        </p:spPr>
      </p:pic>
      <p:grpSp>
        <p:nvGrpSpPr>
          <p:cNvPr id="8" name="Group 7"/>
          <p:cNvGrpSpPr/>
          <p:nvPr/>
        </p:nvGrpSpPr>
        <p:grpSpPr>
          <a:xfrm>
            <a:off x="107504" y="200767"/>
            <a:ext cx="4627549" cy="653133"/>
            <a:chOff x="0" y="1270545"/>
            <a:chExt cx="4355976" cy="504056"/>
          </a:xfrm>
        </p:grpSpPr>
        <p:sp>
          <p:nvSpPr>
            <p:cNvPr id="9" name="Rectangle 8"/>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0" name="Rectangle 9"/>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11" name="Text Placeholder 1"/>
          <p:cNvSpPr>
            <a:spLocks noGrp="1"/>
          </p:cNvSpPr>
          <p:nvPr>
            <p:ph type="body" sz="quarter" idx="10"/>
          </p:nvPr>
        </p:nvSpPr>
        <p:spPr>
          <a:xfrm>
            <a:off x="783408" y="239301"/>
            <a:ext cx="3619437" cy="576064"/>
          </a:xfrm>
        </p:spPr>
        <p:txBody>
          <a:bodyPr/>
          <a:lstStyle/>
          <a:p>
            <a:r>
              <a:rPr lang="en-GB" sz="20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Sample of Hand Calculations</a:t>
            </a:r>
            <a:endParaRPr lang="en-GB"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0829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570278"/>
            <a:ext cx="3779912" cy="648072"/>
          </a:xfrm>
        </p:spPr>
        <p:txBody>
          <a:bodyPr/>
          <a:lstStyle/>
          <a:p>
            <a:r>
              <a:rPr lang="en-US" sz="2800" b="1" dirty="0" smtClean="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Lumion Software :</a:t>
            </a:r>
            <a:endParaRPr lang="en-US" sz="2800" b="1" dirty="0">
              <a:solidFill>
                <a:schemeClr val="tx2">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4" y="1203598"/>
            <a:ext cx="2339752" cy="2936927"/>
          </a:xfrm>
          <a:prstGeom prst="rect">
            <a:avLst/>
          </a:prstGeom>
        </p:spPr>
      </p:pic>
      <p:sp>
        <p:nvSpPr>
          <p:cNvPr id="5" name="TextBox 4"/>
          <p:cNvSpPr txBox="1"/>
          <p:nvPr/>
        </p:nvSpPr>
        <p:spPr>
          <a:xfrm>
            <a:off x="0" y="1635646"/>
            <a:ext cx="5719514" cy="369332"/>
          </a:xfrm>
          <a:prstGeom prst="rect">
            <a:avLst/>
          </a:prstGeom>
          <a:noFill/>
        </p:spPr>
        <p:txBody>
          <a:bodyPr wrap="none" rtlCol="0">
            <a:spAutoFit/>
          </a:bodyPr>
          <a:lstStyle/>
          <a:p>
            <a:pPr marL="285750" indent="-285750">
              <a:buFont typeface="Wingdings" panose="05000000000000000000" pitchFamily="2" charset="2"/>
              <a:buChar char="q"/>
            </a:pPr>
            <a:r>
              <a:rPr lang="en-US" dirty="0" smtClean="0">
                <a:solidFill>
                  <a:schemeClr val="tx2">
                    <a:lumMod val="75000"/>
                  </a:schemeClr>
                </a:solidFill>
                <a:latin typeface="Times New Roman" panose="02020603050405020304" pitchFamily="18" charset="0"/>
                <a:cs typeface="Times New Roman" panose="02020603050405020304" pitchFamily="18" charset="0"/>
              </a:rPr>
              <a:t>Definition : Visualization </a:t>
            </a:r>
            <a:r>
              <a:rPr lang="en-US" dirty="0">
                <a:solidFill>
                  <a:schemeClr val="tx2">
                    <a:lumMod val="75000"/>
                  </a:schemeClr>
                </a:solidFill>
                <a:latin typeface="Times New Roman" panose="02020603050405020304" pitchFamily="18" charset="0"/>
                <a:cs typeface="Times New Roman" panose="02020603050405020304" pitchFamily="18" charset="0"/>
              </a:rPr>
              <a:t>S</a:t>
            </a:r>
            <a:r>
              <a:rPr lang="en-US" dirty="0" smtClean="0">
                <a:solidFill>
                  <a:schemeClr val="tx2">
                    <a:lumMod val="75000"/>
                  </a:schemeClr>
                </a:solidFill>
                <a:latin typeface="Times New Roman" panose="02020603050405020304" pitchFamily="18" charset="0"/>
                <a:cs typeface="Times New Roman" panose="02020603050405020304" pitchFamily="18" charset="0"/>
              </a:rPr>
              <a:t>oftware </a:t>
            </a:r>
            <a:r>
              <a:rPr lang="en-US" dirty="0">
                <a:solidFill>
                  <a:schemeClr val="tx2">
                    <a:lumMod val="75000"/>
                  </a:schemeClr>
                </a:solidFill>
                <a:latin typeface="Times New Roman" panose="02020603050405020304" pitchFamily="18" charset="0"/>
                <a:cs typeface="Times New Roman" panose="02020603050405020304" pitchFamily="18" charset="0"/>
              </a:rPr>
              <a:t>M</a:t>
            </a:r>
            <a:r>
              <a:rPr lang="en-US" dirty="0" smtClean="0">
                <a:solidFill>
                  <a:schemeClr val="tx2">
                    <a:lumMod val="75000"/>
                  </a:schemeClr>
                </a:solidFill>
                <a:latin typeface="Times New Roman" panose="02020603050405020304" pitchFamily="18" charset="0"/>
                <a:cs typeface="Times New Roman" panose="02020603050405020304" pitchFamily="18" charset="0"/>
              </a:rPr>
              <a:t>ade </a:t>
            </a:r>
            <a:r>
              <a:rPr lang="en-US" dirty="0">
                <a:solidFill>
                  <a:schemeClr val="tx2">
                    <a:lumMod val="75000"/>
                  </a:schemeClr>
                </a:solidFill>
                <a:latin typeface="Times New Roman" panose="02020603050405020304" pitchFamily="18" charset="0"/>
                <a:cs typeface="Times New Roman" panose="02020603050405020304" pitchFamily="18" charset="0"/>
              </a:rPr>
              <a:t>F</a:t>
            </a:r>
            <a:r>
              <a:rPr lang="en-US" dirty="0" smtClean="0">
                <a:solidFill>
                  <a:schemeClr val="tx2">
                    <a:lumMod val="75000"/>
                  </a:schemeClr>
                </a:solidFill>
                <a:latin typeface="Times New Roman" panose="02020603050405020304" pitchFamily="18" charset="0"/>
                <a:cs typeface="Times New Roman" panose="02020603050405020304" pitchFamily="18" charset="0"/>
              </a:rPr>
              <a:t>or Architects.</a:t>
            </a:r>
            <a:endParaRPr lang="en-US"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0" y="2283718"/>
            <a:ext cx="5940152" cy="2308324"/>
          </a:xfrm>
          <a:prstGeom prst="rect">
            <a:avLst/>
          </a:prstGeom>
          <a:noFill/>
        </p:spPr>
        <p:txBody>
          <a:bodyPr wrap="square" rtlCol="0">
            <a:spAutoFit/>
          </a:bodyPr>
          <a:lstStyle/>
          <a:p>
            <a:pPr marL="285750" indent="-285750">
              <a:buFont typeface="Wingdings" panose="05000000000000000000" pitchFamily="2" charset="2"/>
              <a:buChar char="q"/>
            </a:pPr>
            <a:r>
              <a:rPr lang="en-US" dirty="0" smtClean="0">
                <a:solidFill>
                  <a:schemeClr val="tx2">
                    <a:lumMod val="75000"/>
                  </a:schemeClr>
                </a:solidFill>
                <a:latin typeface="Times New Roman" panose="02020603050405020304" pitchFamily="18" charset="0"/>
                <a:cs typeface="Times New Roman" panose="02020603050405020304" pitchFamily="18" charset="0"/>
              </a:rPr>
              <a:t>Benefits:</a:t>
            </a:r>
          </a:p>
          <a:p>
            <a:r>
              <a:rPr lang="en-US" dirty="0">
                <a:solidFill>
                  <a:schemeClr val="tx2">
                    <a:lumMod val="75000"/>
                  </a:schemeClr>
                </a:solidFill>
                <a:latin typeface="Times New Roman" panose="02020603050405020304" pitchFamily="18" charset="0"/>
                <a:cs typeface="Times New Roman" panose="02020603050405020304" pitchFamily="18" charset="0"/>
              </a:rPr>
              <a:t> </a:t>
            </a:r>
            <a:r>
              <a:rPr lang="en-US" dirty="0" smtClean="0">
                <a:solidFill>
                  <a:schemeClr val="tx2">
                    <a:lumMod val="75000"/>
                  </a:schemeClr>
                </a:solidFill>
                <a:latin typeface="Times New Roman" panose="02020603050405020304" pitchFamily="18" charset="0"/>
                <a:cs typeface="Times New Roman" panose="02020603050405020304" pitchFamily="18" charset="0"/>
              </a:rPr>
              <a:t>                 </a:t>
            </a:r>
          </a:p>
          <a:p>
            <a:pPr marL="342900" indent="-342900">
              <a:buFont typeface="+mj-lt"/>
              <a:buAutoNum type="arabicPeriod"/>
            </a:pPr>
            <a:r>
              <a:rPr lang="en-US" dirty="0">
                <a:solidFill>
                  <a:schemeClr val="tx2">
                    <a:lumMod val="75000"/>
                  </a:schemeClr>
                </a:solidFill>
                <a:latin typeface="Times New Roman" panose="02020603050405020304" pitchFamily="18" charset="0"/>
                <a:cs typeface="Times New Roman" panose="02020603050405020304" pitchFamily="18" charset="0"/>
              </a:rPr>
              <a:t>It’s the perfect way to show your clients or other professionals how your idea can </a:t>
            </a:r>
            <a:r>
              <a:rPr lang="en-US" dirty="0" smtClean="0">
                <a:solidFill>
                  <a:schemeClr val="tx2">
                    <a:lumMod val="75000"/>
                  </a:schemeClr>
                </a:solidFill>
                <a:latin typeface="Times New Roman" panose="02020603050405020304" pitchFamily="18" charset="0"/>
                <a:cs typeface="Times New Roman" panose="02020603050405020304" pitchFamily="18" charset="0"/>
              </a:rPr>
              <a:t>work.</a:t>
            </a:r>
          </a:p>
          <a:p>
            <a:pPr marL="342900" indent="-342900">
              <a:buFont typeface="+mj-lt"/>
              <a:buAutoNum type="arabicPeriod"/>
            </a:pPr>
            <a:r>
              <a:rPr lang="en-US" dirty="0">
                <a:solidFill>
                  <a:schemeClr val="tx2">
                    <a:lumMod val="75000"/>
                  </a:schemeClr>
                </a:solidFill>
                <a:latin typeface="Times New Roman" panose="02020603050405020304" pitchFamily="18" charset="0"/>
                <a:cs typeface="Times New Roman" panose="02020603050405020304" pitchFamily="18" charset="0"/>
              </a:rPr>
              <a:t>Professionals such as constructors and gardeners will understand perfectly what they are going to do in the </a:t>
            </a:r>
            <a:r>
              <a:rPr lang="en-US" dirty="0" smtClean="0">
                <a:solidFill>
                  <a:schemeClr val="tx2">
                    <a:lumMod val="75000"/>
                  </a:schemeClr>
                </a:solidFill>
                <a:latin typeface="Times New Roman" panose="02020603050405020304" pitchFamily="18" charset="0"/>
                <a:cs typeface="Times New Roman" panose="02020603050405020304" pitchFamily="18" charset="0"/>
              </a:rPr>
              <a:t>site.</a:t>
            </a:r>
          </a:p>
          <a:p>
            <a:pPr marL="342900" indent="-342900">
              <a:buFont typeface="+mj-lt"/>
              <a:buAutoNum type="arabicPeriod"/>
            </a:pPr>
            <a:r>
              <a:rPr lang="en-US" dirty="0" smtClean="0">
                <a:solidFill>
                  <a:schemeClr val="tx2">
                    <a:lumMod val="75000"/>
                  </a:schemeClr>
                </a:solidFill>
                <a:latin typeface="Times New Roman" panose="02020603050405020304" pitchFamily="18" charset="0"/>
                <a:cs typeface="Times New Roman" panose="02020603050405020304" pitchFamily="18" charset="0"/>
              </a:rPr>
              <a:t>Perfect Quality In Rendering.</a:t>
            </a:r>
          </a:p>
          <a:p>
            <a:endParaRPr lang="en-US" dirty="0">
              <a:solidFill>
                <a:schemeClr val="tx2">
                  <a:lumMod val="75000"/>
                </a:schemeClr>
              </a:solidFill>
            </a:endParaRPr>
          </a:p>
        </p:txBody>
      </p:sp>
    </p:spTree>
    <p:extLst>
      <p:ext uri="{BB962C8B-B14F-4D97-AF65-F5344CB8AC3E}">
        <p14:creationId xmlns:p14="http://schemas.microsoft.com/office/powerpoint/2010/main" val="431203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43558"/>
            <a:ext cx="9144000" cy="4299942"/>
          </a:xfrm>
          <a:prstGeom prst="rect">
            <a:avLst/>
          </a:prstGeom>
        </p:spPr>
      </p:pic>
      <p:grpSp>
        <p:nvGrpSpPr>
          <p:cNvPr id="5" name="Group 4"/>
          <p:cNvGrpSpPr/>
          <p:nvPr/>
        </p:nvGrpSpPr>
        <p:grpSpPr>
          <a:xfrm>
            <a:off x="22761" y="123479"/>
            <a:ext cx="3469119" cy="504056"/>
            <a:chOff x="0" y="1270545"/>
            <a:chExt cx="4355976" cy="504056"/>
          </a:xfrm>
        </p:grpSpPr>
        <p:sp>
          <p:nvSpPr>
            <p:cNvPr id="6" name="Rectangle 5"/>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Lumion Interface :</a:t>
              </a:r>
              <a:endParaRPr lang="ko-KR" alt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Rectangle 6"/>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Tree>
    <p:extLst>
      <p:ext uri="{BB962C8B-B14F-4D97-AF65-F5344CB8AC3E}">
        <p14:creationId xmlns:p14="http://schemas.microsoft.com/office/powerpoint/2010/main" val="16505266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p:cNvPicPr>
          <p:nvPr>
            <p:ph type="pic" idx="4294967295"/>
          </p:nvPr>
        </p:nvPicPr>
        <p:blipFill>
          <a:blip r:embed="rId3" cstate="print"/>
          <a:srcRect t="11698" b="11698"/>
          <a:stretch>
            <a:fillRect/>
          </a:stretch>
        </p:blipFill>
        <p:spPr>
          <a:xfrm>
            <a:off x="4639487" y="1034321"/>
            <a:ext cx="4248472" cy="3165450"/>
          </a:xfrm>
          <a:prstGeom prst="rect">
            <a:avLst/>
          </a:prstGeom>
        </p:spPr>
      </p:pic>
      <p:sp>
        <p:nvSpPr>
          <p:cNvPr id="6" name="Rectangle 5"/>
          <p:cNvSpPr/>
          <p:nvPr/>
        </p:nvSpPr>
        <p:spPr>
          <a:xfrm>
            <a:off x="-1" y="1786049"/>
            <a:ext cx="4639487" cy="830997"/>
          </a:xfrm>
          <a:prstGeom prst="rect">
            <a:avLst/>
          </a:prstGeom>
        </p:spPr>
        <p:txBody>
          <a:bodyPr wrap="square">
            <a:spAutoFit/>
          </a:bodyPr>
          <a:lstStyle/>
          <a:p>
            <a:pPr>
              <a:buClr>
                <a:srgbClr val="C00000"/>
              </a:buClr>
              <a:buSzPct val="100000"/>
              <a:buFont typeface="Wingdings" panose="05000000000000000000" pitchFamily="2" charset="2"/>
              <a:buChar char="q"/>
            </a:pPr>
            <a:r>
              <a:rPr lang="en-US" sz="1600" b="1" dirty="0">
                <a:solidFill>
                  <a:srgbClr val="960000"/>
                </a:solidFill>
                <a:latin typeface="Times New Roman" panose="02020603050405020304" pitchFamily="18" charset="0"/>
                <a:cs typeface="Times New Roman" panose="02020603050405020304" pitchFamily="18" charset="0"/>
              </a:rPr>
              <a:t> </a:t>
            </a:r>
            <a:r>
              <a:rPr lang="en-US" sz="1600" b="1" dirty="0" smtClean="0">
                <a:solidFill>
                  <a:srgbClr val="960000"/>
                </a:solidFill>
                <a:latin typeface="Times New Roman" panose="02020603050405020304" pitchFamily="18" charset="0"/>
                <a:cs typeface="Times New Roman" panose="02020603050405020304" pitchFamily="18" charset="0"/>
              </a:rPr>
              <a:t>Definition: Its </a:t>
            </a:r>
            <a:r>
              <a:rPr lang="en-US" sz="1600" b="1" dirty="0">
                <a:solidFill>
                  <a:srgbClr val="960000"/>
                </a:solidFill>
                <a:latin typeface="Times New Roman" panose="02020603050405020304" pitchFamily="18" charset="0"/>
                <a:cs typeface="Times New Roman" panose="02020603050405020304" pitchFamily="18" charset="0"/>
              </a:rPr>
              <a:t>a software used </a:t>
            </a:r>
            <a:r>
              <a:rPr lang="en-US" sz="1600" b="1" dirty="0" smtClean="0">
                <a:solidFill>
                  <a:srgbClr val="960000"/>
                </a:solidFill>
                <a:latin typeface="Times New Roman" panose="02020603050405020304" pitchFamily="18" charset="0"/>
                <a:cs typeface="Times New Roman" panose="02020603050405020304" pitchFamily="18" charset="0"/>
              </a:rPr>
              <a:t>to plan </a:t>
            </a:r>
            <a:r>
              <a:rPr lang="en-US" sz="1600" b="1" dirty="0">
                <a:solidFill>
                  <a:srgbClr val="960000"/>
                </a:solidFill>
                <a:latin typeface="Times New Roman" panose="02020603050405020304" pitchFamily="18" charset="0"/>
                <a:cs typeface="Times New Roman" panose="02020603050405020304" pitchFamily="18" charset="0"/>
              </a:rPr>
              <a:t>and manage all kinds of complex </a:t>
            </a:r>
            <a:r>
              <a:rPr lang="en-US" sz="1600" b="1" dirty="0" smtClean="0">
                <a:solidFill>
                  <a:srgbClr val="960000"/>
                </a:solidFill>
                <a:latin typeface="Times New Roman" panose="02020603050405020304" pitchFamily="18" charset="0"/>
                <a:cs typeface="Times New Roman" panose="02020603050405020304" pitchFamily="18" charset="0"/>
              </a:rPr>
              <a:t>projects </a:t>
            </a:r>
            <a:r>
              <a:rPr lang="en-US" sz="1600" b="1" dirty="0">
                <a:solidFill>
                  <a:srgbClr val="960000"/>
                </a:solidFill>
                <a:latin typeface="Times New Roman" panose="02020603050405020304" pitchFamily="18" charset="0"/>
                <a:cs typeface="Times New Roman" panose="02020603050405020304" pitchFamily="18" charset="0"/>
              </a:rPr>
              <a:t>while satisfying all requirements.</a:t>
            </a:r>
          </a:p>
        </p:txBody>
      </p:sp>
      <p:sp>
        <p:nvSpPr>
          <p:cNvPr id="7" name="Rectangle 6"/>
          <p:cNvSpPr/>
          <p:nvPr/>
        </p:nvSpPr>
        <p:spPr>
          <a:xfrm>
            <a:off x="17585" y="3003798"/>
            <a:ext cx="4645240" cy="1077218"/>
          </a:xfrm>
          <a:prstGeom prst="rect">
            <a:avLst/>
          </a:prstGeom>
        </p:spPr>
        <p:txBody>
          <a:bodyPr wrap="square">
            <a:spAutoFit/>
          </a:bodyPr>
          <a:lstStyle/>
          <a:p>
            <a:pPr>
              <a:buClr>
                <a:srgbClr val="C00000"/>
              </a:buClr>
              <a:buSzPct val="100000"/>
              <a:buFont typeface="Wingdings" panose="05000000000000000000" pitchFamily="2" charset="2"/>
              <a:buChar char="q"/>
            </a:pPr>
            <a:r>
              <a:rPr lang="en-US" sz="1600" b="1" dirty="0">
                <a:solidFill>
                  <a:srgbClr val="960000"/>
                </a:solidFill>
              </a:rPr>
              <a:t> </a:t>
            </a:r>
            <a:r>
              <a:rPr lang="en-US" sz="1600" b="1" dirty="0">
                <a:solidFill>
                  <a:srgbClr val="960000"/>
                </a:solidFill>
                <a:latin typeface="Times New Roman" panose="02020603050405020304" pitchFamily="18" charset="0"/>
                <a:cs typeface="Times New Roman" panose="02020603050405020304" pitchFamily="18" charset="0"/>
              </a:rPr>
              <a:t>Benefits: </a:t>
            </a:r>
          </a:p>
          <a:p>
            <a:pPr marL="914400" lvl="1" indent="-457200">
              <a:buClr>
                <a:srgbClr val="C00000"/>
              </a:buClr>
              <a:buSzPct val="100000"/>
              <a:buFont typeface="+mj-lt"/>
              <a:buAutoNum type="arabicPeriod"/>
            </a:pPr>
            <a:r>
              <a:rPr lang="en-US" sz="1600" b="1" dirty="0">
                <a:solidFill>
                  <a:srgbClr val="960000"/>
                </a:solidFill>
                <a:latin typeface="Times New Roman" panose="02020603050405020304" pitchFamily="18" charset="0"/>
                <a:cs typeface="Times New Roman" panose="02020603050405020304" pitchFamily="18" charset="0"/>
              </a:rPr>
              <a:t>Time schedule for the project.</a:t>
            </a:r>
          </a:p>
          <a:p>
            <a:pPr marL="914400" lvl="1" indent="-457200">
              <a:buClr>
                <a:srgbClr val="C00000"/>
              </a:buClr>
              <a:buSzPct val="100000"/>
              <a:buFont typeface="+mj-lt"/>
              <a:buAutoNum type="arabicPeriod"/>
            </a:pPr>
            <a:r>
              <a:rPr lang="en-US" sz="1600" b="1" dirty="0">
                <a:solidFill>
                  <a:srgbClr val="960000"/>
                </a:solidFill>
                <a:latin typeface="Times New Roman" panose="02020603050405020304" pitchFamily="18" charset="0"/>
                <a:cs typeface="Times New Roman" panose="02020603050405020304" pitchFamily="18" charset="0"/>
              </a:rPr>
              <a:t>Efficient progress tracking.</a:t>
            </a:r>
          </a:p>
          <a:p>
            <a:pPr marL="914400" lvl="1" indent="-457200">
              <a:buClr>
                <a:srgbClr val="C00000"/>
              </a:buClr>
              <a:buSzPct val="100000"/>
              <a:buFont typeface="+mj-lt"/>
              <a:buAutoNum type="arabicPeriod"/>
            </a:pPr>
            <a:r>
              <a:rPr lang="en-US" sz="1600" b="1" dirty="0">
                <a:solidFill>
                  <a:srgbClr val="960000"/>
                </a:solidFill>
                <a:latin typeface="Times New Roman" panose="02020603050405020304" pitchFamily="18" charset="0"/>
                <a:cs typeface="Times New Roman" panose="02020603050405020304" pitchFamily="18" charset="0"/>
              </a:rPr>
              <a:t>Analyze alternative plans.</a:t>
            </a:r>
          </a:p>
        </p:txBody>
      </p:sp>
      <p:sp>
        <p:nvSpPr>
          <p:cNvPr id="2" name="TextBox 1"/>
          <p:cNvSpPr txBox="1"/>
          <p:nvPr/>
        </p:nvSpPr>
        <p:spPr>
          <a:xfrm>
            <a:off x="-1548" y="634211"/>
            <a:ext cx="4177696" cy="400110"/>
          </a:xfrm>
          <a:prstGeom prst="rect">
            <a:avLst/>
          </a:prstGeom>
          <a:noFill/>
        </p:spPr>
        <p:txBody>
          <a:bodyPr wrap="square" rtlCol="0">
            <a:spAutoFit/>
          </a:bodyPr>
          <a:lstStyle/>
          <a:p>
            <a:r>
              <a:rPr lang="en-US" sz="2000" b="1" dirty="0" smtClean="0">
                <a:solidFill>
                  <a:srgbClr val="96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Primavera (P6) Software :</a:t>
            </a:r>
            <a:endParaRPr lang="en-US" sz="2000" b="1" dirty="0">
              <a:solidFill>
                <a:srgbClr val="96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74420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stretch>
            <a:fillRect/>
          </a:stretch>
        </p:blipFill>
        <p:spPr>
          <a:xfrm>
            <a:off x="405476" y="1119172"/>
            <a:ext cx="4188181" cy="2749748"/>
          </a:xfrm>
          <a:prstGeom prst="rect">
            <a:avLst/>
          </a:prstGeom>
        </p:spPr>
      </p:pic>
      <p:pic>
        <p:nvPicPr>
          <p:cNvPr id="7" name="Picture 6"/>
          <p:cNvPicPr>
            <a:picLocks noChangeAspect="1"/>
          </p:cNvPicPr>
          <p:nvPr/>
        </p:nvPicPr>
        <p:blipFill>
          <a:blip r:embed="rId3" cstate="print"/>
          <a:stretch>
            <a:fillRect/>
          </a:stretch>
        </p:blipFill>
        <p:spPr>
          <a:xfrm>
            <a:off x="4593657" y="1106728"/>
            <a:ext cx="3964220" cy="2749748"/>
          </a:xfrm>
          <a:prstGeom prst="rect">
            <a:avLst/>
          </a:prstGeom>
        </p:spPr>
      </p:pic>
      <p:grpSp>
        <p:nvGrpSpPr>
          <p:cNvPr id="8" name="Group 7"/>
          <p:cNvGrpSpPr/>
          <p:nvPr/>
        </p:nvGrpSpPr>
        <p:grpSpPr>
          <a:xfrm>
            <a:off x="22761" y="123478"/>
            <a:ext cx="8157193" cy="653133"/>
            <a:chOff x="0" y="1270545"/>
            <a:chExt cx="4355976" cy="504056"/>
          </a:xfrm>
        </p:grpSpPr>
        <p:sp>
          <p:nvSpPr>
            <p:cNvPr id="9" name="Rectangle 8"/>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0" name="Rectangle 9"/>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12" name="Text Placeholder 1"/>
          <p:cNvSpPr>
            <a:spLocks noGrp="1"/>
          </p:cNvSpPr>
          <p:nvPr>
            <p:ph type="body" sz="quarter" idx="10"/>
          </p:nvPr>
        </p:nvSpPr>
        <p:spPr/>
        <p:txBody>
          <a:bodyPr/>
          <a:lstStyle/>
          <a:p>
            <a:r>
              <a:rPr lang="en-US" sz="2800" b="1" dirty="0">
                <a:solidFill>
                  <a:schemeClr val="bg1"/>
                </a:solidFill>
                <a:latin typeface="Times New Roman" panose="02020603050405020304" pitchFamily="18" charset="0"/>
                <a:cs typeface="Times New Roman" panose="02020603050405020304" pitchFamily="18" charset="0"/>
              </a:rPr>
              <a:t>Project Definition</a:t>
            </a:r>
            <a:endParaRPr lang="en-GB" sz="2800" dirty="0">
              <a:solidFill>
                <a:schemeClr val="bg1"/>
              </a:solidFill>
            </a:endParaRPr>
          </a:p>
        </p:txBody>
      </p:sp>
    </p:spTree>
    <p:extLst>
      <p:ext uri="{BB962C8B-B14F-4D97-AF65-F5344CB8AC3E}">
        <p14:creationId xmlns:p14="http://schemas.microsoft.com/office/powerpoint/2010/main" val="19981747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987574"/>
            <a:ext cx="7524328" cy="3127010"/>
          </a:xfrm>
          <a:prstGeom prst="rect">
            <a:avLst/>
          </a:prstGeom>
        </p:spPr>
        <p:txBody>
          <a:bodyPr wrap="square">
            <a:spAutoFit/>
          </a:bodyPr>
          <a:lstStyle/>
          <a:p>
            <a:pPr marL="742950" indent="-285750">
              <a:lnSpc>
                <a:spcPct val="115000"/>
              </a:lnSpc>
              <a:spcBef>
                <a:spcPts val="150"/>
              </a:spcBef>
              <a:spcAft>
                <a:spcPts val="1000"/>
              </a:spcAft>
              <a:buFont typeface="Wingdings" panose="05000000000000000000" pitchFamily="2" charset="2"/>
              <a:buChar char="v"/>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16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Definition:</a:t>
            </a:r>
          </a:p>
          <a:p>
            <a:pPr marL="457200">
              <a:lnSpc>
                <a:spcPct val="115000"/>
              </a:lnSpc>
              <a:spcBef>
                <a:spcPts val="150"/>
              </a:spcBef>
              <a:spcAft>
                <a:spcPts val="1000"/>
              </a:spcAft>
            </a:pPr>
            <a:r>
              <a:rPr lang="en-US"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It is the specific calendar for the project, which contains the number of daily, weekly and monthly working hours, and through which the work hours in the project are determined.</a:t>
            </a:r>
            <a:endParaRPr lang="en-GB"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742950" indent="-285750">
              <a:lnSpc>
                <a:spcPct val="115000"/>
              </a:lnSpc>
              <a:spcBef>
                <a:spcPts val="150"/>
              </a:spcBef>
              <a:spcAft>
                <a:spcPts val="1000"/>
              </a:spcAft>
              <a:buFont typeface="Wingdings" panose="05000000000000000000" pitchFamily="2" charset="2"/>
              <a:buChar char="v"/>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The parameters needed to define the calendar in Primavera software</a:t>
            </a:r>
            <a:r>
              <a:rPr lang="en-US"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p>
          <a:p>
            <a:pPr marL="742950" indent="-285750">
              <a:lnSpc>
                <a:spcPct val="115000"/>
              </a:lnSpc>
              <a:spcBef>
                <a:spcPts val="150"/>
              </a:spcBef>
              <a:spcAft>
                <a:spcPts val="1000"/>
              </a:spcAft>
              <a:buFont typeface="Wingdings" panose="05000000000000000000" pitchFamily="2" charset="2"/>
              <a:buChar char="§"/>
            </a:pPr>
            <a:r>
              <a:rPr lang="en-US"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Calendar Name.</a:t>
            </a:r>
          </a:p>
          <a:p>
            <a:pPr marL="742950" indent="-285750">
              <a:lnSpc>
                <a:spcPct val="115000"/>
              </a:lnSpc>
              <a:spcBef>
                <a:spcPts val="150"/>
              </a:spcBef>
              <a:spcAft>
                <a:spcPts val="1000"/>
              </a:spcAft>
              <a:buFont typeface="Wingdings" panose="05000000000000000000" pitchFamily="2" charset="2"/>
              <a:buChar char="§"/>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Work Hours per Day: 8.0 hr/d</a:t>
            </a:r>
            <a:r>
              <a:rPr lang="en-US"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endParaRPr lang="en-GB" sz="16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742950" indent="-285750">
              <a:lnSpc>
                <a:spcPct val="115000"/>
              </a:lnSpc>
              <a:spcBef>
                <a:spcPts val="150"/>
              </a:spcBef>
              <a:spcAft>
                <a:spcPts val="1000"/>
              </a:spcAft>
              <a:buFont typeface="Wingdings" panose="05000000000000000000" pitchFamily="2" charset="2"/>
              <a:buChar char="§"/>
            </a:pPr>
            <a:r>
              <a:rPr lang="en-US" sz="1600" dirty="0">
                <a:solidFill>
                  <a:srgbClr val="000000"/>
                </a:solidFill>
                <a:latin typeface="Times New Roman" panose="02020603050405020304" pitchFamily="18" charset="0"/>
                <a:ea typeface="Calibri" panose="020F0502020204030204" pitchFamily="34" charset="0"/>
                <a:cs typeface="Arial" panose="020B0604020202020204" pitchFamily="34" charset="0"/>
              </a:rPr>
              <a:t>Calendar Weekly Hours: 8.0 hours for all week’s days when Friday is holiday</a:t>
            </a:r>
            <a:r>
              <a:rPr lang="en-US" sz="16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endParaRPr lang="en-GB" sz="1600"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grpSp>
        <p:nvGrpSpPr>
          <p:cNvPr id="5" name="Group 4"/>
          <p:cNvGrpSpPr/>
          <p:nvPr/>
        </p:nvGrpSpPr>
        <p:grpSpPr>
          <a:xfrm>
            <a:off x="22761" y="123478"/>
            <a:ext cx="8157193" cy="653133"/>
            <a:chOff x="0" y="1270545"/>
            <a:chExt cx="4355976" cy="504056"/>
          </a:xfrm>
        </p:grpSpPr>
        <p:sp>
          <p:nvSpPr>
            <p:cNvPr id="6" name="Rectangle 5"/>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7" name="Rectangle 6"/>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9" name="Rectangle 8"/>
          <p:cNvSpPr/>
          <p:nvPr/>
        </p:nvSpPr>
        <p:spPr>
          <a:xfrm>
            <a:off x="3005864" y="219211"/>
            <a:ext cx="2803203" cy="461665"/>
          </a:xfrm>
          <a:prstGeom prst="rect">
            <a:avLst/>
          </a:prstGeom>
        </p:spPr>
        <p:txBody>
          <a:bodyPr wrap="none">
            <a:spAutoFit/>
          </a:bodyPr>
          <a:lstStyle/>
          <a:p>
            <a:r>
              <a:rPr lang="en-US"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Calendar Definition</a:t>
            </a:r>
            <a:endParaRPr lang="en-GB" sz="24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872354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41000">
              <a:srgbClr val="FFFFFF"/>
            </a:gs>
            <a:gs pos="98000">
              <a:srgbClr val="FFFFFF"/>
            </a:gs>
            <a:gs pos="57000">
              <a:srgbClr val="FFFFFF"/>
            </a:gs>
          </a:gsLst>
          <a:lin ang="5400000" scaled="1"/>
        </a:grad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123477"/>
            <a:ext cx="9144000" cy="1063179"/>
          </a:xfrm>
        </p:spPr>
        <p:txBody>
          <a:bodyPr/>
          <a:lstStyle/>
          <a:p>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Introduction</a:t>
            </a:r>
            <a:endParaRPr lang="ko-KR" alt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nvGrpSpPr>
          <p:cNvPr id="13319" name="Group 13318"/>
          <p:cNvGrpSpPr/>
          <p:nvPr/>
        </p:nvGrpSpPr>
        <p:grpSpPr>
          <a:xfrm rot="19917947">
            <a:off x="1469388" y="1353546"/>
            <a:ext cx="1665869" cy="3558872"/>
            <a:chOff x="1359132" y="345882"/>
            <a:chExt cx="1966239" cy="4200564"/>
          </a:xfrm>
        </p:grpSpPr>
        <p:grpSp>
          <p:nvGrpSpPr>
            <p:cNvPr id="24" name="Group 23"/>
            <p:cNvGrpSpPr/>
            <p:nvPr/>
          </p:nvGrpSpPr>
          <p:grpSpPr>
            <a:xfrm>
              <a:off x="2073901" y="2186669"/>
              <a:ext cx="501313" cy="2359777"/>
              <a:chOff x="2810055" y="1677194"/>
              <a:chExt cx="535258" cy="2519562"/>
            </a:xfrm>
          </p:grpSpPr>
          <p:sp>
            <p:nvSpPr>
              <p:cNvPr id="7" name="Rectangle 8"/>
              <p:cNvSpPr/>
              <p:nvPr/>
            </p:nvSpPr>
            <p:spPr>
              <a:xfrm>
                <a:off x="2810675" y="3399597"/>
                <a:ext cx="534638" cy="779141"/>
              </a:xfrm>
              <a:custGeom>
                <a:avLst/>
                <a:gdLst/>
                <a:ahLst/>
                <a:cxnLst/>
                <a:rect l="l" t="t" r="r" b="b"/>
                <a:pathLst>
                  <a:path w="1802378" h="1800199">
                    <a:moveTo>
                      <a:pt x="0" y="0"/>
                    </a:moveTo>
                    <a:lnTo>
                      <a:pt x="1802378" y="0"/>
                    </a:lnTo>
                    <a:lnTo>
                      <a:pt x="1802378" y="289727"/>
                    </a:lnTo>
                    <a:lnTo>
                      <a:pt x="1801366" y="289727"/>
                    </a:lnTo>
                    <a:lnTo>
                      <a:pt x="901188" y="1800199"/>
                    </a:lnTo>
                    <a:lnTo>
                      <a:pt x="1012" y="289727"/>
                    </a:lnTo>
                    <a:lnTo>
                      <a:pt x="0" y="289727"/>
                    </a:lnTo>
                    <a:lnTo>
                      <a:pt x="0" y="288030"/>
                    </a:lnTo>
                    <a:close/>
                  </a:path>
                </a:pathLst>
              </a:custGeom>
              <a:gradFill>
                <a:gsLst>
                  <a:gs pos="0">
                    <a:schemeClr val="accent2">
                      <a:lumMod val="70000"/>
                      <a:lumOff val="30000"/>
                    </a:schemeClr>
                  </a:gs>
                  <a:gs pos="100000">
                    <a:schemeClr val="accent2">
                      <a:lumMod val="70000"/>
                      <a:lumOff val="30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Rectangle 8"/>
              <p:cNvSpPr/>
              <p:nvPr/>
            </p:nvSpPr>
            <p:spPr>
              <a:xfrm>
                <a:off x="2984722" y="3392706"/>
                <a:ext cx="180870" cy="787996"/>
              </a:xfrm>
              <a:custGeom>
                <a:avLst/>
                <a:gdLst>
                  <a:gd name="connsiteX0" fmla="*/ 0 w 1359043"/>
                  <a:gd name="connsiteY0" fmla="*/ 0 h 1813992"/>
                  <a:gd name="connsiteX1" fmla="*/ 1359043 w 1359043"/>
                  <a:gd name="connsiteY1" fmla="*/ 0 h 1813992"/>
                  <a:gd name="connsiteX2" fmla="*/ 1359043 w 1359043"/>
                  <a:gd name="connsiteY2" fmla="*/ 212596 h 1813992"/>
                  <a:gd name="connsiteX3" fmla="*/ 806822 w 1359043"/>
                  <a:gd name="connsiteY3" fmla="*/ 1813992 h 1813992"/>
                  <a:gd name="connsiteX4" fmla="*/ 1012 w 1359043"/>
                  <a:gd name="connsiteY4" fmla="*/ 289727 h 1813992"/>
                  <a:gd name="connsiteX5" fmla="*/ 0 w 1359043"/>
                  <a:gd name="connsiteY5" fmla="*/ 289727 h 1813992"/>
                  <a:gd name="connsiteX6" fmla="*/ 0 w 1359043"/>
                  <a:gd name="connsiteY6" fmla="*/ 288030 h 1813992"/>
                  <a:gd name="connsiteX7" fmla="*/ 0 w 1359043"/>
                  <a:gd name="connsiteY7" fmla="*/ 0 h 1813992"/>
                  <a:gd name="connsiteX0" fmla="*/ 0 w 1359043"/>
                  <a:gd name="connsiteY0" fmla="*/ 0 h 1820658"/>
                  <a:gd name="connsiteX1" fmla="*/ 1359043 w 1359043"/>
                  <a:gd name="connsiteY1" fmla="*/ 0 h 1820658"/>
                  <a:gd name="connsiteX2" fmla="*/ 1359043 w 1359043"/>
                  <a:gd name="connsiteY2" fmla="*/ 212596 h 1820658"/>
                  <a:gd name="connsiteX3" fmla="*/ 720119 w 1359043"/>
                  <a:gd name="connsiteY3" fmla="*/ 1820658 h 1820658"/>
                  <a:gd name="connsiteX4" fmla="*/ 1012 w 1359043"/>
                  <a:gd name="connsiteY4" fmla="*/ 289727 h 1820658"/>
                  <a:gd name="connsiteX5" fmla="*/ 0 w 1359043"/>
                  <a:gd name="connsiteY5" fmla="*/ 289727 h 1820658"/>
                  <a:gd name="connsiteX6" fmla="*/ 0 w 1359043"/>
                  <a:gd name="connsiteY6" fmla="*/ 288030 h 1820658"/>
                  <a:gd name="connsiteX7" fmla="*/ 0 w 1359043"/>
                  <a:gd name="connsiteY7" fmla="*/ 0 h 1820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9043" h="1820658">
                    <a:moveTo>
                      <a:pt x="0" y="0"/>
                    </a:moveTo>
                    <a:lnTo>
                      <a:pt x="1359043" y="0"/>
                    </a:lnTo>
                    <a:lnTo>
                      <a:pt x="1359043" y="212596"/>
                    </a:lnTo>
                    <a:lnTo>
                      <a:pt x="720119" y="1820658"/>
                    </a:lnTo>
                    <a:lnTo>
                      <a:pt x="1012" y="289727"/>
                    </a:lnTo>
                    <a:lnTo>
                      <a:pt x="0" y="289727"/>
                    </a:lnTo>
                    <a:lnTo>
                      <a:pt x="0" y="288030"/>
                    </a:lnTo>
                    <a:lnTo>
                      <a:pt x="0" y="0"/>
                    </a:lnTo>
                    <a:close/>
                  </a:path>
                </a:pathLst>
              </a:custGeom>
              <a:gradFill>
                <a:gsLst>
                  <a:gs pos="0">
                    <a:schemeClr val="accent2">
                      <a:lumMod val="50000"/>
                      <a:lumOff val="50000"/>
                    </a:schemeClr>
                  </a:gs>
                  <a:gs pos="100000">
                    <a:schemeClr val="accent2">
                      <a:lumMod val="50000"/>
                      <a:lumOff val="50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Rectangle 8"/>
              <p:cNvSpPr/>
              <p:nvPr/>
            </p:nvSpPr>
            <p:spPr>
              <a:xfrm>
                <a:off x="2810055" y="3399597"/>
                <a:ext cx="264192" cy="763141"/>
              </a:xfrm>
              <a:custGeom>
                <a:avLst/>
                <a:gdLst>
                  <a:gd name="connsiteX0" fmla="*/ 0 w 1345558"/>
                  <a:gd name="connsiteY0" fmla="*/ 0 h 1783227"/>
                  <a:gd name="connsiteX1" fmla="*/ 897414 w 1345558"/>
                  <a:gd name="connsiteY1" fmla="*/ 0 h 1783227"/>
                  <a:gd name="connsiteX2" fmla="*/ 901843 w 1345558"/>
                  <a:gd name="connsiteY2" fmla="*/ 212596 h 1783227"/>
                  <a:gd name="connsiteX3" fmla="*/ 1345558 w 1345558"/>
                  <a:gd name="connsiteY3" fmla="*/ 1783227 h 1783227"/>
                  <a:gd name="connsiteX4" fmla="*/ 1012 w 1345558"/>
                  <a:gd name="connsiteY4" fmla="*/ 289727 h 1783227"/>
                  <a:gd name="connsiteX5" fmla="*/ 0 w 1345558"/>
                  <a:gd name="connsiteY5" fmla="*/ 289727 h 1783227"/>
                  <a:gd name="connsiteX6" fmla="*/ 0 w 1345558"/>
                  <a:gd name="connsiteY6" fmla="*/ 288030 h 1783227"/>
                  <a:gd name="connsiteX7" fmla="*/ 0 w 1345558"/>
                  <a:gd name="connsiteY7" fmla="*/ 0 h 1783227"/>
                  <a:gd name="connsiteX0" fmla="*/ 0 w 1331023"/>
                  <a:gd name="connsiteY0" fmla="*/ 0 h 1763232"/>
                  <a:gd name="connsiteX1" fmla="*/ 897414 w 1331023"/>
                  <a:gd name="connsiteY1" fmla="*/ 0 h 1763232"/>
                  <a:gd name="connsiteX2" fmla="*/ 901843 w 1331023"/>
                  <a:gd name="connsiteY2" fmla="*/ 212596 h 1763232"/>
                  <a:gd name="connsiteX3" fmla="*/ 1331023 w 1331023"/>
                  <a:gd name="connsiteY3" fmla="*/ 1763232 h 1763232"/>
                  <a:gd name="connsiteX4" fmla="*/ 1012 w 1331023"/>
                  <a:gd name="connsiteY4" fmla="*/ 289727 h 1763232"/>
                  <a:gd name="connsiteX5" fmla="*/ 0 w 1331023"/>
                  <a:gd name="connsiteY5" fmla="*/ 289727 h 1763232"/>
                  <a:gd name="connsiteX6" fmla="*/ 0 w 1331023"/>
                  <a:gd name="connsiteY6" fmla="*/ 288030 h 1763232"/>
                  <a:gd name="connsiteX7" fmla="*/ 0 w 1331023"/>
                  <a:gd name="connsiteY7" fmla="*/ 0 h 1763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1023" h="1763232">
                    <a:moveTo>
                      <a:pt x="0" y="0"/>
                    </a:moveTo>
                    <a:lnTo>
                      <a:pt x="897414" y="0"/>
                    </a:lnTo>
                    <a:cubicBezTo>
                      <a:pt x="898890" y="70865"/>
                      <a:pt x="900367" y="141731"/>
                      <a:pt x="901843" y="212596"/>
                    </a:cubicBezTo>
                    <a:lnTo>
                      <a:pt x="1331023" y="1763232"/>
                    </a:lnTo>
                    <a:lnTo>
                      <a:pt x="1012" y="289727"/>
                    </a:lnTo>
                    <a:lnTo>
                      <a:pt x="0" y="289727"/>
                    </a:lnTo>
                    <a:lnTo>
                      <a:pt x="0" y="288030"/>
                    </a:lnTo>
                    <a:lnTo>
                      <a:pt x="0" y="0"/>
                    </a:lnTo>
                    <a:close/>
                  </a:path>
                </a:pathLst>
              </a:custGeom>
              <a:gradFill>
                <a:gsLst>
                  <a:gs pos="0">
                    <a:schemeClr val="accent2">
                      <a:lumMod val="30000"/>
                      <a:lumOff val="70000"/>
                    </a:schemeClr>
                  </a:gs>
                  <a:gs pos="100000">
                    <a:schemeClr val="accent2">
                      <a:lumMod val="30000"/>
                      <a:lumOff val="70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Rectangle 2"/>
              <p:cNvSpPr/>
              <p:nvPr/>
            </p:nvSpPr>
            <p:spPr>
              <a:xfrm>
                <a:off x="2811292" y="1677194"/>
                <a:ext cx="177768" cy="1815900"/>
              </a:xfrm>
              <a:custGeom>
                <a:avLst/>
                <a:gdLst/>
                <a:ahLst/>
                <a:cxnLst/>
                <a:rect l="l" t="t" r="r" b="b"/>
                <a:pathLst>
                  <a:path w="571061" h="4392488">
                    <a:moveTo>
                      <a:pt x="0" y="0"/>
                    </a:moveTo>
                    <a:lnTo>
                      <a:pt x="571061" y="0"/>
                    </a:lnTo>
                    <a:lnTo>
                      <a:pt x="571061" y="4392488"/>
                    </a:lnTo>
                    <a:lnTo>
                      <a:pt x="560315" y="4392488"/>
                    </a:lnTo>
                    <a:cubicBezTo>
                      <a:pt x="531263" y="4268191"/>
                      <a:pt x="419108" y="4176464"/>
                      <a:pt x="285530" y="4176464"/>
                    </a:cubicBezTo>
                    <a:cubicBezTo>
                      <a:pt x="151952" y="4176464"/>
                      <a:pt x="39798" y="4268191"/>
                      <a:pt x="10747" y="4392488"/>
                    </a:cubicBezTo>
                    <a:lnTo>
                      <a:pt x="0" y="4392488"/>
                    </a:lnTo>
                    <a:close/>
                  </a:path>
                </a:pathLst>
              </a:custGeom>
              <a:gradFill>
                <a:gsLst>
                  <a:gs pos="0">
                    <a:schemeClr val="accent1">
                      <a:lumMod val="30000"/>
                      <a:lumOff val="70000"/>
                    </a:schemeClr>
                  </a:gs>
                  <a:gs pos="100000">
                    <a:schemeClr val="accent1">
                      <a:lumMod val="30000"/>
                      <a:lumOff val="70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Rectangle 2"/>
              <p:cNvSpPr/>
              <p:nvPr/>
            </p:nvSpPr>
            <p:spPr>
              <a:xfrm>
                <a:off x="2987824" y="1677195"/>
                <a:ext cx="177768" cy="1815900"/>
              </a:xfrm>
              <a:custGeom>
                <a:avLst/>
                <a:gdLst/>
                <a:ahLst/>
                <a:cxnLst/>
                <a:rect l="l" t="t" r="r" b="b"/>
                <a:pathLst>
                  <a:path w="571061" h="4392488">
                    <a:moveTo>
                      <a:pt x="0" y="0"/>
                    </a:moveTo>
                    <a:lnTo>
                      <a:pt x="571061" y="0"/>
                    </a:lnTo>
                    <a:lnTo>
                      <a:pt x="571061" y="4392488"/>
                    </a:lnTo>
                    <a:lnTo>
                      <a:pt x="560315" y="4392488"/>
                    </a:lnTo>
                    <a:cubicBezTo>
                      <a:pt x="531263" y="4268191"/>
                      <a:pt x="419108" y="4176464"/>
                      <a:pt x="285530" y="4176464"/>
                    </a:cubicBezTo>
                    <a:cubicBezTo>
                      <a:pt x="151952" y="4176464"/>
                      <a:pt x="39798" y="4268191"/>
                      <a:pt x="10747" y="4392488"/>
                    </a:cubicBezTo>
                    <a:lnTo>
                      <a:pt x="0" y="4392488"/>
                    </a:lnTo>
                    <a:close/>
                  </a:path>
                </a:pathLst>
              </a:custGeom>
              <a:gradFill>
                <a:gsLst>
                  <a:gs pos="0">
                    <a:schemeClr val="accent1">
                      <a:lumMod val="50000"/>
                      <a:lumOff val="50000"/>
                    </a:schemeClr>
                  </a:gs>
                  <a:gs pos="100000">
                    <a:schemeClr val="accent1">
                      <a:lumMod val="50000"/>
                      <a:lumOff val="50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Rectangle 2"/>
              <p:cNvSpPr/>
              <p:nvPr/>
            </p:nvSpPr>
            <p:spPr>
              <a:xfrm>
                <a:off x="3165590" y="1677196"/>
                <a:ext cx="177768" cy="1815899"/>
              </a:xfrm>
              <a:custGeom>
                <a:avLst/>
                <a:gdLst/>
                <a:ahLst/>
                <a:cxnLst/>
                <a:rect l="l" t="t" r="r" b="b"/>
                <a:pathLst>
                  <a:path w="571061" h="4392488">
                    <a:moveTo>
                      <a:pt x="0" y="0"/>
                    </a:moveTo>
                    <a:lnTo>
                      <a:pt x="571061" y="0"/>
                    </a:lnTo>
                    <a:lnTo>
                      <a:pt x="571061" y="4392488"/>
                    </a:lnTo>
                    <a:lnTo>
                      <a:pt x="560315" y="4392488"/>
                    </a:lnTo>
                    <a:cubicBezTo>
                      <a:pt x="531263" y="4268191"/>
                      <a:pt x="419108" y="4176464"/>
                      <a:pt x="285530" y="4176464"/>
                    </a:cubicBezTo>
                    <a:cubicBezTo>
                      <a:pt x="151952" y="4176464"/>
                      <a:pt x="39798" y="4268191"/>
                      <a:pt x="10747" y="4392488"/>
                    </a:cubicBezTo>
                    <a:lnTo>
                      <a:pt x="0" y="43924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Isosceles Triangle 4"/>
              <p:cNvSpPr/>
              <p:nvPr/>
            </p:nvSpPr>
            <p:spPr>
              <a:xfrm rot="10800000">
                <a:off x="2987823" y="3961239"/>
                <a:ext cx="177768" cy="235517"/>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grpSp>
          <p:nvGrpSpPr>
            <p:cNvPr id="27" name="Group 26"/>
            <p:cNvGrpSpPr/>
            <p:nvPr/>
          </p:nvGrpSpPr>
          <p:grpSpPr>
            <a:xfrm>
              <a:off x="1359132" y="345882"/>
              <a:ext cx="1966239" cy="1811155"/>
              <a:chOff x="1888981" y="1110787"/>
              <a:chExt cx="2254374" cy="2076562"/>
            </a:xfrm>
          </p:grpSpPr>
          <p:sp>
            <p:nvSpPr>
              <p:cNvPr id="18" name="Teardrop 30"/>
              <p:cNvSpPr/>
              <p:nvPr/>
            </p:nvSpPr>
            <p:spPr>
              <a:xfrm rot="8100000">
                <a:off x="2322441" y="1563466"/>
                <a:ext cx="1333455" cy="1333457"/>
              </a:xfrm>
              <a:custGeom>
                <a:avLst/>
                <a:gdLst>
                  <a:gd name="connsiteX0" fmla="*/ 293361 w 2192670"/>
                  <a:gd name="connsiteY0" fmla="*/ 1899310 h 2192671"/>
                  <a:gd name="connsiteX1" fmla="*/ 0 w 2192670"/>
                  <a:gd name="connsiteY1" fmla="*/ 1191074 h 2192671"/>
                  <a:gd name="connsiteX2" fmla="*/ 1001597 w 2192670"/>
                  <a:gd name="connsiteY2" fmla="*/ 189477 h 2192671"/>
                  <a:gd name="connsiteX3" fmla="*/ 1341342 w 2192670"/>
                  <a:gd name="connsiteY3" fmla="*/ 189477 h 2192671"/>
                  <a:gd name="connsiteX4" fmla="*/ 1530818 w 2192670"/>
                  <a:gd name="connsiteY4" fmla="*/ 0 h 2192671"/>
                  <a:gd name="connsiteX5" fmla="*/ 1806586 w 2192670"/>
                  <a:gd name="connsiteY5" fmla="*/ 0 h 2192671"/>
                  <a:gd name="connsiteX6" fmla="*/ 1996062 w 2192670"/>
                  <a:gd name="connsiteY6" fmla="*/ 189477 h 2192671"/>
                  <a:gd name="connsiteX7" fmla="*/ 2003194 w 2192670"/>
                  <a:gd name="connsiteY7" fmla="*/ 189477 h 2192671"/>
                  <a:gd name="connsiteX8" fmla="*/ 2003194 w 2192670"/>
                  <a:gd name="connsiteY8" fmla="*/ 196609 h 2192671"/>
                  <a:gd name="connsiteX9" fmla="*/ 2192670 w 2192670"/>
                  <a:gd name="connsiteY9" fmla="*/ 386085 h 2192671"/>
                  <a:gd name="connsiteX10" fmla="*/ 2192670 w 2192670"/>
                  <a:gd name="connsiteY10" fmla="*/ 661852 h 2192671"/>
                  <a:gd name="connsiteX11" fmla="*/ 2003193 w 2192670"/>
                  <a:gd name="connsiteY11" fmla="*/ 851329 h 2192671"/>
                  <a:gd name="connsiteX12" fmla="*/ 2003194 w 2192670"/>
                  <a:gd name="connsiteY12" fmla="*/ 1191074 h 2192671"/>
                  <a:gd name="connsiteX13" fmla="*/ 1001597 w 2192670"/>
                  <a:gd name="connsiteY13" fmla="*/ 2192671 h 2192671"/>
                  <a:gd name="connsiteX14" fmla="*/ 293361 w 2192670"/>
                  <a:gd name="connsiteY14" fmla="*/ 1899310 h 219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192670" h="2192671">
                    <a:moveTo>
                      <a:pt x="293361" y="1899310"/>
                    </a:moveTo>
                    <a:cubicBezTo>
                      <a:pt x="112107" y="1718057"/>
                      <a:pt x="0" y="1467657"/>
                      <a:pt x="0" y="1191074"/>
                    </a:cubicBezTo>
                    <a:cubicBezTo>
                      <a:pt x="0" y="637907"/>
                      <a:pt x="448430" y="189477"/>
                      <a:pt x="1001597" y="189477"/>
                    </a:cubicBezTo>
                    <a:lnTo>
                      <a:pt x="1341342" y="189477"/>
                    </a:lnTo>
                    <a:lnTo>
                      <a:pt x="1530818" y="0"/>
                    </a:lnTo>
                    <a:cubicBezTo>
                      <a:pt x="1606970" y="-76151"/>
                      <a:pt x="1730435" y="-76151"/>
                      <a:pt x="1806586" y="0"/>
                    </a:cubicBezTo>
                    <a:lnTo>
                      <a:pt x="1996062" y="189477"/>
                    </a:lnTo>
                    <a:lnTo>
                      <a:pt x="2003194" y="189477"/>
                    </a:lnTo>
                    <a:lnTo>
                      <a:pt x="2003194" y="196609"/>
                    </a:lnTo>
                    <a:lnTo>
                      <a:pt x="2192670" y="386085"/>
                    </a:lnTo>
                    <a:cubicBezTo>
                      <a:pt x="2268822" y="462236"/>
                      <a:pt x="2268822" y="585701"/>
                      <a:pt x="2192670" y="661852"/>
                    </a:cubicBezTo>
                    <a:lnTo>
                      <a:pt x="2003193" y="851329"/>
                    </a:lnTo>
                    <a:cubicBezTo>
                      <a:pt x="2003193" y="964577"/>
                      <a:pt x="2003194" y="1077826"/>
                      <a:pt x="2003194" y="1191074"/>
                    </a:cubicBezTo>
                    <a:cubicBezTo>
                      <a:pt x="2003194" y="1744241"/>
                      <a:pt x="1554764" y="2192671"/>
                      <a:pt x="1001597" y="2192671"/>
                    </a:cubicBezTo>
                    <a:cubicBezTo>
                      <a:pt x="725014" y="2192671"/>
                      <a:pt x="474614" y="2080563"/>
                      <a:pt x="293361" y="1899310"/>
                    </a:cubicBezTo>
                    <a:close/>
                  </a:path>
                </a:pathLst>
              </a:custGeom>
              <a:solidFill>
                <a:schemeClr val="bg1"/>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 name="Trapezoid 24"/>
              <p:cNvSpPr/>
              <p:nvPr/>
            </p:nvSpPr>
            <p:spPr>
              <a:xfrm rot="10800000">
                <a:off x="2751763" y="2230194"/>
                <a:ext cx="457200" cy="783671"/>
              </a:xfrm>
              <a:prstGeom prst="trapezoid">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9" name="Rounded Rectangle 18"/>
              <p:cNvSpPr/>
              <p:nvPr/>
            </p:nvSpPr>
            <p:spPr>
              <a:xfrm rot="2700000">
                <a:off x="3710962" y="1407964"/>
                <a:ext cx="119821" cy="29955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0" name="Rounded Rectangle 19"/>
              <p:cNvSpPr/>
              <p:nvPr/>
            </p:nvSpPr>
            <p:spPr>
              <a:xfrm rot="18900000" flipH="1">
                <a:off x="2156327" y="1407964"/>
                <a:ext cx="119821" cy="29955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1" name="Rounded Rectangle 20"/>
              <p:cNvSpPr/>
              <p:nvPr/>
            </p:nvSpPr>
            <p:spPr>
              <a:xfrm>
                <a:off x="2935970" y="1110787"/>
                <a:ext cx="119821" cy="29955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2" name="Rounded Rectangle 21"/>
              <p:cNvSpPr/>
              <p:nvPr/>
            </p:nvSpPr>
            <p:spPr>
              <a:xfrm rot="5400000">
                <a:off x="3933668" y="1996109"/>
                <a:ext cx="119821" cy="29955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3" name="Rounded Rectangle 22"/>
              <p:cNvSpPr/>
              <p:nvPr/>
            </p:nvSpPr>
            <p:spPr>
              <a:xfrm rot="16200000" flipH="1">
                <a:off x="1978847" y="1919902"/>
                <a:ext cx="119821" cy="29955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6" name="Rounded Rectangle 25"/>
              <p:cNvSpPr/>
              <p:nvPr/>
            </p:nvSpPr>
            <p:spPr>
              <a:xfrm>
                <a:off x="2692290" y="3074683"/>
                <a:ext cx="612000" cy="11266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8" name="Rounded Rectangle 27"/>
              <p:cNvSpPr/>
              <p:nvPr/>
            </p:nvSpPr>
            <p:spPr>
              <a:xfrm>
                <a:off x="2833284" y="2139702"/>
                <a:ext cx="71867" cy="17966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9" name="Rounded Rectangle 28"/>
              <p:cNvSpPr/>
              <p:nvPr/>
            </p:nvSpPr>
            <p:spPr>
              <a:xfrm>
                <a:off x="2957504" y="2139702"/>
                <a:ext cx="71867" cy="17966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0" name="Rounded Rectangle 29"/>
              <p:cNvSpPr/>
              <p:nvPr/>
            </p:nvSpPr>
            <p:spPr>
              <a:xfrm>
                <a:off x="3081724" y="2139702"/>
                <a:ext cx="71867" cy="17966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sp>
        <p:nvSpPr>
          <p:cNvPr id="13313" name="Freeform 13312"/>
          <p:cNvSpPr/>
          <p:nvPr/>
        </p:nvSpPr>
        <p:spPr>
          <a:xfrm>
            <a:off x="-15861" y="2530131"/>
            <a:ext cx="3091680" cy="1938501"/>
          </a:xfrm>
          <a:custGeom>
            <a:avLst/>
            <a:gdLst>
              <a:gd name="connsiteX0" fmla="*/ 2514265 w 2896332"/>
              <a:gd name="connsiteY0" fmla="*/ 466772 h 1875813"/>
              <a:gd name="connsiteX1" fmla="*/ 2655476 w 2896332"/>
              <a:gd name="connsiteY1" fmla="*/ 584615 h 1875813"/>
              <a:gd name="connsiteX2" fmla="*/ 2828170 w 2896332"/>
              <a:gd name="connsiteY2" fmla="*/ 1010501 h 1875813"/>
              <a:gd name="connsiteX3" fmla="*/ 2883834 w 2896332"/>
              <a:gd name="connsiteY3" fmla="*/ 1308835 h 1875813"/>
              <a:gd name="connsiteX4" fmla="*/ 2799743 w 2896332"/>
              <a:gd name="connsiteY4" fmla="*/ 1672098 h 1875813"/>
              <a:gd name="connsiteX5" fmla="*/ 2521033 w 2896332"/>
              <a:gd name="connsiteY5" fmla="*/ 1160421 h 1875813"/>
              <a:gd name="connsiteX6" fmla="*/ 2514265 w 2896332"/>
              <a:gd name="connsiteY6" fmla="*/ 466772 h 1875813"/>
              <a:gd name="connsiteX7" fmla="*/ 1898646 w 2896332"/>
              <a:gd name="connsiteY7" fmla="*/ 46 h 1875813"/>
              <a:gd name="connsiteX8" fmla="*/ 1969811 w 2896332"/>
              <a:gd name="connsiteY8" fmla="*/ 83938 h 1875813"/>
              <a:gd name="connsiteX9" fmla="*/ 1970003 w 2896332"/>
              <a:gd name="connsiteY9" fmla="*/ 120627 h 1875813"/>
              <a:gd name="connsiteX10" fmla="*/ 1962950 w 2896332"/>
              <a:gd name="connsiteY10" fmla="*/ 120627 h 1875813"/>
              <a:gd name="connsiteX11" fmla="*/ 1906617 w 2896332"/>
              <a:gd name="connsiteY11" fmla="*/ 176960 h 1875813"/>
              <a:gd name="connsiteX12" fmla="*/ 1962950 w 2896332"/>
              <a:gd name="connsiteY12" fmla="*/ 233293 h 1875813"/>
              <a:gd name="connsiteX13" fmla="*/ 1970591 w 2896332"/>
              <a:gd name="connsiteY13" fmla="*/ 233293 h 1875813"/>
              <a:gd name="connsiteX14" fmla="*/ 1973469 w 2896332"/>
              <a:gd name="connsiteY14" fmla="*/ 784519 h 1875813"/>
              <a:gd name="connsiteX15" fmla="*/ 1866010 w 2896332"/>
              <a:gd name="connsiteY15" fmla="*/ 878218 h 1875813"/>
              <a:gd name="connsiteX16" fmla="*/ 2733769 w 2896332"/>
              <a:gd name="connsiteY16" fmla="*/ 1387129 h 1875813"/>
              <a:gd name="connsiteX17" fmla="*/ 2694623 w 2896332"/>
              <a:gd name="connsiteY17" fmla="*/ 1674208 h 1875813"/>
              <a:gd name="connsiteX18" fmla="*/ 2394496 w 2896332"/>
              <a:gd name="connsiteY18" fmla="*/ 1654634 h 1875813"/>
              <a:gd name="connsiteX19" fmla="*/ 2069239 w 2896332"/>
              <a:gd name="connsiteY19" fmla="*/ 1875813 h 1875813"/>
              <a:gd name="connsiteX20" fmla="*/ 2023060 w 2896332"/>
              <a:gd name="connsiteY20" fmla="*/ 1634793 h 1875813"/>
              <a:gd name="connsiteX21" fmla="*/ 1739085 w 2896332"/>
              <a:gd name="connsiteY21" fmla="*/ 1871397 h 1875813"/>
              <a:gd name="connsiteX22" fmla="*/ 1648664 w 2896332"/>
              <a:gd name="connsiteY22" fmla="*/ 1582137 h 1875813"/>
              <a:gd name="connsiteX23" fmla="*/ 1376671 w 2896332"/>
              <a:gd name="connsiteY23" fmla="*/ 1700306 h 1875813"/>
              <a:gd name="connsiteX24" fmla="*/ 1415819 w 2896332"/>
              <a:gd name="connsiteY24" fmla="*/ 1334933 h 1875813"/>
              <a:gd name="connsiteX25" fmla="*/ 665501 w 2896332"/>
              <a:gd name="connsiteY25" fmla="*/ 1276212 h 1875813"/>
              <a:gd name="connsiteX26" fmla="*/ 0 w 2896332"/>
              <a:gd name="connsiteY26" fmla="*/ 1126148 h 1875813"/>
              <a:gd name="connsiteX27" fmla="*/ 13050 w 2896332"/>
              <a:gd name="connsiteY27" fmla="*/ 284488 h 1875813"/>
              <a:gd name="connsiteX28" fmla="*/ 1898646 w 2896332"/>
              <a:gd name="connsiteY28" fmla="*/ 46 h 1875813"/>
              <a:gd name="connsiteX0" fmla="*/ 2514265 w 2896332"/>
              <a:gd name="connsiteY0" fmla="*/ 466772 h 1875813"/>
              <a:gd name="connsiteX1" fmla="*/ 2655476 w 2896332"/>
              <a:gd name="connsiteY1" fmla="*/ 584615 h 1875813"/>
              <a:gd name="connsiteX2" fmla="*/ 2828170 w 2896332"/>
              <a:gd name="connsiteY2" fmla="*/ 1010501 h 1875813"/>
              <a:gd name="connsiteX3" fmla="*/ 2883834 w 2896332"/>
              <a:gd name="connsiteY3" fmla="*/ 1308835 h 1875813"/>
              <a:gd name="connsiteX4" fmla="*/ 2799743 w 2896332"/>
              <a:gd name="connsiteY4" fmla="*/ 1672098 h 1875813"/>
              <a:gd name="connsiteX5" fmla="*/ 2521033 w 2896332"/>
              <a:gd name="connsiteY5" fmla="*/ 1160421 h 1875813"/>
              <a:gd name="connsiteX6" fmla="*/ 2514265 w 2896332"/>
              <a:gd name="connsiteY6" fmla="*/ 466772 h 1875813"/>
              <a:gd name="connsiteX7" fmla="*/ 1898646 w 2896332"/>
              <a:gd name="connsiteY7" fmla="*/ 46 h 1875813"/>
              <a:gd name="connsiteX8" fmla="*/ 1969811 w 2896332"/>
              <a:gd name="connsiteY8" fmla="*/ 83938 h 1875813"/>
              <a:gd name="connsiteX9" fmla="*/ 1970003 w 2896332"/>
              <a:gd name="connsiteY9" fmla="*/ 120627 h 1875813"/>
              <a:gd name="connsiteX10" fmla="*/ 1962950 w 2896332"/>
              <a:gd name="connsiteY10" fmla="*/ 120627 h 1875813"/>
              <a:gd name="connsiteX11" fmla="*/ 1906617 w 2896332"/>
              <a:gd name="connsiteY11" fmla="*/ 176960 h 1875813"/>
              <a:gd name="connsiteX12" fmla="*/ 1962950 w 2896332"/>
              <a:gd name="connsiteY12" fmla="*/ 233293 h 1875813"/>
              <a:gd name="connsiteX13" fmla="*/ 1970591 w 2896332"/>
              <a:gd name="connsiteY13" fmla="*/ 233293 h 1875813"/>
              <a:gd name="connsiteX14" fmla="*/ 1973469 w 2896332"/>
              <a:gd name="connsiteY14" fmla="*/ 784519 h 1875813"/>
              <a:gd name="connsiteX15" fmla="*/ 1866010 w 2896332"/>
              <a:gd name="connsiteY15" fmla="*/ 878218 h 1875813"/>
              <a:gd name="connsiteX16" fmla="*/ 2733769 w 2896332"/>
              <a:gd name="connsiteY16" fmla="*/ 1387129 h 1875813"/>
              <a:gd name="connsiteX17" fmla="*/ 2694623 w 2896332"/>
              <a:gd name="connsiteY17" fmla="*/ 1674208 h 1875813"/>
              <a:gd name="connsiteX18" fmla="*/ 2394496 w 2896332"/>
              <a:gd name="connsiteY18" fmla="*/ 1654634 h 1875813"/>
              <a:gd name="connsiteX19" fmla="*/ 2069239 w 2896332"/>
              <a:gd name="connsiteY19" fmla="*/ 1875813 h 1875813"/>
              <a:gd name="connsiteX20" fmla="*/ 2023060 w 2896332"/>
              <a:gd name="connsiteY20" fmla="*/ 1634793 h 1875813"/>
              <a:gd name="connsiteX21" fmla="*/ 1739085 w 2896332"/>
              <a:gd name="connsiteY21" fmla="*/ 1871397 h 1875813"/>
              <a:gd name="connsiteX22" fmla="*/ 1648664 w 2896332"/>
              <a:gd name="connsiteY22" fmla="*/ 1582137 h 1875813"/>
              <a:gd name="connsiteX23" fmla="*/ 1376671 w 2896332"/>
              <a:gd name="connsiteY23" fmla="*/ 1700306 h 1875813"/>
              <a:gd name="connsiteX24" fmla="*/ 1415819 w 2896332"/>
              <a:gd name="connsiteY24" fmla="*/ 1334933 h 1875813"/>
              <a:gd name="connsiteX25" fmla="*/ 665501 w 2896332"/>
              <a:gd name="connsiteY25" fmla="*/ 1276212 h 1875813"/>
              <a:gd name="connsiteX26" fmla="*/ 0 w 2896332"/>
              <a:gd name="connsiteY26" fmla="*/ 1126148 h 1875813"/>
              <a:gd name="connsiteX27" fmla="*/ 13050 w 2896332"/>
              <a:gd name="connsiteY27" fmla="*/ 284488 h 1875813"/>
              <a:gd name="connsiteX28" fmla="*/ 1898646 w 2896332"/>
              <a:gd name="connsiteY28" fmla="*/ 46 h 1875813"/>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69811 w 2896332"/>
              <a:gd name="connsiteY8" fmla="*/ 83938 h 1871397"/>
              <a:gd name="connsiteX9" fmla="*/ 1970003 w 2896332"/>
              <a:gd name="connsiteY9" fmla="*/ 120627 h 1871397"/>
              <a:gd name="connsiteX10" fmla="*/ 1962950 w 2896332"/>
              <a:gd name="connsiteY10" fmla="*/ 120627 h 1871397"/>
              <a:gd name="connsiteX11" fmla="*/ 1906617 w 2896332"/>
              <a:gd name="connsiteY11" fmla="*/ 176960 h 1871397"/>
              <a:gd name="connsiteX12" fmla="*/ 1962950 w 2896332"/>
              <a:gd name="connsiteY12" fmla="*/ 233293 h 1871397"/>
              <a:gd name="connsiteX13" fmla="*/ 1970591 w 2896332"/>
              <a:gd name="connsiteY13" fmla="*/ 233293 h 1871397"/>
              <a:gd name="connsiteX14" fmla="*/ 1973469 w 2896332"/>
              <a:gd name="connsiteY14" fmla="*/ 784519 h 1871397"/>
              <a:gd name="connsiteX15" fmla="*/ 1866010 w 2896332"/>
              <a:gd name="connsiteY15" fmla="*/ 878218 h 1871397"/>
              <a:gd name="connsiteX16" fmla="*/ 2733769 w 2896332"/>
              <a:gd name="connsiteY16" fmla="*/ 1387129 h 1871397"/>
              <a:gd name="connsiteX17" fmla="*/ 2694623 w 2896332"/>
              <a:gd name="connsiteY17" fmla="*/ 1674208 h 1871397"/>
              <a:gd name="connsiteX18" fmla="*/ 2394496 w 2896332"/>
              <a:gd name="connsiteY18" fmla="*/ 1654634 h 1871397"/>
              <a:gd name="connsiteX19" fmla="*/ 2023060 w 2896332"/>
              <a:gd name="connsiteY19" fmla="*/ 1634793 h 1871397"/>
              <a:gd name="connsiteX20" fmla="*/ 1739085 w 2896332"/>
              <a:gd name="connsiteY20" fmla="*/ 1871397 h 1871397"/>
              <a:gd name="connsiteX21" fmla="*/ 1648664 w 2896332"/>
              <a:gd name="connsiteY21" fmla="*/ 1582137 h 1871397"/>
              <a:gd name="connsiteX22" fmla="*/ 1376671 w 2896332"/>
              <a:gd name="connsiteY22" fmla="*/ 1700306 h 1871397"/>
              <a:gd name="connsiteX23" fmla="*/ 1415819 w 2896332"/>
              <a:gd name="connsiteY23" fmla="*/ 1334933 h 1871397"/>
              <a:gd name="connsiteX24" fmla="*/ 665501 w 2896332"/>
              <a:gd name="connsiteY24" fmla="*/ 1276212 h 1871397"/>
              <a:gd name="connsiteX25" fmla="*/ 0 w 2896332"/>
              <a:gd name="connsiteY25" fmla="*/ 1126148 h 1871397"/>
              <a:gd name="connsiteX26" fmla="*/ 13050 w 2896332"/>
              <a:gd name="connsiteY26" fmla="*/ 284488 h 1871397"/>
              <a:gd name="connsiteX27" fmla="*/ 1898646 w 2896332"/>
              <a:gd name="connsiteY27"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69811 w 2896332"/>
              <a:gd name="connsiteY8" fmla="*/ 83938 h 1871397"/>
              <a:gd name="connsiteX9" fmla="*/ 1970003 w 2896332"/>
              <a:gd name="connsiteY9" fmla="*/ 120627 h 1871397"/>
              <a:gd name="connsiteX10" fmla="*/ 1962950 w 2896332"/>
              <a:gd name="connsiteY10" fmla="*/ 120627 h 1871397"/>
              <a:gd name="connsiteX11" fmla="*/ 1906617 w 2896332"/>
              <a:gd name="connsiteY11" fmla="*/ 176960 h 1871397"/>
              <a:gd name="connsiteX12" fmla="*/ 1962950 w 2896332"/>
              <a:gd name="connsiteY12" fmla="*/ 233293 h 1871397"/>
              <a:gd name="connsiteX13" fmla="*/ 1962971 w 2896332"/>
              <a:gd name="connsiteY13" fmla="*/ 267583 h 1871397"/>
              <a:gd name="connsiteX14" fmla="*/ 1973469 w 2896332"/>
              <a:gd name="connsiteY14" fmla="*/ 784519 h 1871397"/>
              <a:gd name="connsiteX15" fmla="*/ 1866010 w 2896332"/>
              <a:gd name="connsiteY15" fmla="*/ 878218 h 1871397"/>
              <a:gd name="connsiteX16" fmla="*/ 2733769 w 2896332"/>
              <a:gd name="connsiteY16" fmla="*/ 1387129 h 1871397"/>
              <a:gd name="connsiteX17" fmla="*/ 2694623 w 2896332"/>
              <a:gd name="connsiteY17" fmla="*/ 1674208 h 1871397"/>
              <a:gd name="connsiteX18" fmla="*/ 2394496 w 2896332"/>
              <a:gd name="connsiteY18" fmla="*/ 1654634 h 1871397"/>
              <a:gd name="connsiteX19" fmla="*/ 2023060 w 2896332"/>
              <a:gd name="connsiteY19" fmla="*/ 1634793 h 1871397"/>
              <a:gd name="connsiteX20" fmla="*/ 1739085 w 2896332"/>
              <a:gd name="connsiteY20" fmla="*/ 1871397 h 1871397"/>
              <a:gd name="connsiteX21" fmla="*/ 1648664 w 2896332"/>
              <a:gd name="connsiteY21" fmla="*/ 1582137 h 1871397"/>
              <a:gd name="connsiteX22" fmla="*/ 1376671 w 2896332"/>
              <a:gd name="connsiteY22" fmla="*/ 1700306 h 1871397"/>
              <a:gd name="connsiteX23" fmla="*/ 1415819 w 2896332"/>
              <a:gd name="connsiteY23" fmla="*/ 1334933 h 1871397"/>
              <a:gd name="connsiteX24" fmla="*/ 665501 w 2896332"/>
              <a:gd name="connsiteY24" fmla="*/ 1276212 h 1871397"/>
              <a:gd name="connsiteX25" fmla="*/ 0 w 2896332"/>
              <a:gd name="connsiteY25" fmla="*/ 1126148 h 1871397"/>
              <a:gd name="connsiteX26" fmla="*/ 13050 w 2896332"/>
              <a:gd name="connsiteY26" fmla="*/ 284488 h 1871397"/>
              <a:gd name="connsiteX27" fmla="*/ 1898646 w 2896332"/>
              <a:gd name="connsiteY27"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69811 w 2896332"/>
              <a:gd name="connsiteY8" fmla="*/ 83938 h 1871397"/>
              <a:gd name="connsiteX9" fmla="*/ 1970003 w 2896332"/>
              <a:gd name="connsiteY9" fmla="*/ 120627 h 1871397"/>
              <a:gd name="connsiteX10" fmla="*/ 1962950 w 2896332"/>
              <a:gd name="connsiteY10" fmla="*/ 120627 h 1871397"/>
              <a:gd name="connsiteX11" fmla="*/ 1906617 w 2896332"/>
              <a:gd name="connsiteY11" fmla="*/ 176960 h 1871397"/>
              <a:gd name="connsiteX12" fmla="*/ 1962971 w 2896332"/>
              <a:gd name="connsiteY12" fmla="*/ 267583 h 1871397"/>
              <a:gd name="connsiteX13" fmla="*/ 1973469 w 2896332"/>
              <a:gd name="connsiteY13" fmla="*/ 784519 h 1871397"/>
              <a:gd name="connsiteX14" fmla="*/ 1866010 w 2896332"/>
              <a:gd name="connsiteY14" fmla="*/ 878218 h 1871397"/>
              <a:gd name="connsiteX15" fmla="*/ 2733769 w 2896332"/>
              <a:gd name="connsiteY15" fmla="*/ 1387129 h 1871397"/>
              <a:gd name="connsiteX16" fmla="*/ 2694623 w 2896332"/>
              <a:gd name="connsiteY16" fmla="*/ 1674208 h 1871397"/>
              <a:gd name="connsiteX17" fmla="*/ 2394496 w 2896332"/>
              <a:gd name="connsiteY17" fmla="*/ 1654634 h 1871397"/>
              <a:gd name="connsiteX18" fmla="*/ 2023060 w 2896332"/>
              <a:gd name="connsiteY18" fmla="*/ 1634793 h 1871397"/>
              <a:gd name="connsiteX19" fmla="*/ 1739085 w 2896332"/>
              <a:gd name="connsiteY19" fmla="*/ 1871397 h 1871397"/>
              <a:gd name="connsiteX20" fmla="*/ 1648664 w 2896332"/>
              <a:gd name="connsiteY20" fmla="*/ 1582137 h 1871397"/>
              <a:gd name="connsiteX21" fmla="*/ 1376671 w 2896332"/>
              <a:gd name="connsiteY21" fmla="*/ 1700306 h 1871397"/>
              <a:gd name="connsiteX22" fmla="*/ 1415819 w 2896332"/>
              <a:gd name="connsiteY22" fmla="*/ 1334933 h 1871397"/>
              <a:gd name="connsiteX23" fmla="*/ 665501 w 2896332"/>
              <a:gd name="connsiteY23" fmla="*/ 1276212 h 1871397"/>
              <a:gd name="connsiteX24" fmla="*/ 0 w 2896332"/>
              <a:gd name="connsiteY24" fmla="*/ 1126148 h 1871397"/>
              <a:gd name="connsiteX25" fmla="*/ 13050 w 2896332"/>
              <a:gd name="connsiteY25" fmla="*/ 284488 h 1871397"/>
              <a:gd name="connsiteX26" fmla="*/ 1898646 w 2896332"/>
              <a:gd name="connsiteY26"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69811 w 2896332"/>
              <a:gd name="connsiteY8" fmla="*/ 83938 h 1871397"/>
              <a:gd name="connsiteX9" fmla="*/ 1970003 w 2896332"/>
              <a:gd name="connsiteY9" fmla="*/ 120627 h 1871397"/>
              <a:gd name="connsiteX10" fmla="*/ 1962950 w 2896332"/>
              <a:gd name="connsiteY10" fmla="*/ 120627 h 1871397"/>
              <a:gd name="connsiteX11" fmla="*/ 1906617 w 2896332"/>
              <a:gd name="connsiteY11" fmla="*/ 176960 h 1871397"/>
              <a:gd name="connsiteX12" fmla="*/ 1962971 w 2896332"/>
              <a:gd name="connsiteY12" fmla="*/ 267583 h 1871397"/>
              <a:gd name="connsiteX13" fmla="*/ 1973469 w 2896332"/>
              <a:gd name="connsiteY13" fmla="*/ 784519 h 1871397"/>
              <a:gd name="connsiteX14" fmla="*/ 1866010 w 2896332"/>
              <a:gd name="connsiteY14" fmla="*/ 878218 h 1871397"/>
              <a:gd name="connsiteX15" fmla="*/ 2733769 w 2896332"/>
              <a:gd name="connsiteY15" fmla="*/ 1387129 h 1871397"/>
              <a:gd name="connsiteX16" fmla="*/ 2694623 w 2896332"/>
              <a:gd name="connsiteY16" fmla="*/ 1674208 h 1871397"/>
              <a:gd name="connsiteX17" fmla="*/ 2394496 w 2896332"/>
              <a:gd name="connsiteY17" fmla="*/ 1654634 h 1871397"/>
              <a:gd name="connsiteX18" fmla="*/ 2023060 w 2896332"/>
              <a:gd name="connsiteY18" fmla="*/ 1634793 h 1871397"/>
              <a:gd name="connsiteX19" fmla="*/ 1739085 w 2896332"/>
              <a:gd name="connsiteY19" fmla="*/ 1871397 h 1871397"/>
              <a:gd name="connsiteX20" fmla="*/ 1648664 w 2896332"/>
              <a:gd name="connsiteY20" fmla="*/ 1582137 h 1871397"/>
              <a:gd name="connsiteX21" fmla="*/ 1376671 w 2896332"/>
              <a:gd name="connsiteY21" fmla="*/ 1700306 h 1871397"/>
              <a:gd name="connsiteX22" fmla="*/ 1415819 w 2896332"/>
              <a:gd name="connsiteY22" fmla="*/ 1334933 h 1871397"/>
              <a:gd name="connsiteX23" fmla="*/ 665501 w 2896332"/>
              <a:gd name="connsiteY23" fmla="*/ 1276212 h 1871397"/>
              <a:gd name="connsiteX24" fmla="*/ 0 w 2896332"/>
              <a:gd name="connsiteY24" fmla="*/ 1126148 h 1871397"/>
              <a:gd name="connsiteX25" fmla="*/ 13050 w 2896332"/>
              <a:gd name="connsiteY25" fmla="*/ 284488 h 1871397"/>
              <a:gd name="connsiteX26" fmla="*/ 1898646 w 2896332"/>
              <a:gd name="connsiteY26"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69811 w 2896332"/>
              <a:gd name="connsiteY8" fmla="*/ 83938 h 1871397"/>
              <a:gd name="connsiteX9" fmla="*/ 1970003 w 2896332"/>
              <a:gd name="connsiteY9" fmla="*/ 120627 h 1871397"/>
              <a:gd name="connsiteX10" fmla="*/ 1906617 w 2896332"/>
              <a:gd name="connsiteY10" fmla="*/ 176960 h 1871397"/>
              <a:gd name="connsiteX11" fmla="*/ 1962971 w 2896332"/>
              <a:gd name="connsiteY11" fmla="*/ 267583 h 1871397"/>
              <a:gd name="connsiteX12" fmla="*/ 1973469 w 2896332"/>
              <a:gd name="connsiteY12" fmla="*/ 784519 h 1871397"/>
              <a:gd name="connsiteX13" fmla="*/ 1866010 w 2896332"/>
              <a:gd name="connsiteY13" fmla="*/ 878218 h 1871397"/>
              <a:gd name="connsiteX14" fmla="*/ 2733769 w 2896332"/>
              <a:gd name="connsiteY14" fmla="*/ 1387129 h 1871397"/>
              <a:gd name="connsiteX15" fmla="*/ 2694623 w 2896332"/>
              <a:gd name="connsiteY15" fmla="*/ 1674208 h 1871397"/>
              <a:gd name="connsiteX16" fmla="*/ 2394496 w 2896332"/>
              <a:gd name="connsiteY16" fmla="*/ 1654634 h 1871397"/>
              <a:gd name="connsiteX17" fmla="*/ 2023060 w 2896332"/>
              <a:gd name="connsiteY17" fmla="*/ 1634793 h 1871397"/>
              <a:gd name="connsiteX18" fmla="*/ 1739085 w 2896332"/>
              <a:gd name="connsiteY18" fmla="*/ 1871397 h 1871397"/>
              <a:gd name="connsiteX19" fmla="*/ 1648664 w 2896332"/>
              <a:gd name="connsiteY19" fmla="*/ 1582137 h 1871397"/>
              <a:gd name="connsiteX20" fmla="*/ 1376671 w 2896332"/>
              <a:gd name="connsiteY20" fmla="*/ 1700306 h 1871397"/>
              <a:gd name="connsiteX21" fmla="*/ 1415819 w 2896332"/>
              <a:gd name="connsiteY21" fmla="*/ 1334933 h 1871397"/>
              <a:gd name="connsiteX22" fmla="*/ 665501 w 2896332"/>
              <a:gd name="connsiteY22" fmla="*/ 1276212 h 1871397"/>
              <a:gd name="connsiteX23" fmla="*/ 0 w 2896332"/>
              <a:gd name="connsiteY23" fmla="*/ 1126148 h 1871397"/>
              <a:gd name="connsiteX24" fmla="*/ 13050 w 2896332"/>
              <a:gd name="connsiteY24" fmla="*/ 284488 h 1871397"/>
              <a:gd name="connsiteX25" fmla="*/ 1898646 w 2896332"/>
              <a:gd name="connsiteY25"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69811 w 2896332"/>
              <a:gd name="connsiteY8" fmla="*/ 83938 h 1871397"/>
              <a:gd name="connsiteX9" fmla="*/ 1906617 w 2896332"/>
              <a:gd name="connsiteY9" fmla="*/ 176960 h 1871397"/>
              <a:gd name="connsiteX10" fmla="*/ 1962971 w 2896332"/>
              <a:gd name="connsiteY10" fmla="*/ 267583 h 1871397"/>
              <a:gd name="connsiteX11" fmla="*/ 1973469 w 2896332"/>
              <a:gd name="connsiteY11" fmla="*/ 784519 h 1871397"/>
              <a:gd name="connsiteX12" fmla="*/ 1866010 w 2896332"/>
              <a:gd name="connsiteY12" fmla="*/ 878218 h 1871397"/>
              <a:gd name="connsiteX13" fmla="*/ 2733769 w 2896332"/>
              <a:gd name="connsiteY13" fmla="*/ 1387129 h 1871397"/>
              <a:gd name="connsiteX14" fmla="*/ 2694623 w 2896332"/>
              <a:gd name="connsiteY14" fmla="*/ 1674208 h 1871397"/>
              <a:gd name="connsiteX15" fmla="*/ 2394496 w 2896332"/>
              <a:gd name="connsiteY15" fmla="*/ 1654634 h 1871397"/>
              <a:gd name="connsiteX16" fmla="*/ 2023060 w 2896332"/>
              <a:gd name="connsiteY16" fmla="*/ 1634793 h 1871397"/>
              <a:gd name="connsiteX17" fmla="*/ 1739085 w 2896332"/>
              <a:gd name="connsiteY17" fmla="*/ 1871397 h 1871397"/>
              <a:gd name="connsiteX18" fmla="*/ 1648664 w 2896332"/>
              <a:gd name="connsiteY18" fmla="*/ 1582137 h 1871397"/>
              <a:gd name="connsiteX19" fmla="*/ 1376671 w 2896332"/>
              <a:gd name="connsiteY19" fmla="*/ 1700306 h 1871397"/>
              <a:gd name="connsiteX20" fmla="*/ 1415819 w 2896332"/>
              <a:gd name="connsiteY20" fmla="*/ 1334933 h 1871397"/>
              <a:gd name="connsiteX21" fmla="*/ 665501 w 2896332"/>
              <a:gd name="connsiteY21" fmla="*/ 1276212 h 1871397"/>
              <a:gd name="connsiteX22" fmla="*/ 0 w 2896332"/>
              <a:gd name="connsiteY22" fmla="*/ 1126148 h 1871397"/>
              <a:gd name="connsiteX23" fmla="*/ 13050 w 2896332"/>
              <a:gd name="connsiteY23" fmla="*/ 284488 h 1871397"/>
              <a:gd name="connsiteX24" fmla="*/ 1898646 w 2896332"/>
              <a:gd name="connsiteY24"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69811 w 2896332"/>
              <a:gd name="connsiteY8" fmla="*/ 83938 h 1871397"/>
              <a:gd name="connsiteX9" fmla="*/ 1906617 w 2896332"/>
              <a:gd name="connsiteY9" fmla="*/ 176960 h 1871397"/>
              <a:gd name="connsiteX10" fmla="*/ 1962971 w 2896332"/>
              <a:gd name="connsiteY10" fmla="*/ 267583 h 1871397"/>
              <a:gd name="connsiteX11" fmla="*/ 1973469 w 2896332"/>
              <a:gd name="connsiteY11" fmla="*/ 784519 h 1871397"/>
              <a:gd name="connsiteX12" fmla="*/ 1866010 w 2896332"/>
              <a:gd name="connsiteY12" fmla="*/ 878218 h 1871397"/>
              <a:gd name="connsiteX13" fmla="*/ 2733769 w 2896332"/>
              <a:gd name="connsiteY13" fmla="*/ 1387129 h 1871397"/>
              <a:gd name="connsiteX14" fmla="*/ 2694623 w 2896332"/>
              <a:gd name="connsiteY14" fmla="*/ 1674208 h 1871397"/>
              <a:gd name="connsiteX15" fmla="*/ 2394496 w 2896332"/>
              <a:gd name="connsiteY15" fmla="*/ 1654634 h 1871397"/>
              <a:gd name="connsiteX16" fmla="*/ 2023060 w 2896332"/>
              <a:gd name="connsiteY16" fmla="*/ 1634793 h 1871397"/>
              <a:gd name="connsiteX17" fmla="*/ 1739085 w 2896332"/>
              <a:gd name="connsiteY17" fmla="*/ 1871397 h 1871397"/>
              <a:gd name="connsiteX18" fmla="*/ 1648664 w 2896332"/>
              <a:gd name="connsiteY18" fmla="*/ 1582137 h 1871397"/>
              <a:gd name="connsiteX19" fmla="*/ 1376671 w 2896332"/>
              <a:gd name="connsiteY19" fmla="*/ 1700306 h 1871397"/>
              <a:gd name="connsiteX20" fmla="*/ 1415819 w 2896332"/>
              <a:gd name="connsiteY20" fmla="*/ 1334933 h 1871397"/>
              <a:gd name="connsiteX21" fmla="*/ 665501 w 2896332"/>
              <a:gd name="connsiteY21" fmla="*/ 1276212 h 1871397"/>
              <a:gd name="connsiteX22" fmla="*/ 0 w 2896332"/>
              <a:gd name="connsiteY22" fmla="*/ 1126148 h 1871397"/>
              <a:gd name="connsiteX23" fmla="*/ 13050 w 2896332"/>
              <a:gd name="connsiteY23" fmla="*/ 284488 h 1871397"/>
              <a:gd name="connsiteX24" fmla="*/ 1898646 w 2896332"/>
              <a:gd name="connsiteY24"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69811 w 2896332"/>
              <a:gd name="connsiteY8" fmla="*/ 83938 h 1871397"/>
              <a:gd name="connsiteX9" fmla="*/ 1906617 w 2896332"/>
              <a:gd name="connsiteY9" fmla="*/ 176960 h 1871397"/>
              <a:gd name="connsiteX10" fmla="*/ 1962971 w 2896332"/>
              <a:gd name="connsiteY10" fmla="*/ 267583 h 1871397"/>
              <a:gd name="connsiteX11" fmla="*/ 1973469 w 2896332"/>
              <a:gd name="connsiteY11" fmla="*/ 784519 h 1871397"/>
              <a:gd name="connsiteX12" fmla="*/ 1866010 w 2896332"/>
              <a:gd name="connsiteY12" fmla="*/ 878218 h 1871397"/>
              <a:gd name="connsiteX13" fmla="*/ 2733769 w 2896332"/>
              <a:gd name="connsiteY13" fmla="*/ 1387129 h 1871397"/>
              <a:gd name="connsiteX14" fmla="*/ 2694623 w 2896332"/>
              <a:gd name="connsiteY14" fmla="*/ 1674208 h 1871397"/>
              <a:gd name="connsiteX15" fmla="*/ 2394496 w 2896332"/>
              <a:gd name="connsiteY15" fmla="*/ 1654634 h 1871397"/>
              <a:gd name="connsiteX16" fmla="*/ 2023060 w 2896332"/>
              <a:gd name="connsiteY16" fmla="*/ 1634793 h 1871397"/>
              <a:gd name="connsiteX17" fmla="*/ 1739085 w 2896332"/>
              <a:gd name="connsiteY17" fmla="*/ 1871397 h 1871397"/>
              <a:gd name="connsiteX18" fmla="*/ 1648664 w 2896332"/>
              <a:gd name="connsiteY18" fmla="*/ 1582137 h 1871397"/>
              <a:gd name="connsiteX19" fmla="*/ 1376671 w 2896332"/>
              <a:gd name="connsiteY19" fmla="*/ 1700306 h 1871397"/>
              <a:gd name="connsiteX20" fmla="*/ 1415819 w 2896332"/>
              <a:gd name="connsiteY20" fmla="*/ 1334933 h 1871397"/>
              <a:gd name="connsiteX21" fmla="*/ 665501 w 2896332"/>
              <a:gd name="connsiteY21" fmla="*/ 1276212 h 1871397"/>
              <a:gd name="connsiteX22" fmla="*/ 0 w 2896332"/>
              <a:gd name="connsiteY22" fmla="*/ 1126148 h 1871397"/>
              <a:gd name="connsiteX23" fmla="*/ 13050 w 2896332"/>
              <a:gd name="connsiteY23" fmla="*/ 284488 h 1871397"/>
              <a:gd name="connsiteX24" fmla="*/ 1898646 w 2896332"/>
              <a:gd name="connsiteY24"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69811 w 2896332"/>
              <a:gd name="connsiteY8" fmla="*/ 83938 h 1871397"/>
              <a:gd name="connsiteX9" fmla="*/ 1906617 w 2896332"/>
              <a:gd name="connsiteY9" fmla="*/ 176960 h 1871397"/>
              <a:gd name="connsiteX10" fmla="*/ 1962971 w 2896332"/>
              <a:gd name="connsiteY10" fmla="*/ 267583 h 1871397"/>
              <a:gd name="connsiteX11" fmla="*/ 1973469 w 2896332"/>
              <a:gd name="connsiteY11" fmla="*/ 784519 h 1871397"/>
              <a:gd name="connsiteX12" fmla="*/ 1866010 w 2896332"/>
              <a:gd name="connsiteY12" fmla="*/ 878218 h 1871397"/>
              <a:gd name="connsiteX13" fmla="*/ 2733769 w 2896332"/>
              <a:gd name="connsiteY13" fmla="*/ 1387129 h 1871397"/>
              <a:gd name="connsiteX14" fmla="*/ 2694623 w 2896332"/>
              <a:gd name="connsiteY14" fmla="*/ 1639703 h 1871397"/>
              <a:gd name="connsiteX15" fmla="*/ 2394496 w 2896332"/>
              <a:gd name="connsiteY15" fmla="*/ 1654634 h 1871397"/>
              <a:gd name="connsiteX16" fmla="*/ 2023060 w 2896332"/>
              <a:gd name="connsiteY16" fmla="*/ 1634793 h 1871397"/>
              <a:gd name="connsiteX17" fmla="*/ 1739085 w 2896332"/>
              <a:gd name="connsiteY17" fmla="*/ 1871397 h 1871397"/>
              <a:gd name="connsiteX18" fmla="*/ 1648664 w 2896332"/>
              <a:gd name="connsiteY18" fmla="*/ 1582137 h 1871397"/>
              <a:gd name="connsiteX19" fmla="*/ 1376671 w 2896332"/>
              <a:gd name="connsiteY19" fmla="*/ 1700306 h 1871397"/>
              <a:gd name="connsiteX20" fmla="*/ 1415819 w 2896332"/>
              <a:gd name="connsiteY20" fmla="*/ 1334933 h 1871397"/>
              <a:gd name="connsiteX21" fmla="*/ 665501 w 2896332"/>
              <a:gd name="connsiteY21" fmla="*/ 1276212 h 1871397"/>
              <a:gd name="connsiteX22" fmla="*/ 0 w 2896332"/>
              <a:gd name="connsiteY22" fmla="*/ 1126148 h 1871397"/>
              <a:gd name="connsiteX23" fmla="*/ 13050 w 2896332"/>
              <a:gd name="connsiteY23" fmla="*/ 284488 h 1871397"/>
              <a:gd name="connsiteX24" fmla="*/ 1898646 w 2896332"/>
              <a:gd name="connsiteY24"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69811 w 2896332"/>
              <a:gd name="connsiteY8" fmla="*/ 83938 h 1871397"/>
              <a:gd name="connsiteX9" fmla="*/ 1906617 w 2896332"/>
              <a:gd name="connsiteY9" fmla="*/ 176960 h 1871397"/>
              <a:gd name="connsiteX10" fmla="*/ 1962971 w 2896332"/>
              <a:gd name="connsiteY10" fmla="*/ 267583 h 1871397"/>
              <a:gd name="connsiteX11" fmla="*/ 1973469 w 2896332"/>
              <a:gd name="connsiteY11" fmla="*/ 784519 h 1871397"/>
              <a:gd name="connsiteX12" fmla="*/ 1866010 w 2896332"/>
              <a:gd name="connsiteY12" fmla="*/ 878218 h 1871397"/>
              <a:gd name="connsiteX13" fmla="*/ 2733769 w 2896332"/>
              <a:gd name="connsiteY13" fmla="*/ 1387129 h 1871397"/>
              <a:gd name="connsiteX14" fmla="*/ 2694623 w 2896332"/>
              <a:gd name="connsiteY14" fmla="*/ 1639703 h 1871397"/>
              <a:gd name="connsiteX15" fmla="*/ 2385869 w 2896332"/>
              <a:gd name="connsiteY15" fmla="*/ 1585623 h 1871397"/>
              <a:gd name="connsiteX16" fmla="*/ 2023060 w 2896332"/>
              <a:gd name="connsiteY16" fmla="*/ 1634793 h 1871397"/>
              <a:gd name="connsiteX17" fmla="*/ 1739085 w 2896332"/>
              <a:gd name="connsiteY17" fmla="*/ 1871397 h 1871397"/>
              <a:gd name="connsiteX18" fmla="*/ 1648664 w 2896332"/>
              <a:gd name="connsiteY18" fmla="*/ 1582137 h 1871397"/>
              <a:gd name="connsiteX19" fmla="*/ 1376671 w 2896332"/>
              <a:gd name="connsiteY19" fmla="*/ 1700306 h 1871397"/>
              <a:gd name="connsiteX20" fmla="*/ 1415819 w 2896332"/>
              <a:gd name="connsiteY20" fmla="*/ 1334933 h 1871397"/>
              <a:gd name="connsiteX21" fmla="*/ 665501 w 2896332"/>
              <a:gd name="connsiteY21" fmla="*/ 1276212 h 1871397"/>
              <a:gd name="connsiteX22" fmla="*/ 0 w 2896332"/>
              <a:gd name="connsiteY22" fmla="*/ 1126148 h 1871397"/>
              <a:gd name="connsiteX23" fmla="*/ 13050 w 2896332"/>
              <a:gd name="connsiteY23" fmla="*/ 284488 h 1871397"/>
              <a:gd name="connsiteX24" fmla="*/ 1898646 w 2896332"/>
              <a:gd name="connsiteY24"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69811 w 2896332"/>
              <a:gd name="connsiteY8" fmla="*/ 83938 h 1871397"/>
              <a:gd name="connsiteX9" fmla="*/ 1906617 w 2896332"/>
              <a:gd name="connsiteY9" fmla="*/ 176960 h 1871397"/>
              <a:gd name="connsiteX10" fmla="*/ 1962971 w 2896332"/>
              <a:gd name="connsiteY10" fmla="*/ 267583 h 1871397"/>
              <a:gd name="connsiteX11" fmla="*/ 1973469 w 2896332"/>
              <a:gd name="connsiteY11" fmla="*/ 784519 h 1871397"/>
              <a:gd name="connsiteX12" fmla="*/ 1866010 w 2896332"/>
              <a:gd name="connsiteY12" fmla="*/ 878218 h 1871397"/>
              <a:gd name="connsiteX13" fmla="*/ 2733769 w 2896332"/>
              <a:gd name="connsiteY13" fmla="*/ 1387129 h 1871397"/>
              <a:gd name="connsiteX14" fmla="*/ 2694623 w 2896332"/>
              <a:gd name="connsiteY14" fmla="*/ 1639703 h 1871397"/>
              <a:gd name="connsiteX15" fmla="*/ 2385869 w 2896332"/>
              <a:gd name="connsiteY15" fmla="*/ 1585623 h 1871397"/>
              <a:gd name="connsiteX16" fmla="*/ 2074819 w 2896332"/>
              <a:gd name="connsiteY16" fmla="*/ 1565782 h 1871397"/>
              <a:gd name="connsiteX17" fmla="*/ 1739085 w 2896332"/>
              <a:gd name="connsiteY17" fmla="*/ 1871397 h 1871397"/>
              <a:gd name="connsiteX18" fmla="*/ 1648664 w 2896332"/>
              <a:gd name="connsiteY18" fmla="*/ 1582137 h 1871397"/>
              <a:gd name="connsiteX19" fmla="*/ 1376671 w 2896332"/>
              <a:gd name="connsiteY19" fmla="*/ 1700306 h 1871397"/>
              <a:gd name="connsiteX20" fmla="*/ 1415819 w 2896332"/>
              <a:gd name="connsiteY20" fmla="*/ 1334933 h 1871397"/>
              <a:gd name="connsiteX21" fmla="*/ 665501 w 2896332"/>
              <a:gd name="connsiteY21" fmla="*/ 1276212 h 1871397"/>
              <a:gd name="connsiteX22" fmla="*/ 0 w 2896332"/>
              <a:gd name="connsiteY22" fmla="*/ 1126148 h 1871397"/>
              <a:gd name="connsiteX23" fmla="*/ 13050 w 2896332"/>
              <a:gd name="connsiteY23" fmla="*/ 284488 h 1871397"/>
              <a:gd name="connsiteX24" fmla="*/ 1898646 w 2896332"/>
              <a:gd name="connsiteY24" fmla="*/ 46 h 1871397"/>
              <a:gd name="connsiteX0" fmla="*/ 2514265 w 2896332"/>
              <a:gd name="connsiteY0" fmla="*/ 468202 h 1872827"/>
              <a:gd name="connsiteX1" fmla="*/ 2655476 w 2896332"/>
              <a:gd name="connsiteY1" fmla="*/ 586045 h 1872827"/>
              <a:gd name="connsiteX2" fmla="*/ 2828170 w 2896332"/>
              <a:gd name="connsiteY2" fmla="*/ 1011931 h 1872827"/>
              <a:gd name="connsiteX3" fmla="*/ 2883834 w 2896332"/>
              <a:gd name="connsiteY3" fmla="*/ 1310265 h 1872827"/>
              <a:gd name="connsiteX4" fmla="*/ 2799743 w 2896332"/>
              <a:gd name="connsiteY4" fmla="*/ 1673528 h 1872827"/>
              <a:gd name="connsiteX5" fmla="*/ 2521033 w 2896332"/>
              <a:gd name="connsiteY5" fmla="*/ 1161851 h 1872827"/>
              <a:gd name="connsiteX6" fmla="*/ 2514265 w 2896332"/>
              <a:gd name="connsiteY6" fmla="*/ 468202 h 1872827"/>
              <a:gd name="connsiteX7" fmla="*/ 1898646 w 2896332"/>
              <a:gd name="connsiteY7" fmla="*/ 1476 h 1872827"/>
              <a:gd name="connsiteX8" fmla="*/ 1906617 w 2896332"/>
              <a:gd name="connsiteY8" fmla="*/ 178390 h 1872827"/>
              <a:gd name="connsiteX9" fmla="*/ 1962971 w 2896332"/>
              <a:gd name="connsiteY9" fmla="*/ 269013 h 1872827"/>
              <a:gd name="connsiteX10" fmla="*/ 1973469 w 2896332"/>
              <a:gd name="connsiteY10" fmla="*/ 785949 h 1872827"/>
              <a:gd name="connsiteX11" fmla="*/ 1866010 w 2896332"/>
              <a:gd name="connsiteY11" fmla="*/ 879648 h 1872827"/>
              <a:gd name="connsiteX12" fmla="*/ 2733769 w 2896332"/>
              <a:gd name="connsiteY12" fmla="*/ 1388559 h 1872827"/>
              <a:gd name="connsiteX13" fmla="*/ 2694623 w 2896332"/>
              <a:gd name="connsiteY13" fmla="*/ 1641133 h 1872827"/>
              <a:gd name="connsiteX14" fmla="*/ 2385869 w 2896332"/>
              <a:gd name="connsiteY14" fmla="*/ 1587053 h 1872827"/>
              <a:gd name="connsiteX15" fmla="*/ 2074819 w 2896332"/>
              <a:gd name="connsiteY15" fmla="*/ 1567212 h 1872827"/>
              <a:gd name="connsiteX16" fmla="*/ 1739085 w 2896332"/>
              <a:gd name="connsiteY16" fmla="*/ 1872827 h 1872827"/>
              <a:gd name="connsiteX17" fmla="*/ 1648664 w 2896332"/>
              <a:gd name="connsiteY17" fmla="*/ 1583567 h 1872827"/>
              <a:gd name="connsiteX18" fmla="*/ 1376671 w 2896332"/>
              <a:gd name="connsiteY18" fmla="*/ 1701736 h 1872827"/>
              <a:gd name="connsiteX19" fmla="*/ 1415819 w 2896332"/>
              <a:gd name="connsiteY19" fmla="*/ 1336363 h 1872827"/>
              <a:gd name="connsiteX20" fmla="*/ 665501 w 2896332"/>
              <a:gd name="connsiteY20" fmla="*/ 1277642 h 1872827"/>
              <a:gd name="connsiteX21" fmla="*/ 0 w 2896332"/>
              <a:gd name="connsiteY21" fmla="*/ 1127578 h 1872827"/>
              <a:gd name="connsiteX22" fmla="*/ 13050 w 2896332"/>
              <a:gd name="connsiteY22" fmla="*/ 285918 h 1872827"/>
              <a:gd name="connsiteX23" fmla="*/ 1898646 w 2896332"/>
              <a:gd name="connsiteY23" fmla="*/ 1476 h 187282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62971 w 2896332"/>
              <a:gd name="connsiteY8" fmla="*/ 267583 h 1871397"/>
              <a:gd name="connsiteX9" fmla="*/ 1973469 w 2896332"/>
              <a:gd name="connsiteY9" fmla="*/ 784519 h 1871397"/>
              <a:gd name="connsiteX10" fmla="*/ 1866010 w 2896332"/>
              <a:gd name="connsiteY10" fmla="*/ 878218 h 1871397"/>
              <a:gd name="connsiteX11" fmla="*/ 2733769 w 2896332"/>
              <a:gd name="connsiteY11" fmla="*/ 1387129 h 1871397"/>
              <a:gd name="connsiteX12" fmla="*/ 2694623 w 2896332"/>
              <a:gd name="connsiteY12" fmla="*/ 1639703 h 1871397"/>
              <a:gd name="connsiteX13" fmla="*/ 2385869 w 2896332"/>
              <a:gd name="connsiteY13" fmla="*/ 1585623 h 1871397"/>
              <a:gd name="connsiteX14" fmla="*/ 2074819 w 2896332"/>
              <a:gd name="connsiteY14" fmla="*/ 1565782 h 1871397"/>
              <a:gd name="connsiteX15" fmla="*/ 1739085 w 2896332"/>
              <a:gd name="connsiteY15" fmla="*/ 1871397 h 1871397"/>
              <a:gd name="connsiteX16" fmla="*/ 1648664 w 2896332"/>
              <a:gd name="connsiteY16" fmla="*/ 1582137 h 1871397"/>
              <a:gd name="connsiteX17" fmla="*/ 1376671 w 2896332"/>
              <a:gd name="connsiteY17" fmla="*/ 1700306 h 1871397"/>
              <a:gd name="connsiteX18" fmla="*/ 1415819 w 2896332"/>
              <a:gd name="connsiteY18" fmla="*/ 1334933 h 1871397"/>
              <a:gd name="connsiteX19" fmla="*/ 665501 w 2896332"/>
              <a:gd name="connsiteY19" fmla="*/ 1276212 h 1871397"/>
              <a:gd name="connsiteX20" fmla="*/ 0 w 2896332"/>
              <a:gd name="connsiteY20" fmla="*/ 1126148 h 1871397"/>
              <a:gd name="connsiteX21" fmla="*/ 13050 w 2896332"/>
              <a:gd name="connsiteY21" fmla="*/ 284488 h 1871397"/>
              <a:gd name="connsiteX22" fmla="*/ 1898646 w 2896332"/>
              <a:gd name="connsiteY22"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62971 w 2896332"/>
              <a:gd name="connsiteY8" fmla="*/ 267583 h 1871397"/>
              <a:gd name="connsiteX9" fmla="*/ 1973469 w 2896332"/>
              <a:gd name="connsiteY9" fmla="*/ 784519 h 1871397"/>
              <a:gd name="connsiteX10" fmla="*/ 1866010 w 2896332"/>
              <a:gd name="connsiteY10" fmla="*/ 878218 h 1871397"/>
              <a:gd name="connsiteX11" fmla="*/ 2733769 w 2896332"/>
              <a:gd name="connsiteY11" fmla="*/ 1387129 h 1871397"/>
              <a:gd name="connsiteX12" fmla="*/ 2694623 w 2896332"/>
              <a:gd name="connsiteY12" fmla="*/ 1639703 h 1871397"/>
              <a:gd name="connsiteX13" fmla="*/ 2385869 w 2896332"/>
              <a:gd name="connsiteY13" fmla="*/ 1585623 h 1871397"/>
              <a:gd name="connsiteX14" fmla="*/ 2074819 w 2896332"/>
              <a:gd name="connsiteY14" fmla="*/ 1565782 h 1871397"/>
              <a:gd name="connsiteX15" fmla="*/ 1739085 w 2896332"/>
              <a:gd name="connsiteY15" fmla="*/ 1871397 h 1871397"/>
              <a:gd name="connsiteX16" fmla="*/ 1648664 w 2896332"/>
              <a:gd name="connsiteY16" fmla="*/ 1582137 h 1871397"/>
              <a:gd name="connsiteX17" fmla="*/ 1376671 w 2896332"/>
              <a:gd name="connsiteY17" fmla="*/ 1700306 h 1871397"/>
              <a:gd name="connsiteX18" fmla="*/ 1415819 w 2896332"/>
              <a:gd name="connsiteY18" fmla="*/ 1334933 h 1871397"/>
              <a:gd name="connsiteX19" fmla="*/ 665501 w 2896332"/>
              <a:gd name="connsiteY19" fmla="*/ 1276212 h 1871397"/>
              <a:gd name="connsiteX20" fmla="*/ 0 w 2896332"/>
              <a:gd name="connsiteY20" fmla="*/ 1126148 h 1871397"/>
              <a:gd name="connsiteX21" fmla="*/ 13050 w 2896332"/>
              <a:gd name="connsiteY21" fmla="*/ 284488 h 1871397"/>
              <a:gd name="connsiteX22" fmla="*/ 1898646 w 2896332"/>
              <a:gd name="connsiteY22"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41303 w 2896332"/>
              <a:gd name="connsiteY8" fmla="*/ 293585 h 1871397"/>
              <a:gd name="connsiteX9" fmla="*/ 1973469 w 2896332"/>
              <a:gd name="connsiteY9" fmla="*/ 784519 h 1871397"/>
              <a:gd name="connsiteX10" fmla="*/ 1866010 w 2896332"/>
              <a:gd name="connsiteY10" fmla="*/ 878218 h 1871397"/>
              <a:gd name="connsiteX11" fmla="*/ 2733769 w 2896332"/>
              <a:gd name="connsiteY11" fmla="*/ 1387129 h 1871397"/>
              <a:gd name="connsiteX12" fmla="*/ 2694623 w 2896332"/>
              <a:gd name="connsiteY12" fmla="*/ 1639703 h 1871397"/>
              <a:gd name="connsiteX13" fmla="*/ 2385869 w 2896332"/>
              <a:gd name="connsiteY13" fmla="*/ 1585623 h 1871397"/>
              <a:gd name="connsiteX14" fmla="*/ 2074819 w 2896332"/>
              <a:gd name="connsiteY14" fmla="*/ 1565782 h 1871397"/>
              <a:gd name="connsiteX15" fmla="*/ 1739085 w 2896332"/>
              <a:gd name="connsiteY15" fmla="*/ 1871397 h 1871397"/>
              <a:gd name="connsiteX16" fmla="*/ 1648664 w 2896332"/>
              <a:gd name="connsiteY16" fmla="*/ 1582137 h 1871397"/>
              <a:gd name="connsiteX17" fmla="*/ 1376671 w 2896332"/>
              <a:gd name="connsiteY17" fmla="*/ 1700306 h 1871397"/>
              <a:gd name="connsiteX18" fmla="*/ 1415819 w 2896332"/>
              <a:gd name="connsiteY18" fmla="*/ 1334933 h 1871397"/>
              <a:gd name="connsiteX19" fmla="*/ 665501 w 2896332"/>
              <a:gd name="connsiteY19" fmla="*/ 1276212 h 1871397"/>
              <a:gd name="connsiteX20" fmla="*/ 0 w 2896332"/>
              <a:gd name="connsiteY20" fmla="*/ 1126148 h 1871397"/>
              <a:gd name="connsiteX21" fmla="*/ 13050 w 2896332"/>
              <a:gd name="connsiteY21" fmla="*/ 284488 h 1871397"/>
              <a:gd name="connsiteX22" fmla="*/ 1898646 w 2896332"/>
              <a:gd name="connsiteY22"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41303 w 2896332"/>
              <a:gd name="connsiteY8" fmla="*/ 293585 h 1871397"/>
              <a:gd name="connsiteX9" fmla="*/ 1973469 w 2896332"/>
              <a:gd name="connsiteY9" fmla="*/ 784519 h 1871397"/>
              <a:gd name="connsiteX10" fmla="*/ 1866010 w 2896332"/>
              <a:gd name="connsiteY10" fmla="*/ 878218 h 1871397"/>
              <a:gd name="connsiteX11" fmla="*/ 2733769 w 2896332"/>
              <a:gd name="connsiteY11" fmla="*/ 1387129 h 1871397"/>
              <a:gd name="connsiteX12" fmla="*/ 2694623 w 2896332"/>
              <a:gd name="connsiteY12" fmla="*/ 1639703 h 1871397"/>
              <a:gd name="connsiteX13" fmla="*/ 2385869 w 2896332"/>
              <a:gd name="connsiteY13" fmla="*/ 1585623 h 1871397"/>
              <a:gd name="connsiteX14" fmla="*/ 2074819 w 2896332"/>
              <a:gd name="connsiteY14" fmla="*/ 1565782 h 1871397"/>
              <a:gd name="connsiteX15" fmla="*/ 1739085 w 2896332"/>
              <a:gd name="connsiteY15" fmla="*/ 1871397 h 1871397"/>
              <a:gd name="connsiteX16" fmla="*/ 1648664 w 2896332"/>
              <a:gd name="connsiteY16" fmla="*/ 1582137 h 1871397"/>
              <a:gd name="connsiteX17" fmla="*/ 1376671 w 2896332"/>
              <a:gd name="connsiteY17" fmla="*/ 1700306 h 1871397"/>
              <a:gd name="connsiteX18" fmla="*/ 1415819 w 2896332"/>
              <a:gd name="connsiteY18" fmla="*/ 1334933 h 1871397"/>
              <a:gd name="connsiteX19" fmla="*/ 665501 w 2896332"/>
              <a:gd name="connsiteY19" fmla="*/ 1276212 h 1871397"/>
              <a:gd name="connsiteX20" fmla="*/ 0 w 2896332"/>
              <a:gd name="connsiteY20" fmla="*/ 1126148 h 1871397"/>
              <a:gd name="connsiteX21" fmla="*/ 13050 w 2896332"/>
              <a:gd name="connsiteY21" fmla="*/ 284488 h 1871397"/>
              <a:gd name="connsiteX22" fmla="*/ 1898646 w 2896332"/>
              <a:gd name="connsiteY22"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41303 w 2896332"/>
              <a:gd name="connsiteY8" fmla="*/ 293585 h 1871397"/>
              <a:gd name="connsiteX9" fmla="*/ 1973469 w 2896332"/>
              <a:gd name="connsiteY9" fmla="*/ 784519 h 1871397"/>
              <a:gd name="connsiteX10" fmla="*/ 1866010 w 2896332"/>
              <a:gd name="connsiteY10" fmla="*/ 878218 h 1871397"/>
              <a:gd name="connsiteX11" fmla="*/ 2733769 w 2896332"/>
              <a:gd name="connsiteY11" fmla="*/ 1387129 h 1871397"/>
              <a:gd name="connsiteX12" fmla="*/ 2694623 w 2896332"/>
              <a:gd name="connsiteY12" fmla="*/ 1639703 h 1871397"/>
              <a:gd name="connsiteX13" fmla="*/ 2385869 w 2896332"/>
              <a:gd name="connsiteY13" fmla="*/ 1585623 h 1871397"/>
              <a:gd name="connsiteX14" fmla="*/ 2074819 w 2896332"/>
              <a:gd name="connsiteY14" fmla="*/ 1565782 h 1871397"/>
              <a:gd name="connsiteX15" fmla="*/ 1739085 w 2896332"/>
              <a:gd name="connsiteY15" fmla="*/ 1871397 h 1871397"/>
              <a:gd name="connsiteX16" fmla="*/ 1648664 w 2896332"/>
              <a:gd name="connsiteY16" fmla="*/ 1582137 h 1871397"/>
              <a:gd name="connsiteX17" fmla="*/ 1376671 w 2896332"/>
              <a:gd name="connsiteY17" fmla="*/ 1700306 h 1871397"/>
              <a:gd name="connsiteX18" fmla="*/ 1415819 w 2896332"/>
              <a:gd name="connsiteY18" fmla="*/ 1334933 h 1871397"/>
              <a:gd name="connsiteX19" fmla="*/ 665501 w 2896332"/>
              <a:gd name="connsiteY19" fmla="*/ 1276212 h 1871397"/>
              <a:gd name="connsiteX20" fmla="*/ 0 w 2896332"/>
              <a:gd name="connsiteY20" fmla="*/ 1126148 h 1871397"/>
              <a:gd name="connsiteX21" fmla="*/ 13050 w 2896332"/>
              <a:gd name="connsiteY21" fmla="*/ 284488 h 1871397"/>
              <a:gd name="connsiteX22" fmla="*/ 1898646 w 2896332"/>
              <a:gd name="connsiteY22"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41303 w 2896332"/>
              <a:gd name="connsiteY8" fmla="*/ 293585 h 1871397"/>
              <a:gd name="connsiteX9" fmla="*/ 1973469 w 2896332"/>
              <a:gd name="connsiteY9" fmla="*/ 784519 h 1871397"/>
              <a:gd name="connsiteX10" fmla="*/ 1866010 w 2896332"/>
              <a:gd name="connsiteY10" fmla="*/ 878218 h 1871397"/>
              <a:gd name="connsiteX11" fmla="*/ 2733769 w 2896332"/>
              <a:gd name="connsiteY11" fmla="*/ 1387129 h 1871397"/>
              <a:gd name="connsiteX12" fmla="*/ 2694623 w 2896332"/>
              <a:gd name="connsiteY12" fmla="*/ 1639703 h 1871397"/>
              <a:gd name="connsiteX13" fmla="*/ 2385869 w 2896332"/>
              <a:gd name="connsiteY13" fmla="*/ 1585623 h 1871397"/>
              <a:gd name="connsiteX14" fmla="*/ 2074819 w 2896332"/>
              <a:gd name="connsiteY14" fmla="*/ 1565782 h 1871397"/>
              <a:gd name="connsiteX15" fmla="*/ 1739085 w 2896332"/>
              <a:gd name="connsiteY15" fmla="*/ 1871397 h 1871397"/>
              <a:gd name="connsiteX16" fmla="*/ 1648664 w 2896332"/>
              <a:gd name="connsiteY16" fmla="*/ 1582137 h 1871397"/>
              <a:gd name="connsiteX17" fmla="*/ 1376671 w 2896332"/>
              <a:gd name="connsiteY17" fmla="*/ 1700306 h 1871397"/>
              <a:gd name="connsiteX18" fmla="*/ 1415819 w 2896332"/>
              <a:gd name="connsiteY18" fmla="*/ 1334933 h 1871397"/>
              <a:gd name="connsiteX19" fmla="*/ 665501 w 2896332"/>
              <a:gd name="connsiteY19" fmla="*/ 1276212 h 1871397"/>
              <a:gd name="connsiteX20" fmla="*/ 0 w 2896332"/>
              <a:gd name="connsiteY20" fmla="*/ 1126148 h 1871397"/>
              <a:gd name="connsiteX21" fmla="*/ 13050 w 2896332"/>
              <a:gd name="connsiteY21" fmla="*/ 284488 h 1871397"/>
              <a:gd name="connsiteX22" fmla="*/ 1898646 w 2896332"/>
              <a:gd name="connsiteY22"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41303 w 2896332"/>
              <a:gd name="connsiteY8" fmla="*/ 293585 h 1871397"/>
              <a:gd name="connsiteX9" fmla="*/ 1974640 w 2896332"/>
              <a:gd name="connsiteY9" fmla="*/ 533402 h 1871397"/>
              <a:gd name="connsiteX10" fmla="*/ 1973469 w 2896332"/>
              <a:gd name="connsiteY10" fmla="*/ 784519 h 1871397"/>
              <a:gd name="connsiteX11" fmla="*/ 1866010 w 2896332"/>
              <a:gd name="connsiteY11" fmla="*/ 878218 h 1871397"/>
              <a:gd name="connsiteX12" fmla="*/ 2733769 w 2896332"/>
              <a:gd name="connsiteY12" fmla="*/ 1387129 h 1871397"/>
              <a:gd name="connsiteX13" fmla="*/ 2694623 w 2896332"/>
              <a:gd name="connsiteY13" fmla="*/ 1639703 h 1871397"/>
              <a:gd name="connsiteX14" fmla="*/ 2385869 w 2896332"/>
              <a:gd name="connsiteY14" fmla="*/ 1585623 h 1871397"/>
              <a:gd name="connsiteX15" fmla="*/ 2074819 w 2896332"/>
              <a:gd name="connsiteY15" fmla="*/ 1565782 h 1871397"/>
              <a:gd name="connsiteX16" fmla="*/ 1739085 w 2896332"/>
              <a:gd name="connsiteY16" fmla="*/ 1871397 h 1871397"/>
              <a:gd name="connsiteX17" fmla="*/ 1648664 w 2896332"/>
              <a:gd name="connsiteY17" fmla="*/ 1582137 h 1871397"/>
              <a:gd name="connsiteX18" fmla="*/ 1376671 w 2896332"/>
              <a:gd name="connsiteY18" fmla="*/ 1700306 h 1871397"/>
              <a:gd name="connsiteX19" fmla="*/ 1415819 w 2896332"/>
              <a:gd name="connsiteY19" fmla="*/ 1334933 h 1871397"/>
              <a:gd name="connsiteX20" fmla="*/ 665501 w 2896332"/>
              <a:gd name="connsiteY20" fmla="*/ 1276212 h 1871397"/>
              <a:gd name="connsiteX21" fmla="*/ 0 w 2896332"/>
              <a:gd name="connsiteY21" fmla="*/ 1126148 h 1871397"/>
              <a:gd name="connsiteX22" fmla="*/ 13050 w 2896332"/>
              <a:gd name="connsiteY22" fmla="*/ 284488 h 1871397"/>
              <a:gd name="connsiteX23" fmla="*/ 1898646 w 2896332"/>
              <a:gd name="connsiteY23" fmla="*/ 46 h 1871397"/>
              <a:gd name="connsiteX0" fmla="*/ 2514265 w 2896332"/>
              <a:gd name="connsiteY0" fmla="*/ 466772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514265 w 2896332"/>
              <a:gd name="connsiteY6" fmla="*/ 466772 h 1871397"/>
              <a:gd name="connsiteX7" fmla="*/ 1898646 w 2896332"/>
              <a:gd name="connsiteY7" fmla="*/ 46 h 1871397"/>
              <a:gd name="connsiteX8" fmla="*/ 1941303 w 2896332"/>
              <a:gd name="connsiteY8" fmla="*/ 293585 h 1871397"/>
              <a:gd name="connsiteX9" fmla="*/ 1974640 w 2896332"/>
              <a:gd name="connsiteY9" fmla="*/ 533402 h 1871397"/>
              <a:gd name="connsiteX10" fmla="*/ 1973469 w 2896332"/>
              <a:gd name="connsiteY10" fmla="*/ 784519 h 1871397"/>
              <a:gd name="connsiteX11" fmla="*/ 1866010 w 2896332"/>
              <a:gd name="connsiteY11" fmla="*/ 878218 h 1871397"/>
              <a:gd name="connsiteX12" fmla="*/ 2733769 w 2896332"/>
              <a:gd name="connsiteY12" fmla="*/ 1387129 h 1871397"/>
              <a:gd name="connsiteX13" fmla="*/ 2694623 w 2896332"/>
              <a:gd name="connsiteY13" fmla="*/ 1639703 h 1871397"/>
              <a:gd name="connsiteX14" fmla="*/ 2385869 w 2896332"/>
              <a:gd name="connsiteY14" fmla="*/ 1585623 h 1871397"/>
              <a:gd name="connsiteX15" fmla="*/ 2074819 w 2896332"/>
              <a:gd name="connsiteY15" fmla="*/ 1565782 h 1871397"/>
              <a:gd name="connsiteX16" fmla="*/ 1739085 w 2896332"/>
              <a:gd name="connsiteY16" fmla="*/ 1871397 h 1871397"/>
              <a:gd name="connsiteX17" fmla="*/ 1648664 w 2896332"/>
              <a:gd name="connsiteY17" fmla="*/ 1582137 h 1871397"/>
              <a:gd name="connsiteX18" fmla="*/ 1376671 w 2896332"/>
              <a:gd name="connsiteY18" fmla="*/ 1700306 h 1871397"/>
              <a:gd name="connsiteX19" fmla="*/ 1415819 w 2896332"/>
              <a:gd name="connsiteY19" fmla="*/ 1334933 h 1871397"/>
              <a:gd name="connsiteX20" fmla="*/ 665501 w 2896332"/>
              <a:gd name="connsiteY20" fmla="*/ 1276212 h 1871397"/>
              <a:gd name="connsiteX21" fmla="*/ 0 w 2896332"/>
              <a:gd name="connsiteY21" fmla="*/ 1126148 h 1871397"/>
              <a:gd name="connsiteX22" fmla="*/ 13050 w 2896332"/>
              <a:gd name="connsiteY22" fmla="*/ 284488 h 1871397"/>
              <a:gd name="connsiteX23" fmla="*/ 1898646 w 2896332"/>
              <a:gd name="connsiteY23" fmla="*/ 46 h 1871397"/>
              <a:gd name="connsiteX0" fmla="*/ 2243048 w 2896332"/>
              <a:gd name="connsiteY0" fmla="*/ 269861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243048 w 2896332"/>
              <a:gd name="connsiteY6" fmla="*/ 269861 h 1871397"/>
              <a:gd name="connsiteX7" fmla="*/ 1898646 w 2896332"/>
              <a:gd name="connsiteY7" fmla="*/ 46 h 1871397"/>
              <a:gd name="connsiteX8" fmla="*/ 1941303 w 2896332"/>
              <a:gd name="connsiteY8" fmla="*/ 293585 h 1871397"/>
              <a:gd name="connsiteX9" fmla="*/ 1974640 w 2896332"/>
              <a:gd name="connsiteY9" fmla="*/ 533402 h 1871397"/>
              <a:gd name="connsiteX10" fmla="*/ 1973469 w 2896332"/>
              <a:gd name="connsiteY10" fmla="*/ 784519 h 1871397"/>
              <a:gd name="connsiteX11" fmla="*/ 1866010 w 2896332"/>
              <a:gd name="connsiteY11" fmla="*/ 878218 h 1871397"/>
              <a:gd name="connsiteX12" fmla="*/ 2733769 w 2896332"/>
              <a:gd name="connsiteY12" fmla="*/ 1387129 h 1871397"/>
              <a:gd name="connsiteX13" fmla="*/ 2694623 w 2896332"/>
              <a:gd name="connsiteY13" fmla="*/ 1639703 h 1871397"/>
              <a:gd name="connsiteX14" fmla="*/ 2385869 w 2896332"/>
              <a:gd name="connsiteY14" fmla="*/ 1585623 h 1871397"/>
              <a:gd name="connsiteX15" fmla="*/ 2074819 w 2896332"/>
              <a:gd name="connsiteY15" fmla="*/ 1565782 h 1871397"/>
              <a:gd name="connsiteX16" fmla="*/ 1739085 w 2896332"/>
              <a:gd name="connsiteY16" fmla="*/ 1871397 h 1871397"/>
              <a:gd name="connsiteX17" fmla="*/ 1648664 w 2896332"/>
              <a:gd name="connsiteY17" fmla="*/ 1582137 h 1871397"/>
              <a:gd name="connsiteX18" fmla="*/ 1376671 w 2896332"/>
              <a:gd name="connsiteY18" fmla="*/ 1700306 h 1871397"/>
              <a:gd name="connsiteX19" fmla="*/ 1415819 w 2896332"/>
              <a:gd name="connsiteY19" fmla="*/ 1334933 h 1871397"/>
              <a:gd name="connsiteX20" fmla="*/ 665501 w 2896332"/>
              <a:gd name="connsiteY20" fmla="*/ 1276212 h 1871397"/>
              <a:gd name="connsiteX21" fmla="*/ 0 w 2896332"/>
              <a:gd name="connsiteY21" fmla="*/ 1126148 h 1871397"/>
              <a:gd name="connsiteX22" fmla="*/ 13050 w 2896332"/>
              <a:gd name="connsiteY22" fmla="*/ 284488 h 1871397"/>
              <a:gd name="connsiteX23" fmla="*/ 1898646 w 2896332"/>
              <a:gd name="connsiteY23" fmla="*/ 46 h 1871397"/>
              <a:gd name="connsiteX0" fmla="*/ 2243048 w 2896332"/>
              <a:gd name="connsiteY0" fmla="*/ 269861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21033 w 2896332"/>
              <a:gd name="connsiteY5" fmla="*/ 1160421 h 1871397"/>
              <a:gd name="connsiteX6" fmla="*/ 2243048 w 2896332"/>
              <a:gd name="connsiteY6" fmla="*/ 269861 h 1871397"/>
              <a:gd name="connsiteX7" fmla="*/ 1898646 w 2896332"/>
              <a:gd name="connsiteY7" fmla="*/ 46 h 1871397"/>
              <a:gd name="connsiteX8" fmla="*/ 1941303 w 2896332"/>
              <a:gd name="connsiteY8" fmla="*/ 293585 h 1871397"/>
              <a:gd name="connsiteX9" fmla="*/ 1974640 w 2896332"/>
              <a:gd name="connsiteY9" fmla="*/ 533402 h 1871397"/>
              <a:gd name="connsiteX10" fmla="*/ 1973469 w 2896332"/>
              <a:gd name="connsiteY10" fmla="*/ 784519 h 1871397"/>
              <a:gd name="connsiteX11" fmla="*/ 1866010 w 2896332"/>
              <a:gd name="connsiteY11" fmla="*/ 878218 h 1871397"/>
              <a:gd name="connsiteX12" fmla="*/ 2733769 w 2896332"/>
              <a:gd name="connsiteY12" fmla="*/ 1387129 h 1871397"/>
              <a:gd name="connsiteX13" fmla="*/ 2694623 w 2896332"/>
              <a:gd name="connsiteY13" fmla="*/ 1639703 h 1871397"/>
              <a:gd name="connsiteX14" fmla="*/ 2385869 w 2896332"/>
              <a:gd name="connsiteY14" fmla="*/ 1585623 h 1871397"/>
              <a:gd name="connsiteX15" fmla="*/ 2074819 w 2896332"/>
              <a:gd name="connsiteY15" fmla="*/ 1565782 h 1871397"/>
              <a:gd name="connsiteX16" fmla="*/ 1739085 w 2896332"/>
              <a:gd name="connsiteY16" fmla="*/ 1871397 h 1871397"/>
              <a:gd name="connsiteX17" fmla="*/ 1648664 w 2896332"/>
              <a:gd name="connsiteY17" fmla="*/ 1582137 h 1871397"/>
              <a:gd name="connsiteX18" fmla="*/ 1376671 w 2896332"/>
              <a:gd name="connsiteY18" fmla="*/ 1700306 h 1871397"/>
              <a:gd name="connsiteX19" fmla="*/ 1415819 w 2896332"/>
              <a:gd name="connsiteY19" fmla="*/ 1334933 h 1871397"/>
              <a:gd name="connsiteX20" fmla="*/ 665501 w 2896332"/>
              <a:gd name="connsiteY20" fmla="*/ 1276212 h 1871397"/>
              <a:gd name="connsiteX21" fmla="*/ 0 w 2896332"/>
              <a:gd name="connsiteY21" fmla="*/ 1126148 h 1871397"/>
              <a:gd name="connsiteX22" fmla="*/ 13050 w 2896332"/>
              <a:gd name="connsiteY22" fmla="*/ 284488 h 1871397"/>
              <a:gd name="connsiteX23" fmla="*/ 1898646 w 2896332"/>
              <a:gd name="connsiteY23" fmla="*/ 46 h 1871397"/>
              <a:gd name="connsiteX0" fmla="*/ 2243048 w 2896332"/>
              <a:gd name="connsiteY0" fmla="*/ 269861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587909 w 2896332"/>
              <a:gd name="connsiteY5" fmla="*/ 1152990 h 1871397"/>
              <a:gd name="connsiteX6" fmla="*/ 2243048 w 2896332"/>
              <a:gd name="connsiteY6" fmla="*/ 269861 h 1871397"/>
              <a:gd name="connsiteX7" fmla="*/ 1898646 w 2896332"/>
              <a:gd name="connsiteY7" fmla="*/ 46 h 1871397"/>
              <a:gd name="connsiteX8" fmla="*/ 1941303 w 2896332"/>
              <a:gd name="connsiteY8" fmla="*/ 293585 h 1871397"/>
              <a:gd name="connsiteX9" fmla="*/ 1974640 w 2896332"/>
              <a:gd name="connsiteY9" fmla="*/ 533402 h 1871397"/>
              <a:gd name="connsiteX10" fmla="*/ 1973469 w 2896332"/>
              <a:gd name="connsiteY10" fmla="*/ 784519 h 1871397"/>
              <a:gd name="connsiteX11" fmla="*/ 1866010 w 2896332"/>
              <a:gd name="connsiteY11" fmla="*/ 878218 h 1871397"/>
              <a:gd name="connsiteX12" fmla="*/ 2733769 w 2896332"/>
              <a:gd name="connsiteY12" fmla="*/ 1387129 h 1871397"/>
              <a:gd name="connsiteX13" fmla="*/ 2694623 w 2896332"/>
              <a:gd name="connsiteY13" fmla="*/ 1639703 h 1871397"/>
              <a:gd name="connsiteX14" fmla="*/ 2385869 w 2896332"/>
              <a:gd name="connsiteY14" fmla="*/ 1585623 h 1871397"/>
              <a:gd name="connsiteX15" fmla="*/ 2074819 w 2896332"/>
              <a:gd name="connsiteY15" fmla="*/ 1565782 h 1871397"/>
              <a:gd name="connsiteX16" fmla="*/ 1739085 w 2896332"/>
              <a:gd name="connsiteY16" fmla="*/ 1871397 h 1871397"/>
              <a:gd name="connsiteX17" fmla="*/ 1648664 w 2896332"/>
              <a:gd name="connsiteY17" fmla="*/ 1582137 h 1871397"/>
              <a:gd name="connsiteX18" fmla="*/ 1376671 w 2896332"/>
              <a:gd name="connsiteY18" fmla="*/ 1700306 h 1871397"/>
              <a:gd name="connsiteX19" fmla="*/ 1415819 w 2896332"/>
              <a:gd name="connsiteY19" fmla="*/ 1334933 h 1871397"/>
              <a:gd name="connsiteX20" fmla="*/ 665501 w 2896332"/>
              <a:gd name="connsiteY20" fmla="*/ 1276212 h 1871397"/>
              <a:gd name="connsiteX21" fmla="*/ 0 w 2896332"/>
              <a:gd name="connsiteY21" fmla="*/ 1126148 h 1871397"/>
              <a:gd name="connsiteX22" fmla="*/ 13050 w 2896332"/>
              <a:gd name="connsiteY22" fmla="*/ 284488 h 1871397"/>
              <a:gd name="connsiteX23" fmla="*/ 1898646 w 2896332"/>
              <a:gd name="connsiteY23" fmla="*/ 46 h 1871397"/>
              <a:gd name="connsiteX0" fmla="*/ 2243048 w 2896332"/>
              <a:gd name="connsiteY0" fmla="*/ 269861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639923 w 2896332"/>
              <a:gd name="connsiteY5" fmla="*/ 1156706 h 1871397"/>
              <a:gd name="connsiteX6" fmla="*/ 2243048 w 2896332"/>
              <a:gd name="connsiteY6" fmla="*/ 269861 h 1871397"/>
              <a:gd name="connsiteX7" fmla="*/ 1898646 w 2896332"/>
              <a:gd name="connsiteY7" fmla="*/ 46 h 1871397"/>
              <a:gd name="connsiteX8" fmla="*/ 1941303 w 2896332"/>
              <a:gd name="connsiteY8" fmla="*/ 293585 h 1871397"/>
              <a:gd name="connsiteX9" fmla="*/ 1974640 w 2896332"/>
              <a:gd name="connsiteY9" fmla="*/ 533402 h 1871397"/>
              <a:gd name="connsiteX10" fmla="*/ 1973469 w 2896332"/>
              <a:gd name="connsiteY10" fmla="*/ 784519 h 1871397"/>
              <a:gd name="connsiteX11" fmla="*/ 1866010 w 2896332"/>
              <a:gd name="connsiteY11" fmla="*/ 878218 h 1871397"/>
              <a:gd name="connsiteX12" fmla="*/ 2733769 w 2896332"/>
              <a:gd name="connsiteY12" fmla="*/ 1387129 h 1871397"/>
              <a:gd name="connsiteX13" fmla="*/ 2694623 w 2896332"/>
              <a:gd name="connsiteY13" fmla="*/ 1639703 h 1871397"/>
              <a:gd name="connsiteX14" fmla="*/ 2385869 w 2896332"/>
              <a:gd name="connsiteY14" fmla="*/ 1585623 h 1871397"/>
              <a:gd name="connsiteX15" fmla="*/ 2074819 w 2896332"/>
              <a:gd name="connsiteY15" fmla="*/ 1565782 h 1871397"/>
              <a:gd name="connsiteX16" fmla="*/ 1739085 w 2896332"/>
              <a:gd name="connsiteY16" fmla="*/ 1871397 h 1871397"/>
              <a:gd name="connsiteX17" fmla="*/ 1648664 w 2896332"/>
              <a:gd name="connsiteY17" fmla="*/ 1582137 h 1871397"/>
              <a:gd name="connsiteX18" fmla="*/ 1376671 w 2896332"/>
              <a:gd name="connsiteY18" fmla="*/ 1700306 h 1871397"/>
              <a:gd name="connsiteX19" fmla="*/ 1415819 w 2896332"/>
              <a:gd name="connsiteY19" fmla="*/ 1334933 h 1871397"/>
              <a:gd name="connsiteX20" fmla="*/ 665501 w 2896332"/>
              <a:gd name="connsiteY20" fmla="*/ 1276212 h 1871397"/>
              <a:gd name="connsiteX21" fmla="*/ 0 w 2896332"/>
              <a:gd name="connsiteY21" fmla="*/ 1126148 h 1871397"/>
              <a:gd name="connsiteX22" fmla="*/ 13050 w 2896332"/>
              <a:gd name="connsiteY22" fmla="*/ 284488 h 1871397"/>
              <a:gd name="connsiteX23" fmla="*/ 1898646 w 2896332"/>
              <a:gd name="connsiteY23" fmla="*/ 46 h 1871397"/>
              <a:gd name="connsiteX0" fmla="*/ 2243048 w 2896332"/>
              <a:gd name="connsiteY0" fmla="*/ 269861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639923 w 2896332"/>
              <a:gd name="connsiteY5" fmla="*/ 1156706 h 1871397"/>
              <a:gd name="connsiteX6" fmla="*/ 2243048 w 2896332"/>
              <a:gd name="connsiteY6" fmla="*/ 269861 h 1871397"/>
              <a:gd name="connsiteX7" fmla="*/ 1898646 w 2896332"/>
              <a:gd name="connsiteY7" fmla="*/ 46 h 1871397"/>
              <a:gd name="connsiteX8" fmla="*/ 1941303 w 2896332"/>
              <a:gd name="connsiteY8" fmla="*/ 293585 h 1871397"/>
              <a:gd name="connsiteX9" fmla="*/ 1974640 w 2896332"/>
              <a:gd name="connsiteY9" fmla="*/ 533402 h 1871397"/>
              <a:gd name="connsiteX10" fmla="*/ 1973469 w 2896332"/>
              <a:gd name="connsiteY10" fmla="*/ 784519 h 1871397"/>
              <a:gd name="connsiteX11" fmla="*/ 1866010 w 2896332"/>
              <a:gd name="connsiteY11" fmla="*/ 878218 h 1871397"/>
              <a:gd name="connsiteX12" fmla="*/ 2733769 w 2896332"/>
              <a:gd name="connsiteY12" fmla="*/ 1387129 h 1871397"/>
              <a:gd name="connsiteX13" fmla="*/ 2694623 w 2896332"/>
              <a:gd name="connsiteY13" fmla="*/ 1639703 h 1871397"/>
              <a:gd name="connsiteX14" fmla="*/ 2385869 w 2896332"/>
              <a:gd name="connsiteY14" fmla="*/ 1585623 h 1871397"/>
              <a:gd name="connsiteX15" fmla="*/ 2074819 w 2896332"/>
              <a:gd name="connsiteY15" fmla="*/ 1565782 h 1871397"/>
              <a:gd name="connsiteX16" fmla="*/ 1739085 w 2896332"/>
              <a:gd name="connsiteY16" fmla="*/ 1871397 h 1871397"/>
              <a:gd name="connsiteX17" fmla="*/ 1648664 w 2896332"/>
              <a:gd name="connsiteY17" fmla="*/ 1582137 h 1871397"/>
              <a:gd name="connsiteX18" fmla="*/ 1376671 w 2896332"/>
              <a:gd name="connsiteY18" fmla="*/ 1700306 h 1871397"/>
              <a:gd name="connsiteX19" fmla="*/ 1415819 w 2896332"/>
              <a:gd name="connsiteY19" fmla="*/ 1334933 h 1871397"/>
              <a:gd name="connsiteX20" fmla="*/ 665501 w 2896332"/>
              <a:gd name="connsiteY20" fmla="*/ 1276212 h 1871397"/>
              <a:gd name="connsiteX21" fmla="*/ 0 w 2896332"/>
              <a:gd name="connsiteY21" fmla="*/ 1126148 h 1871397"/>
              <a:gd name="connsiteX22" fmla="*/ 13050 w 2896332"/>
              <a:gd name="connsiteY22" fmla="*/ 284488 h 1871397"/>
              <a:gd name="connsiteX23" fmla="*/ 1898646 w 2896332"/>
              <a:gd name="connsiteY23" fmla="*/ 46 h 1871397"/>
              <a:gd name="connsiteX0" fmla="*/ 2243048 w 2896332"/>
              <a:gd name="connsiteY0" fmla="*/ 269861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639923 w 2896332"/>
              <a:gd name="connsiteY5" fmla="*/ 1156706 h 1871397"/>
              <a:gd name="connsiteX6" fmla="*/ 2243048 w 2896332"/>
              <a:gd name="connsiteY6" fmla="*/ 269861 h 1871397"/>
              <a:gd name="connsiteX7" fmla="*/ 1898646 w 2896332"/>
              <a:gd name="connsiteY7" fmla="*/ 46 h 1871397"/>
              <a:gd name="connsiteX8" fmla="*/ 1941303 w 2896332"/>
              <a:gd name="connsiteY8" fmla="*/ 293585 h 1871397"/>
              <a:gd name="connsiteX9" fmla="*/ 1974640 w 2896332"/>
              <a:gd name="connsiteY9" fmla="*/ 533402 h 1871397"/>
              <a:gd name="connsiteX10" fmla="*/ 1973469 w 2896332"/>
              <a:gd name="connsiteY10" fmla="*/ 784519 h 1871397"/>
              <a:gd name="connsiteX11" fmla="*/ 1866010 w 2896332"/>
              <a:gd name="connsiteY11" fmla="*/ 878218 h 1871397"/>
              <a:gd name="connsiteX12" fmla="*/ 2733769 w 2896332"/>
              <a:gd name="connsiteY12" fmla="*/ 1387129 h 1871397"/>
              <a:gd name="connsiteX13" fmla="*/ 2694623 w 2896332"/>
              <a:gd name="connsiteY13" fmla="*/ 1639703 h 1871397"/>
              <a:gd name="connsiteX14" fmla="*/ 2385869 w 2896332"/>
              <a:gd name="connsiteY14" fmla="*/ 1585623 h 1871397"/>
              <a:gd name="connsiteX15" fmla="*/ 2074819 w 2896332"/>
              <a:gd name="connsiteY15" fmla="*/ 1565782 h 1871397"/>
              <a:gd name="connsiteX16" fmla="*/ 1739085 w 2896332"/>
              <a:gd name="connsiteY16" fmla="*/ 1871397 h 1871397"/>
              <a:gd name="connsiteX17" fmla="*/ 1648664 w 2896332"/>
              <a:gd name="connsiteY17" fmla="*/ 1582137 h 1871397"/>
              <a:gd name="connsiteX18" fmla="*/ 1376671 w 2896332"/>
              <a:gd name="connsiteY18" fmla="*/ 1700306 h 1871397"/>
              <a:gd name="connsiteX19" fmla="*/ 1415819 w 2896332"/>
              <a:gd name="connsiteY19" fmla="*/ 1334933 h 1871397"/>
              <a:gd name="connsiteX20" fmla="*/ 665501 w 2896332"/>
              <a:gd name="connsiteY20" fmla="*/ 1276212 h 1871397"/>
              <a:gd name="connsiteX21" fmla="*/ 0 w 2896332"/>
              <a:gd name="connsiteY21" fmla="*/ 1126148 h 1871397"/>
              <a:gd name="connsiteX22" fmla="*/ 13050 w 2896332"/>
              <a:gd name="connsiteY22" fmla="*/ 284488 h 1871397"/>
              <a:gd name="connsiteX23" fmla="*/ 1898646 w 2896332"/>
              <a:gd name="connsiteY23" fmla="*/ 46 h 1871397"/>
              <a:gd name="connsiteX0" fmla="*/ 2228186 w 2896332"/>
              <a:gd name="connsiteY0" fmla="*/ 269861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639923 w 2896332"/>
              <a:gd name="connsiteY5" fmla="*/ 1156706 h 1871397"/>
              <a:gd name="connsiteX6" fmla="*/ 2228186 w 2896332"/>
              <a:gd name="connsiteY6" fmla="*/ 269861 h 1871397"/>
              <a:gd name="connsiteX7" fmla="*/ 1898646 w 2896332"/>
              <a:gd name="connsiteY7" fmla="*/ 46 h 1871397"/>
              <a:gd name="connsiteX8" fmla="*/ 1941303 w 2896332"/>
              <a:gd name="connsiteY8" fmla="*/ 293585 h 1871397"/>
              <a:gd name="connsiteX9" fmla="*/ 1974640 w 2896332"/>
              <a:gd name="connsiteY9" fmla="*/ 533402 h 1871397"/>
              <a:gd name="connsiteX10" fmla="*/ 1973469 w 2896332"/>
              <a:gd name="connsiteY10" fmla="*/ 784519 h 1871397"/>
              <a:gd name="connsiteX11" fmla="*/ 1866010 w 2896332"/>
              <a:gd name="connsiteY11" fmla="*/ 878218 h 1871397"/>
              <a:gd name="connsiteX12" fmla="*/ 2733769 w 2896332"/>
              <a:gd name="connsiteY12" fmla="*/ 1387129 h 1871397"/>
              <a:gd name="connsiteX13" fmla="*/ 2694623 w 2896332"/>
              <a:gd name="connsiteY13" fmla="*/ 1639703 h 1871397"/>
              <a:gd name="connsiteX14" fmla="*/ 2385869 w 2896332"/>
              <a:gd name="connsiteY14" fmla="*/ 1585623 h 1871397"/>
              <a:gd name="connsiteX15" fmla="*/ 2074819 w 2896332"/>
              <a:gd name="connsiteY15" fmla="*/ 1565782 h 1871397"/>
              <a:gd name="connsiteX16" fmla="*/ 1739085 w 2896332"/>
              <a:gd name="connsiteY16" fmla="*/ 1871397 h 1871397"/>
              <a:gd name="connsiteX17" fmla="*/ 1648664 w 2896332"/>
              <a:gd name="connsiteY17" fmla="*/ 1582137 h 1871397"/>
              <a:gd name="connsiteX18" fmla="*/ 1376671 w 2896332"/>
              <a:gd name="connsiteY18" fmla="*/ 1700306 h 1871397"/>
              <a:gd name="connsiteX19" fmla="*/ 1415819 w 2896332"/>
              <a:gd name="connsiteY19" fmla="*/ 1334933 h 1871397"/>
              <a:gd name="connsiteX20" fmla="*/ 665501 w 2896332"/>
              <a:gd name="connsiteY20" fmla="*/ 1276212 h 1871397"/>
              <a:gd name="connsiteX21" fmla="*/ 0 w 2896332"/>
              <a:gd name="connsiteY21" fmla="*/ 1126148 h 1871397"/>
              <a:gd name="connsiteX22" fmla="*/ 13050 w 2896332"/>
              <a:gd name="connsiteY22" fmla="*/ 284488 h 1871397"/>
              <a:gd name="connsiteX23" fmla="*/ 1898646 w 2896332"/>
              <a:gd name="connsiteY23" fmla="*/ 46 h 1871397"/>
              <a:gd name="connsiteX0" fmla="*/ 2228186 w 2896332"/>
              <a:gd name="connsiteY0" fmla="*/ 269861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639923 w 2896332"/>
              <a:gd name="connsiteY5" fmla="*/ 1156706 h 1871397"/>
              <a:gd name="connsiteX6" fmla="*/ 2228186 w 2896332"/>
              <a:gd name="connsiteY6" fmla="*/ 269861 h 1871397"/>
              <a:gd name="connsiteX7" fmla="*/ 1898646 w 2896332"/>
              <a:gd name="connsiteY7" fmla="*/ 46 h 1871397"/>
              <a:gd name="connsiteX8" fmla="*/ 1941303 w 2896332"/>
              <a:gd name="connsiteY8" fmla="*/ 293585 h 1871397"/>
              <a:gd name="connsiteX9" fmla="*/ 1974640 w 2896332"/>
              <a:gd name="connsiteY9" fmla="*/ 533402 h 1871397"/>
              <a:gd name="connsiteX10" fmla="*/ 1973469 w 2896332"/>
              <a:gd name="connsiteY10" fmla="*/ 784519 h 1871397"/>
              <a:gd name="connsiteX11" fmla="*/ 1866010 w 2896332"/>
              <a:gd name="connsiteY11" fmla="*/ 878218 h 1871397"/>
              <a:gd name="connsiteX12" fmla="*/ 2733769 w 2896332"/>
              <a:gd name="connsiteY12" fmla="*/ 1387129 h 1871397"/>
              <a:gd name="connsiteX13" fmla="*/ 2694623 w 2896332"/>
              <a:gd name="connsiteY13" fmla="*/ 1639703 h 1871397"/>
              <a:gd name="connsiteX14" fmla="*/ 2385869 w 2896332"/>
              <a:gd name="connsiteY14" fmla="*/ 1585623 h 1871397"/>
              <a:gd name="connsiteX15" fmla="*/ 2074819 w 2896332"/>
              <a:gd name="connsiteY15" fmla="*/ 1565782 h 1871397"/>
              <a:gd name="connsiteX16" fmla="*/ 1739085 w 2896332"/>
              <a:gd name="connsiteY16" fmla="*/ 1871397 h 1871397"/>
              <a:gd name="connsiteX17" fmla="*/ 1648664 w 2896332"/>
              <a:gd name="connsiteY17" fmla="*/ 1582137 h 1871397"/>
              <a:gd name="connsiteX18" fmla="*/ 1376671 w 2896332"/>
              <a:gd name="connsiteY18" fmla="*/ 1700306 h 1871397"/>
              <a:gd name="connsiteX19" fmla="*/ 1415819 w 2896332"/>
              <a:gd name="connsiteY19" fmla="*/ 1334933 h 1871397"/>
              <a:gd name="connsiteX20" fmla="*/ 665501 w 2896332"/>
              <a:gd name="connsiteY20" fmla="*/ 1276212 h 1871397"/>
              <a:gd name="connsiteX21" fmla="*/ 0 w 2896332"/>
              <a:gd name="connsiteY21" fmla="*/ 1126148 h 1871397"/>
              <a:gd name="connsiteX22" fmla="*/ 13050 w 2896332"/>
              <a:gd name="connsiteY22" fmla="*/ 284488 h 1871397"/>
              <a:gd name="connsiteX23" fmla="*/ 1898646 w 2896332"/>
              <a:gd name="connsiteY23" fmla="*/ 46 h 1871397"/>
              <a:gd name="connsiteX0" fmla="*/ 2228186 w 2896332"/>
              <a:gd name="connsiteY0" fmla="*/ 269861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651069 w 2896332"/>
              <a:gd name="connsiteY5" fmla="*/ 1156706 h 1871397"/>
              <a:gd name="connsiteX6" fmla="*/ 2228186 w 2896332"/>
              <a:gd name="connsiteY6" fmla="*/ 269861 h 1871397"/>
              <a:gd name="connsiteX7" fmla="*/ 1898646 w 2896332"/>
              <a:gd name="connsiteY7" fmla="*/ 46 h 1871397"/>
              <a:gd name="connsiteX8" fmla="*/ 1941303 w 2896332"/>
              <a:gd name="connsiteY8" fmla="*/ 293585 h 1871397"/>
              <a:gd name="connsiteX9" fmla="*/ 1974640 w 2896332"/>
              <a:gd name="connsiteY9" fmla="*/ 533402 h 1871397"/>
              <a:gd name="connsiteX10" fmla="*/ 1973469 w 2896332"/>
              <a:gd name="connsiteY10" fmla="*/ 784519 h 1871397"/>
              <a:gd name="connsiteX11" fmla="*/ 1866010 w 2896332"/>
              <a:gd name="connsiteY11" fmla="*/ 878218 h 1871397"/>
              <a:gd name="connsiteX12" fmla="*/ 2733769 w 2896332"/>
              <a:gd name="connsiteY12" fmla="*/ 1387129 h 1871397"/>
              <a:gd name="connsiteX13" fmla="*/ 2694623 w 2896332"/>
              <a:gd name="connsiteY13" fmla="*/ 1639703 h 1871397"/>
              <a:gd name="connsiteX14" fmla="*/ 2385869 w 2896332"/>
              <a:gd name="connsiteY14" fmla="*/ 1585623 h 1871397"/>
              <a:gd name="connsiteX15" fmla="*/ 2074819 w 2896332"/>
              <a:gd name="connsiteY15" fmla="*/ 1565782 h 1871397"/>
              <a:gd name="connsiteX16" fmla="*/ 1739085 w 2896332"/>
              <a:gd name="connsiteY16" fmla="*/ 1871397 h 1871397"/>
              <a:gd name="connsiteX17" fmla="*/ 1648664 w 2896332"/>
              <a:gd name="connsiteY17" fmla="*/ 1582137 h 1871397"/>
              <a:gd name="connsiteX18" fmla="*/ 1376671 w 2896332"/>
              <a:gd name="connsiteY18" fmla="*/ 1700306 h 1871397"/>
              <a:gd name="connsiteX19" fmla="*/ 1415819 w 2896332"/>
              <a:gd name="connsiteY19" fmla="*/ 1334933 h 1871397"/>
              <a:gd name="connsiteX20" fmla="*/ 665501 w 2896332"/>
              <a:gd name="connsiteY20" fmla="*/ 1276212 h 1871397"/>
              <a:gd name="connsiteX21" fmla="*/ 0 w 2896332"/>
              <a:gd name="connsiteY21" fmla="*/ 1126148 h 1871397"/>
              <a:gd name="connsiteX22" fmla="*/ 13050 w 2896332"/>
              <a:gd name="connsiteY22" fmla="*/ 284488 h 1871397"/>
              <a:gd name="connsiteX23" fmla="*/ 1898646 w 2896332"/>
              <a:gd name="connsiteY23" fmla="*/ 46 h 1871397"/>
              <a:gd name="connsiteX0" fmla="*/ 2228186 w 2896332"/>
              <a:gd name="connsiteY0" fmla="*/ 269861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651069 w 2896332"/>
              <a:gd name="connsiteY5" fmla="*/ 1156706 h 1871397"/>
              <a:gd name="connsiteX6" fmla="*/ 2228186 w 2896332"/>
              <a:gd name="connsiteY6" fmla="*/ 269861 h 1871397"/>
              <a:gd name="connsiteX7" fmla="*/ 1898646 w 2896332"/>
              <a:gd name="connsiteY7" fmla="*/ 46 h 1871397"/>
              <a:gd name="connsiteX8" fmla="*/ 1941303 w 2896332"/>
              <a:gd name="connsiteY8" fmla="*/ 293585 h 1871397"/>
              <a:gd name="connsiteX9" fmla="*/ 1974640 w 2896332"/>
              <a:gd name="connsiteY9" fmla="*/ 533402 h 1871397"/>
              <a:gd name="connsiteX10" fmla="*/ 1973469 w 2896332"/>
              <a:gd name="connsiteY10" fmla="*/ 784519 h 1871397"/>
              <a:gd name="connsiteX11" fmla="*/ 1866010 w 2896332"/>
              <a:gd name="connsiteY11" fmla="*/ 878218 h 1871397"/>
              <a:gd name="connsiteX12" fmla="*/ 2733769 w 2896332"/>
              <a:gd name="connsiteY12" fmla="*/ 1387129 h 1871397"/>
              <a:gd name="connsiteX13" fmla="*/ 2694623 w 2896332"/>
              <a:gd name="connsiteY13" fmla="*/ 1639703 h 1871397"/>
              <a:gd name="connsiteX14" fmla="*/ 2385869 w 2896332"/>
              <a:gd name="connsiteY14" fmla="*/ 1585623 h 1871397"/>
              <a:gd name="connsiteX15" fmla="*/ 2074819 w 2896332"/>
              <a:gd name="connsiteY15" fmla="*/ 1565782 h 1871397"/>
              <a:gd name="connsiteX16" fmla="*/ 1739085 w 2896332"/>
              <a:gd name="connsiteY16" fmla="*/ 1871397 h 1871397"/>
              <a:gd name="connsiteX17" fmla="*/ 1648664 w 2896332"/>
              <a:gd name="connsiteY17" fmla="*/ 1582137 h 1871397"/>
              <a:gd name="connsiteX18" fmla="*/ 1376671 w 2896332"/>
              <a:gd name="connsiteY18" fmla="*/ 1700306 h 1871397"/>
              <a:gd name="connsiteX19" fmla="*/ 1415819 w 2896332"/>
              <a:gd name="connsiteY19" fmla="*/ 1334933 h 1871397"/>
              <a:gd name="connsiteX20" fmla="*/ 665501 w 2896332"/>
              <a:gd name="connsiteY20" fmla="*/ 1276212 h 1871397"/>
              <a:gd name="connsiteX21" fmla="*/ 0 w 2896332"/>
              <a:gd name="connsiteY21" fmla="*/ 1126148 h 1871397"/>
              <a:gd name="connsiteX22" fmla="*/ 13050 w 2896332"/>
              <a:gd name="connsiteY22" fmla="*/ 284488 h 1871397"/>
              <a:gd name="connsiteX23" fmla="*/ 1898646 w 2896332"/>
              <a:gd name="connsiteY23" fmla="*/ 46 h 1871397"/>
              <a:gd name="connsiteX0" fmla="*/ 2209609 w 2896332"/>
              <a:gd name="connsiteY0" fmla="*/ 251285 h 1871397"/>
              <a:gd name="connsiteX1" fmla="*/ 2655476 w 2896332"/>
              <a:gd name="connsiteY1" fmla="*/ 584615 h 1871397"/>
              <a:gd name="connsiteX2" fmla="*/ 2828170 w 2896332"/>
              <a:gd name="connsiteY2" fmla="*/ 1010501 h 1871397"/>
              <a:gd name="connsiteX3" fmla="*/ 2883834 w 2896332"/>
              <a:gd name="connsiteY3" fmla="*/ 1308835 h 1871397"/>
              <a:gd name="connsiteX4" fmla="*/ 2799743 w 2896332"/>
              <a:gd name="connsiteY4" fmla="*/ 1672098 h 1871397"/>
              <a:gd name="connsiteX5" fmla="*/ 2651069 w 2896332"/>
              <a:gd name="connsiteY5" fmla="*/ 1156706 h 1871397"/>
              <a:gd name="connsiteX6" fmla="*/ 2209609 w 2896332"/>
              <a:gd name="connsiteY6" fmla="*/ 251285 h 1871397"/>
              <a:gd name="connsiteX7" fmla="*/ 1898646 w 2896332"/>
              <a:gd name="connsiteY7" fmla="*/ 46 h 1871397"/>
              <a:gd name="connsiteX8" fmla="*/ 1941303 w 2896332"/>
              <a:gd name="connsiteY8" fmla="*/ 293585 h 1871397"/>
              <a:gd name="connsiteX9" fmla="*/ 1974640 w 2896332"/>
              <a:gd name="connsiteY9" fmla="*/ 533402 h 1871397"/>
              <a:gd name="connsiteX10" fmla="*/ 1973469 w 2896332"/>
              <a:gd name="connsiteY10" fmla="*/ 784519 h 1871397"/>
              <a:gd name="connsiteX11" fmla="*/ 1866010 w 2896332"/>
              <a:gd name="connsiteY11" fmla="*/ 878218 h 1871397"/>
              <a:gd name="connsiteX12" fmla="*/ 2733769 w 2896332"/>
              <a:gd name="connsiteY12" fmla="*/ 1387129 h 1871397"/>
              <a:gd name="connsiteX13" fmla="*/ 2694623 w 2896332"/>
              <a:gd name="connsiteY13" fmla="*/ 1639703 h 1871397"/>
              <a:gd name="connsiteX14" fmla="*/ 2385869 w 2896332"/>
              <a:gd name="connsiteY14" fmla="*/ 1585623 h 1871397"/>
              <a:gd name="connsiteX15" fmla="*/ 2074819 w 2896332"/>
              <a:gd name="connsiteY15" fmla="*/ 1565782 h 1871397"/>
              <a:gd name="connsiteX16" fmla="*/ 1739085 w 2896332"/>
              <a:gd name="connsiteY16" fmla="*/ 1871397 h 1871397"/>
              <a:gd name="connsiteX17" fmla="*/ 1648664 w 2896332"/>
              <a:gd name="connsiteY17" fmla="*/ 1582137 h 1871397"/>
              <a:gd name="connsiteX18" fmla="*/ 1376671 w 2896332"/>
              <a:gd name="connsiteY18" fmla="*/ 1700306 h 1871397"/>
              <a:gd name="connsiteX19" fmla="*/ 1415819 w 2896332"/>
              <a:gd name="connsiteY19" fmla="*/ 1334933 h 1871397"/>
              <a:gd name="connsiteX20" fmla="*/ 665501 w 2896332"/>
              <a:gd name="connsiteY20" fmla="*/ 1276212 h 1871397"/>
              <a:gd name="connsiteX21" fmla="*/ 0 w 2896332"/>
              <a:gd name="connsiteY21" fmla="*/ 1126148 h 1871397"/>
              <a:gd name="connsiteX22" fmla="*/ 13050 w 2896332"/>
              <a:gd name="connsiteY22" fmla="*/ 284488 h 1871397"/>
              <a:gd name="connsiteX23" fmla="*/ 1898646 w 2896332"/>
              <a:gd name="connsiteY23" fmla="*/ 46 h 1871397"/>
              <a:gd name="connsiteX0" fmla="*/ 2209609 w 2894163"/>
              <a:gd name="connsiteY0" fmla="*/ 251285 h 1871397"/>
              <a:gd name="connsiteX1" fmla="*/ 2655476 w 2894163"/>
              <a:gd name="connsiteY1" fmla="*/ 584615 h 1871397"/>
              <a:gd name="connsiteX2" fmla="*/ 2828170 w 2894163"/>
              <a:gd name="connsiteY2" fmla="*/ 1010501 h 1871397"/>
              <a:gd name="connsiteX3" fmla="*/ 2883834 w 2894163"/>
              <a:gd name="connsiteY3" fmla="*/ 1308835 h 1871397"/>
              <a:gd name="connsiteX4" fmla="*/ 2792313 w 2894163"/>
              <a:gd name="connsiteY4" fmla="*/ 1690675 h 1871397"/>
              <a:gd name="connsiteX5" fmla="*/ 2651069 w 2894163"/>
              <a:gd name="connsiteY5" fmla="*/ 1156706 h 1871397"/>
              <a:gd name="connsiteX6" fmla="*/ 2209609 w 2894163"/>
              <a:gd name="connsiteY6" fmla="*/ 251285 h 1871397"/>
              <a:gd name="connsiteX7" fmla="*/ 1898646 w 2894163"/>
              <a:gd name="connsiteY7" fmla="*/ 46 h 1871397"/>
              <a:gd name="connsiteX8" fmla="*/ 1941303 w 2894163"/>
              <a:gd name="connsiteY8" fmla="*/ 293585 h 1871397"/>
              <a:gd name="connsiteX9" fmla="*/ 1974640 w 2894163"/>
              <a:gd name="connsiteY9" fmla="*/ 533402 h 1871397"/>
              <a:gd name="connsiteX10" fmla="*/ 1973469 w 2894163"/>
              <a:gd name="connsiteY10" fmla="*/ 784519 h 1871397"/>
              <a:gd name="connsiteX11" fmla="*/ 1866010 w 2894163"/>
              <a:gd name="connsiteY11" fmla="*/ 878218 h 1871397"/>
              <a:gd name="connsiteX12" fmla="*/ 2733769 w 2894163"/>
              <a:gd name="connsiteY12" fmla="*/ 1387129 h 1871397"/>
              <a:gd name="connsiteX13" fmla="*/ 2694623 w 2894163"/>
              <a:gd name="connsiteY13" fmla="*/ 1639703 h 1871397"/>
              <a:gd name="connsiteX14" fmla="*/ 2385869 w 2894163"/>
              <a:gd name="connsiteY14" fmla="*/ 1585623 h 1871397"/>
              <a:gd name="connsiteX15" fmla="*/ 2074819 w 2894163"/>
              <a:gd name="connsiteY15" fmla="*/ 1565782 h 1871397"/>
              <a:gd name="connsiteX16" fmla="*/ 1739085 w 2894163"/>
              <a:gd name="connsiteY16" fmla="*/ 1871397 h 1871397"/>
              <a:gd name="connsiteX17" fmla="*/ 1648664 w 2894163"/>
              <a:gd name="connsiteY17" fmla="*/ 1582137 h 1871397"/>
              <a:gd name="connsiteX18" fmla="*/ 1376671 w 2894163"/>
              <a:gd name="connsiteY18" fmla="*/ 1700306 h 1871397"/>
              <a:gd name="connsiteX19" fmla="*/ 1415819 w 2894163"/>
              <a:gd name="connsiteY19" fmla="*/ 1334933 h 1871397"/>
              <a:gd name="connsiteX20" fmla="*/ 665501 w 2894163"/>
              <a:gd name="connsiteY20" fmla="*/ 1276212 h 1871397"/>
              <a:gd name="connsiteX21" fmla="*/ 0 w 2894163"/>
              <a:gd name="connsiteY21" fmla="*/ 1126148 h 1871397"/>
              <a:gd name="connsiteX22" fmla="*/ 13050 w 2894163"/>
              <a:gd name="connsiteY22" fmla="*/ 284488 h 1871397"/>
              <a:gd name="connsiteX23" fmla="*/ 1898646 w 2894163"/>
              <a:gd name="connsiteY23" fmla="*/ 46 h 1871397"/>
              <a:gd name="connsiteX0" fmla="*/ 2209609 w 2914477"/>
              <a:gd name="connsiteY0" fmla="*/ 251285 h 1871397"/>
              <a:gd name="connsiteX1" fmla="*/ 2655476 w 2914477"/>
              <a:gd name="connsiteY1" fmla="*/ 584615 h 1871397"/>
              <a:gd name="connsiteX2" fmla="*/ 2828170 w 2914477"/>
              <a:gd name="connsiteY2" fmla="*/ 1010501 h 1871397"/>
              <a:gd name="connsiteX3" fmla="*/ 2883834 w 2914477"/>
              <a:gd name="connsiteY3" fmla="*/ 1308835 h 1871397"/>
              <a:gd name="connsiteX4" fmla="*/ 2840612 w 2914477"/>
              <a:gd name="connsiteY4" fmla="*/ 1564355 h 1871397"/>
              <a:gd name="connsiteX5" fmla="*/ 2651069 w 2914477"/>
              <a:gd name="connsiteY5" fmla="*/ 1156706 h 1871397"/>
              <a:gd name="connsiteX6" fmla="*/ 2209609 w 2914477"/>
              <a:gd name="connsiteY6" fmla="*/ 251285 h 1871397"/>
              <a:gd name="connsiteX7" fmla="*/ 1898646 w 2914477"/>
              <a:gd name="connsiteY7" fmla="*/ 46 h 1871397"/>
              <a:gd name="connsiteX8" fmla="*/ 1941303 w 2914477"/>
              <a:gd name="connsiteY8" fmla="*/ 293585 h 1871397"/>
              <a:gd name="connsiteX9" fmla="*/ 1974640 w 2914477"/>
              <a:gd name="connsiteY9" fmla="*/ 533402 h 1871397"/>
              <a:gd name="connsiteX10" fmla="*/ 1973469 w 2914477"/>
              <a:gd name="connsiteY10" fmla="*/ 784519 h 1871397"/>
              <a:gd name="connsiteX11" fmla="*/ 1866010 w 2914477"/>
              <a:gd name="connsiteY11" fmla="*/ 878218 h 1871397"/>
              <a:gd name="connsiteX12" fmla="*/ 2733769 w 2914477"/>
              <a:gd name="connsiteY12" fmla="*/ 1387129 h 1871397"/>
              <a:gd name="connsiteX13" fmla="*/ 2694623 w 2914477"/>
              <a:gd name="connsiteY13" fmla="*/ 1639703 h 1871397"/>
              <a:gd name="connsiteX14" fmla="*/ 2385869 w 2914477"/>
              <a:gd name="connsiteY14" fmla="*/ 1585623 h 1871397"/>
              <a:gd name="connsiteX15" fmla="*/ 2074819 w 2914477"/>
              <a:gd name="connsiteY15" fmla="*/ 1565782 h 1871397"/>
              <a:gd name="connsiteX16" fmla="*/ 1739085 w 2914477"/>
              <a:gd name="connsiteY16" fmla="*/ 1871397 h 1871397"/>
              <a:gd name="connsiteX17" fmla="*/ 1648664 w 2914477"/>
              <a:gd name="connsiteY17" fmla="*/ 1582137 h 1871397"/>
              <a:gd name="connsiteX18" fmla="*/ 1376671 w 2914477"/>
              <a:gd name="connsiteY18" fmla="*/ 1700306 h 1871397"/>
              <a:gd name="connsiteX19" fmla="*/ 1415819 w 2914477"/>
              <a:gd name="connsiteY19" fmla="*/ 1334933 h 1871397"/>
              <a:gd name="connsiteX20" fmla="*/ 665501 w 2914477"/>
              <a:gd name="connsiteY20" fmla="*/ 1276212 h 1871397"/>
              <a:gd name="connsiteX21" fmla="*/ 0 w 2914477"/>
              <a:gd name="connsiteY21" fmla="*/ 1126148 h 1871397"/>
              <a:gd name="connsiteX22" fmla="*/ 13050 w 2914477"/>
              <a:gd name="connsiteY22" fmla="*/ 284488 h 1871397"/>
              <a:gd name="connsiteX23" fmla="*/ 1898646 w 2914477"/>
              <a:gd name="connsiteY23" fmla="*/ 46 h 1871397"/>
              <a:gd name="connsiteX0" fmla="*/ 2209609 w 2914477"/>
              <a:gd name="connsiteY0" fmla="*/ 251285 h 1871397"/>
              <a:gd name="connsiteX1" fmla="*/ 2655476 w 2914477"/>
              <a:gd name="connsiteY1" fmla="*/ 584615 h 1871397"/>
              <a:gd name="connsiteX2" fmla="*/ 2828170 w 2914477"/>
              <a:gd name="connsiteY2" fmla="*/ 1010501 h 1871397"/>
              <a:gd name="connsiteX3" fmla="*/ 2883834 w 2914477"/>
              <a:gd name="connsiteY3" fmla="*/ 1308835 h 1871397"/>
              <a:gd name="connsiteX4" fmla="*/ 2840612 w 2914477"/>
              <a:gd name="connsiteY4" fmla="*/ 1564355 h 1871397"/>
              <a:gd name="connsiteX5" fmla="*/ 2651069 w 2914477"/>
              <a:gd name="connsiteY5" fmla="*/ 1156706 h 1871397"/>
              <a:gd name="connsiteX6" fmla="*/ 2209609 w 2914477"/>
              <a:gd name="connsiteY6" fmla="*/ 251285 h 1871397"/>
              <a:gd name="connsiteX7" fmla="*/ 1898646 w 2914477"/>
              <a:gd name="connsiteY7" fmla="*/ 46 h 1871397"/>
              <a:gd name="connsiteX8" fmla="*/ 1941303 w 2914477"/>
              <a:gd name="connsiteY8" fmla="*/ 293585 h 1871397"/>
              <a:gd name="connsiteX9" fmla="*/ 1974640 w 2914477"/>
              <a:gd name="connsiteY9" fmla="*/ 533402 h 1871397"/>
              <a:gd name="connsiteX10" fmla="*/ 1973469 w 2914477"/>
              <a:gd name="connsiteY10" fmla="*/ 784519 h 1871397"/>
              <a:gd name="connsiteX11" fmla="*/ 1866010 w 2914477"/>
              <a:gd name="connsiteY11" fmla="*/ 878218 h 1871397"/>
              <a:gd name="connsiteX12" fmla="*/ 2733769 w 2914477"/>
              <a:gd name="connsiteY12" fmla="*/ 1387129 h 1871397"/>
              <a:gd name="connsiteX13" fmla="*/ 2694623 w 2914477"/>
              <a:gd name="connsiteY13" fmla="*/ 1639703 h 1871397"/>
              <a:gd name="connsiteX14" fmla="*/ 2385869 w 2914477"/>
              <a:gd name="connsiteY14" fmla="*/ 1585623 h 1871397"/>
              <a:gd name="connsiteX15" fmla="*/ 2074819 w 2914477"/>
              <a:gd name="connsiteY15" fmla="*/ 1565782 h 1871397"/>
              <a:gd name="connsiteX16" fmla="*/ 1739085 w 2914477"/>
              <a:gd name="connsiteY16" fmla="*/ 1871397 h 1871397"/>
              <a:gd name="connsiteX17" fmla="*/ 1648664 w 2914477"/>
              <a:gd name="connsiteY17" fmla="*/ 1582137 h 1871397"/>
              <a:gd name="connsiteX18" fmla="*/ 1376671 w 2914477"/>
              <a:gd name="connsiteY18" fmla="*/ 1700306 h 1871397"/>
              <a:gd name="connsiteX19" fmla="*/ 1415819 w 2914477"/>
              <a:gd name="connsiteY19" fmla="*/ 1334933 h 1871397"/>
              <a:gd name="connsiteX20" fmla="*/ 665501 w 2914477"/>
              <a:gd name="connsiteY20" fmla="*/ 1276212 h 1871397"/>
              <a:gd name="connsiteX21" fmla="*/ 0 w 2914477"/>
              <a:gd name="connsiteY21" fmla="*/ 1126148 h 1871397"/>
              <a:gd name="connsiteX22" fmla="*/ 13050 w 2914477"/>
              <a:gd name="connsiteY22" fmla="*/ 284488 h 1871397"/>
              <a:gd name="connsiteX23" fmla="*/ 1898646 w 2914477"/>
              <a:gd name="connsiteY23" fmla="*/ 46 h 1871397"/>
              <a:gd name="connsiteX0" fmla="*/ 2209609 w 2889213"/>
              <a:gd name="connsiteY0" fmla="*/ 251285 h 1871397"/>
              <a:gd name="connsiteX1" fmla="*/ 2655476 w 2889213"/>
              <a:gd name="connsiteY1" fmla="*/ 584615 h 1871397"/>
              <a:gd name="connsiteX2" fmla="*/ 2828170 w 2889213"/>
              <a:gd name="connsiteY2" fmla="*/ 1010501 h 1871397"/>
              <a:gd name="connsiteX3" fmla="*/ 2883834 w 2889213"/>
              <a:gd name="connsiteY3" fmla="*/ 1308835 h 1871397"/>
              <a:gd name="connsiteX4" fmla="*/ 2840612 w 2889213"/>
              <a:gd name="connsiteY4" fmla="*/ 1564355 h 1871397"/>
              <a:gd name="connsiteX5" fmla="*/ 2651069 w 2889213"/>
              <a:gd name="connsiteY5" fmla="*/ 1156706 h 1871397"/>
              <a:gd name="connsiteX6" fmla="*/ 2209609 w 2889213"/>
              <a:gd name="connsiteY6" fmla="*/ 251285 h 1871397"/>
              <a:gd name="connsiteX7" fmla="*/ 1898646 w 2889213"/>
              <a:gd name="connsiteY7" fmla="*/ 46 h 1871397"/>
              <a:gd name="connsiteX8" fmla="*/ 1941303 w 2889213"/>
              <a:gd name="connsiteY8" fmla="*/ 293585 h 1871397"/>
              <a:gd name="connsiteX9" fmla="*/ 1974640 w 2889213"/>
              <a:gd name="connsiteY9" fmla="*/ 533402 h 1871397"/>
              <a:gd name="connsiteX10" fmla="*/ 1973469 w 2889213"/>
              <a:gd name="connsiteY10" fmla="*/ 784519 h 1871397"/>
              <a:gd name="connsiteX11" fmla="*/ 1866010 w 2889213"/>
              <a:gd name="connsiteY11" fmla="*/ 878218 h 1871397"/>
              <a:gd name="connsiteX12" fmla="*/ 2733769 w 2889213"/>
              <a:gd name="connsiteY12" fmla="*/ 1387129 h 1871397"/>
              <a:gd name="connsiteX13" fmla="*/ 2694623 w 2889213"/>
              <a:gd name="connsiteY13" fmla="*/ 1639703 h 1871397"/>
              <a:gd name="connsiteX14" fmla="*/ 2385869 w 2889213"/>
              <a:gd name="connsiteY14" fmla="*/ 1585623 h 1871397"/>
              <a:gd name="connsiteX15" fmla="*/ 2074819 w 2889213"/>
              <a:gd name="connsiteY15" fmla="*/ 1565782 h 1871397"/>
              <a:gd name="connsiteX16" fmla="*/ 1739085 w 2889213"/>
              <a:gd name="connsiteY16" fmla="*/ 1871397 h 1871397"/>
              <a:gd name="connsiteX17" fmla="*/ 1648664 w 2889213"/>
              <a:gd name="connsiteY17" fmla="*/ 1582137 h 1871397"/>
              <a:gd name="connsiteX18" fmla="*/ 1376671 w 2889213"/>
              <a:gd name="connsiteY18" fmla="*/ 1700306 h 1871397"/>
              <a:gd name="connsiteX19" fmla="*/ 1415819 w 2889213"/>
              <a:gd name="connsiteY19" fmla="*/ 1334933 h 1871397"/>
              <a:gd name="connsiteX20" fmla="*/ 665501 w 2889213"/>
              <a:gd name="connsiteY20" fmla="*/ 1276212 h 1871397"/>
              <a:gd name="connsiteX21" fmla="*/ 0 w 2889213"/>
              <a:gd name="connsiteY21" fmla="*/ 1126148 h 1871397"/>
              <a:gd name="connsiteX22" fmla="*/ 13050 w 2889213"/>
              <a:gd name="connsiteY22" fmla="*/ 284488 h 1871397"/>
              <a:gd name="connsiteX23" fmla="*/ 1898646 w 2889213"/>
              <a:gd name="connsiteY23" fmla="*/ 46 h 1871397"/>
              <a:gd name="connsiteX0" fmla="*/ 2209609 w 2889213"/>
              <a:gd name="connsiteY0" fmla="*/ 251285 h 1871397"/>
              <a:gd name="connsiteX1" fmla="*/ 2655476 w 2889213"/>
              <a:gd name="connsiteY1" fmla="*/ 584615 h 1871397"/>
              <a:gd name="connsiteX2" fmla="*/ 2828170 w 2889213"/>
              <a:gd name="connsiteY2" fmla="*/ 1010501 h 1871397"/>
              <a:gd name="connsiteX3" fmla="*/ 2883834 w 2889213"/>
              <a:gd name="connsiteY3" fmla="*/ 1308835 h 1871397"/>
              <a:gd name="connsiteX4" fmla="*/ 2840612 w 2889213"/>
              <a:gd name="connsiteY4" fmla="*/ 1564355 h 1871397"/>
              <a:gd name="connsiteX5" fmla="*/ 2632493 w 2889213"/>
              <a:gd name="connsiteY5" fmla="*/ 1175282 h 1871397"/>
              <a:gd name="connsiteX6" fmla="*/ 2209609 w 2889213"/>
              <a:gd name="connsiteY6" fmla="*/ 251285 h 1871397"/>
              <a:gd name="connsiteX7" fmla="*/ 1898646 w 2889213"/>
              <a:gd name="connsiteY7" fmla="*/ 46 h 1871397"/>
              <a:gd name="connsiteX8" fmla="*/ 1941303 w 2889213"/>
              <a:gd name="connsiteY8" fmla="*/ 293585 h 1871397"/>
              <a:gd name="connsiteX9" fmla="*/ 1974640 w 2889213"/>
              <a:gd name="connsiteY9" fmla="*/ 533402 h 1871397"/>
              <a:gd name="connsiteX10" fmla="*/ 1973469 w 2889213"/>
              <a:gd name="connsiteY10" fmla="*/ 784519 h 1871397"/>
              <a:gd name="connsiteX11" fmla="*/ 1866010 w 2889213"/>
              <a:gd name="connsiteY11" fmla="*/ 878218 h 1871397"/>
              <a:gd name="connsiteX12" fmla="*/ 2733769 w 2889213"/>
              <a:gd name="connsiteY12" fmla="*/ 1387129 h 1871397"/>
              <a:gd name="connsiteX13" fmla="*/ 2694623 w 2889213"/>
              <a:gd name="connsiteY13" fmla="*/ 1639703 h 1871397"/>
              <a:gd name="connsiteX14" fmla="*/ 2385869 w 2889213"/>
              <a:gd name="connsiteY14" fmla="*/ 1585623 h 1871397"/>
              <a:gd name="connsiteX15" fmla="*/ 2074819 w 2889213"/>
              <a:gd name="connsiteY15" fmla="*/ 1565782 h 1871397"/>
              <a:gd name="connsiteX16" fmla="*/ 1739085 w 2889213"/>
              <a:gd name="connsiteY16" fmla="*/ 1871397 h 1871397"/>
              <a:gd name="connsiteX17" fmla="*/ 1648664 w 2889213"/>
              <a:gd name="connsiteY17" fmla="*/ 1582137 h 1871397"/>
              <a:gd name="connsiteX18" fmla="*/ 1376671 w 2889213"/>
              <a:gd name="connsiteY18" fmla="*/ 1700306 h 1871397"/>
              <a:gd name="connsiteX19" fmla="*/ 1415819 w 2889213"/>
              <a:gd name="connsiteY19" fmla="*/ 1334933 h 1871397"/>
              <a:gd name="connsiteX20" fmla="*/ 665501 w 2889213"/>
              <a:gd name="connsiteY20" fmla="*/ 1276212 h 1871397"/>
              <a:gd name="connsiteX21" fmla="*/ 0 w 2889213"/>
              <a:gd name="connsiteY21" fmla="*/ 1126148 h 1871397"/>
              <a:gd name="connsiteX22" fmla="*/ 13050 w 2889213"/>
              <a:gd name="connsiteY22" fmla="*/ 284488 h 1871397"/>
              <a:gd name="connsiteX23" fmla="*/ 1898646 w 2889213"/>
              <a:gd name="connsiteY23" fmla="*/ 46 h 1871397"/>
              <a:gd name="connsiteX0" fmla="*/ 2209609 w 2889213"/>
              <a:gd name="connsiteY0" fmla="*/ 251285 h 1871397"/>
              <a:gd name="connsiteX1" fmla="*/ 2655476 w 2889213"/>
              <a:gd name="connsiteY1" fmla="*/ 584615 h 1871397"/>
              <a:gd name="connsiteX2" fmla="*/ 2828170 w 2889213"/>
              <a:gd name="connsiteY2" fmla="*/ 1010501 h 1871397"/>
              <a:gd name="connsiteX3" fmla="*/ 2883834 w 2889213"/>
              <a:gd name="connsiteY3" fmla="*/ 1308835 h 1871397"/>
              <a:gd name="connsiteX4" fmla="*/ 2840612 w 2889213"/>
              <a:gd name="connsiteY4" fmla="*/ 1564355 h 1871397"/>
              <a:gd name="connsiteX5" fmla="*/ 2632493 w 2889213"/>
              <a:gd name="connsiteY5" fmla="*/ 1175282 h 1871397"/>
              <a:gd name="connsiteX6" fmla="*/ 2209609 w 2889213"/>
              <a:gd name="connsiteY6" fmla="*/ 251285 h 1871397"/>
              <a:gd name="connsiteX7" fmla="*/ 1898646 w 2889213"/>
              <a:gd name="connsiteY7" fmla="*/ 46 h 1871397"/>
              <a:gd name="connsiteX8" fmla="*/ 1941303 w 2889213"/>
              <a:gd name="connsiteY8" fmla="*/ 293585 h 1871397"/>
              <a:gd name="connsiteX9" fmla="*/ 1974640 w 2889213"/>
              <a:gd name="connsiteY9" fmla="*/ 533402 h 1871397"/>
              <a:gd name="connsiteX10" fmla="*/ 1973469 w 2889213"/>
              <a:gd name="connsiteY10" fmla="*/ 784519 h 1871397"/>
              <a:gd name="connsiteX11" fmla="*/ 1866010 w 2889213"/>
              <a:gd name="connsiteY11" fmla="*/ 878218 h 1871397"/>
              <a:gd name="connsiteX12" fmla="*/ 2733769 w 2889213"/>
              <a:gd name="connsiteY12" fmla="*/ 1387129 h 1871397"/>
              <a:gd name="connsiteX13" fmla="*/ 2694623 w 2889213"/>
              <a:gd name="connsiteY13" fmla="*/ 1639703 h 1871397"/>
              <a:gd name="connsiteX14" fmla="*/ 2385869 w 2889213"/>
              <a:gd name="connsiteY14" fmla="*/ 1585623 h 1871397"/>
              <a:gd name="connsiteX15" fmla="*/ 2074819 w 2889213"/>
              <a:gd name="connsiteY15" fmla="*/ 1565782 h 1871397"/>
              <a:gd name="connsiteX16" fmla="*/ 1739085 w 2889213"/>
              <a:gd name="connsiteY16" fmla="*/ 1871397 h 1871397"/>
              <a:gd name="connsiteX17" fmla="*/ 1648664 w 2889213"/>
              <a:gd name="connsiteY17" fmla="*/ 1582137 h 1871397"/>
              <a:gd name="connsiteX18" fmla="*/ 1376671 w 2889213"/>
              <a:gd name="connsiteY18" fmla="*/ 1700306 h 1871397"/>
              <a:gd name="connsiteX19" fmla="*/ 1415819 w 2889213"/>
              <a:gd name="connsiteY19" fmla="*/ 1334933 h 1871397"/>
              <a:gd name="connsiteX20" fmla="*/ 665501 w 2889213"/>
              <a:gd name="connsiteY20" fmla="*/ 1276212 h 1871397"/>
              <a:gd name="connsiteX21" fmla="*/ 0 w 2889213"/>
              <a:gd name="connsiteY21" fmla="*/ 1126148 h 1871397"/>
              <a:gd name="connsiteX22" fmla="*/ 13050 w 2889213"/>
              <a:gd name="connsiteY22" fmla="*/ 284488 h 1871397"/>
              <a:gd name="connsiteX23" fmla="*/ 1898646 w 2889213"/>
              <a:gd name="connsiteY23" fmla="*/ 46 h 1871397"/>
              <a:gd name="connsiteX0" fmla="*/ 2209609 w 2889213"/>
              <a:gd name="connsiteY0" fmla="*/ 251285 h 1871397"/>
              <a:gd name="connsiteX1" fmla="*/ 2655476 w 2889213"/>
              <a:gd name="connsiteY1" fmla="*/ 584615 h 1871397"/>
              <a:gd name="connsiteX2" fmla="*/ 2828170 w 2889213"/>
              <a:gd name="connsiteY2" fmla="*/ 1010501 h 1871397"/>
              <a:gd name="connsiteX3" fmla="*/ 2883834 w 2889213"/>
              <a:gd name="connsiteY3" fmla="*/ 1308835 h 1871397"/>
              <a:gd name="connsiteX4" fmla="*/ 2840612 w 2889213"/>
              <a:gd name="connsiteY4" fmla="*/ 1564355 h 1871397"/>
              <a:gd name="connsiteX5" fmla="*/ 2632493 w 2889213"/>
              <a:gd name="connsiteY5" fmla="*/ 1175282 h 1871397"/>
              <a:gd name="connsiteX6" fmla="*/ 2209609 w 2889213"/>
              <a:gd name="connsiteY6" fmla="*/ 251285 h 1871397"/>
              <a:gd name="connsiteX7" fmla="*/ 1898646 w 2889213"/>
              <a:gd name="connsiteY7" fmla="*/ 46 h 1871397"/>
              <a:gd name="connsiteX8" fmla="*/ 1941303 w 2889213"/>
              <a:gd name="connsiteY8" fmla="*/ 293585 h 1871397"/>
              <a:gd name="connsiteX9" fmla="*/ 1974640 w 2889213"/>
              <a:gd name="connsiteY9" fmla="*/ 533402 h 1871397"/>
              <a:gd name="connsiteX10" fmla="*/ 1973469 w 2889213"/>
              <a:gd name="connsiteY10" fmla="*/ 784519 h 1871397"/>
              <a:gd name="connsiteX11" fmla="*/ 1866010 w 2889213"/>
              <a:gd name="connsiteY11" fmla="*/ 878218 h 1871397"/>
              <a:gd name="connsiteX12" fmla="*/ 2733769 w 2889213"/>
              <a:gd name="connsiteY12" fmla="*/ 1387129 h 1871397"/>
              <a:gd name="connsiteX13" fmla="*/ 2694623 w 2889213"/>
              <a:gd name="connsiteY13" fmla="*/ 1639703 h 1871397"/>
              <a:gd name="connsiteX14" fmla="*/ 2385869 w 2889213"/>
              <a:gd name="connsiteY14" fmla="*/ 1585623 h 1871397"/>
              <a:gd name="connsiteX15" fmla="*/ 2074819 w 2889213"/>
              <a:gd name="connsiteY15" fmla="*/ 1565782 h 1871397"/>
              <a:gd name="connsiteX16" fmla="*/ 1739085 w 2889213"/>
              <a:gd name="connsiteY16" fmla="*/ 1871397 h 1871397"/>
              <a:gd name="connsiteX17" fmla="*/ 1648664 w 2889213"/>
              <a:gd name="connsiteY17" fmla="*/ 1582137 h 1871397"/>
              <a:gd name="connsiteX18" fmla="*/ 1376671 w 2889213"/>
              <a:gd name="connsiteY18" fmla="*/ 1700306 h 1871397"/>
              <a:gd name="connsiteX19" fmla="*/ 1415819 w 2889213"/>
              <a:gd name="connsiteY19" fmla="*/ 1334933 h 1871397"/>
              <a:gd name="connsiteX20" fmla="*/ 665501 w 2889213"/>
              <a:gd name="connsiteY20" fmla="*/ 1276212 h 1871397"/>
              <a:gd name="connsiteX21" fmla="*/ 0 w 2889213"/>
              <a:gd name="connsiteY21" fmla="*/ 1126148 h 1871397"/>
              <a:gd name="connsiteX22" fmla="*/ 13050 w 2889213"/>
              <a:gd name="connsiteY22" fmla="*/ 284488 h 1871397"/>
              <a:gd name="connsiteX23" fmla="*/ 1898646 w 2889213"/>
              <a:gd name="connsiteY23" fmla="*/ 46 h 1871397"/>
              <a:gd name="connsiteX0" fmla="*/ 2150164 w 2889213"/>
              <a:gd name="connsiteY0" fmla="*/ 228993 h 1871397"/>
              <a:gd name="connsiteX1" fmla="*/ 2655476 w 2889213"/>
              <a:gd name="connsiteY1" fmla="*/ 584615 h 1871397"/>
              <a:gd name="connsiteX2" fmla="*/ 2828170 w 2889213"/>
              <a:gd name="connsiteY2" fmla="*/ 1010501 h 1871397"/>
              <a:gd name="connsiteX3" fmla="*/ 2883834 w 2889213"/>
              <a:gd name="connsiteY3" fmla="*/ 1308835 h 1871397"/>
              <a:gd name="connsiteX4" fmla="*/ 2840612 w 2889213"/>
              <a:gd name="connsiteY4" fmla="*/ 1564355 h 1871397"/>
              <a:gd name="connsiteX5" fmla="*/ 2632493 w 2889213"/>
              <a:gd name="connsiteY5" fmla="*/ 1175282 h 1871397"/>
              <a:gd name="connsiteX6" fmla="*/ 2150164 w 2889213"/>
              <a:gd name="connsiteY6" fmla="*/ 228993 h 1871397"/>
              <a:gd name="connsiteX7" fmla="*/ 1898646 w 2889213"/>
              <a:gd name="connsiteY7" fmla="*/ 46 h 1871397"/>
              <a:gd name="connsiteX8" fmla="*/ 1941303 w 2889213"/>
              <a:gd name="connsiteY8" fmla="*/ 293585 h 1871397"/>
              <a:gd name="connsiteX9" fmla="*/ 1974640 w 2889213"/>
              <a:gd name="connsiteY9" fmla="*/ 533402 h 1871397"/>
              <a:gd name="connsiteX10" fmla="*/ 1973469 w 2889213"/>
              <a:gd name="connsiteY10" fmla="*/ 784519 h 1871397"/>
              <a:gd name="connsiteX11" fmla="*/ 1866010 w 2889213"/>
              <a:gd name="connsiteY11" fmla="*/ 878218 h 1871397"/>
              <a:gd name="connsiteX12" fmla="*/ 2733769 w 2889213"/>
              <a:gd name="connsiteY12" fmla="*/ 1387129 h 1871397"/>
              <a:gd name="connsiteX13" fmla="*/ 2694623 w 2889213"/>
              <a:gd name="connsiteY13" fmla="*/ 1639703 h 1871397"/>
              <a:gd name="connsiteX14" fmla="*/ 2385869 w 2889213"/>
              <a:gd name="connsiteY14" fmla="*/ 1585623 h 1871397"/>
              <a:gd name="connsiteX15" fmla="*/ 2074819 w 2889213"/>
              <a:gd name="connsiteY15" fmla="*/ 1565782 h 1871397"/>
              <a:gd name="connsiteX16" fmla="*/ 1739085 w 2889213"/>
              <a:gd name="connsiteY16" fmla="*/ 1871397 h 1871397"/>
              <a:gd name="connsiteX17" fmla="*/ 1648664 w 2889213"/>
              <a:gd name="connsiteY17" fmla="*/ 1582137 h 1871397"/>
              <a:gd name="connsiteX18" fmla="*/ 1376671 w 2889213"/>
              <a:gd name="connsiteY18" fmla="*/ 1700306 h 1871397"/>
              <a:gd name="connsiteX19" fmla="*/ 1415819 w 2889213"/>
              <a:gd name="connsiteY19" fmla="*/ 1334933 h 1871397"/>
              <a:gd name="connsiteX20" fmla="*/ 665501 w 2889213"/>
              <a:gd name="connsiteY20" fmla="*/ 1276212 h 1871397"/>
              <a:gd name="connsiteX21" fmla="*/ 0 w 2889213"/>
              <a:gd name="connsiteY21" fmla="*/ 1126148 h 1871397"/>
              <a:gd name="connsiteX22" fmla="*/ 13050 w 2889213"/>
              <a:gd name="connsiteY22" fmla="*/ 284488 h 1871397"/>
              <a:gd name="connsiteX23" fmla="*/ 1898646 w 2889213"/>
              <a:gd name="connsiteY23" fmla="*/ 46 h 1871397"/>
              <a:gd name="connsiteX0" fmla="*/ 2150164 w 2889213"/>
              <a:gd name="connsiteY0" fmla="*/ 113841 h 1756245"/>
              <a:gd name="connsiteX1" fmla="*/ 2655476 w 2889213"/>
              <a:gd name="connsiteY1" fmla="*/ 469463 h 1756245"/>
              <a:gd name="connsiteX2" fmla="*/ 2828170 w 2889213"/>
              <a:gd name="connsiteY2" fmla="*/ 895349 h 1756245"/>
              <a:gd name="connsiteX3" fmla="*/ 2883834 w 2889213"/>
              <a:gd name="connsiteY3" fmla="*/ 1193683 h 1756245"/>
              <a:gd name="connsiteX4" fmla="*/ 2840612 w 2889213"/>
              <a:gd name="connsiteY4" fmla="*/ 1449203 h 1756245"/>
              <a:gd name="connsiteX5" fmla="*/ 2632493 w 2889213"/>
              <a:gd name="connsiteY5" fmla="*/ 1060130 h 1756245"/>
              <a:gd name="connsiteX6" fmla="*/ 2150164 w 2889213"/>
              <a:gd name="connsiteY6" fmla="*/ 113841 h 1756245"/>
              <a:gd name="connsiteX7" fmla="*/ 1397081 w 2889213"/>
              <a:gd name="connsiteY7" fmla="*/ 68 h 1756245"/>
              <a:gd name="connsiteX8" fmla="*/ 1941303 w 2889213"/>
              <a:gd name="connsiteY8" fmla="*/ 178433 h 1756245"/>
              <a:gd name="connsiteX9" fmla="*/ 1974640 w 2889213"/>
              <a:gd name="connsiteY9" fmla="*/ 418250 h 1756245"/>
              <a:gd name="connsiteX10" fmla="*/ 1973469 w 2889213"/>
              <a:gd name="connsiteY10" fmla="*/ 669367 h 1756245"/>
              <a:gd name="connsiteX11" fmla="*/ 1866010 w 2889213"/>
              <a:gd name="connsiteY11" fmla="*/ 763066 h 1756245"/>
              <a:gd name="connsiteX12" fmla="*/ 2733769 w 2889213"/>
              <a:gd name="connsiteY12" fmla="*/ 1271977 h 1756245"/>
              <a:gd name="connsiteX13" fmla="*/ 2694623 w 2889213"/>
              <a:gd name="connsiteY13" fmla="*/ 1524551 h 1756245"/>
              <a:gd name="connsiteX14" fmla="*/ 2385869 w 2889213"/>
              <a:gd name="connsiteY14" fmla="*/ 1470471 h 1756245"/>
              <a:gd name="connsiteX15" fmla="*/ 2074819 w 2889213"/>
              <a:gd name="connsiteY15" fmla="*/ 1450630 h 1756245"/>
              <a:gd name="connsiteX16" fmla="*/ 1739085 w 2889213"/>
              <a:gd name="connsiteY16" fmla="*/ 1756245 h 1756245"/>
              <a:gd name="connsiteX17" fmla="*/ 1648664 w 2889213"/>
              <a:gd name="connsiteY17" fmla="*/ 1466985 h 1756245"/>
              <a:gd name="connsiteX18" fmla="*/ 1376671 w 2889213"/>
              <a:gd name="connsiteY18" fmla="*/ 1585154 h 1756245"/>
              <a:gd name="connsiteX19" fmla="*/ 1415819 w 2889213"/>
              <a:gd name="connsiteY19" fmla="*/ 1219781 h 1756245"/>
              <a:gd name="connsiteX20" fmla="*/ 665501 w 2889213"/>
              <a:gd name="connsiteY20" fmla="*/ 1161060 h 1756245"/>
              <a:gd name="connsiteX21" fmla="*/ 0 w 2889213"/>
              <a:gd name="connsiteY21" fmla="*/ 1010996 h 1756245"/>
              <a:gd name="connsiteX22" fmla="*/ 13050 w 2889213"/>
              <a:gd name="connsiteY22" fmla="*/ 169336 h 1756245"/>
              <a:gd name="connsiteX23" fmla="*/ 1397081 w 2889213"/>
              <a:gd name="connsiteY23" fmla="*/ 68 h 1756245"/>
              <a:gd name="connsiteX0" fmla="*/ 2150164 w 2889213"/>
              <a:gd name="connsiteY0" fmla="*/ 113841 h 1756245"/>
              <a:gd name="connsiteX1" fmla="*/ 2655476 w 2889213"/>
              <a:gd name="connsiteY1" fmla="*/ 469463 h 1756245"/>
              <a:gd name="connsiteX2" fmla="*/ 2828170 w 2889213"/>
              <a:gd name="connsiteY2" fmla="*/ 895349 h 1756245"/>
              <a:gd name="connsiteX3" fmla="*/ 2883834 w 2889213"/>
              <a:gd name="connsiteY3" fmla="*/ 1193683 h 1756245"/>
              <a:gd name="connsiteX4" fmla="*/ 2840612 w 2889213"/>
              <a:gd name="connsiteY4" fmla="*/ 1449203 h 1756245"/>
              <a:gd name="connsiteX5" fmla="*/ 2632493 w 2889213"/>
              <a:gd name="connsiteY5" fmla="*/ 1060130 h 1756245"/>
              <a:gd name="connsiteX6" fmla="*/ 2150164 w 2889213"/>
              <a:gd name="connsiteY6" fmla="*/ 113841 h 1756245"/>
              <a:gd name="connsiteX7" fmla="*/ 1397081 w 2889213"/>
              <a:gd name="connsiteY7" fmla="*/ 68 h 1756245"/>
              <a:gd name="connsiteX8" fmla="*/ 1826128 w 2889213"/>
              <a:gd name="connsiteY8" fmla="*/ 230447 h 1756245"/>
              <a:gd name="connsiteX9" fmla="*/ 1974640 w 2889213"/>
              <a:gd name="connsiteY9" fmla="*/ 418250 h 1756245"/>
              <a:gd name="connsiteX10" fmla="*/ 1973469 w 2889213"/>
              <a:gd name="connsiteY10" fmla="*/ 669367 h 1756245"/>
              <a:gd name="connsiteX11" fmla="*/ 1866010 w 2889213"/>
              <a:gd name="connsiteY11" fmla="*/ 763066 h 1756245"/>
              <a:gd name="connsiteX12" fmla="*/ 2733769 w 2889213"/>
              <a:gd name="connsiteY12" fmla="*/ 1271977 h 1756245"/>
              <a:gd name="connsiteX13" fmla="*/ 2694623 w 2889213"/>
              <a:gd name="connsiteY13" fmla="*/ 1524551 h 1756245"/>
              <a:gd name="connsiteX14" fmla="*/ 2385869 w 2889213"/>
              <a:gd name="connsiteY14" fmla="*/ 1470471 h 1756245"/>
              <a:gd name="connsiteX15" fmla="*/ 2074819 w 2889213"/>
              <a:gd name="connsiteY15" fmla="*/ 1450630 h 1756245"/>
              <a:gd name="connsiteX16" fmla="*/ 1739085 w 2889213"/>
              <a:gd name="connsiteY16" fmla="*/ 1756245 h 1756245"/>
              <a:gd name="connsiteX17" fmla="*/ 1648664 w 2889213"/>
              <a:gd name="connsiteY17" fmla="*/ 1466985 h 1756245"/>
              <a:gd name="connsiteX18" fmla="*/ 1376671 w 2889213"/>
              <a:gd name="connsiteY18" fmla="*/ 1585154 h 1756245"/>
              <a:gd name="connsiteX19" fmla="*/ 1415819 w 2889213"/>
              <a:gd name="connsiteY19" fmla="*/ 1219781 h 1756245"/>
              <a:gd name="connsiteX20" fmla="*/ 665501 w 2889213"/>
              <a:gd name="connsiteY20" fmla="*/ 1161060 h 1756245"/>
              <a:gd name="connsiteX21" fmla="*/ 0 w 2889213"/>
              <a:gd name="connsiteY21" fmla="*/ 1010996 h 1756245"/>
              <a:gd name="connsiteX22" fmla="*/ 13050 w 2889213"/>
              <a:gd name="connsiteY22" fmla="*/ 169336 h 1756245"/>
              <a:gd name="connsiteX23" fmla="*/ 1397081 w 2889213"/>
              <a:gd name="connsiteY23" fmla="*/ 68 h 1756245"/>
              <a:gd name="connsiteX0" fmla="*/ 2150164 w 2889213"/>
              <a:gd name="connsiteY0" fmla="*/ 113841 h 1756245"/>
              <a:gd name="connsiteX1" fmla="*/ 2655476 w 2889213"/>
              <a:gd name="connsiteY1" fmla="*/ 469463 h 1756245"/>
              <a:gd name="connsiteX2" fmla="*/ 2828170 w 2889213"/>
              <a:gd name="connsiteY2" fmla="*/ 895349 h 1756245"/>
              <a:gd name="connsiteX3" fmla="*/ 2883834 w 2889213"/>
              <a:gd name="connsiteY3" fmla="*/ 1193683 h 1756245"/>
              <a:gd name="connsiteX4" fmla="*/ 2840612 w 2889213"/>
              <a:gd name="connsiteY4" fmla="*/ 1449203 h 1756245"/>
              <a:gd name="connsiteX5" fmla="*/ 2632493 w 2889213"/>
              <a:gd name="connsiteY5" fmla="*/ 1060130 h 1756245"/>
              <a:gd name="connsiteX6" fmla="*/ 2150164 w 2889213"/>
              <a:gd name="connsiteY6" fmla="*/ 113841 h 1756245"/>
              <a:gd name="connsiteX7" fmla="*/ 1397081 w 2889213"/>
              <a:gd name="connsiteY7" fmla="*/ 68 h 1756245"/>
              <a:gd name="connsiteX8" fmla="*/ 1826128 w 2889213"/>
              <a:gd name="connsiteY8" fmla="*/ 230447 h 1756245"/>
              <a:gd name="connsiteX9" fmla="*/ 1892904 w 2889213"/>
              <a:gd name="connsiteY9" fmla="*/ 459118 h 1756245"/>
              <a:gd name="connsiteX10" fmla="*/ 1973469 w 2889213"/>
              <a:gd name="connsiteY10" fmla="*/ 669367 h 1756245"/>
              <a:gd name="connsiteX11" fmla="*/ 1866010 w 2889213"/>
              <a:gd name="connsiteY11" fmla="*/ 763066 h 1756245"/>
              <a:gd name="connsiteX12" fmla="*/ 2733769 w 2889213"/>
              <a:gd name="connsiteY12" fmla="*/ 1271977 h 1756245"/>
              <a:gd name="connsiteX13" fmla="*/ 2694623 w 2889213"/>
              <a:gd name="connsiteY13" fmla="*/ 1524551 h 1756245"/>
              <a:gd name="connsiteX14" fmla="*/ 2385869 w 2889213"/>
              <a:gd name="connsiteY14" fmla="*/ 1470471 h 1756245"/>
              <a:gd name="connsiteX15" fmla="*/ 2074819 w 2889213"/>
              <a:gd name="connsiteY15" fmla="*/ 1450630 h 1756245"/>
              <a:gd name="connsiteX16" fmla="*/ 1739085 w 2889213"/>
              <a:gd name="connsiteY16" fmla="*/ 1756245 h 1756245"/>
              <a:gd name="connsiteX17" fmla="*/ 1648664 w 2889213"/>
              <a:gd name="connsiteY17" fmla="*/ 1466985 h 1756245"/>
              <a:gd name="connsiteX18" fmla="*/ 1376671 w 2889213"/>
              <a:gd name="connsiteY18" fmla="*/ 1585154 h 1756245"/>
              <a:gd name="connsiteX19" fmla="*/ 1415819 w 2889213"/>
              <a:gd name="connsiteY19" fmla="*/ 1219781 h 1756245"/>
              <a:gd name="connsiteX20" fmla="*/ 665501 w 2889213"/>
              <a:gd name="connsiteY20" fmla="*/ 1161060 h 1756245"/>
              <a:gd name="connsiteX21" fmla="*/ 0 w 2889213"/>
              <a:gd name="connsiteY21" fmla="*/ 1010996 h 1756245"/>
              <a:gd name="connsiteX22" fmla="*/ 13050 w 2889213"/>
              <a:gd name="connsiteY22" fmla="*/ 169336 h 1756245"/>
              <a:gd name="connsiteX23" fmla="*/ 1397081 w 2889213"/>
              <a:gd name="connsiteY23" fmla="*/ 68 h 1756245"/>
              <a:gd name="connsiteX0" fmla="*/ 2150164 w 2889213"/>
              <a:gd name="connsiteY0" fmla="*/ 113841 h 1756245"/>
              <a:gd name="connsiteX1" fmla="*/ 2655476 w 2889213"/>
              <a:gd name="connsiteY1" fmla="*/ 469463 h 1756245"/>
              <a:gd name="connsiteX2" fmla="*/ 2828170 w 2889213"/>
              <a:gd name="connsiteY2" fmla="*/ 895349 h 1756245"/>
              <a:gd name="connsiteX3" fmla="*/ 2883834 w 2889213"/>
              <a:gd name="connsiteY3" fmla="*/ 1193683 h 1756245"/>
              <a:gd name="connsiteX4" fmla="*/ 2840612 w 2889213"/>
              <a:gd name="connsiteY4" fmla="*/ 1449203 h 1756245"/>
              <a:gd name="connsiteX5" fmla="*/ 2632493 w 2889213"/>
              <a:gd name="connsiteY5" fmla="*/ 1060130 h 1756245"/>
              <a:gd name="connsiteX6" fmla="*/ 2150164 w 2889213"/>
              <a:gd name="connsiteY6" fmla="*/ 113841 h 1756245"/>
              <a:gd name="connsiteX7" fmla="*/ 1397081 w 2889213"/>
              <a:gd name="connsiteY7" fmla="*/ 68 h 1756245"/>
              <a:gd name="connsiteX8" fmla="*/ 1729530 w 2889213"/>
              <a:gd name="connsiteY8" fmla="*/ 204440 h 1756245"/>
              <a:gd name="connsiteX9" fmla="*/ 1892904 w 2889213"/>
              <a:gd name="connsiteY9" fmla="*/ 459118 h 1756245"/>
              <a:gd name="connsiteX10" fmla="*/ 1973469 w 2889213"/>
              <a:gd name="connsiteY10" fmla="*/ 669367 h 1756245"/>
              <a:gd name="connsiteX11" fmla="*/ 1866010 w 2889213"/>
              <a:gd name="connsiteY11" fmla="*/ 763066 h 1756245"/>
              <a:gd name="connsiteX12" fmla="*/ 2733769 w 2889213"/>
              <a:gd name="connsiteY12" fmla="*/ 1271977 h 1756245"/>
              <a:gd name="connsiteX13" fmla="*/ 2694623 w 2889213"/>
              <a:gd name="connsiteY13" fmla="*/ 1524551 h 1756245"/>
              <a:gd name="connsiteX14" fmla="*/ 2385869 w 2889213"/>
              <a:gd name="connsiteY14" fmla="*/ 1470471 h 1756245"/>
              <a:gd name="connsiteX15" fmla="*/ 2074819 w 2889213"/>
              <a:gd name="connsiteY15" fmla="*/ 1450630 h 1756245"/>
              <a:gd name="connsiteX16" fmla="*/ 1739085 w 2889213"/>
              <a:gd name="connsiteY16" fmla="*/ 1756245 h 1756245"/>
              <a:gd name="connsiteX17" fmla="*/ 1648664 w 2889213"/>
              <a:gd name="connsiteY17" fmla="*/ 1466985 h 1756245"/>
              <a:gd name="connsiteX18" fmla="*/ 1376671 w 2889213"/>
              <a:gd name="connsiteY18" fmla="*/ 1585154 h 1756245"/>
              <a:gd name="connsiteX19" fmla="*/ 1415819 w 2889213"/>
              <a:gd name="connsiteY19" fmla="*/ 1219781 h 1756245"/>
              <a:gd name="connsiteX20" fmla="*/ 665501 w 2889213"/>
              <a:gd name="connsiteY20" fmla="*/ 1161060 h 1756245"/>
              <a:gd name="connsiteX21" fmla="*/ 0 w 2889213"/>
              <a:gd name="connsiteY21" fmla="*/ 1010996 h 1756245"/>
              <a:gd name="connsiteX22" fmla="*/ 13050 w 2889213"/>
              <a:gd name="connsiteY22" fmla="*/ 169336 h 1756245"/>
              <a:gd name="connsiteX23" fmla="*/ 1397081 w 2889213"/>
              <a:gd name="connsiteY23" fmla="*/ 68 h 1756245"/>
              <a:gd name="connsiteX0" fmla="*/ 2150164 w 2889213"/>
              <a:gd name="connsiteY0" fmla="*/ 113841 h 1756245"/>
              <a:gd name="connsiteX1" fmla="*/ 2655476 w 2889213"/>
              <a:gd name="connsiteY1" fmla="*/ 469463 h 1756245"/>
              <a:gd name="connsiteX2" fmla="*/ 2828170 w 2889213"/>
              <a:gd name="connsiteY2" fmla="*/ 895349 h 1756245"/>
              <a:gd name="connsiteX3" fmla="*/ 2883834 w 2889213"/>
              <a:gd name="connsiteY3" fmla="*/ 1193683 h 1756245"/>
              <a:gd name="connsiteX4" fmla="*/ 2840612 w 2889213"/>
              <a:gd name="connsiteY4" fmla="*/ 1449203 h 1756245"/>
              <a:gd name="connsiteX5" fmla="*/ 2632493 w 2889213"/>
              <a:gd name="connsiteY5" fmla="*/ 1060130 h 1756245"/>
              <a:gd name="connsiteX6" fmla="*/ 2150164 w 2889213"/>
              <a:gd name="connsiteY6" fmla="*/ 113841 h 1756245"/>
              <a:gd name="connsiteX7" fmla="*/ 1397081 w 2889213"/>
              <a:gd name="connsiteY7" fmla="*/ 68 h 1756245"/>
              <a:gd name="connsiteX8" fmla="*/ 1729530 w 2889213"/>
              <a:gd name="connsiteY8" fmla="*/ 204440 h 1756245"/>
              <a:gd name="connsiteX9" fmla="*/ 1892904 w 2889213"/>
              <a:gd name="connsiteY9" fmla="*/ 459118 h 1756245"/>
              <a:gd name="connsiteX10" fmla="*/ 1973469 w 2889213"/>
              <a:gd name="connsiteY10" fmla="*/ 669367 h 1756245"/>
              <a:gd name="connsiteX11" fmla="*/ 1866010 w 2889213"/>
              <a:gd name="connsiteY11" fmla="*/ 763066 h 1756245"/>
              <a:gd name="connsiteX12" fmla="*/ 2733769 w 2889213"/>
              <a:gd name="connsiteY12" fmla="*/ 1271977 h 1756245"/>
              <a:gd name="connsiteX13" fmla="*/ 2694623 w 2889213"/>
              <a:gd name="connsiteY13" fmla="*/ 1524551 h 1756245"/>
              <a:gd name="connsiteX14" fmla="*/ 2385869 w 2889213"/>
              <a:gd name="connsiteY14" fmla="*/ 1470471 h 1756245"/>
              <a:gd name="connsiteX15" fmla="*/ 2074819 w 2889213"/>
              <a:gd name="connsiteY15" fmla="*/ 1450630 h 1756245"/>
              <a:gd name="connsiteX16" fmla="*/ 1739085 w 2889213"/>
              <a:gd name="connsiteY16" fmla="*/ 1756245 h 1756245"/>
              <a:gd name="connsiteX17" fmla="*/ 1648664 w 2889213"/>
              <a:gd name="connsiteY17" fmla="*/ 1466985 h 1756245"/>
              <a:gd name="connsiteX18" fmla="*/ 1376671 w 2889213"/>
              <a:gd name="connsiteY18" fmla="*/ 1585154 h 1756245"/>
              <a:gd name="connsiteX19" fmla="*/ 1415819 w 2889213"/>
              <a:gd name="connsiteY19" fmla="*/ 1219781 h 1756245"/>
              <a:gd name="connsiteX20" fmla="*/ 665501 w 2889213"/>
              <a:gd name="connsiteY20" fmla="*/ 1161060 h 1756245"/>
              <a:gd name="connsiteX21" fmla="*/ 0 w 2889213"/>
              <a:gd name="connsiteY21" fmla="*/ 1010996 h 1756245"/>
              <a:gd name="connsiteX22" fmla="*/ 13050 w 2889213"/>
              <a:gd name="connsiteY22" fmla="*/ 169336 h 1756245"/>
              <a:gd name="connsiteX23" fmla="*/ 1397081 w 2889213"/>
              <a:gd name="connsiteY23" fmla="*/ 68 h 1756245"/>
              <a:gd name="connsiteX0" fmla="*/ 2150164 w 2889213"/>
              <a:gd name="connsiteY0" fmla="*/ 113841 h 1756245"/>
              <a:gd name="connsiteX1" fmla="*/ 2655476 w 2889213"/>
              <a:gd name="connsiteY1" fmla="*/ 469463 h 1756245"/>
              <a:gd name="connsiteX2" fmla="*/ 2828170 w 2889213"/>
              <a:gd name="connsiteY2" fmla="*/ 895349 h 1756245"/>
              <a:gd name="connsiteX3" fmla="*/ 2883834 w 2889213"/>
              <a:gd name="connsiteY3" fmla="*/ 1193683 h 1756245"/>
              <a:gd name="connsiteX4" fmla="*/ 2840612 w 2889213"/>
              <a:gd name="connsiteY4" fmla="*/ 1449203 h 1756245"/>
              <a:gd name="connsiteX5" fmla="*/ 2632493 w 2889213"/>
              <a:gd name="connsiteY5" fmla="*/ 1060130 h 1756245"/>
              <a:gd name="connsiteX6" fmla="*/ 2150164 w 2889213"/>
              <a:gd name="connsiteY6" fmla="*/ 113841 h 1756245"/>
              <a:gd name="connsiteX7" fmla="*/ 1348782 w 2889213"/>
              <a:gd name="connsiteY7" fmla="*/ 68 h 1756245"/>
              <a:gd name="connsiteX8" fmla="*/ 1729530 w 2889213"/>
              <a:gd name="connsiteY8" fmla="*/ 204440 h 1756245"/>
              <a:gd name="connsiteX9" fmla="*/ 1892904 w 2889213"/>
              <a:gd name="connsiteY9" fmla="*/ 459118 h 1756245"/>
              <a:gd name="connsiteX10" fmla="*/ 1973469 w 2889213"/>
              <a:gd name="connsiteY10" fmla="*/ 669367 h 1756245"/>
              <a:gd name="connsiteX11" fmla="*/ 1866010 w 2889213"/>
              <a:gd name="connsiteY11" fmla="*/ 763066 h 1756245"/>
              <a:gd name="connsiteX12" fmla="*/ 2733769 w 2889213"/>
              <a:gd name="connsiteY12" fmla="*/ 1271977 h 1756245"/>
              <a:gd name="connsiteX13" fmla="*/ 2694623 w 2889213"/>
              <a:gd name="connsiteY13" fmla="*/ 1524551 h 1756245"/>
              <a:gd name="connsiteX14" fmla="*/ 2385869 w 2889213"/>
              <a:gd name="connsiteY14" fmla="*/ 1470471 h 1756245"/>
              <a:gd name="connsiteX15" fmla="*/ 2074819 w 2889213"/>
              <a:gd name="connsiteY15" fmla="*/ 1450630 h 1756245"/>
              <a:gd name="connsiteX16" fmla="*/ 1739085 w 2889213"/>
              <a:gd name="connsiteY16" fmla="*/ 1756245 h 1756245"/>
              <a:gd name="connsiteX17" fmla="*/ 1648664 w 2889213"/>
              <a:gd name="connsiteY17" fmla="*/ 1466985 h 1756245"/>
              <a:gd name="connsiteX18" fmla="*/ 1376671 w 2889213"/>
              <a:gd name="connsiteY18" fmla="*/ 1585154 h 1756245"/>
              <a:gd name="connsiteX19" fmla="*/ 1415819 w 2889213"/>
              <a:gd name="connsiteY19" fmla="*/ 1219781 h 1756245"/>
              <a:gd name="connsiteX20" fmla="*/ 665501 w 2889213"/>
              <a:gd name="connsiteY20" fmla="*/ 1161060 h 1756245"/>
              <a:gd name="connsiteX21" fmla="*/ 0 w 2889213"/>
              <a:gd name="connsiteY21" fmla="*/ 1010996 h 1756245"/>
              <a:gd name="connsiteX22" fmla="*/ 13050 w 2889213"/>
              <a:gd name="connsiteY22" fmla="*/ 169336 h 1756245"/>
              <a:gd name="connsiteX23" fmla="*/ 1348782 w 2889213"/>
              <a:gd name="connsiteY23" fmla="*/ 68 h 1756245"/>
              <a:gd name="connsiteX0" fmla="*/ 2150164 w 2889213"/>
              <a:gd name="connsiteY0" fmla="*/ 113841 h 1756245"/>
              <a:gd name="connsiteX1" fmla="*/ 2655476 w 2889213"/>
              <a:gd name="connsiteY1" fmla="*/ 469463 h 1756245"/>
              <a:gd name="connsiteX2" fmla="*/ 2828170 w 2889213"/>
              <a:gd name="connsiteY2" fmla="*/ 895349 h 1756245"/>
              <a:gd name="connsiteX3" fmla="*/ 2883834 w 2889213"/>
              <a:gd name="connsiteY3" fmla="*/ 1193683 h 1756245"/>
              <a:gd name="connsiteX4" fmla="*/ 2840612 w 2889213"/>
              <a:gd name="connsiteY4" fmla="*/ 1449203 h 1756245"/>
              <a:gd name="connsiteX5" fmla="*/ 2632493 w 2889213"/>
              <a:gd name="connsiteY5" fmla="*/ 1060130 h 1756245"/>
              <a:gd name="connsiteX6" fmla="*/ 2150164 w 2889213"/>
              <a:gd name="connsiteY6" fmla="*/ 113841 h 1756245"/>
              <a:gd name="connsiteX7" fmla="*/ 1348782 w 2889213"/>
              <a:gd name="connsiteY7" fmla="*/ 68 h 1756245"/>
              <a:gd name="connsiteX8" fmla="*/ 1729530 w 2889213"/>
              <a:gd name="connsiteY8" fmla="*/ 204440 h 1756245"/>
              <a:gd name="connsiteX9" fmla="*/ 1892904 w 2889213"/>
              <a:gd name="connsiteY9" fmla="*/ 459118 h 1756245"/>
              <a:gd name="connsiteX10" fmla="*/ 1973469 w 2889213"/>
              <a:gd name="connsiteY10" fmla="*/ 669367 h 1756245"/>
              <a:gd name="connsiteX11" fmla="*/ 1866010 w 2889213"/>
              <a:gd name="connsiteY11" fmla="*/ 763066 h 1756245"/>
              <a:gd name="connsiteX12" fmla="*/ 2733769 w 2889213"/>
              <a:gd name="connsiteY12" fmla="*/ 1271977 h 1756245"/>
              <a:gd name="connsiteX13" fmla="*/ 2694623 w 2889213"/>
              <a:gd name="connsiteY13" fmla="*/ 1524551 h 1756245"/>
              <a:gd name="connsiteX14" fmla="*/ 2385869 w 2889213"/>
              <a:gd name="connsiteY14" fmla="*/ 1470471 h 1756245"/>
              <a:gd name="connsiteX15" fmla="*/ 2074819 w 2889213"/>
              <a:gd name="connsiteY15" fmla="*/ 1450630 h 1756245"/>
              <a:gd name="connsiteX16" fmla="*/ 1739085 w 2889213"/>
              <a:gd name="connsiteY16" fmla="*/ 1756245 h 1756245"/>
              <a:gd name="connsiteX17" fmla="*/ 1648664 w 2889213"/>
              <a:gd name="connsiteY17" fmla="*/ 1466985 h 1756245"/>
              <a:gd name="connsiteX18" fmla="*/ 1376671 w 2889213"/>
              <a:gd name="connsiteY18" fmla="*/ 1585154 h 1756245"/>
              <a:gd name="connsiteX19" fmla="*/ 1415819 w 2889213"/>
              <a:gd name="connsiteY19" fmla="*/ 1219781 h 1756245"/>
              <a:gd name="connsiteX20" fmla="*/ 665501 w 2889213"/>
              <a:gd name="connsiteY20" fmla="*/ 1161060 h 1756245"/>
              <a:gd name="connsiteX21" fmla="*/ 0 w 2889213"/>
              <a:gd name="connsiteY21" fmla="*/ 1010996 h 1756245"/>
              <a:gd name="connsiteX22" fmla="*/ 13050 w 2889213"/>
              <a:gd name="connsiteY22" fmla="*/ 169336 h 1756245"/>
              <a:gd name="connsiteX23" fmla="*/ 1348782 w 2889213"/>
              <a:gd name="connsiteY23" fmla="*/ 68 h 1756245"/>
              <a:gd name="connsiteX0" fmla="*/ 2150164 w 2889213"/>
              <a:gd name="connsiteY0" fmla="*/ 113773 h 1756177"/>
              <a:gd name="connsiteX1" fmla="*/ 2655476 w 2889213"/>
              <a:gd name="connsiteY1" fmla="*/ 469395 h 1756177"/>
              <a:gd name="connsiteX2" fmla="*/ 2828170 w 2889213"/>
              <a:gd name="connsiteY2" fmla="*/ 895281 h 1756177"/>
              <a:gd name="connsiteX3" fmla="*/ 2883834 w 2889213"/>
              <a:gd name="connsiteY3" fmla="*/ 1193615 h 1756177"/>
              <a:gd name="connsiteX4" fmla="*/ 2840612 w 2889213"/>
              <a:gd name="connsiteY4" fmla="*/ 1449135 h 1756177"/>
              <a:gd name="connsiteX5" fmla="*/ 2632493 w 2889213"/>
              <a:gd name="connsiteY5" fmla="*/ 1060062 h 1756177"/>
              <a:gd name="connsiteX6" fmla="*/ 2150164 w 2889213"/>
              <a:gd name="connsiteY6" fmla="*/ 113773 h 1756177"/>
              <a:gd name="connsiteX7" fmla="*/ 1348782 w 2889213"/>
              <a:gd name="connsiteY7" fmla="*/ 0 h 1756177"/>
              <a:gd name="connsiteX8" fmla="*/ 1729530 w 2889213"/>
              <a:gd name="connsiteY8" fmla="*/ 204372 h 1756177"/>
              <a:gd name="connsiteX9" fmla="*/ 1892904 w 2889213"/>
              <a:gd name="connsiteY9" fmla="*/ 459050 h 1756177"/>
              <a:gd name="connsiteX10" fmla="*/ 1973469 w 2889213"/>
              <a:gd name="connsiteY10" fmla="*/ 669299 h 1756177"/>
              <a:gd name="connsiteX11" fmla="*/ 1866010 w 2889213"/>
              <a:gd name="connsiteY11" fmla="*/ 762998 h 1756177"/>
              <a:gd name="connsiteX12" fmla="*/ 2733769 w 2889213"/>
              <a:gd name="connsiteY12" fmla="*/ 1271909 h 1756177"/>
              <a:gd name="connsiteX13" fmla="*/ 2694623 w 2889213"/>
              <a:gd name="connsiteY13" fmla="*/ 1524483 h 1756177"/>
              <a:gd name="connsiteX14" fmla="*/ 2385869 w 2889213"/>
              <a:gd name="connsiteY14" fmla="*/ 1470403 h 1756177"/>
              <a:gd name="connsiteX15" fmla="*/ 2074819 w 2889213"/>
              <a:gd name="connsiteY15" fmla="*/ 1450562 h 1756177"/>
              <a:gd name="connsiteX16" fmla="*/ 1739085 w 2889213"/>
              <a:gd name="connsiteY16" fmla="*/ 1756177 h 1756177"/>
              <a:gd name="connsiteX17" fmla="*/ 1648664 w 2889213"/>
              <a:gd name="connsiteY17" fmla="*/ 1466917 h 1756177"/>
              <a:gd name="connsiteX18" fmla="*/ 1376671 w 2889213"/>
              <a:gd name="connsiteY18" fmla="*/ 1585086 h 1756177"/>
              <a:gd name="connsiteX19" fmla="*/ 1415819 w 2889213"/>
              <a:gd name="connsiteY19" fmla="*/ 1219713 h 1756177"/>
              <a:gd name="connsiteX20" fmla="*/ 665501 w 2889213"/>
              <a:gd name="connsiteY20" fmla="*/ 1160992 h 1756177"/>
              <a:gd name="connsiteX21" fmla="*/ 0 w 2889213"/>
              <a:gd name="connsiteY21" fmla="*/ 1010928 h 1756177"/>
              <a:gd name="connsiteX22" fmla="*/ 13050 w 2889213"/>
              <a:gd name="connsiteY22" fmla="*/ 169268 h 1756177"/>
              <a:gd name="connsiteX23" fmla="*/ 1348782 w 2889213"/>
              <a:gd name="connsiteY23" fmla="*/ 0 h 1756177"/>
              <a:gd name="connsiteX0" fmla="*/ 2150164 w 2889213"/>
              <a:gd name="connsiteY0" fmla="*/ 113773 h 1756177"/>
              <a:gd name="connsiteX1" fmla="*/ 2655476 w 2889213"/>
              <a:gd name="connsiteY1" fmla="*/ 469395 h 1756177"/>
              <a:gd name="connsiteX2" fmla="*/ 2828170 w 2889213"/>
              <a:gd name="connsiteY2" fmla="*/ 895281 h 1756177"/>
              <a:gd name="connsiteX3" fmla="*/ 2883834 w 2889213"/>
              <a:gd name="connsiteY3" fmla="*/ 1193615 h 1756177"/>
              <a:gd name="connsiteX4" fmla="*/ 2840612 w 2889213"/>
              <a:gd name="connsiteY4" fmla="*/ 1449135 h 1756177"/>
              <a:gd name="connsiteX5" fmla="*/ 2632493 w 2889213"/>
              <a:gd name="connsiteY5" fmla="*/ 1060062 h 1756177"/>
              <a:gd name="connsiteX6" fmla="*/ 2150164 w 2889213"/>
              <a:gd name="connsiteY6" fmla="*/ 113773 h 1756177"/>
              <a:gd name="connsiteX7" fmla="*/ 1348782 w 2889213"/>
              <a:gd name="connsiteY7" fmla="*/ 0 h 1756177"/>
              <a:gd name="connsiteX8" fmla="*/ 1729530 w 2889213"/>
              <a:gd name="connsiteY8" fmla="*/ 204372 h 1756177"/>
              <a:gd name="connsiteX9" fmla="*/ 1848320 w 2889213"/>
              <a:gd name="connsiteY9" fmla="*/ 462766 h 1756177"/>
              <a:gd name="connsiteX10" fmla="*/ 1973469 w 2889213"/>
              <a:gd name="connsiteY10" fmla="*/ 669299 h 1756177"/>
              <a:gd name="connsiteX11" fmla="*/ 1866010 w 2889213"/>
              <a:gd name="connsiteY11" fmla="*/ 762998 h 1756177"/>
              <a:gd name="connsiteX12" fmla="*/ 2733769 w 2889213"/>
              <a:gd name="connsiteY12" fmla="*/ 1271909 h 1756177"/>
              <a:gd name="connsiteX13" fmla="*/ 2694623 w 2889213"/>
              <a:gd name="connsiteY13" fmla="*/ 1524483 h 1756177"/>
              <a:gd name="connsiteX14" fmla="*/ 2385869 w 2889213"/>
              <a:gd name="connsiteY14" fmla="*/ 1470403 h 1756177"/>
              <a:gd name="connsiteX15" fmla="*/ 2074819 w 2889213"/>
              <a:gd name="connsiteY15" fmla="*/ 1450562 h 1756177"/>
              <a:gd name="connsiteX16" fmla="*/ 1739085 w 2889213"/>
              <a:gd name="connsiteY16" fmla="*/ 1756177 h 1756177"/>
              <a:gd name="connsiteX17" fmla="*/ 1648664 w 2889213"/>
              <a:gd name="connsiteY17" fmla="*/ 1466917 h 1756177"/>
              <a:gd name="connsiteX18" fmla="*/ 1376671 w 2889213"/>
              <a:gd name="connsiteY18" fmla="*/ 1585086 h 1756177"/>
              <a:gd name="connsiteX19" fmla="*/ 1415819 w 2889213"/>
              <a:gd name="connsiteY19" fmla="*/ 1219713 h 1756177"/>
              <a:gd name="connsiteX20" fmla="*/ 665501 w 2889213"/>
              <a:gd name="connsiteY20" fmla="*/ 1160992 h 1756177"/>
              <a:gd name="connsiteX21" fmla="*/ 0 w 2889213"/>
              <a:gd name="connsiteY21" fmla="*/ 1010928 h 1756177"/>
              <a:gd name="connsiteX22" fmla="*/ 13050 w 2889213"/>
              <a:gd name="connsiteY22" fmla="*/ 169268 h 1756177"/>
              <a:gd name="connsiteX23" fmla="*/ 1348782 w 2889213"/>
              <a:gd name="connsiteY23" fmla="*/ 0 h 1756177"/>
              <a:gd name="connsiteX0" fmla="*/ 2150164 w 2889213"/>
              <a:gd name="connsiteY0" fmla="*/ 113773 h 1756177"/>
              <a:gd name="connsiteX1" fmla="*/ 2655476 w 2889213"/>
              <a:gd name="connsiteY1" fmla="*/ 469395 h 1756177"/>
              <a:gd name="connsiteX2" fmla="*/ 2828170 w 2889213"/>
              <a:gd name="connsiteY2" fmla="*/ 895281 h 1756177"/>
              <a:gd name="connsiteX3" fmla="*/ 2883834 w 2889213"/>
              <a:gd name="connsiteY3" fmla="*/ 1193615 h 1756177"/>
              <a:gd name="connsiteX4" fmla="*/ 2840612 w 2889213"/>
              <a:gd name="connsiteY4" fmla="*/ 1449135 h 1756177"/>
              <a:gd name="connsiteX5" fmla="*/ 2632493 w 2889213"/>
              <a:gd name="connsiteY5" fmla="*/ 1060062 h 1756177"/>
              <a:gd name="connsiteX6" fmla="*/ 2150164 w 2889213"/>
              <a:gd name="connsiteY6" fmla="*/ 113773 h 1756177"/>
              <a:gd name="connsiteX7" fmla="*/ 1348782 w 2889213"/>
              <a:gd name="connsiteY7" fmla="*/ 0 h 1756177"/>
              <a:gd name="connsiteX8" fmla="*/ 1729530 w 2889213"/>
              <a:gd name="connsiteY8" fmla="*/ 204372 h 1756177"/>
              <a:gd name="connsiteX9" fmla="*/ 1866896 w 2889213"/>
              <a:gd name="connsiteY9" fmla="*/ 462766 h 1756177"/>
              <a:gd name="connsiteX10" fmla="*/ 1973469 w 2889213"/>
              <a:gd name="connsiteY10" fmla="*/ 669299 h 1756177"/>
              <a:gd name="connsiteX11" fmla="*/ 1866010 w 2889213"/>
              <a:gd name="connsiteY11" fmla="*/ 762998 h 1756177"/>
              <a:gd name="connsiteX12" fmla="*/ 2733769 w 2889213"/>
              <a:gd name="connsiteY12" fmla="*/ 1271909 h 1756177"/>
              <a:gd name="connsiteX13" fmla="*/ 2694623 w 2889213"/>
              <a:gd name="connsiteY13" fmla="*/ 1524483 h 1756177"/>
              <a:gd name="connsiteX14" fmla="*/ 2385869 w 2889213"/>
              <a:gd name="connsiteY14" fmla="*/ 1470403 h 1756177"/>
              <a:gd name="connsiteX15" fmla="*/ 2074819 w 2889213"/>
              <a:gd name="connsiteY15" fmla="*/ 1450562 h 1756177"/>
              <a:gd name="connsiteX16" fmla="*/ 1739085 w 2889213"/>
              <a:gd name="connsiteY16" fmla="*/ 1756177 h 1756177"/>
              <a:gd name="connsiteX17" fmla="*/ 1648664 w 2889213"/>
              <a:gd name="connsiteY17" fmla="*/ 1466917 h 1756177"/>
              <a:gd name="connsiteX18" fmla="*/ 1376671 w 2889213"/>
              <a:gd name="connsiteY18" fmla="*/ 1585086 h 1756177"/>
              <a:gd name="connsiteX19" fmla="*/ 1415819 w 2889213"/>
              <a:gd name="connsiteY19" fmla="*/ 1219713 h 1756177"/>
              <a:gd name="connsiteX20" fmla="*/ 665501 w 2889213"/>
              <a:gd name="connsiteY20" fmla="*/ 1160992 h 1756177"/>
              <a:gd name="connsiteX21" fmla="*/ 0 w 2889213"/>
              <a:gd name="connsiteY21" fmla="*/ 1010928 h 1756177"/>
              <a:gd name="connsiteX22" fmla="*/ 13050 w 2889213"/>
              <a:gd name="connsiteY22" fmla="*/ 169268 h 1756177"/>
              <a:gd name="connsiteX23" fmla="*/ 1348782 w 2889213"/>
              <a:gd name="connsiteY23" fmla="*/ 0 h 1756177"/>
              <a:gd name="connsiteX0" fmla="*/ 2150164 w 2889213"/>
              <a:gd name="connsiteY0" fmla="*/ 113773 h 1756177"/>
              <a:gd name="connsiteX1" fmla="*/ 2655476 w 2889213"/>
              <a:gd name="connsiteY1" fmla="*/ 469395 h 1756177"/>
              <a:gd name="connsiteX2" fmla="*/ 2828170 w 2889213"/>
              <a:gd name="connsiteY2" fmla="*/ 895281 h 1756177"/>
              <a:gd name="connsiteX3" fmla="*/ 2883834 w 2889213"/>
              <a:gd name="connsiteY3" fmla="*/ 1193615 h 1756177"/>
              <a:gd name="connsiteX4" fmla="*/ 2840612 w 2889213"/>
              <a:gd name="connsiteY4" fmla="*/ 1449135 h 1756177"/>
              <a:gd name="connsiteX5" fmla="*/ 2632493 w 2889213"/>
              <a:gd name="connsiteY5" fmla="*/ 1060062 h 1756177"/>
              <a:gd name="connsiteX6" fmla="*/ 2150164 w 2889213"/>
              <a:gd name="connsiteY6" fmla="*/ 113773 h 1756177"/>
              <a:gd name="connsiteX7" fmla="*/ 1348782 w 2889213"/>
              <a:gd name="connsiteY7" fmla="*/ 0 h 1756177"/>
              <a:gd name="connsiteX8" fmla="*/ 1714668 w 2889213"/>
              <a:gd name="connsiteY8" fmla="*/ 204372 h 1756177"/>
              <a:gd name="connsiteX9" fmla="*/ 1866896 w 2889213"/>
              <a:gd name="connsiteY9" fmla="*/ 462766 h 1756177"/>
              <a:gd name="connsiteX10" fmla="*/ 1973469 w 2889213"/>
              <a:gd name="connsiteY10" fmla="*/ 669299 h 1756177"/>
              <a:gd name="connsiteX11" fmla="*/ 1866010 w 2889213"/>
              <a:gd name="connsiteY11" fmla="*/ 762998 h 1756177"/>
              <a:gd name="connsiteX12" fmla="*/ 2733769 w 2889213"/>
              <a:gd name="connsiteY12" fmla="*/ 1271909 h 1756177"/>
              <a:gd name="connsiteX13" fmla="*/ 2694623 w 2889213"/>
              <a:gd name="connsiteY13" fmla="*/ 1524483 h 1756177"/>
              <a:gd name="connsiteX14" fmla="*/ 2385869 w 2889213"/>
              <a:gd name="connsiteY14" fmla="*/ 1470403 h 1756177"/>
              <a:gd name="connsiteX15" fmla="*/ 2074819 w 2889213"/>
              <a:gd name="connsiteY15" fmla="*/ 1450562 h 1756177"/>
              <a:gd name="connsiteX16" fmla="*/ 1739085 w 2889213"/>
              <a:gd name="connsiteY16" fmla="*/ 1756177 h 1756177"/>
              <a:gd name="connsiteX17" fmla="*/ 1648664 w 2889213"/>
              <a:gd name="connsiteY17" fmla="*/ 1466917 h 1756177"/>
              <a:gd name="connsiteX18" fmla="*/ 1376671 w 2889213"/>
              <a:gd name="connsiteY18" fmla="*/ 1585086 h 1756177"/>
              <a:gd name="connsiteX19" fmla="*/ 1415819 w 2889213"/>
              <a:gd name="connsiteY19" fmla="*/ 1219713 h 1756177"/>
              <a:gd name="connsiteX20" fmla="*/ 665501 w 2889213"/>
              <a:gd name="connsiteY20" fmla="*/ 1160992 h 1756177"/>
              <a:gd name="connsiteX21" fmla="*/ 0 w 2889213"/>
              <a:gd name="connsiteY21" fmla="*/ 1010928 h 1756177"/>
              <a:gd name="connsiteX22" fmla="*/ 13050 w 2889213"/>
              <a:gd name="connsiteY22" fmla="*/ 169268 h 1756177"/>
              <a:gd name="connsiteX23" fmla="*/ 1348782 w 2889213"/>
              <a:gd name="connsiteY23" fmla="*/ 0 h 1756177"/>
              <a:gd name="connsiteX0" fmla="*/ 2150164 w 2889213"/>
              <a:gd name="connsiteY0" fmla="*/ 113773 h 1756177"/>
              <a:gd name="connsiteX1" fmla="*/ 2655476 w 2889213"/>
              <a:gd name="connsiteY1" fmla="*/ 469395 h 1756177"/>
              <a:gd name="connsiteX2" fmla="*/ 2828170 w 2889213"/>
              <a:gd name="connsiteY2" fmla="*/ 895281 h 1756177"/>
              <a:gd name="connsiteX3" fmla="*/ 2883834 w 2889213"/>
              <a:gd name="connsiteY3" fmla="*/ 1193615 h 1756177"/>
              <a:gd name="connsiteX4" fmla="*/ 2840612 w 2889213"/>
              <a:gd name="connsiteY4" fmla="*/ 1449135 h 1756177"/>
              <a:gd name="connsiteX5" fmla="*/ 2632493 w 2889213"/>
              <a:gd name="connsiteY5" fmla="*/ 1060062 h 1756177"/>
              <a:gd name="connsiteX6" fmla="*/ 2150164 w 2889213"/>
              <a:gd name="connsiteY6" fmla="*/ 113773 h 1756177"/>
              <a:gd name="connsiteX7" fmla="*/ 1348782 w 2889213"/>
              <a:gd name="connsiteY7" fmla="*/ 0 h 1756177"/>
              <a:gd name="connsiteX8" fmla="*/ 1714668 w 2889213"/>
              <a:gd name="connsiteY8" fmla="*/ 204372 h 1756177"/>
              <a:gd name="connsiteX9" fmla="*/ 1866896 w 2889213"/>
              <a:gd name="connsiteY9" fmla="*/ 462766 h 1756177"/>
              <a:gd name="connsiteX10" fmla="*/ 1973469 w 2889213"/>
              <a:gd name="connsiteY10" fmla="*/ 669299 h 1756177"/>
              <a:gd name="connsiteX11" fmla="*/ 1866010 w 2889213"/>
              <a:gd name="connsiteY11" fmla="*/ 762998 h 1756177"/>
              <a:gd name="connsiteX12" fmla="*/ 2733769 w 2889213"/>
              <a:gd name="connsiteY12" fmla="*/ 1271909 h 1756177"/>
              <a:gd name="connsiteX13" fmla="*/ 2694623 w 2889213"/>
              <a:gd name="connsiteY13" fmla="*/ 1524483 h 1756177"/>
              <a:gd name="connsiteX14" fmla="*/ 2385869 w 2889213"/>
              <a:gd name="connsiteY14" fmla="*/ 1470403 h 1756177"/>
              <a:gd name="connsiteX15" fmla="*/ 2074819 w 2889213"/>
              <a:gd name="connsiteY15" fmla="*/ 1450562 h 1756177"/>
              <a:gd name="connsiteX16" fmla="*/ 1739085 w 2889213"/>
              <a:gd name="connsiteY16" fmla="*/ 1756177 h 1756177"/>
              <a:gd name="connsiteX17" fmla="*/ 1648664 w 2889213"/>
              <a:gd name="connsiteY17" fmla="*/ 1466917 h 1756177"/>
              <a:gd name="connsiteX18" fmla="*/ 1376671 w 2889213"/>
              <a:gd name="connsiteY18" fmla="*/ 1585086 h 1756177"/>
              <a:gd name="connsiteX19" fmla="*/ 1415819 w 2889213"/>
              <a:gd name="connsiteY19" fmla="*/ 1219713 h 1756177"/>
              <a:gd name="connsiteX20" fmla="*/ 665501 w 2889213"/>
              <a:gd name="connsiteY20" fmla="*/ 1160992 h 1756177"/>
              <a:gd name="connsiteX21" fmla="*/ 0 w 2889213"/>
              <a:gd name="connsiteY21" fmla="*/ 1010928 h 1756177"/>
              <a:gd name="connsiteX22" fmla="*/ 13050 w 2889213"/>
              <a:gd name="connsiteY22" fmla="*/ 169268 h 1756177"/>
              <a:gd name="connsiteX23" fmla="*/ 1348782 w 2889213"/>
              <a:gd name="connsiteY23" fmla="*/ 0 h 1756177"/>
              <a:gd name="connsiteX0" fmla="*/ 2150164 w 2889213"/>
              <a:gd name="connsiteY0" fmla="*/ 113773 h 1756177"/>
              <a:gd name="connsiteX1" fmla="*/ 2655476 w 2889213"/>
              <a:gd name="connsiteY1" fmla="*/ 469395 h 1756177"/>
              <a:gd name="connsiteX2" fmla="*/ 2828170 w 2889213"/>
              <a:gd name="connsiteY2" fmla="*/ 895281 h 1756177"/>
              <a:gd name="connsiteX3" fmla="*/ 2883834 w 2889213"/>
              <a:gd name="connsiteY3" fmla="*/ 1193615 h 1756177"/>
              <a:gd name="connsiteX4" fmla="*/ 2840612 w 2889213"/>
              <a:gd name="connsiteY4" fmla="*/ 1449135 h 1756177"/>
              <a:gd name="connsiteX5" fmla="*/ 2632493 w 2889213"/>
              <a:gd name="connsiteY5" fmla="*/ 1060062 h 1756177"/>
              <a:gd name="connsiteX6" fmla="*/ 2150164 w 2889213"/>
              <a:gd name="connsiteY6" fmla="*/ 113773 h 1756177"/>
              <a:gd name="connsiteX7" fmla="*/ 1348782 w 2889213"/>
              <a:gd name="connsiteY7" fmla="*/ 0 h 1756177"/>
              <a:gd name="connsiteX8" fmla="*/ 1714668 w 2889213"/>
              <a:gd name="connsiteY8" fmla="*/ 204372 h 1756177"/>
              <a:gd name="connsiteX9" fmla="*/ 1866896 w 2889213"/>
              <a:gd name="connsiteY9" fmla="*/ 462766 h 1756177"/>
              <a:gd name="connsiteX10" fmla="*/ 1973469 w 2889213"/>
              <a:gd name="connsiteY10" fmla="*/ 669299 h 1756177"/>
              <a:gd name="connsiteX11" fmla="*/ 1866010 w 2889213"/>
              <a:gd name="connsiteY11" fmla="*/ 762998 h 1756177"/>
              <a:gd name="connsiteX12" fmla="*/ 2733769 w 2889213"/>
              <a:gd name="connsiteY12" fmla="*/ 1271909 h 1756177"/>
              <a:gd name="connsiteX13" fmla="*/ 2694623 w 2889213"/>
              <a:gd name="connsiteY13" fmla="*/ 1524483 h 1756177"/>
              <a:gd name="connsiteX14" fmla="*/ 2385869 w 2889213"/>
              <a:gd name="connsiteY14" fmla="*/ 1470403 h 1756177"/>
              <a:gd name="connsiteX15" fmla="*/ 2074819 w 2889213"/>
              <a:gd name="connsiteY15" fmla="*/ 1450562 h 1756177"/>
              <a:gd name="connsiteX16" fmla="*/ 1739085 w 2889213"/>
              <a:gd name="connsiteY16" fmla="*/ 1756177 h 1756177"/>
              <a:gd name="connsiteX17" fmla="*/ 1648664 w 2889213"/>
              <a:gd name="connsiteY17" fmla="*/ 1466917 h 1756177"/>
              <a:gd name="connsiteX18" fmla="*/ 1376671 w 2889213"/>
              <a:gd name="connsiteY18" fmla="*/ 1585086 h 1756177"/>
              <a:gd name="connsiteX19" fmla="*/ 1415819 w 2889213"/>
              <a:gd name="connsiteY19" fmla="*/ 1219713 h 1756177"/>
              <a:gd name="connsiteX20" fmla="*/ 665501 w 2889213"/>
              <a:gd name="connsiteY20" fmla="*/ 1160992 h 1756177"/>
              <a:gd name="connsiteX21" fmla="*/ 0 w 2889213"/>
              <a:gd name="connsiteY21" fmla="*/ 1010928 h 1756177"/>
              <a:gd name="connsiteX22" fmla="*/ 13050 w 2889213"/>
              <a:gd name="connsiteY22" fmla="*/ 169268 h 1756177"/>
              <a:gd name="connsiteX23" fmla="*/ 1348782 w 2889213"/>
              <a:gd name="connsiteY23" fmla="*/ 0 h 1756177"/>
              <a:gd name="connsiteX0" fmla="*/ 2150164 w 2889213"/>
              <a:gd name="connsiteY0" fmla="*/ 113773 h 1756177"/>
              <a:gd name="connsiteX1" fmla="*/ 2655476 w 2889213"/>
              <a:gd name="connsiteY1" fmla="*/ 469395 h 1756177"/>
              <a:gd name="connsiteX2" fmla="*/ 2828170 w 2889213"/>
              <a:gd name="connsiteY2" fmla="*/ 895281 h 1756177"/>
              <a:gd name="connsiteX3" fmla="*/ 2883834 w 2889213"/>
              <a:gd name="connsiteY3" fmla="*/ 1193615 h 1756177"/>
              <a:gd name="connsiteX4" fmla="*/ 2840612 w 2889213"/>
              <a:gd name="connsiteY4" fmla="*/ 1449135 h 1756177"/>
              <a:gd name="connsiteX5" fmla="*/ 2632493 w 2889213"/>
              <a:gd name="connsiteY5" fmla="*/ 1060062 h 1756177"/>
              <a:gd name="connsiteX6" fmla="*/ 2150164 w 2889213"/>
              <a:gd name="connsiteY6" fmla="*/ 113773 h 1756177"/>
              <a:gd name="connsiteX7" fmla="*/ 1348782 w 2889213"/>
              <a:gd name="connsiteY7" fmla="*/ 0 h 1756177"/>
              <a:gd name="connsiteX8" fmla="*/ 1714668 w 2889213"/>
              <a:gd name="connsiteY8" fmla="*/ 204372 h 1756177"/>
              <a:gd name="connsiteX9" fmla="*/ 1866896 w 2889213"/>
              <a:gd name="connsiteY9" fmla="*/ 462766 h 1756177"/>
              <a:gd name="connsiteX10" fmla="*/ 1973469 w 2889213"/>
              <a:gd name="connsiteY10" fmla="*/ 669299 h 1756177"/>
              <a:gd name="connsiteX11" fmla="*/ 1866010 w 2889213"/>
              <a:gd name="connsiteY11" fmla="*/ 762998 h 1756177"/>
              <a:gd name="connsiteX12" fmla="*/ 2733769 w 2889213"/>
              <a:gd name="connsiteY12" fmla="*/ 1271909 h 1756177"/>
              <a:gd name="connsiteX13" fmla="*/ 2694623 w 2889213"/>
              <a:gd name="connsiteY13" fmla="*/ 1524483 h 1756177"/>
              <a:gd name="connsiteX14" fmla="*/ 2385869 w 2889213"/>
              <a:gd name="connsiteY14" fmla="*/ 1470403 h 1756177"/>
              <a:gd name="connsiteX15" fmla="*/ 2074819 w 2889213"/>
              <a:gd name="connsiteY15" fmla="*/ 1450562 h 1756177"/>
              <a:gd name="connsiteX16" fmla="*/ 1739085 w 2889213"/>
              <a:gd name="connsiteY16" fmla="*/ 1756177 h 1756177"/>
              <a:gd name="connsiteX17" fmla="*/ 1648664 w 2889213"/>
              <a:gd name="connsiteY17" fmla="*/ 1466917 h 1756177"/>
              <a:gd name="connsiteX18" fmla="*/ 1376671 w 2889213"/>
              <a:gd name="connsiteY18" fmla="*/ 1585086 h 1756177"/>
              <a:gd name="connsiteX19" fmla="*/ 1415819 w 2889213"/>
              <a:gd name="connsiteY19" fmla="*/ 1219713 h 1756177"/>
              <a:gd name="connsiteX20" fmla="*/ 665501 w 2889213"/>
              <a:gd name="connsiteY20" fmla="*/ 1160992 h 1756177"/>
              <a:gd name="connsiteX21" fmla="*/ 0 w 2889213"/>
              <a:gd name="connsiteY21" fmla="*/ 1010928 h 1756177"/>
              <a:gd name="connsiteX22" fmla="*/ 13050 w 2889213"/>
              <a:gd name="connsiteY22" fmla="*/ 169268 h 1756177"/>
              <a:gd name="connsiteX23" fmla="*/ 1348782 w 2889213"/>
              <a:gd name="connsiteY23" fmla="*/ 0 h 1756177"/>
              <a:gd name="connsiteX0" fmla="*/ 2150164 w 2889213"/>
              <a:gd name="connsiteY0" fmla="*/ 113773 h 1800430"/>
              <a:gd name="connsiteX1" fmla="*/ 2655476 w 2889213"/>
              <a:gd name="connsiteY1" fmla="*/ 469395 h 1800430"/>
              <a:gd name="connsiteX2" fmla="*/ 2828170 w 2889213"/>
              <a:gd name="connsiteY2" fmla="*/ 895281 h 1800430"/>
              <a:gd name="connsiteX3" fmla="*/ 2883834 w 2889213"/>
              <a:gd name="connsiteY3" fmla="*/ 1193615 h 1800430"/>
              <a:gd name="connsiteX4" fmla="*/ 2840612 w 2889213"/>
              <a:gd name="connsiteY4" fmla="*/ 1449135 h 1800430"/>
              <a:gd name="connsiteX5" fmla="*/ 2632493 w 2889213"/>
              <a:gd name="connsiteY5" fmla="*/ 1060062 h 1800430"/>
              <a:gd name="connsiteX6" fmla="*/ 2150164 w 2889213"/>
              <a:gd name="connsiteY6" fmla="*/ 113773 h 1800430"/>
              <a:gd name="connsiteX7" fmla="*/ 1348782 w 2889213"/>
              <a:gd name="connsiteY7" fmla="*/ 0 h 1800430"/>
              <a:gd name="connsiteX8" fmla="*/ 1714668 w 2889213"/>
              <a:gd name="connsiteY8" fmla="*/ 204372 h 1800430"/>
              <a:gd name="connsiteX9" fmla="*/ 1866896 w 2889213"/>
              <a:gd name="connsiteY9" fmla="*/ 462766 h 1800430"/>
              <a:gd name="connsiteX10" fmla="*/ 1973469 w 2889213"/>
              <a:gd name="connsiteY10" fmla="*/ 669299 h 1800430"/>
              <a:gd name="connsiteX11" fmla="*/ 1866010 w 2889213"/>
              <a:gd name="connsiteY11" fmla="*/ 762998 h 1800430"/>
              <a:gd name="connsiteX12" fmla="*/ 2733769 w 2889213"/>
              <a:gd name="connsiteY12" fmla="*/ 1271909 h 1800430"/>
              <a:gd name="connsiteX13" fmla="*/ 2694623 w 2889213"/>
              <a:gd name="connsiteY13" fmla="*/ 1524483 h 1800430"/>
              <a:gd name="connsiteX14" fmla="*/ 2385869 w 2889213"/>
              <a:gd name="connsiteY14" fmla="*/ 1470403 h 1800430"/>
              <a:gd name="connsiteX15" fmla="*/ 2191986 w 2889213"/>
              <a:gd name="connsiteY15" fmla="*/ 1800407 h 1800430"/>
              <a:gd name="connsiteX16" fmla="*/ 2074819 w 2889213"/>
              <a:gd name="connsiteY16" fmla="*/ 1450562 h 1800430"/>
              <a:gd name="connsiteX17" fmla="*/ 1739085 w 2889213"/>
              <a:gd name="connsiteY17" fmla="*/ 1756177 h 1800430"/>
              <a:gd name="connsiteX18" fmla="*/ 1648664 w 2889213"/>
              <a:gd name="connsiteY18" fmla="*/ 1466917 h 1800430"/>
              <a:gd name="connsiteX19" fmla="*/ 1376671 w 2889213"/>
              <a:gd name="connsiteY19" fmla="*/ 1585086 h 1800430"/>
              <a:gd name="connsiteX20" fmla="*/ 1415819 w 2889213"/>
              <a:gd name="connsiteY20" fmla="*/ 1219713 h 1800430"/>
              <a:gd name="connsiteX21" fmla="*/ 665501 w 2889213"/>
              <a:gd name="connsiteY21" fmla="*/ 1160992 h 1800430"/>
              <a:gd name="connsiteX22" fmla="*/ 0 w 2889213"/>
              <a:gd name="connsiteY22" fmla="*/ 1010928 h 1800430"/>
              <a:gd name="connsiteX23" fmla="*/ 13050 w 2889213"/>
              <a:gd name="connsiteY23" fmla="*/ 169268 h 1800430"/>
              <a:gd name="connsiteX24" fmla="*/ 1348782 w 2889213"/>
              <a:gd name="connsiteY24" fmla="*/ 0 h 1800430"/>
              <a:gd name="connsiteX0" fmla="*/ 2150164 w 2889213"/>
              <a:gd name="connsiteY0" fmla="*/ 113773 h 1800430"/>
              <a:gd name="connsiteX1" fmla="*/ 2655476 w 2889213"/>
              <a:gd name="connsiteY1" fmla="*/ 469395 h 1800430"/>
              <a:gd name="connsiteX2" fmla="*/ 2828170 w 2889213"/>
              <a:gd name="connsiteY2" fmla="*/ 895281 h 1800430"/>
              <a:gd name="connsiteX3" fmla="*/ 2883834 w 2889213"/>
              <a:gd name="connsiteY3" fmla="*/ 1193615 h 1800430"/>
              <a:gd name="connsiteX4" fmla="*/ 2840612 w 2889213"/>
              <a:gd name="connsiteY4" fmla="*/ 1449135 h 1800430"/>
              <a:gd name="connsiteX5" fmla="*/ 2632493 w 2889213"/>
              <a:gd name="connsiteY5" fmla="*/ 1060062 h 1800430"/>
              <a:gd name="connsiteX6" fmla="*/ 2150164 w 2889213"/>
              <a:gd name="connsiteY6" fmla="*/ 113773 h 1800430"/>
              <a:gd name="connsiteX7" fmla="*/ 1348782 w 2889213"/>
              <a:gd name="connsiteY7" fmla="*/ 0 h 1800430"/>
              <a:gd name="connsiteX8" fmla="*/ 1714668 w 2889213"/>
              <a:gd name="connsiteY8" fmla="*/ 204372 h 1800430"/>
              <a:gd name="connsiteX9" fmla="*/ 1866896 w 2889213"/>
              <a:gd name="connsiteY9" fmla="*/ 462766 h 1800430"/>
              <a:gd name="connsiteX10" fmla="*/ 1973469 w 2889213"/>
              <a:gd name="connsiteY10" fmla="*/ 669299 h 1800430"/>
              <a:gd name="connsiteX11" fmla="*/ 1866010 w 2889213"/>
              <a:gd name="connsiteY11" fmla="*/ 762998 h 1800430"/>
              <a:gd name="connsiteX12" fmla="*/ 2733769 w 2889213"/>
              <a:gd name="connsiteY12" fmla="*/ 1271909 h 1800430"/>
              <a:gd name="connsiteX13" fmla="*/ 2694623 w 2889213"/>
              <a:gd name="connsiteY13" fmla="*/ 1524483 h 1800430"/>
              <a:gd name="connsiteX14" fmla="*/ 2385869 w 2889213"/>
              <a:gd name="connsiteY14" fmla="*/ 1470403 h 1800430"/>
              <a:gd name="connsiteX15" fmla="*/ 2191986 w 2889213"/>
              <a:gd name="connsiteY15" fmla="*/ 1800407 h 1800430"/>
              <a:gd name="connsiteX16" fmla="*/ 2074819 w 2889213"/>
              <a:gd name="connsiteY16" fmla="*/ 1450562 h 1800430"/>
              <a:gd name="connsiteX17" fmla="*/ 1739085 w 2889213"/>
              <a:gd name="connsiteY17" fmla="*/ 1756177 h 1800430"/>
              <a:gd name="connsiteX18" fmla="*/ 1648664 w 2889213"/>
              <a:gd name="connsiteY18" fmla="*/ 1466917 h 1800430"/>
              <a:gd name="connsiteX19" fmla="*/ 1376671 w 2889213"/>
              <a:gd name="connsiteY19" fmla="*/ 1585086 h 1800430"/>
              <a:gd name="connsiteX20" fmla="*/ 1415819 w 2889213"/>
              <a:gd name="connsiteY20" fmla="*/ 1219713 h 1800430"/>
              <a:gd name="connsiteX21" fmla="*/ 665501 w 2889213"/>
              <a:gd name="connsiteY21" fmla="*/ 1160992 h 1800430"/>
              <a:gd name="connsiteX22" fmla="*/ 0 w 2889213"/>
              <a:gd name="connsiteY22" fmla="*/ 1010928 h 1800430"/>
              <a:gd name="connsiteX23" fmla="*/ 13050 w 2889213"/>
              <a:gd name="connsiteY23" fmla="*/ 169268 h 1800430"/>
              <a:gd name="connsiteX24" fmla="*/ 1348782 w 2889213"/>
              <a:gd name="connsiteY24" fmla="*/ 0 h 1800430"/>
              <a:gd name="connsiteX0" fmla="*/ 2150164 w 2889213"/>
              <a:gd name="connsiteY0" fmla="*/ 113773 h 1800456"/>
              <a:gd name="connsiteX1" fmla="*/ 2655476 w 2889213"/>
              <a:gd name="connsiteY1" fmla="*/ 469395 h 1800456"/>
              <a:gd name="connsiteX2" fmla="*/ 2828170 w 2889213"/>
              <a:gd name="connsiteY2" fmla="*/ 895281 h 1800456"/>
              <a:gd name="connsiteX3" fmla="*/ 2883834 w 2889213"/>
              <a:gd name="connsiteY3" fmla="*/ 1193615 h 1800456"/>
              <a:gd name="connsiteX4" fmla="*/ 2840612 w 2889213"/>
              <a:gd name="connsiteY4" fmla="*/ 1449135 h 1800456"/>
              <a:gd name="connsiteX5" fmla="*/ 2632493 w 2889213"/>
              <a:gd name="connsiteY5" fmla="*/ 1060062 h 1800456"/>
              <a:gd name="connsiteX6" fmla="*/ 2150164 w 2889213"/>
              <a:gd name="connsiteY6" fmla="*/ 113773 h 1800456"/>
              <a:gd name="connsiteX7" fmla="*/ 1348782 w 2889213"/>
              <a:gd name="connsiteY7" fmla="*/ 0 h 1800456"/>
              <a:gd name="connsiteX8" fmla="*/ 1714668 w 2889213"/>
              <a:gd name="connsiteY8" fmla="*/ 204372 h 1800456"/>
              <a:gd name="connsiteX9" fmla="*/ 1866896 w 2889213"/>
              <a:gd name="connsiteY9" fmla="*/ 462766 h 1800456"/>
              <a:gd name="connsiteX10" fmla="*/ 1973469 w 2889213"/>
              <a:gd name="connsiteY10" fmla="*/ 669299 h 1800456"/>
              <a:gd name="connsiteX11" fmla="*/ 1866010 w 2889213"/>
              <a:gd name="connsiteY11" fmla="*/ 762998 h 1800456"/>
              <a:gd name="connsiteX12" fmla="*/ 2733769 w 2889213"/>
              <a:gd name="connsiteY12" fmla="*/ 1271909 h 1800456"/>
              <a:gd name="connsiteX13" fmla="*/ 2694623 w 2889213"/>
              <a:gd name="connsiteY13" fmla="*/ 1524483 h 1800456"/>
              <a:gd name="connsiteX14" fmla="*/ 2385869 w 2889213"/>
              <a:gd name="connsiteY14" fmla="*/ 1470403 h 1800456"/>
              <a:gd name="connsiteX15" fmla="*/ 2191986 w 2889213"/>
              <a:gd name="connsiteY15" fmla="*/ 1800407 h 1800456"/>
              <a:gd name="connsiteX16" fmla="*/ 2074819 w 2889213"/>
              <a:gd name="connsiteY16" fmla="*/ 1450562 h 1800456"/>
              <a:gd name="connsiteX17" fmla="*/ 1739085 w 2889213"/>
              <a:gd name="connsiteY17" fmla="*/ 1756177 h 1800456"/>
              <a:gd name="connsiteX18" fmla="*/ 1648664 w 2889213"/>
              <a:gd name="connsiteY18" fmla="*/ 1466917 h 1800456"/>
              <a:gd name="connsiteX19" fmla="*/ 1376671 w 2889213"/>
              <a:gd name="connsiteY19" fmla="*/ 1585086 h 1800456"/>
              <a:gd name="connsiteX20" fmla="*/ 1415819 w 2889213"/>
              <a:gd name="connsiteY20" fmla="*/ 1219713 h 1800456"/>
              <a:gd name="connsiteX21" fmla="*/ 665501 w 2889213"/>
              <a:gd name="connsiteY21" fmla="*/ 1160992 h 1800456"/>
              <a:gd name="connsiteX22" fmla="*/ 0 w 2889213"/>
              <a:gd name="connsiteY22" fmla="*/ 1010928 h 1800456"/>
              <a:gd name="connsiteX23" fmla="*/ 13050 w 2889213"/>
              <a:gd name="connsiteY23" fmla="*/ 169268 h 1800456"/>
              <a:gd name="connsiteX24" fmla="*/ 1348782 w 2889213"/>
              <a:gd name="connsiteY24" fmla="*/ 0 h 1800456"/>
              <a:gd name="connsiteX0" fmla="*/ 2150164 w 2889213"/>
              <a:gd name="connsiteY0" fmla="*/ 113773 h 1811599"/>
              <a:gd name="connsiteX1" fmla="*/ 2655476 w 2889213"/>
              <a:gd name="connsiteY1" fmla="*/ 469395 h 1811599"/>
              <a:gd name="connsiteX2" fmla="*/ 2828170 w 2889213"/>
              <a:gd name="connsiteY2" fmla="*/ 895281 h 1811599"/>
              <a:gd name="connsiteX3" fmla="*/ 2883834 w 2889213"/>
              <a:gd name="connsiteY3" fmla="*/ 1193615 h 1811599"/>
              <a:gd name="connsiteX4" fmla="*/ 2840612 w 2889213"/>
              <a:gd name="connsiteY4" fmla="*/ 1449135 h 1811599"/>
              <a:gd name="connsiteX5" fmla="*/ 2632493 w 2889213"/>
              <a:gd name="connsiteY5" fmla="*/ 1060062 h 1811599"/>
              <a:gd name="connsiteX6" fmla="*/ 2150164 w 2889213"/>
              <a:gd name="connsiteY6" fmla="*/ 113773 h 1811599"/>
              <a:gd name="connsiteX7" fmla="*/ 1348782 w 2889213"/>
              <a:gd name="connsiteY7" fmla="*/ 0 h 1811599"/>
              <a:gd name="connsiteX8" fmla="*/ 1714668 w 2889213"/>
              <a:gd name="connsiteY8" fmla="*/ 204372 h 1811599"/>
              <a:gd name="connsiteX9" fmla="*/ 1866896 w 2889213"/>
              <a:gd name="connsiteY9" fmla="*/ 462766 h 1811599"/>
              <a:gd name="connsiteX10" fmla="*/ 1973469 w 2889213"/>
              <a:gd name="connsiteY10" fmla="*/ 669299 h 1811599"/>
              <a:gd name="connsiteX11" fmla="*/ 1866010 w 2889213"/>
              <a:gd name="connsiteY11" fmla="*/ 762998 h 1811599"/>
              <a:gd name="connsiteX12" fmla="*/ 2733769 w 2889213"/>
              <a:gd name="connsiteY12" fmla="*/ 1271909 h 1811599"/>
              <a:gd name="connsiteX13" fmla="*/ 2694623 w 2889213"/>
              <a:gd name="connsiteY13" fmla="*/ 1524483 h 1811599"/>
              <a:gd name="connsiteX14" fmla="*/ 2385869 w 2889213"/>
              <a:gd name="connsiteY14" fmla="*/ 1470403 h 1811599"/>
              <a:gd name="connsiteX15" fmla="*/ 2214278 w 2889213"/>
              <a:gd name="connsiteY15" fmla="*/ 1811553 h 1811599"/>
              <a:gd name="connsiteX16" fmla="*/ 2074819 w 2889213"/>
              <a:gd name="connsiteY16" fmla="*/ 1450562 h 1811599"/>
              <a:gd name="connsiteX17" fmla="*/ 1739085 w 2889213"/>
              <a:gd name="connsiteY17" fmla="*/ 1756177 h 1811599"/>
              <a:gd name="connsiteX18" fmla="*/ 1648664 w 2889213"/>
              <a:gd name="connsiteY18" fmla="*/ 1466917 h 1811599"/>
              <a:gd name="connsiteX19" fmla="*/ 1376671 w 2889213"/>
              <a:gd name="connsiteY19" fmla="*/ 1585086 h 1811599"/>
              <a:gd name="connsiteX20" fmla="*/ 1415819 w 2889213"/>
              <a:gd name="connsiteY20" fmla="*/ 1219713 h 1811599"/>
              <a:gd name="connsiteX21" fmla="*/ 665501 w 2889213"/>
              <a:gd name="connsiteY21" fmla="*/ 1160992 h 1811599"/>
              <a:gd name="connsiteX22" fmla="*/ 0 w 2889213"/>
              <a:gd name="connsiteY22" fmla="*/ 1010928 h 1811599"/>
              <a:gd name="connsiteX23" fmla="*/ 13050 w 2889213"/>
              <a:gd name="connsiteY23" fmla="*/ 169268 h 1811599"/>
              <a:gd name="connsiteX24" fmla="*/ 1348782 w 2889213"/>
              <a:gd name="connsiteY24" fmla="*/ 0 h 1811599"/>
              <a:gd name="connsiteX0" fmla="*/ 2150164 w 2889213"/>
              <a:gd name="connsiteY0" fmla="*/ 113773 h 1811553"/>
              <a:gd name="connsiteX1" fmla="*/ 2655476 w 2889213"/>
              <a:gd name="connsiteY1" fmla="*/ 469395 h 1811553"/>
              <a:gd name="connsiteX2" fmla="*/ 2828170 w 2889213"/>
              <a:gd name="connsiteY2" fmla="*/ 895281 h 1811553"/>
              <a:gd name="connsiteX3" fmla="*/ 2883834 w 2889213"/>
              <a:gd name="connsiteY3" fmla="*/ 1193615 h 1811553"/>
              <a:gd name="connsiteX4" fmla="*/ 2840612 w 2889213"/>
              <a:gd name="connsiteY4" fmla="*/ 1449135 h 1811553"/>
              <a:gd name="connsiteX5" fmla="*/ 2632493 w 2889213"/>
              <a:gd name="connsiteY5" fmla="*/ 1060062 h 1811553"/>
              <a:gd name="connsiteX6" fmla="*/ 2150164 w 2889213"/>
              <a:gd name="connsiteY6" fmla="*/ 113773 h 1811553"/>
              <a:gd name="connsiteX7" fmla="*/ 1348782 w 2889213"/>
              <a:gd name="connsiteY7" fmla="*/ 0 h 1811553"/>
              <a:gd name="connsiteX8" fmla="*/ 1714668 w 2889213"/>
              <a:gd name="connsiteY8" fmla="*/ 204372 h 1811553"/>
              <a:gd name="connsiteX9" fmla="*/ 1866896 w 2889213"/>
              <a:gd name="connsiteY9" fmla="*/ 462766 h 1811553"/>
              <a:gd name="connsiteX10" fmla="*/ 1973469 w 2889213"/>
              <a:gd name="connsiteY10" fmla="*/ 669299 h 1811553"/>
              <a:gd name="connsiteX11" fmla="*/ 1866010 w 2889213"/>
              <a:gd name="connsiteY11" fmla="*/ 762998 h 1811553"/>
              <a:gd name="connsiteX12" fmla="*/ 2733769 w 2889213"/>
              <a:gd name="connsiteY12" fmla="*/ 1271909 h 1811553"/>
              <a:gd name="connsiteX13" fmla="*/ 2694623 w 2889213"/>
              <a:gd name="connsiteY13" fmla="*/ 1524483 h 1811553"/>
              <a:gd name="connsiteX14" fmla="*/ 2385869 w 2889213"/>
              <a:gd name="connsiteY14" fmla="*/ 1470403 h 1811553"/>
              <a:gd name="connsiteX15" fmla="*/ 2214278 w 2889213"/>
              <a:gd name="connsiteY15" fmla="*/ 1811553 h 1811553"/>
              <a:gd name="connsiteX16" fmla="*/ 2074819 w 2889213"/>
              <a:gd name="connsiteY16" fmla="*/ 1450562 h 1811553"/>
              <a:gd name="connsiteX17" fmla="*/ 1739085 w 2889213"/>
              <a:gd name="connsiteY17" fmla="*/ 1756177 h 1811553"/>
              <a:gd name="connsiteX18" fmla="*/ 1648664 w 2889213"/>
              <a:gd name="connsiteY18" fmla="*/ 1466917 h 1811553"/>
              <a:gd name="connsiteX19" fmla="*/ 1376671 w 2889213"/>
              <a:gd name="connsiteY19" fmla="*/ 1585086 h 1811553"/>
              <a:gd name="connsiteX20" fmla="*/ 1415819 w 2889213"/>
              <a:gd name="connsiteY20" fmla="*/ 1219713 h 1811553"/>
              <a:gd name="connsiteX21" fmla="*/ 665501 w 2889213"/>
              <a:gd name="connsiteY21" fmla="*/ 1160992 h 1811553"/>
              <a:gd name="connsiteX22" fmla="*/ 0 w 2889213"/>
              <a:gd name="connsiteY22" fmla="*/ 1010928 h 1811553"/>
              <a:gd name="connsiteX23" fmla="*/ 13050 w 2889213"/>
              <a:gd name="connsiteY23" fmla="*/ 169268 h 1811553"/>
              <a:gd name="connsiteX24" fmla="*/ 1348782 w 2889213"/>
              <a:gd name="connsiteY24" fmla="*/ 0 h 1811553"/>
              <a:gd name="connsiteX0" fmla="*/ 2150164 w 2889213"/>
              <a:gd name="connsiteY0" fmla="*/ 113773 h 1811553"/>
              <a:gd name="connsiteX1" fmla="*/ 2655476 w 2889213"/>
              <a:gd name="connsiteY1" fmla="*/ 469395 h 1811553"/>
              <a:gd name="connsiteX2" fmla="*/ 2828170 w 2889213"/>
              <a:gd name="connsiteY2" fmla="*/ 895281 h 1811553"/>
              <a:gd name="connsiteX3" fmla="*/ 2883834 w 2889213"/>
              <a:gd name="connsiteY3" fmla="*/ 1193615 h 1811553"/>
              <a:gd name="connsiteX4" fmla="*/ 2840612 w 2889213"/>
              <a:gd name="connsiteY4" fmla="*/ 1449135 h 1811553"/>
              <a:gd name="connsiteX5" fmla="*/ 2632493 w 2889213"/>
              <a:gd name="connsiteY5" fmla="*/ 1060062 h 1811553"/>
              <a:gd name="connsiteX6" fmla="*/ 2150164 w 2889213"/>
              <a:gd name="connsiteY6" fmla="*/ 113773 h 1811553"/>
              <a:gd name="connsiteX7" fmla="*/ 1348782 w 2889213"/>
              <a:gd name="connsiteY7" fmla="*/ 0 h 1811553"/>
              <a:gd name="connsiteX8" fmla="*/ 1714668 w 2889213"/>
              <a:gd name="connsiteY8" fmla="*/ 204372 h 1811553"/>
              <a:gd name="connsiteX9" fmla="*/ 1866896 w 2889213"/>
              <a:gd name="connsiteY9" fmla="*/ 462766 h 1811553"/>
              <a:gd name="connsiteX10" fmla="*/ 1973469 w 2889213"/>
              <a:gd name="connsiteY10" fmla="*/ 669299 h 1811553"/>
              <a:gd name="connsiteX11" fmla="*/ 1866010 w 2889213"/>
              <a:gd name="connsiteY11" fmla="*/ 762998 h 1811553"/>
              <a:gd name="connsiteX12" fmla="*/ 2733769 w 2889213"/>
              <a:gd name="connsiteY12" fmla="*/ 1271909 h 1811553"/>
              <a:gd name="connsiteX13" fmla="*/ 2694623 w 2889213"/>
              <a:gd name="connsiteY13" fmla="*/ 1524483 h 1811553"/>
              <a:gd name="connsiteX14" fmla="*/ 2385869 w 2889213"/>
              <a:gd name="connsiteY14" fmla="*/ 1470403 h 1811553"/>
              <a:gd name="connsiteX15" fmla="*/ 2214278 w 2889213"/>
              <a:gd name="connsiteY15" fmla="*/ 1811553 h 1811553"/>
              <a:gd name="connsiteX16" fmla="*/ 2074819 w 2889213"/>
              <a:gd name="connsiteY16" fmla="*/ 1450562 h 1811553"/>
              <a:gd name="connsiteX17" fmla="*/ 1739085 w 2889213"/>
              <a:gd name="connsiteY17" fmla="*/ 1756177 h 1811553"/>
              <a:gd name="connsiteX18" fmla="*/ 1648664 w 2889213"/>
              <a:gd name="connsiteY18" fmla="*/ 1466917 h 1811553"/>
              <a:gd name="connsiteX19" fmla="*/ 1376671 w 2889213"/>
              <a:gd name="connsiteY19" fmla="*/ 1585086 h 1811553"/>
              <a:gd name="connsiteX20" fmla="*/ 1415819 w 2889213"/>
              <a:gd name="connsiteY20" fmla="*/ 1219713 h 1811553"/>
              <a:gd name="connsiteX21" fmla="*/ 665501 w 2889213"/>
              <a:gd name="connsiteY21" fmla="*/ 1160992 h 1811553"/>
              <a:gd name="connsiteX22" fmla="*/ 0 w 2889213"/>
              <a:gd name="connsiteY22" fmla="*/ 1010928 h 1811553"/>
              <a:gd name="connsiteX23" fmla="*/ 13050 w 2889213"/>
              <a:gd name="connsiteY23" fmla="*/ 169268 h 1811553"/>
              <a:gd name="connsiteX24" fmla="*/ 1348782 w 2889213"/>
              <a:gd name="connsiteY24" fmla="*/ 0 h 181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89213" h="1811553">
                <a:moveTo>
                  <a:pt x="2150164" y="113773"/>
                </a:moveTo>
                <a:lnTo>
                  <a:pt x="2655476" y="469395"/>
                </a:lnTo>
                <a:cubicBezTo>
                  <a:pt x="2724937" y="612627"/>
                  <a:pt x="2790110" y="774578"/>
                  <a:pt x="2828170" y="895281"/>
                </a:cubicBezTo>
                <a:cubicBezTo>
                  <a:pt x="2845006" y="1009922"/>
                  <a:pt x="2872906" y="1094971"/>
                  <a:pt x="2883834" y="1193615"/>
                </a:cubicBezTo>
                <a:cubicBezTo>
                  <a:pt x="2898597" y="1276508"/>
                  <a:pt x="2882583" y="1383685"/>
                  <a:pt x="2840612" y="1449135"/>
                </a:cubicBezTo>
                <a:cubicBezTo>
                  <a:pt x="2801112" y="1388173"/>
                  <a:pt x="2764708" y="1276910"/>
                  <a:pt x="2632493" y="1060062"/>
                </a:cubicBezTo>
                <a:cubicBezTo>
                  <a:pt x="2521003" y="837054"/>
                  <a:pt x="2268591" y="370791"/>
                  <a:pt x="2150164" y="113773"/>
                </a:cubicBezTo>
                <a:close/>
                <a:moveTo>
                  <a:pt x="1348782" y="0"/>
                </a:moveTo>
                <a:cubicBezTo>
                  <a:pt x="1445338" y="154432"/>
                  <a:pt x="1639668" y="165874"/>
                  <a:pt x="1714668" y="204372"/>
                </a:cubicBezTo>
                <a:cubicBezTo>
                  <a:pt x="1723722" y="285320"/>
                  <a:pt x="1831199" y="402612"/>
                  <a:pt x="1866896" y="462766"/>
                </a:cubicBezTo>
                <a:cubicBezTo>
                  <a:pt x="1913125" y="544588"/>
                  <a:pt x="1935949" y="596454"/>
                  <a:pt x="1973469" y="669299"/>
                </a:cubicBezTo>
                <a:cubicBezTo>
                  <a:pt x="1909251" y="682689"/>
                  <a:pt x="1863715" y="712895"/>
                  <a:pt x="1866010" y="762998"/>
                </a:cubicBezTo>
                <a:cubicBezTo>
                  <a:pt x="1884495" y="971782"/>
                  <a:pt x="2517373" y="1008755"/>
                  <a:pt x="2733769" y="1271909"/>
                </a:cubicBezTo>
                <a:cubicBezTo>
                  <a:pt x="2839248" y="1365427"/>
                  <a:pt x="2779441" y="1512521"/>
                  <a:pt x="2694623" y="1524483"/>
                </a:cubicBezTo>
                <a:cubicBezTo>
                  <a:pt x="2575007" y="1522308"/>
                  <a:pt x="2538107" y="1485627"/>
                  <a:pt x="2385869" y="1470403"/>
                </a:cubicBezTo>
                <a:cubicBezTo>
                  <a:pt x="2333676" y="1639614"/>
                  <a:pt x="2280982" y="1755416"/>
                  <a:pt x="2214278" y="1811553"/>
                </a:cubicBezTo>
                <a:cubicBezTo>
                  <a:pt x="2147576" y="1804531"/>
                  <a:pt x="2033271" y="1685187"/>
                  <a:pt x="2074819" y="1450562"/>
                </a:cubicBezTo>
                <a:cubicBezTo>
                  <a:pt x="1992109" y="1541380"/>
                  <a:pt x="1856720" y="1716561"/>
                  <a:pt x="1739085" y="1756177"/>
                </a:cubicBezTo>
                <a:cubicBezTo>
                  <a:pt x="1647742" y="1688758"/>
                  <a:pt x="1625791" y="1561162"/>
                  <a:pt x="1648664" y="1466917"/>
                </a:cubicBezTo>
                <a:cubicBezTo>
                  <a:pt x="1575908" y="1517602"/>
                  <a:pt x="1475987" y="1575732"/>
                  <a:pt x="1376671" y="1585086"/>
                </a:cubicBezTo>
                <a:cubicBezTo>
                  <a:pt x="1265755" y="1421973"/>
                  <a:pt x="1344050" y="1304532"/>
                  <a:pt x="1415819" y="1219713"/>
                </a:cubicBezTo>
                <a:cubicBezTo>
                  <a:pt x="1106992" y="1284958"/>
                  <a:pt x="922130" y="1226237"/>
                  <a:pt x="665501" y="1160992"/>
                </a:cubicBezTo>
                <a:cubicBezTo>
                  <a:pt x="467591" y="1128369"/>
                  <a:pt x="282729" y="1004403"/>
                  <a:pt x="0" y="1010928"/>
                </a:cubicBezTo>
                <a:lnTo>
                  <a:pt x="13050" y="169268"/>
                </a:lnTo>
                <a:cubicBezTo>
                  <a:pt x="722590" y="234513"/>
                  <a:pt x="1132701" y="28762"/>
                  <a:pt x="1348782" y="0"/>
                </a:cubicBezTo>
                <a:close/>
              </a:path>
            </a:pathLst>
          </a:custGeom>
          <a:gradFill>
            <a:gsLst>
              <a:gs pos="0">
                <a:schemeClr val="accent2">
                  <a:lumMod val="50000"/>
                  <a:lumOff val="50000"/>
                </a:schemeClr>
              </a:gs>
              <a:gs pos="100000">
                <a:schemeClr val="accent2">
                  <a:lumMod val="50000"/>
                  <a:lumOff val="50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0" name="Rectangle 9"/>
          <p:cNvSpPr/>
          <p:nvPr/>
        </p:nvSpPr>
        <p:spPr>
          <a:xfrm>
            <a:off x="4139717" y="3374163"/>
            <a:ext cx="4245383" cy="1073179"/>
          </a:xfrm>
          <a:prstGeom prst="rect">
            <a:avLst/>
          </a:prstGeom>
        </p:spPr>
        <p:txBody>
          <a:bodyPr wrap="square">
            <a:spAutoFit/>
          </a:bodyPr>
          <a:lstStyle/>
          <a:p>
            <a:pPr marL="0" lvl="1">
              <a:lnSpc>
                <a:spcPct val="200000"/>
              </a:lnSpc>
              <a:spcBef>
                <a:spcPts val="600"/>
              </a:spcBef>
              <a:buSzPct val="70000"/>
            </a:pP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Study </a:t>
            </a:r>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objective. </a:t>
            </a:r>
            <a:endPar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nSpc>
                <a:spcPct val="200000"/>
              </a:lnSpc>
            </a:pPr>
            <a:endParaRPr lang="en-US" sz="1400" b="1" dirty="0">
              <a:latin typeface="Times New Roman" panose="02020603050405020304" pitchFamily="18" charset="0"/>
              <a:cs typeface="Times New Roman" panose="02020603050405020304" pitchFamily="18" charset="0"/>
            </a:endParaRPr>
          </a:p>
        </p:txBody>
      </p:sp>
      <p:sp>
        <p:nvSpPr>
          <p:cNvPr id="36" name="Oval 35"/>
          <p:cNvSpPr/>
          <p:nvPr/>
        </p:nvSpPr>
        <p:spPr>
          <a:xfrm>
            <a:off x="3466597" y="2586072"/>
            <a:ext cx="540060" cy="5380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32AEB8"/>
              </a:solidFill>
            </a:endParaRPr>
          </a:p>
        </p:txBody>
      </p:sp>
      <p:sp>
        <p:nvSpPr>
          <p:cNvPr id="38" name="Oval 37"/>
          <p:cNvSpPr/>
          <p:nvPr/>
        </p:nvSpPr>
        <p:spPr>
          <a:xfrm>
            <a:off x="3469600" y="3540754"/>
            <a:ext cx="540060" cy="5380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32AEB8"/>
              </a:solidFill>
            </a:endParaRPr>
          </a:p>
        </p:txBody>
      </p:sp>
      <p:sp>
        <p:nvSpPr>
          <p:cNvPr id="17" name="Rectangle 16"/>
          <p:cNvSpPr/>
          <p:nvPr/>
        </p:nvSpPr>
        <p:spPr>
          <a:xfrm>
            <a:off x="4109469" y="2618323"/>
            <a:ext cx="4572000" cy="646331"/>
          </a:xfrm>
          <a:prstGeom prst="rect">
            <a:avLst/>
          </a:prstGeom>
        </p:spPr>
        <p:txBody>
          <a:bodyPr>
            <a:spAutoFit/>
          </a:bodyPr>
          <a:lstStyle/>
          <a:p>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Significant of </a:t>
            </a: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Study.</a:t>
            </a: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n-GB"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1" name="Rectangle 30"/>
          <p:cNvSpPr/>
          <p:nvPr/>
        </p:nvSpPr>
        <p:spPr>
          <a:xfrm>
            <a:off x="4109469" y="1656927"/>
            <a:ext cx="2271969" cy="400110"/>
          </a:xfrm>
          <a:prstGeom prst="rect">
            <a:avLst/>
          </a:prstGeom>
        </p:spPr>
        <p:txBody>
          <a:bodyPr wrap="none">
            <a:spAutoFit/>
          </a:bodyPr>
          <a:lstStyle/>
          <a:p>
            <a:r>
              <a:rPr lang="en-US" altLang="ko-KR"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What is a </a:t>
            </a:r>
            <a:r>
              <a:rPr lang="en-US" altLang="ko-KR"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Project </a:t>
            </a:r>
            <a:r>
              <a:rPr lang="en-US" altLang="ko-KR"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p:txBody>
      </p:sp>
      <p:sp>
        <p:nvSpPr>
          <p:cNvPr id="40" name="Oval 39"/>
          <p:cNvSpPr/>
          <p:nvPr/>
        </p:nvSpPr>
        <p:spPr>
          <a:xfrm>
            <a:off x="3470385" y="1617315"/>
            <a:ext cx="540060" cy="5380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32AEB8"/>
              </a:solidFill>
            </a:endParaRPr>
          </a:p>
        </p:txBody>
      </p:sp>
      <p:sp>
        <p:nvSpPr>
          <p:cNvPr id="32" name="TextBox 31"/>
          <p:cNvSpPr txBox="1"/>
          <p:nvPr/>
        </p:nvSpPr>
        <p:spPr>
          <a:xfrm>
            <a:off x="3415191" y="1655894"/>
            <a:ext cx="642872" cy="461665"/>
          </a:xfrm>
          <a:prstGeom prst="rect">
            <a:avLst/>
          </a:prstGeom>
          <a:noFill/>
        </p:spPr>
        <p:txBody>
          <a:bodyPr wrap="square" rtlCol="0">
            <a:spAutoFit/>
          </a:bodyPr>
          <a:lstStyle/>
          <a:p>
            <a:pPr algn="ctr"/>
            <a:r>
              <a:rPr lang="en-US" altLang="ko-KR" sz="2400" b="1" dirty="0">
                <a:solidFill>
                  <a:schemeClr val="bg1"/>
                </a:solidFill>
                <a:cs typeface="Arial" pitchFamily="34" charset="0"/>
              </a:rPr>
              <a:t>01</a:t>
            </a:r>
            <a:endParaRPr lang="ko-KR" altLang="en-US" sz="2400" b="1" dirty="0">
              <a:solidFill>
                <a:schemeClr val="bg1"/>
              </a:solidFill>
              <a:cs typeface="Arial" pitchFamily="34" charset="0"/>
            </a:endParaRPr>
          </a:p>
        </p:txBody>
      </p:sp>
      <p:sp>
        <p:nvSpPr>
          <p:cNvPr id="33" name="TextBox 32"/>
          <p:cNvSpPr txBox="1"/>
          <p:nvPr/>
        </p:nvSpPr>
        <p:spPr>
          <a:xfrm>
            <a:off x="3427800" y="2594422"/>
            <a:ext cx="642872" cy="461665"/>
          </a:xfrm>
          <a:prstGeom prst="rect">
            <a:avLst/>
          </a:prstGeom>
          <a:noFill/>
        </p:spPr>
        <p:txBody>
          <a:bodyPr wrap="square" rtlCol="0">
            <a:spAutoFit/>
          </a:bodyPr>
          <a:lstStyle/>
          <a:p>
            <a:pPr algn="ctr"/>
            <a:r>
              <a:rPr lang="en-US" altLang="ko-KR" sz="2400" b="1" dirty="0" smtClean="0">
                <a:solidFill>
                  <a:schemeClr val="bg1"/>
                </a:solidFill>
                <a:cs typeface="Arial" pitchFamily="34" charset="0"/>
              </a:rPr>
              <a:t>02</a:t>
            </a:r>
            <a:endParaRPr lang="ko-KR" altLang="en-US" sz="2400" b="1" dirty="0">
              <a:solidFill>
                <a:schemeClr val="bg1"/>
              </a:solidFill>
              <a:cs typeface="Arial" pitchFamily="34" charset="0"/>
            </a:endParaRPr>
          </a:p>
        </p:txBody>
      </p:sp>
      <p:sp>
        <p:nvSpPr>
          <p:cNvPr id="34" name="TextBox 33"/>
          <p:cNvSpPr txBox="1"/>
          <p:nvPr/>
        </p:nvSpPr>
        <p:spPr>
          <a:xfrm>
            <a:off x="3424650" y="3569108"/>
            <a:ext cx="642872" cy="461665"/>
          </a:xfrm>
          <a:prstGeom prst="rect">
            <a:avLst/>
          </a:prstGeom>
          <a:noFill/>
        </p:spPr>
        <p:txBody>
          <a:bodyPr wrap="square" rtlCol="0">
            <a:spAutoFit/>
          </a:bodyPr>
          <a:lstStyle/>
          <a:p>
            <a:pPr algn="ctr"/>
            <a:r>
              <a:rPr lang="en-US" altLang="ko-KR" sz="2400" b="1" dirty="0" smtClean="0">
                <a:solidFill>
                  <a:schemeClr val="bg1"/>
                </a:solidFill>
                <a:cs typeface="Arial" pitchFamily="34" charset="0"/>
              </a:rPr>
              <a:t>03</a:t>
            </a:r>
            <a:endParaRPr lang="ko-KR" altLang="en-US" sz="2400" b="1" dirty="0">
              <a:solidFill>
                <a:schemeClr val="bg1"/>
              </a:solidFill>
              <a:cs typeface="Arial" pitchFamily="34" charset="0"/>
            </a:endParaRPr>
          </a:p>
        </p:txBody>
      </p:sp>
    </p:spTree>
    <p:extLst>
      <p:ext uri="{BB962C8B-B14F-4D97-AF65-F5344CB8AC3E}">
        <p14:creationId xmlns:p14="http://schemas.microsoft.com/office/powerpoint/2010/main" val="31166146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cstate="print"/>
          <a:stretch>
            <a:fillRect/>
          </a:stretch>
        </p:blipFill>
        <p:spPr>
          <a:xfrm>
            <a:off x="323528" y="915566"/>
            <a:ext cx="8352928" cy="4032448"/>
          </a:xfrm>
          <a:prstGeom prst="rect">
            <a:avLst/>
          </a:prstGeom>
        </p:spPr>
      </p:pic>
      <p:grpSp>
        <p:nvGrpSpPr>
          <p:cNvPr id="5" name="Group 4"/>
          <p:cNvGrpSpPr/>
          <p:nvPr/>
        </p:nvGrpSpPr>
        <p:grpSpPr>
          <a:xfrm>
            <a:off x="1" y="165347"/>
            <a:ext cx="3275856" cy="653133"/>
            <a:chOff x="0" y="1270545"/>
            <a:chExt cx="4355976" cy="504056"/>
          </a:xfrm>
        </p:grpSpPr>
        <p:sp>
          <p:nvSpPr>
            <p:cNvPr id="6" name="Rectangle 5"/>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7" name="Rectangle 6"/>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3" name="TextBox 2"/>
          <p:cNvSpPr txBox="1"/>
          <p:nvPr/>
        </p:nvSpPr>
        <p:spPr>
          <a:xfrm>
            <a:off x="486611" y="291858"/>
            <a:ext cx="4177696" cy="400110"/>
          </a:xfrm>
          <a:prstGeom prst="rect">
            <a:avLst/>
          </a:prstGeom>
          <a:noFill/>
        </p:spPr>
        <p:txBody>
          <a:bodyPr wrap="square" rtlCol="0">
            <a:spAutoFit/>
          </a:bodyPr>
          <a:lstStyle/>
          <a:p>
            <a:r>
              <a:rPr lang="en-US" sz="20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Calendar Layout :</a:t>
            </a:r>
            <a:endParaRPr lang="en-US"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38469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a:extLst>
              <a:ext uri="{FF2B5EF4-FFF2-40B4-BE49-F238E27FC236}">
                <a16:creationId xmlns:a16="http://schemas.microsoft.com/office/drawing/2014/main" id="{49242729-E631-4B5F-9BC8-5875A73C94BF}"/>
              </a:ext>
            </a:extLst>
          </p:cNvPr>
          <p:cNvSpPr>
            <a:spLocks noGrp="1"/>
          </p:cNvSpPr>
          <p:nvPr>
            <p:ph type="body" sz="quarter" idx="10"/>
          </p:nvPr>
        </p:nvSpPr>
        <p:spPr/>
        <p:txBody>
          <a:bodyPr/>
          <a:lstStyle/>
          <a:p>
            <a:r>
              <a:rPr lang="en-US" sz="2800" b="1" dirty="0">
                <a:effectLst>
                  <a:outerShdw blurRad="38100" dist="38100" dir="2700000" algn="tl">
                    <a:srgbClr val="000000">
                      <a:alpha val="43137"/>
                    </a:srgbClr>
                  </a:outerShdw>
                </a:effectLst>
              </a:rPr>
              <a:t>Work </a:t>
            </a:r>
            <a:r>
              <a:rPr lang="en-US" sz="2800" b="1" dirty="0" smtClean="0">
                <a:effectLst>
                  <a:outerShdw blurRad="38100" dist="38100" dir="2700000" algn="tl">
                    <a:srgbClr val="000000">
                      <a:alpha val="43137"/>
                    </a:srgbClr>
                  </a:outerShdw>
                </a:effectLst>
              </a:rPr>
              <a:t>BreakDown Structure (WBS</a:t>
            </a:r>
            <a:r>
              <a:rPr lang="en-US" sz="2800" b="1" dirty="0">
                <a:effectLst>
                  <a:outerShdw blurRad="38100" dist="38100" dir="2700000" algn="tl">
                    <a:srgbClr val="000000">
                      <a:alpha val="43137"/>
                    </a:srgbClr>
                  </a:outerShdw>
                </a:effectLst>
              </a:rPr>
              <a:t>)</a:t>
            </a:r>
          </a:p>
        </p:txBody>
      </p:sp>
      <p:pic>
        <p:nvPicPr>
          <p:cNvPr id="5" name="صورة 4">
            <a:extLst>
              <a:ext uri="{FF2B5EF4-FFF2-40B4-BE49-F238E27FC236}">
                <a16:creationId xmlns:a16="http://schemas.microsoft.com/office/drawing/2014/main" id="{1F3587E0-2BF0-4903-8F42-BFCFD8B8CA7E}"/>
              </a:ext>
            </a:extLst>
          </p:cNvPr>
          <p:cNvPicPr>
            <a:picLocks noChangeAspect="1"/>
          </p:cNvPicPr>
          <p:nvPr/>
        </p:nvPicPr>
        <p:blipFill>
          <a:blip r:embed="rId2" cstate="print"/>
          <a:stretch>
            <a:fillRect/>
          </a:stretch>
        </p:blipFill>
        <p:spPr>
          <a:xfrm>
            <a:off x="2105980" y="987574"/>
            <a:ext cx="4932040" cy="3384376"/>
          </a:xfrm>
          <a:prstGeom prst="rect">
            <a:avLst/>
          </a:prstGeom>
        </p:spPr>
      </p:pic>
    </p:spTree>
    <p:extLst>
      <p:ext uri="{BB962C8B-B14F-4D97-AF65-F5344CB8AC3E}">
        <p14:creationId xmlns:p14="http://schemas.microsoft.com/office/powerpoint/2010/main" val="23539112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396629"/>
            <a:ext cx="9144000" cy="576064"/>
          </a:xfrm>
        </p:spPr>
        <p:txBody>
          <a:bodyPr/>
          <a:lstStyle/>
          <a:p>
            <a:r>
              <a:rPr lang="en-US" sz="2800" b="1" dirty="0" smtClean="0">
                <a:solidFill>
                  <a:schemeClr val="accent1"/>
                </a:solidFill>
                <a:effectLst>
                  <a:outerShdw blurRad="38100" dist="38100" dir="2700000" algn="tl">
                    <a:srgbClr val="000000">
                      <a:alpha val="43137"/>
                    </a:srgbClr>
                  </a:outerShdw>
                </a:effectLst>
              </a:rPr>
              <a:t>Example Of Activities</a:t>
            </a:r>
            <a:endParaRPr lang="en-US" sz="2800" b="1" dirty="0">
              <a:solidFill>
                <a:schemeClr val="accent1"/>
              </a:solidFill>
              <a:effectLst>
                <a:outerShdw blurRad="38100" dist="38100" dir="2700000" algn="tl">
                  <a:srgbClr val="000000">
                    <a:alpha val="43137"/>
                  </a:srgbClr>
                </a:outerShdw>
              </a:effectLst>
            </a:endParaRPr>
          </a:p>
          <a:p>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684661"/>
            <a:ext cx="7776864" cy="4104456"/>
          </a:xfrm>
          <a:prstGeom prst="rect">
            <a:avLst/>
          </a:prstGeom>
        </p:spPr>
      </p:pic>
    </p:spTree>
    <p:extLst>
      <p:ext uri="{BB962C8B-B14F-4D97-AF65-F5344CB8AC3E}">
        <p14:creationId xmlns:p14="http://schemas.microsoft.com/office/powerpoint/2010/main" val="7112835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180312" cy="51435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0312" y="3562350"/>
            <a:ext cx="4963688" cy="1581150"/>
          </a:xfrm>
          <a:prstGeom prst="rect">
            <a:avLst/>
          </a:prstGeom>
        </p:spPr>
      </p:pic>
    </p:spTree>
    <p:extLst>
      <p:ext uri="{BB962C8B-B14F-4D97-AF65-F5344CB8AC3E}">
        <p14:creationId xmlns:p14="http://schemas.microsoft.com/office/powerpoint/2010/main" val="94259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79512" y="243767"/>
            <a:ext cx="8157193" cy="653133"/>
            <a:chOff x="0" y="1270545"/>
            <a:chExt cx="4355976" cy="504056"/>
          </a:xfrm>
        </p:grpSpPr>
        <p:sp>
          <p:nvSpPr>
            <p:cNvPr id="3" name="Rectangle 2"/>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4" name="Rectangle 3"/>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5" name="Rectangle 4"/>
          <p:cNvSpPr/>
          <p:nvPr/>
        </p:nvSpPr>
        <p:spPr>
          <a:xfrm>
            <a:off x="2254850" y="334289"/>
            <a:ext cx="5832648" cy="461665"/>
          </a:xfrm>
          <a:prstGeom prst="rect">
            <a:avLst/>
          </a:prstGeom>
        </p:spPr>
        <p:txBody>
          <a:bodyPr wrap="square">
            <a:spAutoFit/>
          </a:bodyPr>
          <a:lstStyle/>
          <a:p>
            <a:r>
              <a:rPr lang="en-US" sz="24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Assign Activities </a:t>
            </a:r>
            <a:r>
              <a:rPr lang="en-US"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Relationships </a:t>
            </a:r>
            <a:endParaRPr lang="en-GB" sz="2400" dirty="0">
              <a:solidFill>
                <a:schemeClr val="bg1"/>
              </a:solidFill>
              <a:effectLst>
                <a:outerShdw blurRad="38100" dist="38100" dir="2700000" algn="tl">
                  <a:srgbClr val="000000">
                    <a:alpha val="43137"/>
                  </a:srgbClr>
                </a:outerShdw>
              </a:effectLst>
            </a:endParaRPr>
          </a:p>
        </p:txBody>
      </p:sp>
      <p:pic>
        <p:nvPicPr>
          <p:cNvPr id="7" name="Picture 6"/>
          <p:cNvPicPr>
            <a:picLocks noChangeAspect="1"/>
          </p:cNvPicPr>
          <p:nvPr/>
        </p:nvPicPr>
        <p:blipFill>
          <a:blip r:embed="rId2" cstate="print"/>
          <a:stretch>
            <a:fillRect/>
          </a:stretch>
        </p:blipFill>
        <p:spPr>
          <a:xfrm>
            <a:off x="1835696" y="2427734"/>
            <a:ext cx="6670957" cy="1338418"/>
          </a:xfrm>
          <a:prstGeom prst="rect">
            <a:avLst/>
          </a:prstGeom>
        </p:spPr>
      </p:pic>
      <p:sp>
        <p:nvSpPr>
          <p:cNvPr id="8" name="Rectangle 7"/>
          <p:cNvSpPr/>
          <p:nvPr/>
        </p:nvSpPr>
        <p:spPr>
          <a:xfrm>
            <a:off x="1691680" y="1473046"/>
            <a:ext cx="7427602" cy="646331"/>
          </a:xfrm>
          <a:prstGeom prst="rect">
            <a:avLst/>
          </a:prstGeom>
        </p:spPr>
        <p:txBody>
          <a:bodyPr wrap="square">
            <a:spAutoFit/>
          </a:bodyPr>
          <a:lstStyle/>
          <a:p>
            <a:pPr marL="285750" indent="-285750">
              <a:buFont typeface="Wingdings" panose="05000000000000000000" pitchFamily="2" charset="2"/>
              <a:buChar char="§"/>
            </a:pPr>
            <a:r>
              <a:rPr lang="en-US" b="1" dirty="0">
                <a:latin typeface="Times New Roman" panose="02020603050405020304" pitchFamily="18" charset="0"/>
                <a:cs typeface="Times New Roman" panose="02020603050405020304" pitchFamily="18" charset="0"/>
              </a:rPr>
              <a:t>According to sequence of activities, take one activity as an example, the following figure shows the relationships assignment between activates:</a:t>
            </a:r>
          </a:p>
        </p:txBody>
      </p:sp>
    </p:spTree>
    <p:extLst>
      <p:ext uri="{BB962C8B-B14F-4D97-AF65-F5344CB8AC3E}">
        <p14:creationId xmlns:p14="http://schemas.microsoft.com/office/powerpoint/2010/main" val="8566184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4714" y="267494"/>
            <a:ext cx="8157193" cy="653133"/>
            <a:chOff x="0" y="1270545"/>
            <a:chExt cx="4355976" cy="504056"/>
          </a:xfrm>
        </p:grpSpPr>
        <p:sp>
          <p:nvSpPr>
            <p:cNvPr id="3" name="Rectangle 2"/>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4" name="Rectangle 3"/>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5" name="Rectangle 4"/>
          <p:cNvSpPr/>
          <p:nvPr/>
        </p:nvSpPr>
        <p:spPr>
          <a:xfrm>
            <a:off x="2418003" y="332450"/>
            <a:ext cx="3956468" cy="523220"/>
          </a:xfrm>
          <a:prstGeom prst="rect">
            <a:avLst/>
          </a:prstGeom>
        </p:spPr>
        <p:txBody>
          <a:bodyPr wrap="none">
            <a:spAutoFit/>
          </a:bodyPr>
          <a:lstStyle/>
          <a:p>
            <a:r>
              <a:rPr lang="en-US"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Results from Primavera </a:t>
            </a:r>
            <a:endParaRPr lang="en-US" sz="2800" dirty="0">
              <a:solidFill>
                <a:schemeClr val="bg1"/>
              </a:solidFill>
              <a:effectLst>
                <a:outerShdw blurRad="38100" dist="38100" dir="2700000" algn="tl">
                  <a:srgbClr val="000000">
                    <a:alpha val="43137"/>
                  </a:srgbClr>
                </a:outerShdw>
              </a:effectLst>
            </a:endParaRPr>
          </a:p>
        </p:txBody>
      </p:sp>
      <p:sp>
        <p:nvSpPr>
          <p:cNvPr id="6" name="Rectangle 5"/>
          <p:cNvSpPr/>
          <p:nvPr/>
        </p:nvSpPr>
        <p:spPr>
          <a:xfrm>
            <a:off x="1835696" y="1168237"/>
            <a:ext cx="5670376" cy="507831"/>
          </a:xfrm>
          <a:prstGeom prst="rect">
            <a:avLst/>
          </a:prstGeom>
        </p:spPr>
        <p:txBody>
          <a:bodyPr wrap="square">
            <a:spAutoFit/>
          </a:bodyPr>
          <a:lstStyle/>
          <a:p>
            <a:pPr>
              <a:lnSpc>
                <a:spcPct val="150000"/>
              </a:lnSpc>
            </a:pPr>
            <a:r>
              <a:rPr lang="en-GB" b="1" dirty="0">
                <a:latin typeface="Times New Roman" panose="02020603050405020304" pitchFamily="18" charset="0"/>
                <a:cs typeface="Times New Roman" panose="02020603050405020304" pitchFamily="18" charset="0"/>
              </a:rPr>
              <a:t>Gantt chart found in the attached Gantt chart sheets. </a:t>
            </a:r>
            <a:endParaRPr lang="en-US" b="1" dirty="0">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1016" y="1923678"/>
            <a:ext cx="7524328" cy="2632098"/>
          </a:xfrm>
          <a:prstGeom prst="rect">
            <a:avLst/>
          </a:prstGeom>
        </p:spPr>
      </p:pic>
    </p:spTree>
    <p:extLst>
      <p:ext uri="{BB962C8B-B14F-4D97-AF65-F5344CB8AC3E}">
        <p14:creationId xmlns:p14="http://schemas.microsoft.com/office/powerpoint/2010/main" val="28052938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1416" y="3795886"/>
            <a:ext cx="7542584" cy="748923"/>
          </a:xfrm>
          <a:prstGeom prst="rect">
            <a:avLst/>
          </a:prstGeom>
        </p:spPr>
        <p:txBody>
          <a:bodyPr wrap="square">
            <a:spAutoFit/>
          </a:bodyPr>
          <a:lstStyle/>
          <a:p>
            <a:pPr>
              <a:spcBef>
                <a:spcPts val="150"/>
              </a:spcBef>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1. The working days for the school project was estimated to be (</a:t>
            </a: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460</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days.</a:t>
            </a:r>
            <a:endParaRPr lang="en-GB"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Bef>
                <a:spcPts val="150"/>
              </a:spcBef>
              <a:spcAft>
                <a:spcPts val="6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2</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The calendar days for the school project was estimated to be (</a:t>
            </a: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537)</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days. </a:t>
            </a:r>
            <a:endParaRPr lang="en-GB"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grpSp>
        <p:nvGrpSpPr>
          <p:cNvPr id="3" name="Group 2"/>
          <p:cNvGrpSpPr/>
          <p:nvPr/>
        </p:nvGrpSpPr>
        <p:grpSpPr>
          <a:xfrm>
            <a:off x="14714" y="267494"/>
            <a:ext cx="8157193" cy="653133"/>
            <a:chOff x="0" y="1270545"/>
            <a:chExt cx="4355976" cy="504056"/>
          </a:xfrm>
        </p:grpSpPr>
        <p:sp>
          <p:nvSpPr>
            <p:cNvPr id="4" name="Rectangle 3"/>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5" name="Rectangle 4"/>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6" name="Rectangle 5"/>
          <p:cNvSpPr/>
          <p:nvPr/>
        </p:nvSpPr>
        <p:spPr>
          <a:xfrm>
            <a:off x="1907704" y="267494"/>
            <a:ext cx="4497321" cy="584775"/>
          </a:xfrm>
          <a:prstGeom prst="rect">
            <a:avLst/>
          </a:prstGeom>
        </p:spPr>
        <p:txBody>
          <a:bodyPr wrap="none">
            <a:spAutoFit/>
          </a:bodyPr>
          <a:lstStyle/>
          <a:p>
            <a:r>
              <a:rPr lang="en-US" sz="3200" b="1" dirty="0">
                <a:solidFill>
                  <a:schemeClr val="bg1"/>
                </a:solidFill>
                <a:latin typeface="Times New Roman" panose="02020603050405020304" pitchFamily="18" charset="0"/>
                <a:cs typeface="Times New Roman" panose="02020603050405020304" pitchFamily="18" charset="0"/>
              </a:rPr>
              <a:t>Results from Primavera </a:t>
            </a:r>
            <a:endParaRPr lang="en-US" sz="3200" dirty="0">
              <a:solidFill>
                <a:schemeClr val="bg1"/>
              </a:solidFill>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15" y="920627"/>
            <a:ext cx="4413269" cy="2852101"/>
          </a:xfrm>
          <a:prstGeom prst="rect">
            <a:avLst/>
          </a:prstGeom>
        </p:spPr>
      </p:pic>
      <p:pic>
        <p:nvPicPr>
          <p:cNvPr id="8" name="صورة 8">
            <a:extLst>
              <a:ext uri="{FF2B5EF4-FFF2-40B4-BE49-F238E27FC236}">
                <a16:creationId xmlns:a16="http://schemas.microsoft.com/office/drawing/2014/main" id="{B7DDC613-A99F-444E-B3DC-AEF863359274}"/>
              </a:ext>
            </a:extLst>
          </p:cNvPr>
          <p:cNvPicPr>
            <a:picLocks noChangeAspect="1"/>
          </p:cNvPicPr>
          <p:nvPr/>
        </p:nvPicPr>
        <p:blipFill>
          <a:blip r:embed="rId3" cstate="print"/>
          <a:stretch>
            <a:fillRect/>
          </a:stretch>
        </p:blipFill>
        <p:spPr>
          <a:xfrm>
            <a:off x="4448221" y="920627"/>
            <a:ext cx="4695780" cy="2875259"/>
          </a:xfrm>
          <a:prstGeom prst="rect">
            <a:avLst/>
          </a:prstGeom>
        </p:spPr>
      </p:pic>
    </p:spTree>
    <p:extLst>
      <p:ext uri="{BB962C8B-B14F-4D97-AF65-F5344CB8AC3E}">
        <p14:creationId xmlns:p14="http://schemas.microsoft.com/office/powerpoint/2010/main" val="417521995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3200" b="1" dirty="0">
                <a:effectLst>
                  <a:outerShdw blurRad="38100" dist="38100" dir="2700000" algn="tl">
                    <a:srgbClr val="000000">
                      <a:alpha val="43137"/>
                    </a:srgbClr>
                  </a:outerShdw>
                </a:effectLst>
              </a:rPr>
              <a:t> </a:t>
            </a:r>
            <a:r>
              <a:rPr lang="en-US" sz="3200" b="1" dirty="0">
                <a:solidFill>
                  <a:srgbClr val="002060"/>
                </a:solidFill>
                <a:effectLst>
                  <a:outerShdw blurRad="38100" dist="38100" dir="2700000" algn="tl">
                    <a:srgbClr val="000000">
                      <a:alpha val="43137"/>
                    </a:srgbClr>
                  </a:outerShdw>
                </a:effectLst>
              </a:rPr>
              <a:t>Cost and</a:t>
            </a:r>
            <a:r>
              <a:rPr lang="en-US" sz="3200" b="1" dirty="0">
                <a:effectLst>
                  <a:outerShdw blurRad="38100" dist="38100" dir="2700000" algn="tl">
                    <a:srgbClr val="000000">
                      <a:alpha val="43137"/>
                    </a:srgbClr>
                  </a:outerShdw>
                </a:effectLst>
              </a:rPr>
              <a:t> </a:t>
            </a:r>
            <a:r>
              <a:rPr lang="en-US" sz="3200" b="1" dirty="0">
                <a:solidFill>
                  <a:srgbClr val="002060"/>
                </a:solidFill>
                <a:effectLst>
                  <a:outerShdw blurRad="38100" dist="38100" dir="2700000" algn="tl">
                    <a:srgbClr val="000000">
                      <a:alpha val="43137"/>
                    </a:srgbClr>
                  </a:outerShdw>
                </a:effectLst>
              </a:rPr>
              <a:t>Price Estimate</a:t>
            </a:r>
            <a:endParaRPr lang="en-GB" sz="3200" b="1" dirty="0">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9632" y="695651"/>
            <a:ext cx="6388571" cy="3954052"/>
          </a:xfrm>
          <a:prstGeom prst="rect">
            <a:avLst/>
          </a:prstGeom>
        </p:spPr>
      </p:pic>
    </p:spTree>
    <p:extLst>
      <p:ext uri="{BB962C8B-B14F-4D97-AF65-F5344CB8AC3E}">
        <p14:creationId xmlns:p14="http://schemas.microsoft.com/office/powerpoint/2010/main" val="13660619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274270"/>
            <a:ext cx="8157193" cy="653133"/>
            <a:chOff x="0" y="1270545"/>
            <a:chExt cx="4355976" cy="504056"/>
          </a:xfrm>
        </p:grpSpPr>
        <p:sp>
          <p:nvSpPr>
            <p:cNvPr id="4" name="Rectangle 3"/>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5" name="Rectangle 4"/>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6" name="Rectangle 5"/>
          <p:cNvSpPr/>
          <p:nvPr/>
        </p:nvSpPr>
        <p:spPr>
          <a:xfrm>
            <a:off x="1835696" y="335852"/>
            <a:ext cx="3974165" cy="523220"/>
          </a:xfrm>
          <a:prstGeom prst="rect">
            <a:avLst/>
          </a:prstGeom>
        </p:spPr>
        <p:txBody>
          <a:bodyPr wrap="none">
            <a:spAutoFit/>
          </a:bodyPr>
          <a:lstStyle/>
          <a:p>
            <a:r>
              <a:rPr lang="en-US"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Cost and Price Estimate</a:t>
            </a:r>
            <a:endParaRPr lang="en-GB"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0" name="عنصر نائب للمحتوى 2"/>
          <p:cNvSpPr txBox="1">
            <a:spLocks/>
          </p:cNvSpPr>
          <p:nvPr/>
        </p:nvSpPr>
        <p:spPr>
          <a:xfrm>
            <a:off x="1835696" y="2067694"/>
            <a:ext cx="4005003" cy="194421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lvl="1" indent="0" algn="just">
              <a:lnSpc>
                <a:spcPct val="150000"/>
              </a:lnSpc>
              <a:buFont typeface="Wingdings 3" charset="2"/>
              <a:buNone/>
            </a:pPr>
            <a:r>
              <a:rPr lang="en-US" sz="1800" b="1" dirty="0" smtClean="0">
                <a:latin typeface="Times New Roman" panose="02020603050405020304" pitchFamily="18" charset="0"/>
                <a:cs typeface="Times New Roman" panose="02020603050405020304" pitchFamily="18" charset="0"/>
              </a:rPr>
              <a:t>Assumption for pricing :</a:t>
            </a:r>
          </a:p>
          <a:p>
            <a:r>
              <a:rPr lang="en-GB" dirty="0" smtClean="0">
                <a:latin typeface="Times New Roman" panose="02020603050405020304" pitchFamily="18" charset="0"/>
                <a:cs typeface="Times New Roman" panose="02020603050405020304" pitchFamily="18" charset="0"/>
              </a:rPr>
              <a:t>Job overhead cost = 10%  </a:t>
            </a:r>
            <a:endParaRPr lang="en-US" dirty="0" smtClean="0">
              <a:latin typeface="Times New Roman" panose="02020603050405020304" pitchFamily="18" charset="0"/>
              <a:cs typeface="Times New Roman" panose="02020603050405020304" pitchFamily="18" charset="0"/>
            </a:endParaRPr>
          </a:p>
          <a:p>
            <a:r>
              <a:rPr lang="en-GB" dirty="0" smtClean="0">
                <a:latin typeface="Times New Roman" panose="02020603050405020304" pitchFamily="18" charset="0"/>
                <a:cs typeface="Times New Roman" panose="02020603050405020304" pitchFamily="18" charset="0"/>
              </a:rPr>
              <a:t>Operating overhead cost = 3% </a:t>
            </a:r>
            <a:endParaRPr lang="en-US" dirty="0" smtClean="0">
              <a:latin typeface="Times New Roman" panose="02020603050405020304" pitchFamily="18" charset="0"/>
              <a:cs typeface="Times New Roman" panose="02020603050405020304" pitchFamily="18" charset="0"/>
            </a:endParaRPr>
          </a:p>
          <a:p>
            <a:r>
              <a:rPr lang="en-GB" dirty="0" smtClean="0">
                <a:latin typeface="Times New Roman" panose="02020603050405020304" pitchFamily="18" charset="0"/>
                <a:cs typeface="Times New Roman" panose="02020603050405020304" pitchFamily="18" charset="0"/>
              </a:rPr>
              <a:t>Profit = 5% </a:t>
            </a:r>
            <a:endParaRPr lang="en-US" dirty="0" smtClean="0">
              <a:latin typeface="Times New Roman" panose="02020603050405020304" pitchFamily="18" charset="0"/>
              <a:cs typeface="Times New Roman" panose="02020603050405020304" pitchFamily="18" charset="0"/>
            </a:endParaRPr>
          </a:p>
          <a:p>
            <a:pPr marL="0" lvl="1" indent="0" algn="just">
              <a:lnSpc>
                <a:spcPct val="150000"/>
              </a:lnSpc>
              <a:buFont typeface="Wingdings 3" charset="2"/>
              <a:buNone/>
            </a:pPr>
            <a:endParaRPr lang="en-US" sz="1800" b="1" dirty="0" smtClean="0"/>
          </a:p>
          <a:p>
            <a:pPr marL="0" indent="0" algn="just">
              <a:lnSpc>
                <a:spcPct val="150000"/>
              </a:lnSpc>
              <a:buFont typeface="Wingdings 3" charset="2"/>
              <a:buNone/>
            </a:pPr>
            <a:endParaRPr lang="en-US" sz="2000" b="1" dirty="0">
              <a:latin typeface="Times New Roman" panose="02020603050405020304" pitchFamily="18" charset="0"/>
              <a:cs typeface="Times New Roman" panose="02020603050405020304" pitchFamily="18" charset="0"/>
            </a:endParaRPr>
          </a:p>
        </p:txBody>
      </p:sp>
      <p:sp>
        <p:nvSpPr>
          <p:cNvPr id="12" name="Rectangle 11"/>
          <p:cNvSpPr/>
          <p:nvPr/>
        </p:nvSpPr>
        <p:spPr>
          <a:xfrm>
            <a:off x="1835696" y="1209596"/>
            <a:ext cx="6048672" cy="646331"/>
          </a:xfrm>
          <a:prstGeom prst="rect">
            <a:avLst/>
          </a:prstGeom>
        </p:spPr>
        <p:txBody>
          <a:bodyPr wrap="square">
            <a:spAutoFit/>
          </a:bodyPr>
          <a:lstStyle/>
          <a:p>
            <a:r>
              <a:rPr lang="en-GB" dirty="0">
                <a:latin typeface="Times New Roman" panose="02020603050405020304" pitchFamily="18" charset="0"/>
                <a:cs typeface="Times New Roman" panose="02020603050405020304" pitchFamily="18" charset="0"/>
              </a:rPr>
              <a:t>We make the BOQ in dollar  currency and use local costs of the construction materials in Palestine </a:t>
            </a:r>
          </a:p>
        </p:txBody>
      </p:sp>
    </p:spTree>
    <p:extLst>
      <p:ext uri="{BB962C8B-B14F-4D97-AF65-F5344CB8AC3E}">
        <p14:creationId xmlns:p14="http://schemas.microsoft.com/office/powerpoint/2010/main" val="39648610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stretch>
            <a:fillRect/>
          </a:stretch>
        </p:blipFill>
        <p:spPr>
          <a:xfrm>
            <a:off x="0" y="4074369"/>
            <a:ext cx="1115616" cy="1069131"/>
          </a:xfrm>
          <a:prstGeom prst="rect">
            <a:avLst/>
          </a:prstGeom>
        </p:spPr>
      </p:pic>
      <p:pic>
        <p:nvPicPr>
          <p:cNvPr id="6" name="Picture 5"/>
          <p:cNvPicPr>
            <a:picLocks noChangeAspect="1"/>
          </p:cNvPicPr>
          <p:nvPr/>
        </p:nvPicPr>
        <p:blipFill>
          <a:blip r:embed="rId3" cstate="print"/>
          <a:stretch>
            <a:fillRect/>
          </a:stretch>
        </p:blipFill>
        <p:spPr>
          <a:xfrm>
            <a:off x="971601" y="4948014"/>
            <a:ext cx="8172400" cy="195486"/>
          </a:xfrm>
          <a:prstGeom prst="rect">
            <a:avLst/>
          </a:prstGeom>
        </p:spPr>
      </p:pic>
      <p:pic>
        <p:nvPicPr>
          <p:cNvPr id="3" name="Picture 2"/>
          <p:cNvPicPr>
            <a:picLocks noChangeAspect="1"/>
          </p:cNvPicPr>
          <p:nvPr/>
        </p:nvPicPr>
        <p:blipFill>
          <a:blip r:embed="rId4" cstate="print"/>
          <a:stretch>
            <a:fillRect/>
          </a:stretch>
        </p:blipFill>
        <p:spPr>
          <a:xfrm>
            <a:off x="827584" y="920397"/>
            <a:ext cx="7470576" cy="4223103"/>
          </a:xfrm>
          <a:prstGeom prst="rect">
            <a:avLst/>
          </a:prstGeom>
        </p:spPr>
      </p:pic>
      <p:grpSp>
        <p:nvGrpSpPr>
          <p:cNvPr id="7" name="Group 6"/>
          <p:cNvGrpSpPr/>
          <p:nvPr/>
        </p:nvGrpSpPr>
        <p:grpSpPr>
          <a:xfrm>
            <a:off x="1" y="157008"/>
            <a:ext cx="4211960" cy="653133"/>
            <a:chOff x="0" y="1270545"/>
            <a:chExt cx="4355976" cy="504056"/>
          </a:xfrm>
        </p:grpSpPr>
        <p:sp>
          <p:nvSpPr>
            <p:cNvPr id="8" name="Rectangle 7"/>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9" name="Rectangle 8"/>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10" name="Rectangle 9"/>
          <p:cNvSpPr/>
          <p:nvPr/>
        </p:nvSpPr>
        <p:spPr>
          <a:xfrm>
            <a:off x="312833" y="221964"/>
            <a:ext cx="3206327" cy="523220"/>
          </a:xfrm>
          <a:prstGeom prst="rect">
            <a:avLst/>
          </a:prstGeom>
        </p:spPr>
        <p:txBody>
          <a:bodyPr wrap="none">
            <a:spAutoFit/>
          </a:bodyPr>
          <a:lstStyle/>
          <a:p>
            <a:r>
              <a:rPr lang="en-US" sz="28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 On BOQ :</a:t>
            </a:r>
            <a:endParaRPr lang="en-GB"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934161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
          <p:cNvSpPr txBox="1">
            <a:spLocks/>
          </p:cNvSpPr>
          <p:nvPr/>
        </p:nvSpPr>
        <p:spPr>
          <a:xfrm>
            <a:off x="395536" y="1635646"/>
            <a:ext cx="3310220" cy="1584176"/>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2800" b="1" i="1" dirty="0">
                <a:solidFill>
                  <a:schemeClr val="bg1"/>
                </a:solidFill>
                <a:latin typeface="Calibri" panose="020F0502020204030204" pitchFamily="34" charset="0"/>
                <a:cs typeface="Calibri" panose="020F0502020204030204" pitchFamily="34" charset="0"/>
              </a:rPr>
              <a:t>What is a </a:t>
            </a:r>
            <a:r>
              <a:rPr lang="en-US" altLang="ko-KR" sz="2800" b="1" i="1" dirty="0" smtClean="0">
                <a:solidFill>
                  <a:schemeClr val="bg1"/>
                </a:solidFill>
                <a:latin typeface="Calibri" panose="020F0502020204030204" pitchFamily="34" charset="0"/>
                <a:cs typeface="Calibri" panose="020F0502020204030204" pitchFamily="34" charset="0"/>
              </a:rPr>
              <a:t>Project </a:t>
            </a:r>
            <a:r>
              <a:rPr lang="en-US" altLang="ko-KR" sz="2800" b="1" i="1" dirty="0">
                <a:solidFill>
                  <a:schemeClr val="bg1"/>
                </a:solidFill>
                <a:latin typeface="Calibri" panose="020F0502020204030204" pitchFamily="34" charset="0"/>
                <a:cs typeface="Calibri" panose="020F0502020204030204" pitchFamily="34" charset="0"/>
              </a:rPr>
              <a:t>?</a:t>
            </a:r>
          </a:p>
        </p:txBody>
      </p:sp>
      <p:sp>
        <p:nvSpPr>
          <p:cNvPr id="13" name="TextBox 12"/>
          <p:cNvSpPr txBox="1"/>
          <p:nvPr/>
        </p:nvSpPr>
        <p:spPr>
          <a:xfrm>
            <a:off x="447212" y="2323382"/>
            <a:ext cx="2951082" cy="1323439"/>
          </a:xfrm>
          <a:prstGeom prst="rect">
            <a:avLst/>
          </a:prstGeom>
          <a:noFill/>
        </p:spPr>
        <p:txBody>
          <a:bodyPr wrap="square" rtlCol="0">
            <a:spAutoFit/>
          </a:bodyPr>
          <a:lstStyle/>
          <a:p>
            <a:r>
              <a:rPr lang="en-GB" altLang="ko-KR" sz="2000" dirty="0">
                <a:solidFill>
                  <a:schemeClr val="bg1"/>
                </a:solidFill>
                <a:latin typeface="Calibri" panose="020F0502020204030204" pitchFamily="34" charset="0"/>
                <a:cs typeface="Calibri" panose="020F0502020204030204" pitchFamily="34" charset="0"/>
              </a:rPr>
              <a:t>A project is a temporary </a:t>
            </a:r>
            <a:r>
              <a:rPr lang="en-GB" altLang="ko-KR" sz="2000" dirty="0" smtClean="0">
                <a:solidFill>
                  <a:schemeClr val="bg1"/>
                </a:solidFill>
                <a:latin typeface="Calibri" panose="020F0502020204030204" pitchFamily="34" charset="0"/>
                <a:cs typeface="Calibri" panose="020F0502020204030204" pitchFamily="34" charset="0"/>
              </a:rPr>
              <a:t>endeavor </a:t>
            </a:r>
            <a:r>
              <a:rPr lang="en-GB" altLang="ko-KR" sz="2000" dirty="0">
                <a:solidFill>
                  <a:schemeClr val="bg1"/>
                </a:solidFill>
                <a:latin typeface="Calibri" panose="020F0502020204030204" pitchFamily="34" charset="0"/>
                <a:cs typeface="Calibri" panose="020F0502020204030204" pitchFamily="34" charset="0"/>
              </a:rPr>
              <a:t>undertaken to produce a unique product or </a:t>
            </a:r>
            <a:r>
              <a:rPr lang="en-GB" altLang="ko-KR" sz="2000" dirty="0" smtClean="0">
                <a:solidFill>
                  <a:schemeClr val="bg1"/>
                </a:solidFill>
                <a:latin typeface="Calibri" panose="020F0502020204030204" pitchFamily="34" charset="0"/>
                <a:cs typeface="Calibri" panose="020F0502020204030204" pitchFamily="34" charset="0"/>
              </a:rPr>
              <a:t>service.</a:t>
            </a:r>
            <a:endParaRPr lang="en-GB" altLang="ko-KR" sz="2000" dirty="0">
              <a:solidFill>
                <a:schemeClr val="bg1"/>
              </a:solidFill>
              <a:latin typeface="Calibri" panose="020F0502020204030204" pitchFamily="34" charset="0"/>
              <a:cs typeface="Calibri" panose="020F0502020204030204" pitchFamily="34" charset="0"/>
            </a:endParaRPr>
          </a:p>
        </p:txBody>
      </p:sp>
      <p:sp>
        <p:nvSpPr>
          <p:cNvPr id="8" name="Freeform 7"/>
          <p:cNvSpPr/>
          <p:nvPr/>
        </p:nvSpPr>
        <p:spPr>
          <a:xfrm>
            <a:off x="3920374" y="1513747"/>
            <a:ext cx="2268252" cy="2376264"/>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ko-KR" altLang="en-US" sz="3000" kern="1200"/>
          </a:p>
        </p:txBody>
      </p:sp>
      <p:sp>
        <p:nvSpPr>
          <p:cNvPr id="14" name="Freeform 13"/>
          <p:cNvSpPr/>
          <p:nvPr/>
        </p:nvSpPr>
        <p:spPr>
          <a:xfrm>
            <a:off x="6687751" y="1452797"/>
            <a:ext cx="2268252" cy="2498163"/>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ko-KR" altLang="en-US" sz="3000" kern="1200"/>
          </a:p>
        </p:txBody>
      </p:sp>
      <p:sp>
        <p:nvSpPr>
          <p:cNvPr id="15" name="TextBox 14"/>
          <p:cNvSpPr txBox="1"/>
          <p:nvPr/>
        </p:nvSpPr>
        <p:spPr>
          <a:xfrm>
            <a:off x="3556980" y="1924343"/>
            <a:ext cx="2985732" cy="400110"/>
          </a:xfrm>
          <a:prstGeom prst="rect">
            <a:avLst/>
          </a:prstGeom>
          <a:noFill/>
        </p:spPr>
        <p:txBody>
          <a:bodyPr wrap="square" rtlCol="0">
            <a:spAutoFit/>
          </a:bodyPr>
          <a:lstStyle/>
          <a:p>
            <a:pPr algn="ctr"/>
            <a:r>
              <a:rPr lang="en-US" altLang="ko-KR" sz="2000" b="1" dirty="0" smtClean="0">
                <a:solidFill>
                  <a:schemeClr val="bg1"/>
                </a:solidFill>
                <a:latin typeface="Calibri" panose="020F0502020204030204" pitchFamily="34" charset="0"/>
                <a:cs typeface="Calibri" panose="020F0502020204030204" pitchFamily="34" charset="0"/>
              </a:rPr>
              <a:t>TEMPORARY</a:t>
            </a:r>
            <a:endParaRPr lang="ko-KR" altLang="en-US" sz="2000" b="1" dirty="0">
              <a:solidFill>
                <a:schemeClr val="bg1"/>
              </a:solidFill>
              <a:latin typeface="Calibri" panose="020F0502020204030204" pitchFamily="34" charset="0"/>
              <a:cs typeface="Calibri" panose="020F0502020204030204" pitchFamily="34" charset="0"/>
            </a:endParaRPr>
          </a:p>
        </p:txBody>
      </p:sp>
      <p:sp>
        <p:nvSpPr>
          <p:cNvPr id="16" name="TextBox 15"/>
          <p:cNvSpPr txBox="1"/>
          <p:nvPr/>
        </p:nvSpPr>
        <p:spPr>
          <a:xfrm>
            <a:off x="7205114" y="1862788"/>
            <a:ext cx="2881155" cy="461665"/>
          </a:xfrm>
          <a:prstGeom prst="rect">
            <a:avLst/>
          </a:prstGeom>
          <a:noFill/>
        </p:spPr>
        <p:txBody>
          <a:bodyPr wrap="square" rtlCol="0">
            <a:spAutoFit/>
          </a:bodyPr>
          <a:lstStyle/>
          <a:p>
            <a:r>
              <a:rPr lang="en-US" sz="2400" b="1" dirty="0" smtClean="0">
                <a:solidFill>
                  <a:srgbClr val="FFFFFF"/>
                </a:solidFill>
                <a:latin typeface="Calibri" panose="020F0502020204030204" pitchFamily="34" charset="0"/>
                <a:cs typeface="Calibri" panose="020F0502020204030204" pitchFamily="34" charset="0"/>
              </a:rPr>
              <a:t>UNIQUE</a:t>
            </a:r>
            <a:endParaRPr lang="en-US" sz="2400" b="1" dirty="0">
              <a:solidFill>
                <a:srgbClr val="FFFFFF"/>
              </a:solidFill>
              <a:latin typeface="Calibri" panose="020F0502020204030204" pitchFamily="34" charset="0"/>
              <a:cs typeface="Calibri" panose="020F0502020204030204" pitchFamily="34" charset="0"/>
            </a:endParaRPr>
          </a:p>
        </p:txBody>
      </p:sp>
      <p:sp>
        <p:nvSpPr>
          <p:cNvPr id="17" name="TextBox 16"/>
          <p:cNvSpPr txBox="1"/>
          <p:nvPr/>
        </p:nvSpPr>
        <p:spPr>
          <a:xfrm>
            <a:off x="4227836" y="2378714"/>
            <a:ext cx="2881155" cy="646331"/>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solidFill>
                  <a:srgbClr val="FFFFFF"/>
                </a:solidFill>
                <a:latin typeface="Calibri" panose="020F0502020204030204" pitchFamily="34" charset="0"/>
                <a:cs typeface="Calibri" panose="020F0502020204030204" pitchFamily="34" charset="0"/>
              </a:rPr>
              <a:t>Beginning</a:t>
            </a:r>
          </a:p>
          <a:p>
            <a:pPr marL="285750" indent="-285750">
              <a:buFont typeface="Arial" panose="020B0604020202020204" pitchFamily="34" charset="0"/>
              <a:buChar char="•"/>
            </a:pPr>
            <a:r>
              <a:rPr lang="en-US" b="1" dirty="0" smtClean="0">
                <a:solidFill>
                  <a:srgbClr val="FFFFFF"/>
                </a:solidFill>
                <a:latin typeface="Calibri" panose="020F0502020204030204" pitchFamily="34" charset="0"/>
                <a:cs typeface="Calibri" panose="020F0502020204030204" pitchFamily="34" charset="0"/>
              </a:rPr>
              <a:t>And End</a:t>
            </a:r>
            <a:endParaRPr lang="en-US" b="1" dirty="0">
              <a:solidFill>
                <a:srgbClr val="FFFFFF"/>
              </a:solidFill>
              <a:latin typeface="Calibri" panose="020F0502020204030204" pitchFamily="34" charset="0"/>
              <a:cs typeface="Calibri" panose="020F0502020204030204" pitchFamily="34" charset="0"/>
            </a:endParaRPr>
          </a:p>
        </p:txBody>
      </p:sp>
      <p:sp>
        <p:nvSpPr>
          <p:cNvPr id="18" name="TextBox 17"/>
          <p:cNvSpPr txBox="1"/>
          <p:nvPr/>
        </p:nvSpPr>
        <p:spPr>
          <a:xfrm>
            <a:off x="6981495" y="2421252"/>
            <a:ext cx="2881155" cy="646331"/>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solidFill>
                  <a:srgbClr val="FFFFFF"/>
                </a:solidFill>
                <a:latin typeface="Calibri" panose="020F0502020204030204" pitchFamily="34" charset="0"/>
                <a:cs typeface="Calibri" panose="020F0502020204030204" pitchFamily="34" charset="0"/>
              </a:rPr>
              <a:t>New</a:t>
            </a:r>
          </a:p>
          <a:p>
            <a:pPr marL="285750" indent="-285750">
              <a:buFont typeface="Arial" panose="020B0604020202020204" pitchFamily="34" charset="0"/>
              <a:buChar char="•"/>
            </a:pPr>
            <a:r>
              <a:rPr lang="en-US" b="1" dirty="0" smtClean="0">
                <a:solidFill>
                  <a:srgbClr val="FFFFFF"/>
                </a:solidFill>
                <a:latin typeface="Calibri" panose="020F0502020204030204" pitchFamily="34" charset="0"/>
                <a:cs typeface="Calibri" panose="020F0502020204030204" pitchFamily="34" charset="0"/>
              </a:rPr>
              <a:t>Unfamiliar</a:t>
            </a:r>
            <a:endParaRPr lang="en-US" b="1" dirty="0">
              <a:solidFill>
                <a:srgbClr val="FFFFFF"/>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125972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6512" y="274269"/>
            <a:ext cx="8157193" cy="653133"/>
            <a:chOff x="0" y="1270545"/>
            <a:chExt cx="4355976" cy="504056"/>
          </a:xfrm>
        </p:grpSpPr>
        <p:sp>
          <p:nvSpPr>
            <p:cNvPr id="4" name="Rectangle 3"/>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5" name="Rectangle 4"/>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6" name="Rectangle 5"/>
          <p:cNvSpPr/>
          <p:nvPr/>
        </p:nvSpPr>
        <p:spPr>
          <a:xfrm>
            <a:off x="2123728" y="400781"/>
            <a:ext cx="5184576" cy="400110"/>
          </a:xfrm>
          <a:prstGeom prst="rect">
            <a:avLst/>
          </a:prstGeom>
        </p:spPr>
        <p:txBody>
          <a:bodyPr wrap="square">
            <a:spAutoFit/>
          </a:bodyPr>
          <a:lstStyle/>
          <a:p>
            <a:r>
              <a:rPr lang="en-US"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a:t>
            </a:r>
            <a:r>
              <a:rPr lang="en-US" sz="20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xample On </a:t>
            </a:r>
            <a:r>
              <a:rPr lang="en-US"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t>
            </a:r>
            <a:r>
              <a:rPr lang="en-US" sz="20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alculating </a:t>
            </a:r>
            <a:r>
              <a:rPr lang="en-US"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t>
            </a:r>
            <a:r>
              <a:rPr lang="en-US" sz="20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he Price:</a:t>
            </a:r>
            <a:endParaRPr lang="en-GB"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عنصر نائب للنص 2"/>
          <p:cNvSpPr txBox="1">
            <a:spLocks/>
          </p:cNvSpPr>
          <p:nvPr/>
        </p:nvSpPr>
        <p:spPr>
          <a:xfrm>
            <a:off x="2303241" y="1041494"/>
            <a:ext cx="6840759" cy="4140689"/>
          </a:xfrm>
          <a:prstGeom prst="rect">
            <a:avLst/>
          </a:prstGeom>
        </p:spPr>
        <p:txBody>
          <a:bodyPr>
            <a:noAutofit/>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274320" indent="-274320">
              <a:spcBef>
                <a:spcPts val="600"/>
              </a:spcBef>
              <a:buFont typeface="Wingdings 3"/>
              <a:buChar char=""/>
            </a:pPr>
            <a:r>
              <a:rPr lang="en-US" sz="1200" dirty="0" smtClean="0">
                <a:latin typeface="Times New Roman" panose="02020603050405020304" pitchFamily="18" charset="0"/>
                <a:cs typeface="Times New Roman" panose="02020603050405020304" pitchFamily="18" charset="0"/>
              </a:rPr>
              <a:t>Total Cost </a:t>
            </a:r>
            <a:r>
              <a:rPr lang="en-US" sz="1200" dirty="0">
                <a:latin typeface="Times New Roman" panose="02020603050405020304" pitchFamily="18" charset="0"/>
                <a:cs typeface="Times New Roman" panose="02020603050405020304" pitchFamily="18" charset="0"/>
              </a:rPr>
              <a:t>for </a:t>
            </a:r>
            <a:r>
              <a:rPr lang="en-US" sz="1200" dirty="0" smtClean="0">
                <a:latin typeface="Times New Roman" panose="02020603050405020304" pitchFamily="18" charset="0"/>
                <a:cs typeface="Times New Roman" panose="02020603050405020304" pitchFamily="18" charset="0"/>
              </a:rPr>
              <a:t>Ground Foundation (B300) :</a:t>
            </a:r>
          </a:p>
          <a:p>
            <a:pPr marL="274320" indent="-274320">
              <a:spcBef>
                <a:spcPts val="600"/>
              </a:spcBef>
              <a:buFont typeface="Wingdings 3"/>
              <a:buChar char=""/>
            </a:pPr>
            <a:r>
              <a:rPr lang="en-US" sz="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Price</a:t>
            </a:r>
            <a:r>
              <a:rPr lang="en-US" sz="1200" dirty="0">
                <a:latin typeface="Times New Roman" panose="02020603050405020304" pitchFamily="18" charset="0"/>
                <a:cs typeface="Times New Roman" panose="02020603050405020304" pitchFamily="18" charset="0"/>
              </a:rPr>
              <a:t> = Direct </a:t>
            </a:r>
            <a:r>
              <a:rPr lang="en-US" sz="1200" dirty="0" smtClean="0">
                <a:latin typeface="Times New Roman" panose="02020603050405020304" pitchFamily="18" charset="0"/>
                <a:cs typeface="Times New Roman" panose="02020603050405020304" pitchFamily="18" charset="0"/>
              </a:rPr>
              <a:t>Cost </a:t>
            </a:r>
            <a:r>
              <a:rPr lang="en-US" sz="1200" dirty="0">
                <a:latin typeface="Times New Roman" panose="02020603050405020304" pitchFamily="18" charset="0"/>
                <a:cs typeface="Times New Roman" panose="02020603050405020304" pitchFamily="18" charset="0"/>
              </a:rPr>
              <a:t>+ Indirect </a:t>
            </a:r>
            <a:r>
              <a:rPr lang="en-US" sz="1200" dirty="0" smtClean="0">
                <a:latin typeface="Times New Roman" panose="02020603050405020304" pitchFamily="18" charset="0"/>
                <a:cs typeface="Times New Roman" panose="02020603050405020304" pitchFamily="18" charset="0"/>
              </a:rPr>
              <a:t>Cost </a:t>
            </a:r>
            <a:r>
              <a:rPr lang="en-US" sz="1200" dirty="0">
                <a:latin typeface="Times New Roman" panose="02020603050405020304" pitchFamily="18" charset="0"/>
                <a:cs typeface="Times New Roman" panose="02020603050405020304" pitchFamily="18" charset="0"/>
              </a:rPr>
              <a:t>+ Profit.</a:t>
            </a:r>
          </a:p>
          <a:p>
            <a:pPr marL="0" indent="0">
              <a:buNone/>
            </a:pPr>
            <a:endParaRPr lang="en-US" sz="1200" dirty="0">
              <a:latin typeface="Times New Roman" panose="02020603050405020304" pitchFamily="18" charset="0"/>
              <a:cs typeface="Times New Roman" panose="02020603050405020304" pitchFamily="18" charset="0"/>
            </a:endParaRPr>
          </a:p>
          <a:p>
            <a:r>
              <a:rPr lang="en-US" sz="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a:t>
            </a:r>
            <a:r>
              <a:rPr lang="en-US"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irect cost </a:t>
            </a:r>
            <a:r>
              <a:rPr lang="en-US" sz="1200" dirty="0" smtClean="0">
                <a:latin typeface="Times New Roman" panose="02020603050405020304" pitchFamily="18" charset="0"/>
                <a:cs typeface="Times New Roman" panose="02020603050405020304" pitchFamily="18" charset="0"/>
              </a:rPr>
              <a:t>= Unit Cost ( $/m3 ) * Quantity = </a:t>
            </a:r>
          </a:p>
          <a:p>
            <a:pPr marL="0" indent="0">
              <a:buNone/>
            </a:pPr>
            <a:r>
              <a:rPr lang="en-US" sz="1200" dirty="0" smtClean="0">
                <a:latin typeface="Times New Roman" panose="02020603050405020304" pitchFamily="18" charset="0"/>
                <a:cs typeface="Times New Roman" panose="02020603050405020304" pitchFamily="18" charset="0"/>
              </a:rPr>
              <a:t>( Labor </a:t>
            </a:r>
            <a:r>
              <a:rPr lang="en-US" sz="1200" dirty="0">
                <a:latin typeface="Times New Roman" panose="02020603050405020304" pitchFamily="18" charset="0"/>
                <a:cs typeface="Times New Roman" panose="02020603050405020304" pitchFamily="18" charset="0"/>
              </a:rPr>
              <a:t>cost + Concrete </a:t>
            </a:r>
            <a:r>
              <a:rPr lang="en-US" sz="1200" dirty="0" smtClean="0">
                <a:latin typeface="Times New Roman" panose="02020603050405020304" pitchFamily="18" charset="0"/>
                <a:cs typeface="Times New Roman" panose="02020603050405020304" pitchFamily="18" charset="0"/>
              </a:rPr>
              <a:t>Cost + </a:t>
            </a:r>
            <a:r>
              <a:rPr lang="en-US" sz="1200" dirty="0">
                <a:latin typeface="Times New Roman" panose="02020603050405020304" pitchFamily="18" charset="0"/>
                <a:cs typeface="Times New Roman" panose="02020603050405020304" pitchFamily="18" charset="0"/>
              </a:rPr>
              <a:t>S</a:t>
            </a:r>
            <a:r>
              <a:rPr lang="en-US" sz="1200" dirty="0" smtClean="0">
                <a:latin typeface="Times New Roman" panose="02020603050405020304" pitchFamily="18" charset="0"/>
                <a:cs typeface="Times New Roman" panose="02020603050405020304" pitchFamily="18" charset="0"/>
              </a:rPr>
              <a:t>teel Cost </a:t>
            </a:r>
            <a:r>
              <a:rPr lang="en-US" sz="1200"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Insulation Cost + Formwork Cost )  </a:t>
            </a:r>
            <a:r>
              <a:rPr lang="en-US" sz="1200"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Quantity </a:t>
            </a:r>
            <a:endParaRPr lang="en-US" sz="1200" dirty="0">
              <a:latin typeface="Times New Roman" panose="02020603050405020304" pitchFamily="18" charset="0"/>
              <a:cs typeface="Times New Roman" panose="02020603050405020304" pitchFamily="18" charset="0"/>
            </a:endParaRPr>
          </a:p>
          <a:p>
            <a:pPr marL="0" indent="0">
              <a:buNone/>
            </a:pPr>
            <a:r>
              <a:rPr lang="en-US" sz="1200" dirty="0" smtClean="0">
                <a:latin typeface="Times New Roman" panose="02020603050405020304" pitchFamily="18" charset="0"/>
                <a:cs typeface="Times New Roman" panose="02020603050405020304" pitchFamily="18" charset="0"/>
              </a:rPr>
              <a:t>= {(15)+(</a:t>
            </a:r>
            <a:r>
              <a:rPr lang="en-US" sz="1200" dirty="0">
                <a:latin typeface="Times New Roman" panose="02020603050405020304" pitchFamily="18" charset="0"/>
                <a:cs typeface="Times New Roman" panose="02020603050405020304" pitchFamily="18" charset="0"/>
              </a:rPr>
              <a:t>290/3.2</a:t>
            </a:r>
            <a:r>
              <a:rPr lang="en-US" sz="1200" dirty="0" smtClean="0">
                <a:latin typeface="Times New Roman" panose="02020603050405020304" pitchFamily="18" charset="0"/>
                <a:cs typeface="Times New Roman" panose="02020603050405020304" pitchFamily="18" charset="0"/>
              </a:rPr>
              <a:t>)+(</a:t>
            </a:r>
            <a:r>
              <a:rPr lang="ar-JO" sz="12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102.4 * 3.3) / 3.2</a:t>
            </a:r>
            <a:r>
              <a:rPr lang="en-US" sz="1200" dirty="0" smtClean="0">
                <a:latin typeface="Times New Roman" panose="02020603050405020304" pitchFamily="18" charset="0"/>
                <a:cs typeface="Times New Roman" panose="02020603050405020304" pitchFamily="18" charset="0"/>
              </a:rPr>
              <a:t>)+5+(0.02 </a:t>
            </a:r>
            <a:r>
              <a:rPr lang="en-US" sz="1200" dirty="0">
                <a:latin typeface="Times New Roman" panose="02020603050405020304" pitchFamily="18" charset="0"/>
                <a:cs typeface="Times New Roman" panose="02020603050405020304" pitchFamily="18" charset="0"/>
              </a:rPr>
              <a:t>*4 *1400 /3.2</a:t>
            </a:r>
            <a:r>
              <a:rPr lang="en-US" sz="1200" dirty="0" smtClean="0">
                <a:latin typeface="Times New Roman" panose="02020603050405020304" pitchFamily="18" charset="0"/>
                <a:cs typeface="Times New Roman" panose="02020603050405020304" pitchFamily="18" charset="0"/>
              </a:rPr>
              <a:t>)}($/m3) </a:t>
            </a:r>
            <a:r>
              <a:rPr lang="en-US" sz="1200"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123.46m3 = </a:t>
            </a:r>
            <a:r>
              <a:rPr lang="en-GB" sz="1200" dirty="0" smtClean="0">
                <a:latin typeface="Times New Roman" panose="02020603050405020304" pitchFamily="18" charset="0"/>
                <a:cs typeface="Times New Roman" panose="02020603050405020304" pitchFamily="18" charset="0"/>
              </a:rPr>
              <a:t>31016.3 $</a:t>
            </a:r>
          </a:p>
          <a:p>
            <a:pPr marL="0" indent="0">
              <a:buNone/>
            </a:pPr>
            <a:endParaRPr lang="en-GB" sz="1200" dirty="0" smtClean="0">
              <a:latin typeface="Times New Roman" panose="02020603050405020304" pitchFamily="18" charset="0"/>
              <a:cs typeface="Times New Roman" panose="02020603050405020304" pitchFamily="18" charset="0"/>
            </a:endParaRPr>
          </a:p>
          <a:p>
            <a:r>
              <a:rPr lang="en-GB"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Indirect Cost </a:t>
            </a:r>
            <a:r>
              <a:rPr lang="en-GB" sz="1200" dirty="0" smtClean="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J</a:t>
            </a:r>
            <a:r>
              <a:rPr lang="en-US" sz="1200" dirty="0" smtClean="0">
                <a:latin typeface="Times New Roman" panose="02020603050405020304" pitchFamily="18" charset="0"/>
                <a:cs typeface="Times New Roman" panose="02020603050405020304" pitchFamily="18" charset="0"/>
              </a:rPr>
              <a:t>ob Overhead </a:t>
            </a:r>
            <a:r>
              <a:rPr lang="en-US" sz="1200" dirty="0">
                <a:latin typeface="Times New Roman" panose="02020603050405020304" pitchFamily="18" charset="0"/>
                <a:cs typeface="Times New Roman" panose="02020603050405020304" pitchFamily="18" charset="0"/>
              </a:rPr>
              <a:t>= 10</a:t>
            </a:r>
            <a:r>
              <a:rPr lang="en-US" sz="1200" dirty="0" smtClean="0">
                <a:latin typeface="Times New Roman" panose="02020603050405020304" pitchFamily="18" charset="0"/>
                <a:cs typeface="Times New Roman" panose="02020603050405020304" pitchFamily="18" charset="0"/>
              </a:rPr>
              <a:t>% + Operating Overhead </a:t>
            </a:r>
            <a:r>
              <a:rPr lang="en-US" sz="1200" dirty="0">
                <a:latin typeface="Times New Roman" panose="02020603050405020304" pitchFamily="18" charset="0"/>
                <a:cs typeface="Times New Roman" panose="02020603050405020304" pitchFamily="18" charset="0"/>
              </a:rPr>
              <a:t>= 3</a:t>
            </a:r>
            <a:r>
              <a:rPr lang="en-US" sz="1200" dirty="0" smtClean="0">
                <a:latin typeface="Times New Roman" panose="02020603050405020304" pitchFamily="18" charset="0"/>
                <a:cs typeface="Times New Roman" panose="02020603050405020304" pitchFamily="18" charset="0"/>
              </a:rPr>
              <a:t>%)</a:t>
            </a:r>
          </a:p>
          <a:p>
            <a:pPr marL="0" indent="0">
              <a:buNone/>
            </a:pPr>
            <a:endParaRPr lang="en-GB" sz="1200" dirty="0">
              <a:latin typeface="Times New Roman" panose="02020603050405020304" pitchFamily="18" charset="0"/>
              <a:cs typeface="Times New Roman" panose="02020603050405020304" pitchFamily="18" charset="0"/>
            </a:endParaRPr>
          </a:p>
          <a:p>
            <a:r>
              <a:rPr lang="en-GB" sz="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Job </a:t>
            </a:r>
            <a:r>
              <a:rPr lang="en-GB"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Overhead </a:t>
            </a:r>
            <a:r>
              <a:rPr lang="en-GB" sz="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(10%) </a:t>
            </a:r>
            <a:r>
              <a:rPr lang="en-GB" sz="1200" dirty="0">
                <a:latin typeface="Times New Roman" panose="02020603050405020304" pitchFamily="18" charset="0"/>
                <a:cs typeface="Times New Roman" panose="02020603050405020304" pitchFamily="18" charset="0"/>
              </a:rPr>
              <a:t>= </a:t>
            </a:r>
            <a:r>
              <a:rPr lang="en-GB" sz="1200" dirty="0" smtClean="0">
                <a:latin typeface="Times New Roman" panose="02020603050405020304" pitchFamily="18" charset="0"/>
                <a:cs typeface="Times New Roman" panose="02020603050405020304" pitchFamily="18" charset="0"/>
              </a:rPr>
              <a:t>Direct Cost * 1.1 = 31016.3 * 1.1 = 34117.9 $</a:t>
            </a:r>
            <a:endParaRPr lang="en-GB" sz="1200" dirty="0">
              <a:latin typeface="Times New Roman" panose="02020603050405020304" pitchFamily="18" charset="0"/>
              <a:cs typeface="Times New Roman" panose="02020603050405020304" pitchFamily="18" charset="0"/>
            </a:endParaRPr>
          </a:p>
          <a:p>
            <a:r>
              <a:rPr lang="en-GB" sz="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Operating </a:t>
            </a:r>
            <a:r>
              <a:rPr lang="en-GB"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Overhead </a:t>
            </a:r>
            <a:r>
              <a:rPr lang="en-GB" sz="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 </a:t>
            </a:r>
            <a:r>
              <a:rPr lang="en-GB" sz="1200" dirty="0">
                <a:latin typeface="Times New Roman" panose="02020603050405020304" pitchFamily="18" charset="0"/>
                <a:cs typeface="Times New Roman" panose="02020603050405020304" pitchFamily="18" charset="0"/>
              </a:rPr>
              <a:t>= </a:t>
            </a:r>
            <a:r>
              <a:rPr lang="en-GB" sz="1200" dirty="0" smtClean="0">
                <a:latin typeface="Times New Roman" panose="02020603050405020304" pitchFamily="18" charset="0"/>
                <a:cs typeface="Times New Roman" panose="02020603050405020304" pitchFamily="18" charset="0"/>
              </a:rPr>
              <a:t>34117.9  * 0.03 </a:t>
            </a:r>
            <a:r>
              <a:rPr lang="en-GB" sz="1200" dirty="0">
                <a:latin typeface="Times New Roman" panose="02020603050405020304" pitchFamily="18" charset="0"/>
                <a:cs typeface="Times New Roman" panose="02020603050405020304" pitchFamily="18" charset="0"/>
              </a:rPr>
              <a:t>= 1,023.537 </a:t>
            </a:r>
            <a:r>
              <a:rPr lang="en-GB" sz="1200" dirty="0" smtClean="0">
                <a:latin typeface="Times New Roman" panose="02020603050405020304" pitchFamily="18" charset="0"/>
                <a:cs typeface="Times New Roman" panose="02020603050405020304" pitchFamily="18" charset="0"/>
              </a:rPr>
              <a:t>$</a:t>
            </a:r>
          </a:p>
          <a:p>
            <a:r>
              <a:rPr lang="en-GB"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Total Cost </a:t>
            </a:r>
            <a:r>
              <a:rPr lang="en-GB" sz="1200" dirty="0">
                <a:latin typeface="Times New Roman" panose="02020603050405020304" pitchFamily="18" charset="0"/>
                <a:cs typeface="Times New Roman" panose="02020603050405020304" pitchFamily="18" charset="0"/>
              </a:rPr>
              <a:t>= </a:t>
            </a:r>
            <a:r>
              <a:rPr lang="en-GB" sz="1200" dirty="0" smtClean="0">
                <a:latin typeface="Times New Roman" panose="02020603050405020304" pitchFamily="18" charset="0"/>
                <a:cs typeface="Times New Roman" panose="02020603050405020304" pitchFamily="18" charset="0"/>
              </a:rPr>
              <a:t>34117.9 </a:t>
            </a:r>
            <a:r>
              <a:rPr lang="en-GB" sz="1200" dirty="0">
                <a:latin typeface="Times New Roman" panose="02020603050405020304" pitchFamily="18" charset="0"/>
                <a:cs typeface="Times New Roman" panose="02020603050405020304" pitchFamily="18" charset="0"/>
              </a:rPr>
              <a:t>+ </a:t>
            </a:r>
            <a:r>
              <a:rPr lang="en-GB" sz="1200" dirty="0" smtClean="0">
                <a:latin typeface="Times New Roman" panose="02020603050405020304" pitchFamily="18" charset="0"/>
                <a:cs typeface="Times New Roman" panose="02020603050405020304" pitchFamily="18" charset="0"/>
              </a:rPr>
              <a:t>1,023.537   = 35141.4 $</a:t>
            </a:r>
            <a:endParaRPr lang="en-GB" sz="1200" dirty="0">
              <a:latin typeface="Times New Roman" panose="02020603050405020304" pitchFamily="18" charset="0"/>
              <a:cs typeface="Times New Roman" panose="02020603050405020304" pitchFamily="18" charset="0"/>
            </a:endParaRPr>
          </a:p>
          <a:p>
            <a:r>
              <a:rPr lang="en-GB"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Price </a:t>
            </a:r>
            <a:r>
              <a:rPr lang="en-GB" sz="1200" dirty="0" smtClean="0">
                <a:latin typeface="Times New Roman" panose="02020603050405020304" pitchFamily="18" charset="0"/>
                <a:cs typeface="Times New Roman" panose="02020603050405020304" pitchFamily="18" charset="0"/>
              </a:rPr>
              <a:t>= Total Cost * ( 1 + Profit % ) = 35141.4 * 1.05 = 36898.5 $</a:t>
            </a:r>
          </a:p>
          <a:p>
            <a:pPr marL="0" indent="0">
              <a:buNone/>
            </a:pPr>
            <a:endParaRPr lang="en-GB" sz="1200" dirty="0">
              <a:latin typeface="Times New Roman" panose="02020603050405020304" pitchFamily="18" charset="0"/>
              <a:cs typeface="Times New Roman" panose="02020603050405020304" pitchFamily="18" charset="0"/>
            </a:endParaRPr>
          </a:p>
          <a:p>
            <a:r>
              <a:rPr lang="en-GB" sz="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Bid F</a:t>
            </a:r>
            <a:r>
              <a:rPr lang="en-GB"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actor </a:t>
            </a:r>
            <a:r>
              <a:rPr lang="en-GB" sz="1200" dirty="0" smtClean="0">
                <a:latin typeface="Times New Roman" panose="02020603050405020304" pitchFamily="18" charset="0"/>
                <a:cs typeface="Times New Roman" panose="02020603050405020304" pitchFamily="18" charset="0"/>
              </a:rPr>
              <a:t>= ( Price / Direct Cost ) </a:t>
            </a:r>
            <a:r>
              <a:rPr lang="en-GB" sz="1200" dirty="0">
                <a:latin typeface="Times New Roman" panose="02020603050405020304" pitchFamily="18" charset="0"/>
                <a:cs typeface="Times New Roman" panose="02020603050405020304" pitchFamily="18" charset="0"/>
              </a:rPr>
              <a:t>= 36898.5 / 31016.3 </a:t>
            </a:r>
            <a:r>
              <a:rPr lang="en-GB" sz="1200" dirty="0" smtClean="0">
                <a:latin typeface="Times New Roman" panose="02020603050405020304" pitchFamily="18" charset="0"/>
                <a:cs typeface="Times New Roman" panose="02020603050405020304" pitchFamily="18" charset="0"/>
              </a:rPr>
              <a:t>= 1.18965</a:t>
            </a:r>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10835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07504" y="267494"/>
            <a:ext cx="8157193" cy="653133"/>
            <a:chOff x="0" y="1270545"/>
            <a:chExt cx="4355976" cy="504056"/>
          </a:xfrm>
        </p:grpSpPr>
        <p:sp>
          <p:nvSpPr>
            <p:cNvPr id="5" name="Rectangle 4"/>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6" name="Rectangle 5"/>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7" name="Rectangle 6"/>
          <p:cNvSpPr/>
          <p:nvPr/>
        </p:nvSpPr>
        <p:spPr>
          <a:xfrm>
            <a:off x="3491880" y="278881"/>
            <a:ext cx="4824536" cy="584775"/>
          </a:xfrm>
          <a:prstGeom prst="rect">
            <a:avLst/>
          </a:prstGeom>
        </p:spPr>
        <p:txBody>
          <a:bodyPr wrap="square">
            <a:spAutoFit/>
          </a:bodyPr>
          <a:lstStyle/>
          <a:p>
            <a:r>
              <a:rPr lang="en-US" sz="32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Final Result</a:t>
            </a:r>
            <a:endParaRPr lang="en-GB"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590757812"/>
              </p:ext>
            </p:extLst>
          </p:nvPr>
        </p:nvGraphicFramePr>
        <p:xfrm>
          <a:off x="1801438" y="1275606"/>
          <a:ext cx="6731001" cy="3097282"/>
        </p:xfrm>
        <a:graphic>
          <a:graphicData uri="http://schemas.openxmlformats.org/drawingml/2006/table">
            <a:tbl>
              <a:tblPr>
                <a:tableStyleId>{5C22544A-7EE6-4342-B048-85BDC9FD1C3A}</a:tableStyleId>
              </a:tblPr>
              <a:tblGrid>
                <a:gridCol w="4387485">
                  <a:extLst>
                    <a:ext uri="{9D8B030D-6E8A-4147-A177-3AD203B41FA5}">
                      <a16:colId xmlns:a16="http://schemas.microsoft.com/office/drawing/2014/main" val="20000"/>
                    </a:ext>
                  </a:extLst>
                </a:gridCol>
                <a:gridCol w="2343516">
                  <a:extLst>
                    <a:ext uri="{9D8B030D-6E8A-4147-A177-3AD203B41FA5}">
                      <a16:colId xmlns:a16="http://schemas.microsoft.com/office/drawing/2014/main" val="20001"/>
                    </a:ext>
                  </a:extLst>
                </a:gridCol>
              </a:tblGrid>
              <a:tr h="648072">
                <a:tc>
                  <a:txBody>
                    <a:bodyPr/>
                    <a:lstStyle/>
                    <a:p>
                      <a:pPr algn="ctr" fontAlgn="ctr"/>
                      <a:r>
                        <a:rPr lang="en-GB" sz="1200" b="1" u="none" strike="noStrike"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Activity work</a:t>
                      </a:r>
                      <a:endParaRPr lang="en-GB" sz="1200" b="1" i="0" u="none" strike="noStrike"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fontAlgn="ctr"/>
                      <a:r>
                        <a:rPr lang="en-GB" sz="1200" b="1" u="none" strike="noStrike"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Price ($)</a:t>
                      </a:r>
                      <a:endParaRPr lang="en-GB" sz="1200" b="1" i="0" u="none" strike="noStrike"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extLst>
                  <a:ext uri="{0D108BD9-81ED-4DB2-BD59-A6C34878D82A}">
                    <a16:rowId xmlns:a16="http://schemas.microsoft.com/office/drawing/2014/main" val="10000"/>
                  </a:ext>
                </a:extLst>
              </a:tr>
              <a:tr h="255301">
                <a:tc>
                  <a:txBody>
                    <a:bodyPr/>
                    <a:lstStyle/>
                    <a:p>
                      <a:pPr algn="ctr" fontAlgn="ctr"/>
                      <a:r>
                        <a:rPr lang="en-GB" sz="1200" u="none" strike="noStrike" dirty="0">
                          <a:effectLst/>
                          <a:latin typeface="Times New Roman" panose="02020603050405020304" pitchFamily="18" charset="0"/>
                          <a:cs typeface="Times New Roman" panose="02020603050405020304" pitchFamily="18" charset="0"/>
                        </a:rPr>
                        <a:t>S</a:t>
                      </a:r>
                      <a:r>
                        <a:rPr lang="en-GB" sz="1200" u="none" strike="noStrike" dirty="0" smtClean="0">
                          <a:effectLst/>
                          <a:latin typeface="Times New Roman" panose="02020603050405020304" pitchFamily="18" charset="0"/>
                          <a:cs typeface="Times New Roman" panose="02020603050405020304" pitchFamily="18" charset="0"/>
                        </a:rPr>
                        <a:t>ite </a:t>
                      </a:r>
                      <a:r>
                        <a:rPr lang="en-GB" sz="1200" u="none" strike="noStrike" dirty="0">
                          <a:effectLst/>
                          <a:latin typeface="Times New Roman" panose="02020603050405020304" pitchFamily="18" charset="0"/>
                          <a:cs typeface="Times New Roman" panose="02020603050405020304" pitchFamily="18" charset="0"/>
                        </a:rPr>
                        <a:t>P</a:t>
                      </a:r>
                      <a:r>
                        <a:rPr lang="en-GB" sz="1200" u="none" strike="noStrike" dirty="0" smtClean="0">
                          <a:effectLst/>
                          <a:latin typeface="Times New Roman" panose="02020603050405020304" pitchFamily="18" charset="0"/>
                          <a:cs typeface="Times New Roman" panose="02020603050405020304" pitchFamily="18" charset="0"/>
                        </a:rPr>
                        <a:t>reparation</a:t>
                      </a:r>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200" u="none" strike="noStrike" dirty="0">
                          <a:effectLst/>
                          <a:latin typeface="Times New Roman" panose="02020603050405020304" pitchFamily="18" charset="0"/>
                          <a:cs typeface="Times New Roman" panose="02020603050405020304" pitchFamily="18" charset="0"/>
                        </a:rPr>
                        <a:t>5000.00</a:t>
                      </a:r>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58107">
                <a:tc>
                  <a:txBody>
                    <a:bodyPr/>
                    <a:lstStyle/>
                    <a:p>
                      <a:pPr algn="ctr" fontAlgn="b"/>
                      <a:r>
                        <a:rPr lang="en-GB" sz="1200" u="none" strike="noStrike" dirty="0">
                          <a:effectLst/>
                          <a:latin typeface="Times New Roman" panose="02020603050405020304" pitchFamily="18" charset="0"/>
                          <a:cs typeface="Times New Roman" panose="02020603050405020304" pitchFamily="18" charset="0"/>
                        </a:rPr>
                        <a:t> Foundation Activity </a:t>
                      </a:r>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200" u="none" strike="noStrike">
                          <a:effectLst/>
                          <a:latin typeface="Times New Roman" panose="02020603050405020304" pitchFamily="18" charset="0"/>
                          <a:cs typeface="Times New Roman" panose="02020603050405020304" pitchFamily="18" charset="0"/>
                        </a:rPr>
                        <a:t>142302.6847</a:t>
                      </a:r>
                      <a:endParaRPr lang="en-GB" sz="12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58107">
                <a:tc>
                  <a:txBody>
                    <a:bodyPr/>
                    <a:lstStyle/>
                    <a:p>
                      <a:pPr algn="ctr" fontAlgn="b"/>
                      <a:r>
                        <a:rPr lang="en-GB" sz="1200" u="none" strike="noStrike" dirty="0">
                          <a:effectLst/>
                          <a:latin typeface="Times New Roman" panose="02020603050405020304" pitchFamily="18" charset="0"/>
                          <a:cs typeface="Times New Roman" panose="02020603050405020304" pitchFamily="18" charset="0"/>
                        </a:rPr>
                        <a:t>Shear Wall &amp; SOG</a:t>
                      </a:r>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200" u="none" strike="noStrike">
                          <a:effectLst/>
                          <a:latin typeface="Times New Roman" panose="02020603050405020304" pitchFamily="18" charset="0"/>
                          <a:cs typeface="Times New Roman" panose="02020603050405020304" pitchFamily="18" charset="0"/>
                        </a:rPr>
                        <a:t>60998.2725</a:t>
                      </a:r>
                      <a:endParaRPr lang="en-GB" sz="12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58107">
                <a:tc>
                  <a:txBody>
                    <a:bodyPr/>
                    <a:lstStyle/>
                    <a:p>
                      <a:pPr algn="ctr" fontAlgn="b"/>
                      <a:r>
                        <a:rPr lang="en-GB" sz="1200" u="none" strike="noStrike" dirty="0">
                          <a:effectLst/>
                          <a:latin typeface="Times New Roman" panose="02020603050405020304" pitchFamily="18" charset="0"/>
                          <a:cs typeface="Times New Roman" panose="02020603050405020304" pitchFamily="18" charset="0"/>
                        </a:rPr>
                        <a:t>Basement Floor  Activity</a:t>
                      </a:r>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200" u="none" strike="noStrike">
                          <a:effectLst/>
                          <a:latin typeface="Times New Roman" panose="02020603050405020304" pitchFamily="18" charset="0"/>
                          <a:cs typeface="Times New Roman" panose="02020603050405020304" pitchFamily="18" charset="0"/>
                        </a:rPr>
                        <a:t>97493.76067</a:t>
                      </a:r>
                      <a:endParaRPr lang="en-GB" sz="12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58107">
                <a:tc>
                  <a:txBody>
                    <a:bodyPr/>
                    <a:lstStyle/>
                    <a:p>
                      <a:pPr algn="ctr" fontAlgn="b"/>
                      <a:r>
                        <a:rPr lang="en-GB" sz="1200" u="none" strike="noStrike" dirty="0">
                          <a:effectLst/>
                          <a:latin typeface="Times New Roman" panose="02020603050405020304" pitchFamily="18" charset="0"/>
                          <a:cs typeface="Times New Roman" panose="02020603050405020304" pitchFamily="18" charset="0"/>
                        </a:rPr>
                        <a:t>Ground Floor  Activity</a:t>
                      </a:r>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200" u="none" strike="noStrike">
                          <a:effectLst/>
                          <a:latin typeface="Times New Roman" panose="02020603050405020304" pitchFamily="18" charset="0"/>
                          <a:cs typeface="Times New Roman" panose="02020603050405020304" pitchFamily="18" charset="0"/>
                        </a:rPr>
                        <a:t>335116.4656</a:t>
                      </a:r>
                      <a:endParaRPr lang="en-GB" sz="12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58107">
                <a:tc>
                  <a:txBody>
                    <a:bodyPr/>
                    <a:lstStyle/>
                    <a:p>
                      <a:pPr algn="ctr" fontAlgn="b"/>
                      <a:r>
                        <a:rPr lang="en-GB" sz="1200" u="none" strike="noStrike" dirty="0">
                          <a:effectLst/>
                          <a:latin typeface="Times New Roman" panose="02020603050405020304" pitchFamily="18" charset="0"/>
                          <a:cs typeface="Times New Roman" panose="02020603050405020304" pitchFamily="18" charset="0"/>
                        </a:rPr>
                        <a:t>First Floor Activity</a:t>
                      </a:r>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200" u="none" strike="noStrike">
                          <a:effectLst/>
                          <a:latin typeface="Times New Roman" panose="02020603050405020304" pitchFamily="18" charset="0"/>
                          <a:cs typeface="Times New Roman" panose="02020603050405020304" pitchFamily="18" charset="0"/>
                        </a:rPr>
                        <a:t>305565.0644</a:t>
                      </a:r>
                      <a:endParaRPr lang="en-GB" sz="12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58107">
                <a:tc>
                  <a:txBody>
                    <a:bodyPr/>
                    <a:lstStyle/>
                    <a:p>
                      <a:pPr algn="ctr" fontAlgn="b"/>
                      <a:r>
                        <a:rPr lang="en-GB" sz="1200" u="none" strike="noStrike" dirty="0">
                          <a:effectLst/>
                          <a:latin typeface="Times New Roman" panose="02020603050405020304" pitchFamily="18" charset="0"/>
                          <a:cs typeface="Times New Roman" panose="02020603050405020304" pitchFamily="18" charset="0"/>
                        </a:rPr>
                        <a:t>S</a:t>
                      </a:r>
                      <a:r>
                        <a:rPr lang="en-GB" sz="1200" u="none" strike="noStrike" dirty="0" smtClean="0">
                          <a:effectLst/>
                          <a:latin typeface="Times New Roman" panose="02020603050405020304" pitchFamily="18" charset="0"/>
                          <a:cs typeface="Times New Roman" panose="02020603050405020304" pitchFamily="18" charset="0"/>
                        </a:rPr>
                        <a:t>econd </a:t>
                      </a:r>
                      <a:r>
                        <a:rPr lang="en-GB" sz="1200" u="none" strike="noStrike" dirty="0">
                          <a:effectLst/>
                          <a:latin typeface="Times New Roman" panose="02020603050405020304" pitchFamily="18" charset="0"/>
                          <a:cs typeface="Times New Roman" panose="02020603050405020304" pitchFamily="18" charset="0"/>
                        </a:rPr>
                        <a:t>Floor Activity</a:t>
                      </a:r>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200" u="none" strike="noStrike" dirty="0">
                          <a:effectLst/>
                          <a:latin typeface="Times New Roman" panose="02020603050405020304" pitchFamily="18" charset="0"/>
                          <a:cs typeface="Times New Roman" panose="02020603050405020304" pitchFamily="18" charset="0"/>
                        </a:rPr>
                        <a:t>290341.1014</a:t>
                      </a:r>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258107">
                <a:tc>
                  <a:txBody>
                    <a:bodyPr/>
                    <a:lstStyle/>
                    <a:p>
                      <a:pPr algn="ctr" fontAlgn="ctr"/>
                      <a:r>
                        <a:rPr lang="en-GB" sz="1200" u="none" strike="noStrike" dirty="0" smtClean="0">
                          <a:effectLst/>
                          <a:latin typeface="Times New Roman" panose="02020603050405020304" pitchFamily="18" charset="0"/>
                          <a:cs typeface="Times New Roman" panose="02020603050405020304" pitchFamily="18" charset="0"/>
                        </a:rPr>
                        <a:t>Roof </a:t>
                      </a:r>
                      <a:r>
                        <a:rPr lang="en-GB" sz="1200" u="none" strike="noStrike" dirty="0">
                          <a:effectLst/>
                          <a:latin typeface="Times New Roman" panose="02020603050405020304" pitchFamily="18" charset="0"/>
                          <a:cs typeface="Times New Roman" panose="02020603050405020304" pitchFamily="18" charset="0"/>
                        </a:rPr>
                        <a:t>Activity</a:t>
                      </a:r>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200" u="none" strike="noStrike" dirty="0">
                          <a:effectLst/>
                          <a:latin typeface="Times New Roman" panose="02020603050405020304" pitchFamily="18" charset="0"/>
                          <a:cs typeface="Times New Roman" panose="02020603050405020304" pitchFamily="18" charset="0"/>
                        </a:rPr>
                        <a:t>43992.23033</a:t>
                      </a:r>
                      <a:endParaRPr lang="en-GB"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387160">
                <a:tc>
                  <a:txBody>
                    <a:bodyPr/>
                    <a:lstStyle/>
                    <a:p>
                      <a:pPr algn="ctr" fontAlgn="ctr"/>
                      <a:r>
                        <a:rPr lang="en-GB" sz="1200" b="1" u="none" strike="noStrike"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Total Price</a:t>
                      </a:r>
                      <a:endParaRPr lang="en-GB" sz="1200" b="1" i="0" u="none" strike="noStrike"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fontAlgn="ctr"/>
                      <a:r>
                        <a:rPr lang="en-GB" sz="1200" b="1" u="none" strike="noStrike"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1280809.58</a:t>
                      </a:r>
                      <a:endParaRPr lang="en-GB" sz="1200" b="1" i="0" u="none" strike="noStrike"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86059871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4714" y="267494"/>
            <a:ext cx="8157193" cy="653133"/>
            <a:chOff x="0" y="1270545"/>
            <a:chExt cx="4355976" cy="504056"/>
          </a:xfrm>
        </p:grpSpPr>
        <p:sp>
          <p:nvSpPr>
            <p:cNvPr id="4" name="Rectangle 3"/>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5" name="Rectangle 4"/>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8" name="Rectangle 7"/>
          <p:cNvSpPr/>
          <p:nvPr/>
        </p:nvSpPr>
        <p:spPr>
          <a:xfrm>
            <a:off x="1615022" y="2571750"/>
            <a:ext cx="7704856" cy="369332"/>
          </a:xfrm>
          <a:prstGeom prst="rect">
            <a:avLst/>
          </a:prstGeom>
        </p:spPr>
        <p:txBody>
          <a:bodyPr wrap="square">
            <a:spAutoFit/>
          </a:bodyPr>
          <a:lstStyle/>
          <a:p>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The total price for this school project was estimated to be </a:t>
            </a:r>
            <a:r>
              <a:rPr lang="en-GB"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1280809.58</a:t>
            </a:r>
            <a:r>
              <a:rPr lang="en-US" b="1" dirty="0" smtClean="0">
                <a:solidFill>
                  <a:srgbClr val="000000"/>
                </a:solidFill>
                <a:latin typeface="Times New Roman" panose="02020603050405020304" pitchFamily="18" charset="0"/>
                <a:ea typeface="Times New Roman" panose="02020603050405020304" pitchFamily="18" charset="0"/>
              </a:rPr>
              <a:t> </a:t>
            </a:r>
            <a:r>
              <a:rPr lang="en-GB" b="1" dirty="0">
                <a:solidFill>
                  <a:srgbClr val="000000"/>
                </a:solidFill>
                <a:latin typeface="Times New Roman" panose="02020603050405020304" pitchFamily="18" charset="0"/>
                <a:ea typeface="Times New Roman" panose="02020603050405020304" pitchFamily="18" charset="0"/>
              </a:rPr>
              <a:t>$.</a:t>
            </a:r>
            <a:endParaRPr lang="en-GB" b="1" dirty="0"/>
          </a:p>
        </p:txBody>
      </p:sp>
      <mc:AlternateContent xmlns:mc="http://schemas.openxmlformats.org/markup-compatibility/2006" xmlns:a14="http://schemas.microsoft.com/office/drawing/2010/main">
        <mc:Choice Requires="a14">
          <p:sp>
            <p:nvSpPr>
              <p:cNvPr id="10" name="Rectangle 9"/>
              <p:cNvSpPr/>
              <p:nvPr/>
            </p:nvSpPr>
            <p:spPr>
              <a:xfrm>
                <a:off x="1615022" y="3075806"/>
                <a:ext cx="5319942" cy="438005"/>
              </a:xfrm>
              <a:prstGeom prst="rect">
                <a:avLst/>
              </a:prstGeom>
            </p:spPr>
            <p:txBody>
              <a:bodyPr wrap="square">
                <a:spAutoFit/>
              </a:bodyPr>
              <a:lstStyle/>
              <a:p>
                <a:r>
                  <a:rPr lang="en-US" sz="1600" dirty="0" smtClean="0">
                    <a:effectLst/>
                    <a:latin typeface="Times New Roman" panose="02020603050405020304" pitchFamily="18" charset="0"/>
                    <a:cs typeface="Times New Roman" panose="02020603050405020304" pitchFamily="18" charset="0"/>
                  </a:rPr>
                  <a:t>Price per meter square =  </a:t>
                </a:r>
                <a14:m>
                  <m:oMath xmlns:m="http://schemas.openxmlformats.org/officeDocument/2006/math">
                    <m:f>
                      <m:fPr>
                        <m:ctrlPr>
                          <a:rPr lang="en-US" sz="1400" i="1">
                            <a:effectLst/>
                            <a:latin typeface="Cambria Math" panose="02040503050406030204" pitchFamily="18" charset="0"/>
                          </a:rPr>
                        </m:ctrlPr>
                      </m:fPr>
                      <m:num>
                        <m:r>
                          <m:rPr>
                            <m:nor/>
                          </m:rPr>
                          <a:rPr lang="en-GB" sz="1400" b="1">
                            <a:latin typeface="Times New Roman" panose="02020603050405020304" pitchFamily="18" charset="0"/>
                            <a:cs typeface="Times New Roman" panose="02020603050405020304" pitchFamily="18" charset="0"/>
                          </a:rPr>
                          <m:t>1280809.58</m:t>
                        </m:r>
                      </m:num>
                      <m:den>
                        <m:r>
                          <m:rPr>
                            <m:nor/>
                          </m:rPr>
                          <a:rPr lang="en-GB" sz="1400" b="1">
                            <a:effectLst/>
                            <a:latin typeface="Times New Roman" panose="02020603050405020304" pitchFamily="18" charset="0"/>
                            <a:cs typeface="Times New Roman" panose="02020603050405020304" pitchFamily="18" charset="0"/>
                          </a:rPr>
                          <m:t>3571</m:t>
                        </m:r>
                      </m:den>
                    </m:f>
                    <m:r>
                      <a:rPr lang="en-US" sz="1400" i="1">
                        <a:effectLst/>
                        <a:latin typeface="Cambria Math" panose="02040503050406030204" pitchFamily="18" charset="0"/>
                      </a:rPr>
                      <m:t>=</m:t>
                    </m:r>
                    <m:r>
                      <m:rPr>
                        <m:nor/>
                      </m:rPr>
                      <a:rPr lang="en-GB" sz="1400" b="1">
                        <a:latin typeface="Times New Roman" panose="02020603050405020304" pitchFamily="18" charset="0"/>
                        <a:cs typeface="Times New Roman" panose="02020603050405020304" pitchFamily="18" charset="0"/>
                      </a:rPr>
                      <m:t>358.6</m:t>
                    </m:r>
                    <m:r>
                      <m:rPr>
                        <m:nor/>
                      </m:rPr>
                      <a:rPr lang="en-GB" sz="1400" b="1" i="0" smtClean="0">
                        <a:latin typeface="Times New Roman" panose="02020603050405020304" pitchFamily="18" charset="0"/>
                        <a:cs typeface="Times New Roman" panose="02020603050405020304" pitchFamily="18" charset="0"/>
                      </a:rPr>
                      <m:t>7</m:t>
                    </m:r>
                    <m:r>
                      <a:rPr lang="en-US" sz="1400" b="1" i="1" smtClean="0">
                        <a:latin typeface="Cambria Math" panose="02040503050406030204" pitchFamily="18" charset="0"/>
                        <a:cs typeface="Times New Roman" panose="02020603050405020304" pitchFamily="18" charset="0"/>
                      </a:rPr>
                      <m:t> </m:t>
                    </m:r>
                    <m:r>
                      <a:rPr lang="en-US" sz="1400" b="1" i="1">
                        <a:effectLst/>
                        <a:latin typeface="Cambria Math" panose="02040503050406030204" pitchFamily="18" charset="0"/>
                      </a:rPr>
                      <m:t>$/</m:t>
                    </m:r>
                    <m:sSup>
                      <m:sSupPr>
                        <m:ctrlPr>
                          <a:rPr lang="en-US" sz="1400" b="1" i="1">
                            <a:effectLst/>
                            <a:latin typeface="Cambria Math" panose="02040503050406030204" pitchFamily="18" charset="0"/>
                          </a:rPr>
                        </m:ctrlPr>
                      </m:sSupPr>
                      <m:e>
                        <m:r>
                          <a:rPr lang="en-US" sz="1400" b="1" i="1">
                            <a:effectLst/>
                            <a:latin typeface="Cambria Math" panose="02040503050406030204" pitchFamily="18" charset="0"/>
                          </a:rPr>
                          <m:t>𝒎</m:t>
                        </m:r>
                      </m:e>
                      <m:sup>
                        <m:r>
                          <a:rPr lang="en-US" sz="1400" b="1" i="1">
                            <a:effectLst/>
                            <a:latin typeface="Cambria Math" panose="02040503050406030204" pitchFamily="18" charset="0"/>
                          </a:rPr>
                          <m:t>𝟐</m:t>
                        </m:r>
                      </m:sup>
                    </m:sSup>
                  </m:oMath>
                </a14:m>
                <a:r>
                  <a:rPr lang="en-US" sz="1600" dirty="0" smtClean="0">
                    <a:effectLst/>
                    <a:latin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cs typeface="Times New Roman" panose="02020603050405020304" pitchFamily="18" charset="0"/>
                </a:endParaRPr>
              </a:p>
            </p:txBody>
          </p:sp>
        </mc:Choice>
        <mc:Fallback xmlns="">
          <p:sp>
            <p:nvSpPr>
              <p:cNvPr id="10" name="Rectangle 9"/>
              <p:cNvSpPr>
                <a:spLocks noRot="1" noChangeAspect="1" noMove="1" noResize="1" noEditPoints="1" noAdjustHandles="1" noChangeArrowheads="1" noChangeShapeType="1" noTextEdit="1"/>
              </p:cNvSpPr>
              <p:nvPr/>
            </p:nvSpPr>
            <p:spPr>
              <a:xfrm>
                <a:off x="1615022" y="3075806"/>
                <a:ext cx="5319942" cy="438005"/>
              </a:xfrm>
              <a:prstGeom prst="rect">
                <a:avLst/>
              </a:prstGeom>
              <a:blipFill>
                <a:blip r:embed="rId2"/>
                <a:stretch>
                  <a:fillRect l="-687" b="-8451"/>
                </a:stretch>
              </a:blipFill>
            </p:spPr>
            <p:txBody>
              <a:bodyPr/>
              <a:lstStyle/>
              <a:p>
                <a:r>
                  <a:rPr lang="en-US">
                    <a:noFill/>
                  </a:rPr>
                  <a:t> </a:t>
                </a:r>
              </a:p>
            </p:txBody>
          </p:sp>
        </mc:Fallback>
      </mc:AlternateContent>
      <p:sp>
        <p:nvSpPr>
          <p:cNvPr id="12" name="Rectangle 11"/>
          <p:cNvSpPr/>
          <p:nvPr/>
        </p:nvSpPr>
        <p:spPr>
          <a:xfrm>
            <a:off x="3459863" y="304817"/>
            <a:ext cx="4824536" cy="584775"/>
          </a:xfrm>
          <a:prstGeom prst="rect">
            <a:avLst/>
          </a:prstGeom>
        </p:spPr>
        <p:txBody>
          <a:bodyPr wrap="square">
            <a:spAutoFit/>
          </a:bodyPr>
          <a:lstStyle/>
          <a:p>
            <a:r>
              <a:rPr lang="en-US" sz="32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Final Result</a:t>
            </a:r>
            <a:endParaRPr lang="en-GB"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358380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LOL2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4348"/>
            <a:ext cx="9141921" cy="5142330"/>
          </a:xfrm>
          <a:prstGeom prst="rect">
            <a:avLst/>
          </a:prstGeom>
        </p:spPr>
      </p:pic>
    </p:spTree>
    <p:extLst>
      <p:ext uri="{BB962C8B-B14F-4D97-AF65-F5344CB8AC3E}">
        <p14:creationId xmlns:p14="http://schemas.microsoft.com/office/powerpoint/2010/main" val="291445124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627534"/>
            <a:ext cx="5508104" cy="3939902"/>
          </a:xfrm>
          <a:prstGeom prst="rect">
            <a:avLst/>
          </a:prstGeom>
        </p:spPr>
      </p:pic>
    </p:spTree>
    <p:extLst>
      <p:ext uri="{BB962C8B-B14F-4D97-AF65-F5344CB8AC3E}">
        <p14:creationId xmlns:p14="http://schemas.microsoft.com/office/powerpoint/2010/main" val="33320391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34">
            <a:extLst>
              <a:ext uri="{FF2B5EF4-FFF2-40B4-BE49-F238E27FC236}">
                <a16:creationId xmlns:a16="http://schemas.microsoft.com/office/drawing/2014/main" id="{45B12D08-A232-1645-A105-2BC5ED0B58EB}"/>
              </a:ext>
            </a:extLst>
          </p:cNvPr>
          <p:cNvCxnSpPr>
            <a:cxnSpLocks/>
          </p:cNvCxnSpPr>
          <p:nvPr/>
        </p:nvCxnSpPr>
        <p:spPr>
          <a:xfrm flipH="1">
            <a:off x="750788" y="876782"/>
            <a:ext cx="3235507" cy="0"/>
          </a:xfrm>
          <a:prstGeom prst="line">
            <a:avLst/>
          </a:prstGeom>
          <a:ln w="38100">
            <a:solidFill>
              <a:schemeClr val="bg1">
                <a:lumMod val="7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0D95A8B-ED8B-ED4B-B38D-A8C8F01AB926}"/>
              </a:ext>
            </a:extLst>
          </p:cNvPr>
          <p:cNvCxnSpPr>
            <a:cxnSpLocks/>
          </p:cNvCxnSpPr>
          <p:nvPr/>
        </p:nvCxnSpPr>
        <p:spPr>
          <a:xfrm flipH="1">
            <a:off x="4869670" y="876782"/>
            <a:ext cx="3235507" cy="0"/>
          </a:xfrm>
          <a:prstGeom prst="line">
            <a:avLst/>
          </a:prstGeom>
          <a:ln w="38100">
            <a:solidFill>
              <a:schemeClr val="bg1">
                <a:lumMod val="7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3" name="Rounded Rectangle 2">
            <a:extLst>
              <a:ext uri="{FF2B5EF4-FFF2-40B4-BE49-F238E27FC236}">
                <a16:creationId xmlns:a16="http://schemas.microsoft.com/office/drawing/2014/main" id="{C7A5BB8C-8510-1344-81BB-835C0BCD9B7F}"/>
              </a:ext>
            </a:extLst>
          </p:cNvPr>
          <p:cNvSpPr/>
          <p:nvPr/>
        </p:nvSpPr>
        <p:spPr>
          <a:xfrm>
            <a:off x="750789" y="1629937"/>
            <a:ext cx="3235506" cy="44481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latin typeface="Lato Light" panose="020F0502020204030203" pitchFamily="34" charset="0"/>
            </a:endParaRPr>
          </a:p>
        </p:txBody>
      </p:sp>
      <p:sp>
        <p:nvSpPr>
          <p:cNvPr id="2" name="Oval 1">
            <a:extLst>
              <a:ext uri="{FF2B5EF4-FFF2-40B4-BE49-F238E27FC236}">
                <a16:creationId xmlns:a16="http://schemas.microsoft.com/office/drawing/2014/main" id="{7CBC00E3-1825-374A-86B8-61E465BBAFF4}"/>
              </a:ext>
            </a:extLst>
          </p:cNvPr>
          <p:cNvSpPr/>
          <p:nvPr/>
        </p:nvSpPr>
        <p:spPr>
          <a:xfrm>
            <a:off x="750789" y="1629937"/>
            <a:ext cx="442913" cy="4429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latin typeface="Lato Light" panose="020F0502020204030203" pitchFamily="34" charset="0"/>
            </a:endParaRPr>
          </a:p>
        </p:txBody>
      </p:sp>
      <p:sp>
        <p:nvSpPr>
          <p:cNvPr id="4" name="Rounded Rectangle 3">
            <a:extLst>
              <a:ext uri="{FF2B5EF4-FFF2-40B4-BE49-F238E27FC236}">
                <a16:creationId xmlns:a16="http://schemas.microsoft.com/office/drawing/2014/main" id="{D781FDEA-C204-E548-A775-062F2E0EEF99}"/>
              </a:ext>
            </a:extLst>
          </p:cNvPr>
          <p:cNvSpPr/>
          <p:nvPr/>
        </p:nvSpPr>
        <p:spPr>
          <a:xfrm>
            <a:off x="774627" y="2424262"/>
            <a:ext cx="3235506" cy="44481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latin typeface="Lato Light" panose="020F0502020204030203" pitchFamily="34" charset="0"/>
            </a:endParaRPr>
          </a:p>
        </p:txBody>
      </p:sp>
      <p:sp>
        <p:nvSpPr>
          <p:cNvPr id="5" name="Oval 4">
            <a:extLst>
              <a:ext uri="{FF2B5EF4-FFF2-40B4-BE49-F238E27FC236}">
                <a16:creationId xmlns:a16="http://schemas.microsoft.com/office/drawing/2014/main" id="{D7BBF6B3-C1B8-F04B-B236-056E681C8686}"/>
              </a:ext>
            </a:extLst>
          </p:cNvPr>
          <p:cNvSpPr/>
          <p:nvPr/>
        </p:nvSpPr>
        <p:spPr>
          <a:xfrm>
            <a:off x="750789" y="2421536"/>
            <a:ext cx="442913" cy="4429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latin typeface="Lato Light" panose="020F0502020204030203" pitchFamily="34" charset="0"/>
            </a:endParaRPr>
          </a:p>
        </p:txBody>
      </p:sp>
      <p:sp>
        <p:nvSpPr>
          <p:cNvPr id="6" name="Rounded Rectangle 5">
            <a:extLst>
              <a:ext uri="{FF2B5EF4-FFF2-40B4-BE49-F238E27FC236}">
                <a16:creationId xmlns:a16="http://schemas.microsoft.com/office/drawing/2014/main" id="{ED7B0A12-3F84-494A-A143-055695EC5BAC}"/>
              </a:ext>
            </a:extLst>
          </p:cNvPr>
          <p:cNvSpPr/>
          <p:nvPr/>
        </p:nvSpPr>
        <p:spPr>
          <a:xfrm>
            <a:off x="750789" y="3218587"/>
            <a:ext cx="3235506" cy="44481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latin typeface="Lato Light" panose="020F0502020204030203" pitchFamily="34" charset="0"/>
            </a:endParaRPr>
          </a:p>
        </p:txBody>
      </p:sp>
      <p:sp>
        <p:nvSpPr>
          <p:cNvPr id="12" name="Rounded Rectangle 11">
            <a:extLst>
              <a:ext uri="{FF2B5EF4-FFF2-40B4-BE49-F238E27FC236}">
                <a16:creationId xmlns:a16="http://schemas.microsoft.com/office/drawing/2014/main" id="{DD2D2912-0BB1-A741-8337-164A3C237213}"/>
              </a:ext>
            </a:extLst>
          </p:cNvPr>
          <p:cNvSpPr/>
          <p:nvPr/>
        </p:nvSpPr>
        <p:spPr>
          <a:xfrm>
            <a:off x="4838010" y="1851393"/>
            <a:ext cx="3235506" cy="1585924"/>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latin typeface="Lato Light" panose="020F0502020204030203" pitchFamily="34" charset="0"/>
            </a:endParaRPr>
          </a:p>
        </p:txBody>
      </p:sp>
      <p:sp>
        <p:nvSpPr>
          <p:cNvPr id="13" name="Oval 12">
            <a:extLst>
              <a:ext uri="{FF2B5EF4-FFF2-40B4-BE49-F238E27FC236}">
                <a16:creationId xmlns:a16="http://schemas.microsoft.com/office/drawing/2014/main" id="{3F626941-A6D6-FF4E-980B-4AE2A33FFD99}"/>
              </a:ext>
            </a:extLst>
          </p:cNvPr>
          <p:cNvSpPr/>
          <p:nvPr/>
        </p:nvSpPr>
        <p:spPr>
          <a:xfrm>
            <a:off x="4770662" y="2406525"/>
            <a:ext cx="442913" cy="4429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latin typeface="Lato Light" panose="020F0502020204030203" pitchFamily="34" charset="0"/>
            </a:endParaRPr>
          </a:p>
        </p:txBody>
      </p:sp>
      <p:sp>
        <p:nvSpPr>
          <p:cNvPr id="22" name="Chevron 21">
            <a:extLst>
              <a:ext uri="{FF2B5EF4-FFF2-40B4-BE49-F238E27FC236}">
                <a16:creationId xmlns:a16="http://schemas.microsoft.com/office/drawing/2014/main" id="{78BAEA5B-153C-AD4A-ADAD-46DC67630261}"/>
              </a:ext>
            </a:extLst>
          </p:cNvPr>
          <p:cNvSpPr/>
          <p:nvPr/>
        </p:nvSpPr>
        <p:spPr>
          <a:xfrm>
            <a:off x="1392538" y="697425"/>
            <a:ext cx="1952009" cy="363071"/>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solidFill>
                <a:schemeClr val="tx1"/>
              </a:solidFill>
              <a:latin typeface="Lato Light" panose="020F0502020204030203" pitchFamily="34" charset="0"/>
            </a:endParaRPr>
          </a:p>
        </p:txBody>
      </p:sp>
      <p:sp>
        <p:nvSpPr>
          <p:cNvPr id="23" name="Chevron 22">
            <a:extLst>
              <a:ext uri="{FF2B5EF4-FFF2-40B4-BE49-F238E27FC236}">
                <a16:creationId xmlns:a16="http://schemas.microsoft.com/office/drawing/2014/main" id="{729A5A60-6423-0F4E-B487-91401DB41310}"/>
              </a:ext>
            </a:extLst>
          </p:cNvPr>
          <p:cNvSpPr/>
          <p:nvPr/>
        </p:nvSpPr>
        <p:spPr>
          <a:xfrm flipH="1">
            <a:off x="5512327" y="697425"/>
            <a:ext cx="1951101" cy="363071"/>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solidFill>
                <a:schemeClr val="tx1"/>
              </a:solidFill>
              <a:latin typeface="Lato Light" panose="020F0502020204030203" pitchFamily="34" charset="0"/>
            </a:endParaRPr>
          </a:p>
        </p:txBody>
      </p:sp>
      <p:sp>
        <p:nvSpPr>
          <p:cNvPr id="26" name="Freeform 25">
            <a:extLst>
              <a:ext uri="{FF2B5EF4-FFF2-40B4-BE49-F238E27FC236}">
                <a16:creationId xmlns:a16="http://schemas.microsoft.com/office/drawing/2014/main" id="{2277C497-87F2-A641-BC52-14D950F2715E}"/>
              </a:ext>
            </a:extLst>
          </p:cNvPr>
          <p:cNvSpPr/>
          <p:nvPr/>
        </p:nvSpPr>
        <p:spPr>
          <a:xfrm>
            <a:off x="4110763" y="555526"/>
            <a:ext cx="317220" cy="643912"/>
          </a:xfrm>
          <a:custGeom>
            <a:avLst/>
            <a:gdLst>
              <a:gd name="connsiteX0" fmla="*/ 845921 w 845921"/>
              <a:gd name="connsiteY0" fmla="*/ 0 h 1717099"/>
              <a:gd name="connsiteX1" fmla="*/ 845921 w 845921"/>
              <a:gd name="connsiteY1" fmla="*/ 1717099 h 1717099"/>
              <a:gd name="connsiteX2" fmla="*/ 771371 w 845921"/>
              <a:gd name="connsiteY2" fmla="*/ 1713334 h 1717099"/>
              <a:gd name="connsiteX3" fmla="*/ 0 w 845921"/>
              <a:gd name="connsiteY3" fmla="*/ 858549 h 1717099"/>
              <a:gd name="connsiteX4" fmla="*/ 771371 w 845921"/>
              <a:gd name="connsiteY4" fmla="*/ 3764 h 1717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5921" h="1717099">
                <a:moveTo>
                  <a:pt x="845921" y="0"/>
                </a:moveTo>
                <a:lnTo>
                  <a:pt x="845921" y="1717099"/>
                </a:lnTo>
                <a:lnTo>
                  <a:pt x="771371" y="1713334"/>
                </a:lnTo>
                <a:cubicBezTo>
                  <a:pt x="338103" y="1669333"/>
                  <a:pt x="0" y="1303426"/>
                  <a:pt x="0" y="858549"/>
                </a:cubicBezTo>
                <a:cubicBezTo>
                  <a:pt x="0" y="413673"/>
                  <a:pt x="338103" y="47765"/>
                  <a:pt x="771371" y="376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latin typeface="Lato Light" panose="020F0502020204030203" pitchFamily="34" charset="0"/>
            </a:endParaRPr>
          </a:p>
        </p:txBody>
      </p:sp>
      <p:sp>
        <p:nvSpPr>
          <p:cNvPr id="27" name="Freeform 26">
            <a:extLst>
              <a:ext uri="{FF2B5EF4-FFF2-40B4-BE49-F238E27FC236}">
                <a16:creationId xmlns:a16="http://schemas.microsoft.com/office/drawing/2014/main" id="{5B513782-EF45-1D4F-8B5B-EE5D50DD5412}"/>
              </a:ext>
            </a:extLst>
          </p:cNvPr>
          <p:cNvSpPr/>
          <p:nvPr/>
        </p:nvSpPr>
        <p:spPr>
          <a:xfrm rot="10800000">
            <a:off x="4427984" y="555526"/>
            <a:ext cx="317220" cy="643912"/>
          </a:xfrm>
          <a:custGeom>
            <a:avLst/>
            <a:gdLst>
              <a:gd name="connsiteX0" fmla="*/ 845921 w 845921"/>
              <a:gd name="connsiteY0" fmla="*/ 0 h 1717099"/>
              <a:gd name="connsiteX1" fmla="*/ 845921 w 845921"/>
              <a:gd name="connsiteY1" fmla="*/ 1717099 h 1717099"/>
              <a:gd name="connsiteX2" fmla="*/ 771371 w 845921"/>
              <a:gd name="connsiteY2" fmla="*/ 1713334 h 1717099"/>
              <a:gd name="connsiteX3" fmla="*/ 0 w 845921"/>
              <a:gd name="connsiteY3" fmla="*/ 858549 h 1717099"/>
              <a:gd name="connsiteX4" fmla="*/ 771371 w 845921"/>
              <a:gd name="connsiteY4" fmla="*/ 3764 h 1717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5921" h="1717099">
                <a:moveTo>
                  <a:pt x="845921" y="0"/>
                </a:moveTo>
                <a:lnTo>
                  <a:pt x="845921" y="1717099"/>
                </a:lnTo>
                <a:lnTo>
                  <a:pt x="771371" y="1713334"/>
                </a:lnTo>
                <a:cubicBezTo>
                  <a:pt x="338103" y="1669333"/>
                  <a:pt x="0" y="1303426"/>
                  <a:pt x="0" y="858549"/>
                </a:cubicBezTo>
                <a:cubicBezTo>
                  <a:pt x="0" y="413673"/>
                  <a:pt x="338103" y="47765"/>
                  <a:pt x="771371" y="376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latin typeface="Lato Light" panose="020F0502020204030203" pitchFamily="34" charset="0"/>
            </a:endParaRPr>
          </a:p>
        </p:txBody>
      </p:sp>
      <p:cxnSp>
        <p:nvCxnSpPr>
          <p:cNvPr id="29" name="Straight Connector 28">
            <a:extLst>
              <a:ext uri="{FF2B5EF4-FFF2-40B4-BE49-F238E27FC236}">
                <a16:creationId xmlns:a16="http://schemas.microsoft.com/office/drawing/2014/main" id="{74CD9035-784F-724E-8B63-0B36B9F21497}"/>
              </a:ext>
            </a:extLst>
          </p:cNvPr>
          <p:cNvCxnSpPr>
            <a:cxnSpLocks/>
          </p:cNvCxnSpPr>
          <p:nvPr/>
        </p:nvCxnSpPr>
        <p:spPr>
          <a:xfrm>
            <a:off x="4427983" y="1325531"/>
            <a:ext cx="0" cy="2848383"/>
          </a:xfrm>
          <a:prstGeom prst="line">
            <a:avLst/>
          </a:prstGeom>
          <a:ln w="38100">
            <a:solidFill>
              <a:schemeClr val="bg1">
                <a:lumMod val="7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46" name="Subtitle 2">
            <a:extLst>
              <a:ext uri="{FF2B5EF4-FFF2-40B4-BE49-F238E27FC236}">
                <a16:creationId xmlns:a16="http://schemas.microsoft.com/office/drawing/2014/main" id="{CBF749C7-3947-124A-8E78-FCF5767165A9}"/>
              </a:ext>
            </a:extLst>
          </p:cNvPr>
          <p:cNvSpPr txBox="1">
            <a:spLocks/>
          </p:cNvSpPr>
          <p:nvPr/>
        </p:nvSpPr>
        <p:spPr>
          <a:xfrm>
            <a:off x="1279345" y="1677498"/>
            <a:ext cx="2621307" cy="353430"/>
          </a:xfrm>
          <a:prstGeom prst="rect">
            <a:avLst/>
          </a:prstGeom>
        </p:spPr>
        <p:txBody>
          <a:bodyPr vert="horz" wrap="square" lIns="34290" tIns="17145" rIns="34290" bIns="17145"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US" sz="1000" dirty="0">
                <a:solidFill>
                  <a:schemeClr val="tx1"/>
                </a:solidFill>
                <a:latin typeface="Times New Roman" panose="02020603050405020304" pitchFamily="18" charset="0"/>
                <a:cs typeface="Times New Roman" panose="02020603050405020304" pitchFamily="18" charset="0"/>
              </a:rPr>
              <a:t>Make a quantity survey and cost estimate for all project </a:t>
            </a:r>
            <a:r>
              <a:rPr lang="en-US" sz="1000" dirty="0" smtClean="0">
                <a:solidFill>
                  <a:schemeClr val="tx1"/>
                </a:solidFill>
                <a:latin typeface="Times New Roman" panose="02020603050405020304" pitchFamily="18" charset="0"/>
                <a:cs typeface="Times New Roman" panose="02020603050405020304" pitchFamily="18" charset="0"/>
              </a:rPr>
              <a:t>items.</a:t>
            </a:r>
            <a:endParaRPr lang="en-US" sz="1000" dirty="0">
              <a:solidFill>
                <a:schemeClr val="tx1"/>
              </a:solidFill>
              <a:latin typeface="Times New Roman" panose="02020603050405020304" pitchFamily="18" charset="0"/>
              <a:ea typeface="Lato Light" panose="020F0502020204030203" pitchFamily="34" charset="0"/>
              <a:cs typeface="Times New Roman" panose="02020603050405020304" pitchFamily="18" charset="0"/>
            </a:endParaRPr>
          </a:p>
        </p:txBody>
      </p:sp>
      <p:sp>
        <p:nvSpPr>
          <p:cNvPr id="47" name="Subtitle 2">
            <a:extLst>
              <a:ext uri="{FF2B5EF4-FFF2-40B4-BE49-F238E27FC236}">
                <a16:creationId xmlns:a16="http://schemas.microsoft.com/office/drawing/2014/main" id="{8BDA0FC2-2D2A-EF4D-BC48-E898D1DBBE98}"/>
              </a:ext>
            </a:extLst>
          </p:cNvPr>
          <p:cNvSpPr txBox="1">
            <a:spLocks/>
          </p:cNvSpPr>
          <p:nvPr/>
        </p:nvSpPr>
        <p:spPr>
          <a:xfrm>
            <a:off x="1306119" y="2469956"/>
            <a:ext cx="2621307" cy="353430"/>
          </a:xfrm>
          <a:prstGeom prst="rect">
            <a:avLst/>
          </a:prstGeom>
        </p:spPr>
        <p:txBody>
          <a:bodyPr vert="horz" wrap="square" lIns="34290" tIns="17145" rIns="34290" bIns="17145"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US" sz="1000" dirty="0">
                <a:solidFill>
                  <a:schemeClr val="tx1"/>
                </a:solidFill>
                <a:latin typeface="Times New Roman" panose="02020603050405020304" pitchFamily="18" charset="0"/>
                <a:cs typeface="Times New Roman" panose="02020603050405020304" pitchFamily="18" charset="0"/>
              </a:rPr>
              <a:t>Make scheduling for all activities in the project and determine the appropriate </a:t>
            </a:r>
            <a:r>
              <a:rPr lang="en-US" sz="1000" dirty="0" smtClean="0">
                <a:solidFill>
                  <a:schemeClr val="tx1"/>
                </a:solidFill>
                <a:latin typeface="Times New Roman" panose="02020603050405020304" pitchFamily="18" charset="0"/>
                <a:cs typeface="Times New Roman" panose="02020603050405020304" pitchFamily="18" charset="0"/>
              </a:rPr>
              <a:t>time.</a:t>
            </a:r>
            <a:endParaRPr lang="en-US" sz="1000" dirty="0">
              <a:solidFill>
                <a:schemeClr val="tx1"/>
              </a:solidFill>
              <a:latin typeface="Times New Roman" panose="02020603050405020304" pitchFamily="18" charset="0"/>
              <a:ea typeface="Lato Light" panose="020F0502020204030203" pitchFamily="34" charset="0"/>
              <a:cs typeface="Times New Roman" panose="02020603050405020304" pitchFamily="18" charset="0"/>
            </a:endParaRPr>
          </a:p>
        </p:txBody>
      </p:sp>
      <p:sp>
        <p:nvSpPr>
          <p:cNvPr id="50" name="Subtitle 2">
            <a:extLst>
              <a:ext uri="{FF2B5EF4-FFF2-40B4-BE49-F238E27FC236}">
                <a16:creationId xmlns:a16="http://schemas.microsoft.com/office/drawing/2014/main" id="{FECBB0CB-AA25-8D49-A987-5BE45C32A576}"/>
              </a:ext>
            </a:extLst>
          </p:cNvPr>
          <p:cNvSpPr txBox="1">
            <a:spLocks/>
          </p:cNvSpPr>
          <p:nvPr/>
        </p:nvSpPr>
        <p:spPr>
          <a:xfrm>
            <a:off x="1271714" y="3262507"/>
            <a:ext cx="2621307" cy="353430"/>
          </a:xfrm>
          <a:prstGeom prst="rect">
            <a:avLst/>
          </a:prstGeom>
        </p:spPr>
        <p:txBody>
          <a:bodyPr vert="horz" wrap="square" lIns="34290" tIns="17145" rIns="34290" bIns="17145"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US" sz="1000" dirty="0">
                <a:solidFill>
                  <a:schemeClr val="tx1"/>
                </a:solidFill>
                <a:latin typeface="Times New Roman" panose="02020603050405020304" pitchFamily="18" charset="0"/>
                <a:cs typeface="Times New Roman" panose="02020603050405020304" pitchFamily="18" charset="0"/>
              </a:rPr>
              <a:t>Show the building details by build 3D model presentation by using software </a:t>
            </a:r>
            <a:r>
              <a:rPr lang="en-US" sz="1000" dirty="0" smtClean="0">
                <a:solidFill>
                  <a:schemeClr val="tx1"/>
                </a:solidFill>
                <a:latin typeface="Times New Roman" panose="02020603050405020304" pitchFamily="18" charset="0"/>
                <a:cs typeface="Times New Roman" panose="02020603050405020304" pitchFamily="18" charset="0"/>
              </a:rPr>
              <a:t>programs.</a:t>
            </a:r>
            <a:endParaRPr lang="en-US" sz="1000" dirty="0">
              <a:solidFill>
                <a:schemeClr val="tx1"/>
              </a:solidFill>
              <a:latin typeface="Times New Roman" panose="02020603050405020304" pitchFamily="18" charset="0"/>
              <a:ea typeface="Lato Light" panose="020F0502020204030203" pitchFamily="34" charset="0"/>
              <a:cs typeface="Times New Roman" panose="02020603050405020304" pitchFamily="18" charset="0"/>
            </a:endParaRPr>
          </a:p>
        </p:txBody>
      </p:sp>
      <p:sp>
        <p:nvSpPr>
          <p:cNvPr id="53" name="Subtitle 2">
            <a:extLst>
              <a:ext uri="{FF2B5EF4-FFF2-40B4-BE49-F238E27FC236}">
                <a16:creationId xmlns:a16="http://schemas.microsoft.com/office/drawing/2014/main" id="{F7AC84C5-CF41-6F43-B1B1-3DC00BD4CB97}"/>
              </a:ext>
            </a:extLst>
          </p:cNvPr>
          <p:cNvSpPr txBox="1">
            <a:spLocks/>
          </p:cNvSpPr>
          <p:nvPr/>
        </p:nvSpPr>
        <p:spPr>
          <a:xfrm>
            <a:off x="5301395" y="1949429"/>
            <a:ext cx="2621307" cy="1357103"/>
          </a:xfrm>
          <a:prstGeom prst="rect">
            <a:avLst/>
          </a:prstGeom>
        </p:spPr>
        <p:txBody>
          <a:bodyPr vert="horz" wrap="square" lIns="34290" tIns="17145" rIns="34290" bIns="17145"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13"/>
              </a:lnSpc>
            </a:pPr>
            <a:r>
              <a:rPr lang="en-US" sz="900" dirty="0">
                <a:solidFill>
                  <a:schemeClr val="tx1"/>
                </a:solidFill>
                <a:latin typeface="Lato Light" panose="020F0502020204030203" pitchFamily="34" charset="0"/>
                <a:ea typeface="Lato Light" panose="020F0502020204030203" pitchFamily="34" charset="0"/>
                <a:cs typeface="Lato Light" panose="020F0502020204030203" pitchFamily="34" charset="0"/>
              </a:rPr>
              <a:t>The importance of the project is the application of various management aspects such as managing time, costs, resources, quality control, and facilitating the relationship between project members, as the application of these aspects and their introduction into projects affects the way the project is conducted and better managed by using different engineering programs that greatly help in this </a:t>
            </a:r>
            <a:r>
              <a:rPr lang="en-US" sz="900" dirty="0" smtClean="0">
                <a:solidFill>
                  <a:schemeClr val="tx1"/>
                </a:solidFill>
                <a:latin typeface="Lato Light" panose="020F0502020204030203" pitchFamily="34" charset="0"/>
                <a:ea typeface="Lato Light" panose="020F0502020204030203" pitchFamily="34" charset="0"/>
                <a:cs typeface="Lato Light" panose="020F0502020204030203" pitchFamily="34" charset="0"/>
              </a:rPr>
              <a:t>aspects.</a:t>
            </a:r>
            <a:endParaRPr lang="en-US" sz="900" dirty="0">
              <a:solidFill>
                <a:schemeClr val="tx1"/>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58" name="TextBox 57">
            <a:extLst>
              <a:ext uri="{FF2B5EF4-FFF2-40B4-BE49-F238E27FC236}">
                <a16:creationId xmlns:a16="http://schemas.microsoft.com/office/drawing/2014/main" id="{4CBF6C0E-7DE5-FC41-8940-644E34B76DE8}"/>
              </a:ext>
            </a:extLst>
          </p:cNvPr>
          <p:cNvSpPr txBox="1"/>
          <p:nvPr/>
        </p:nvSpPr>
        <p:spPr>
          <a:xfrm>
            <a:off x="5672937" y="697425"/>
            <a:ext cx="1628971" cy="492443"/>
          </a:xfrm>
          <a:prstGeom prst="rect">
            <a:avLst/>
          </a:prstGeom>
          <a:noFill/>
        </p:spPr>
        <p:txBody>
          <a:bodyPr wrap="none" rtlCol="0" anchor="ctr" anchorCtr="0">
            <a:spAutoFit/>
          </a:bodyPr>
          <a:lstStyle/>
          <a:p>
            <a:pPr algn="ctr"/>
            <a:r>
              <a:rPr lang="en-US" sz="1400" b="1" i="1" dirty="0" smtClean="0">
                <a:solidFill>
                  <a:schemeClr val="bg1"/>
                </a:solidFill>
                <a:latin typeface="Times New Roman" panose="02020603050405020304" pitchFamily="18" charset="0"/>
                <a:cs typeface="Times New Roman" panose="02020603050405020304" pitchFamily="18" charset="0"/>
              </a:rPr>
              <a:t>Significant </a:t>
            </a:r>
            <a:r>
              <a:rPr lang="en-US" sz="1400" b="1" i="1" dirty="0">
                <a:solidFill>
                  <a:schemeClr val="bg1"/>
                </a:solidFill>
                <a:latin typeface="Times New Roman" panose="02020603050405020304" pitchFamily="18" charset="0"/>
                <a:cs typeface="Times New Roman" panose="02020603050405020304" pitchFamily="18" charset="0"/>
              </a:rPr>
              <a:t>of study</a:t>
            </a:r>
          </a:p>
          <a:p>
            <a:pPr algn="ctr"/>
            <a:endParaRPr lang="en-US" sz="1200" b="1" dirty="0">
              <a:solidFill>
                <a:schemeClr val="bg1"/>
              </a:solidFill>
              <a:latin typeface="Poppins" pitchFamily="2" charset="77"/>
              <a:ea typeface="League Spartan" charset="0"/>
              <a:cs typeface="Poppins" pitchFamily="2" charset="77"/>
            </a:endParaRPr>
          </a:p>
        </p:txBody>
      </p:sp>
      <p:sp>
        <p:nvSpPr>
          <p:cNvPr id="59" name="TextBox 58">
            <a:extLst>
              <a:ext uri="{FF2B5EF4-FFF2-40B4-BE49-F238E27FC236}">
                <a16:creationId xmlns:a16="http://schemas.microsoft.com/office/drawing/2014/main" id="{3725B544-4E10-B54E-822C-7EEA5EF1AADA}"/>
              </a:ext>
            </a:extLst>
          </p:cNvPr>
          <p:cNvSpPr txBox="1"/>
          <p:nvPr/>
        </p:nvSpPr>
        <p:spPr>
          <a:xfrm>
            <a:off x="1728037" y="682827"/>
            <a:ext cx="1386918" cy="923330"/>
          </a:xfrm>
          <a:prstGeom prst="rect">
            <a:avLst/>
          </a:prstGeom>
          <a:noFill/>
        </p:spPr>
        <p:txBody>
          <a:bodyPr wrap="none" rtlCol="0" anchor="ctr" anchorCtr="0">
            <a:spAutoFit/>
          </a:bodyPr>
          <a:lstStyle/>
          <a:p>
            <a:pPr algn="ctr"/>
            <a:r>
              <a:rPr lang="en-US" sz="1400" b="1" i="1" dirty="0" smtClean="0">
                <a:solidFill>
                  <a:schemeClr val="bg1"/>
                </a:solidFill>
                <a:latin typeface="Times New Roman" panose="02020603050405020304" pitchFamily="18" charset="0"/>
                <a:cs typeface="Times New Roman" panose="02020603050405020304" pitchFamily="18" charset="0"/>
              </a:rPr>
              <a:t>Study </a:t>
            </a:r>
            <a:r>
              <a:rPr lang="en-US" sz="1400" b="1" i="1" dirty="0">
                <a:solidFill>
                  <a:schemeClr val="bg1"/>
                </a:solidFill>
                <a:latin typeface="Times New Roman" panose="02020603050405020304" pitchFamily="18" charset="0"/>
                <a:cs typeface="Times New Roman" panose="02020603050405020304" pitchFamily="18" charset="0"/>
              </a:rPr>
              <a:t>objective  </a:t>
            </a:r>
          </a:p>
          <a:p>
            <a:pPr algn="ctr"/>
            <a:r>
              <a:rPr lang="en-US" sz="1400" i="1" dirty="0">
                <a:solidFill>
                  <a:schemeClr val="bg1"/>
                </a:solidFill>
                <a:latin typeface="Times New Roman" panose="02020603050405020304" pitchFamily="18" charset="0"/>
                <a:cs typeface="Times New Roman" panose="02020603050405020304" pitchFamily="18" charset="0"/>
              </a:rPr>
              <a:t/>
            </a:r>
            <a:br>
              <a:rPr lang="en-US" sz="1400" i="1" dirty="0">
                <a:solidFill>
                  <a:schemeClr val="bg1"/>
                </a:solidFill>
                <a:latin typeface="Times New Roman" panose="02020603050405020304" pitchFamily="18" charset="0"/>
                <a:cs typeface="Times New Roman" panose="02020603050405020304" pitchFamily="18" charset="0"/>
              </a:rPr>
            </a:br>
            <a:endParaRPr lang="en-GB" sz="1400" i="1" dirty="0">
              <a:solidFill>
                <a:schemeClr val="bg1"/>
              </a:solidFill>
              <a:latin typeface="Times New Roman" panose="02020603050405020304" pitchFamily="18" charset="0"/>
              <a:cs typeface="Times New Roman" panose="02020603050405020304" pitchFamily="18" charset="0"/>
            </a:endParaRPr>
          </a:p>
          <a:p>
            <a:pPr algn="ctr"/>
            <a:endParaRPr lang="en-US" sz="1200" b="1" dirty="0">
              <a:solidFill>
                <a:schemeClr val="bg1"/>
              </a:solidFill>
              <a:latin typeface="Poppins" pitchFamily="2" charset="77"/>
              <a:ea typeface="League Spartan" charset="0"/>
              <a:cs typeface="Poppins" pitchFamily="2" charset="77"/>
            </a:endParaRPr>
          </a:p>
        </p:txBody>
      </p:sp>
      <p:sp>
        <p:nvSpPr>
          <p:cNvPr id="64" name="Oval 63">
            <a:extLst>
              <a:ext uri="{FF2B5EF4-FFF2-40B4-BE49-F238E27FC236}">
                <a16:creationId xmlns:a16="http://schemas.microsoft.com/office/drawing/2014/main" id="{D7BBF6B3-C1B8-F04B-B236-056E681C8686}"/>
              </a:ext>
            </a:extLst>
          </p:cNvPr>
          <p:cNvSpPr/>
          <p:nvPr/>
        </p:nvSpPr>
        <p:spPr>
          <a:xfrm>
            <a:off x="754817" y="3213956"/>
            <a:ext cx="442913" cy="4429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latin typeface="Lato Light" panose="020F0502020204030203" pitchFamily="34" charset="0"/>
            </a:endParaRPr>
          </a:p>
        </p:txBody>
      </p:sp>
    </p:spTree>
    <p:extLst>
      <p:ext uri="{BB962C8B-B14F-4D97-AF65-F5344CB8AC3E}">
        <p14:creationId xmlns:p14="http://schemas.microsoft.com/office/powerpoint/2010/main" val="1975543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41000">
              <a:srgbClr val="FFFFFF"/>
            </a:gs>
            <a:gs pos="98000">
              <a:srgbClr val="FFFFFF"/>
            </a:gs>
            <a:gs pos="57000">
              <a:srgbClr val="FFFFFF"/>
            </a:gs>
          </a:gsLst>
          <a:lin ang="5400000" scaled="1"/>
        </a:grad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9950" y="123478"/>
            <a:ext cx="9144000" cy="576064"/>
          </a:xfrm>
        </p:spPr>
        <p:txBody>
          <a:bodyPr/>
          <a:lstStyle/>
          <a:p>
            <a:pPr>
              <a:buClr>
                <a:schemeClr val="accent1"/>
              </a:buClr>
            </a:pPr>
            <a:r>
              <a:rPr lang="en-U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Case Study</a:t>
            </a:r>
            <a:endPar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26" name="TextBox 25"/>
          <p:cNvSpPr txBox="1"/>
          <p:nvPr/>
        </p:nvSpPr>
        <p:spPr>
          <a:xfrm>
            <a:off x="683568" y="834722"/>
            <a:ext cx="6912768" cy="1169551"/>
          </a:xfrm>
          <a:prstGeom prst="rect">
            <a:avLst/>
          </a:prstGeom>
          <a:noFill/>
        </p:spPr>
        <p:txBody>
          <a:bodyPr wrap="square" rtlCol="0">
            <a:spAutoFit/>
          </a:bodyPr>
          <a:lstStyle/>
          <a:p>
            <a:pPr>
              <a:buClr>
                <a:schemeClr val="accent1"/>
              </a:buClr>
              <a:buFont typeface="Arial" panose="020B0604020202020204" pitchFamily="34" charset="0"/>
              <a:buChar char="•"/>
            </a:pPr>
            <a:r>
              <a:rPr lang="en-US" sz="1400" dirty="0" smtClean="0"/>
              <a:t> Location</a:t>
            </a:r>
            <a:r>
              <a:rPr lang="en-US" sz="1400" dirty="0"/>
              <a:t>: </a:t>
            </a:r>
            <a:r>
              <a:rPr lang="en-US" sz="1400" dirty="0" smtClean="0"/>
              <a:t>In </a:t>
            </a:r>
            <a:r>
              <a:rPr lang="en-US" sz="1400" dirty="0"/>
              <a:t>the </a:t>
            </a:r>
            <a:r>
              <a:rPr lang="en-US" sz="1400" dirty="0" smtClean="0"/>
              <a:t>North </a:t>
            </a:r>
            <a:r>
              <a:rPr lang="en-US" sz="1400" dirty="0"/>
              <a:t>P</a:t>
            </a:r>
            <a:r>
              <a:rPr lang="en-US" sz="1400" dirty="0" smtClean="0"/>
              <a:t>art </a:t>
            </a:r>
            <a:r>
              <a:rPr lang="en-US" sz="1400" dirty="0"/>
              <a:t>O</a:t>
            </a:r>
            <a:r>
              <a:rPr lang="en-US" sz="1400" dirty="0" smtClean="0"/>
              <a:t>f Tulkarm City.</a:t>
            </a:r>
          </a:p>
          <a:p>
            <a:pPr>
              <a:buClr>
                <a:schemeClr val="accent1"/>
              </a:buClr>
            </a:pPr>
            <a:endParaRPr lang="en-US" sz="1400" dirty="0"/>
          </a:p>
          <a:p>
            <a:pPr>
              <a:buClr>
                <a:schemeClr val="accent1"/>
              </a:buClr>
              <a:buFont typeface="Arial" panose="020B0604020202020204" pitchFamily="34" charset="0"/>
              <a:buChar char="•"/>
            </a:pPr>
            <a:r>
              <a:rPr lang="en-US" sz="1400" dirty="0" smtClean="0"/>
              <a:t> Land </a:t>
            </a:r>
            <a:r>
              <a:rPr lang="en-US" sz="1400" dirty="0"/>
              <a:t>A</a:t>
            </a:r>
            <a:r>
              <a:rPr lang="en-US" sz="1400" dirty="0" smtClean="0"/>
              <a:t>rea</a:t>
            </a:r>
            <a:r>
              <a:rPr lang="en-US" sz="1400" dirty="0"/>
              <a:t>: </a:t>
            </a:r>
            <a:r>
              <a:rPr lang="en-US" sz="1400" dirty="0" smtClean="0"/>
              <a:t>About 5000 </a:t>
            </a:r>
            <a:r>
              <a:rPr lang="en-US" sz="1400" dirty="0"/>
              <a:t>S</a:t>
            </a:r>
            <a:r>
              <a:rPr lang="en-US" sz="1400" dirty="0" smtClean="0"/>
              <a:t>quare </a:t>
            </a:r>
            <a:r>
              <a:rPr lang="en-US" sz="1400" dirty="0"/>
              <a:t>M</a:t>
            </a:r>
            <a:r>
              <a:rPr lang="en-US" sz="1400" dirty="0" smtClean="0"/>
              <a:t>eters.</a:t>
            </a:r>
          </a:p>
          <a:p>
            <a:pPr>
              <a:buClr>
                <a:schemeClr val="accent1"/>
              </a:buClr>
            </a:pPr>
            <a:endParaRPr lang="en-US" sz="1400" dirty="0"/>
          </a:p>
          <a:p>
            <a:pPr>
              <a:buClr>
                <a:schemeClr val="accent1"/>
              </a:buClr>
              <a:buFont typeface="Arial" panose="020B0604020202020204" pitchFamily="34" charset="0"/>
              <a:buChar char="•"/>
            </a:pPr>
            <a:r>
              <a:rPr lang="en-US" sz="1400" dirty="0" smtClean="0"/>
              <a:t> Construction </a:t>
            </a:r>
            <a:r>
              <a:rPr lang="en-US" sz="1400" dirty="0"/>
              <a:t>A</a:t>
            </a:r>
            <a:r>
              <a:rPr lang="en-US" sz="1400" dirty="0" smtClean="0"/>
              <a:t>rea</a:t>
            </a:r>
            <a:r>
              <a:rPr lang="en-US" sz="1400" dirty="0"/>
              <a:t>: </a:t>
            </a:r>
            <a:r>
              <a:rPr lang="en-US" sz="1400" dirty="0" smtClean="0"/>
              <a:t>Three Floors and a Basement </a:t>
            </a:r>
            <a:r>
              <a:rPr lang="en-US" sz="1400" dirty="0"/>
              <a:t>of about </a:t>
            </a:r>
            <a:r>
              <a:rPr lang="en-US" sz="1400" dirty="0" smtClean="0"/>
              <a:t>3571 </a:t>
            </a:r>
            <a:r>
              <a:rPr lang="en-US" sz="1400" dirty="0"/>
              <a:t>S</a:t>
            </a:r>
            <a:r>
              <a:rPr lang="en-US" sz="1400" dirty="0" smtClean="0"/>
              <a:t>quare </a:t>
            </a:r>
            <a:r>
              <a:rPr lang="en-US" sz="1400" dirty="0"/>
              <a:t>M</a:t>
            </a:r>
            <a:r>
              <a:rPr lang="en-US" sz="1400" dirty="0" smtClean="0"/>
              <a:t>eters</a:t>
            </a:r>
            <a:r>
              <a:rPr lang="en-US" sz="1400" dirty="0"/>
              <a:t>.</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39453"/>
            <a:ext cx="9150647" cy="3004047"/>
          </a:xfrm>
          <a:prstGeom prst="rect">
            <a:avLst/>
          </a:prstGeom>
        </p:spPr>
      </p:pic>
    </p:spTree>
    <p:extLst>
      <p:ext uri="{BB962C8B-B14F-4D97-AF65-F5344CB8AC3E}">
        <p14:creationId xmlns:p14="http://schemas.microsoft.com/office/powerpoint/2010/main" val="10903667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4952" y="411510"/>
            <a:ext cx="8157193" cy="653133"/>
            <a:chOff x="0" y="1270545"/>
            <a:chExt cx="4355976" cy="504056"/>
          </a:xfrm>
        </p:grpSpPr>
        <p:sp>
          <p:nvSpPr>
            <p:cNvPr id="3" name="Rectangle 2"/>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4" name="Rectangle 3"/>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5" name="Rectangle 4"/>
          <p:cNvSpPr/>
          <p:nvPr/>
        </p:nvSpPr>
        <p:spPr>
          <a:xfrm>
            <a:off x="1907704" y="368208"/>
            <a:ext cx="6192688" cy="646331"/>
          </a:xfrm>
          <a:prstGeom prst="rect">
            <a:avLst/>
          </a:prstGeom>
        </p:spPr>
        <p:txBody>
          <a:bodyPr wrap="square">
            <a:spAutoFit/>
          </a:bodyPr>
          <a:lstStyle/>
          <a:p>
            <a:r>
              <a:rPr lang="en-US" sz="3600" b="1" dirty="0" smtClean="0">
                <a:solidFill>
                  <a:schemeClr val="tx1">
                    <a:lumMod val="75000"/>
                    <a:lumOff val="2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Methodology</a:t>
            </a:r>
            <a:endParaRPr lang="en-GB" sz="3600" b="1" dirty="0">
              <a:solidFill>
                <a:schemeClr val="tx1">
                  <a:lumMod val="75000"/>
                  <a:lumOff val="2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8" name="Oval 7"/>
          <p:cNvSpPr/>
          <p:nvPr/>
        </p:nvSpPr>
        <p:spPr>
          <a:xfrm>
            <a:off x="1909920" y="1204769"/>
            <a:ext cx="432048" cy="432048"/>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32AEB8"/>
              </a:solidFill>
            </a:endParaRPr>
          </a:p>
        </p:txBody>
      </p:sp>
      <p:sp>
        <p:nvSpPr>
          <p:cNvPr id="11" name="Rectangle 10"/>
          <p:cNvSpPr/>
          <p:nvPr/>
        </p:nvSpPr>
        <p:spPr>
          <a:xfrm>
            <a:off x="2398536" y="1128377"/>
            <a:ext cx="2529988" cy="523220"/>
          </a:xfrm>
          <a:prstGeom prst="rect">
            <a:avLst/>
          </a:prstGeom>
        </p:spPr>
        <p:txBody>
          <a:bodyPr wrap="none">
            <a:spAutoFit/>
          </a:bodyPr>
          <a:lstStyle/>
          <a:p>
            <a:r>
              <a:rPr lang="en-US" sz="2800" i="1" dirty="0" smtClean="0">
                <a:latin typeface="Calibri" panose="020F0502020204030204" pitchFamily="34" charset="0"/>
                <a:cs typeface="Calibri" panose="020F0502020204030204" pitchFamily="34" charset="0"/>
              </a:rPr>
              <a:t>Data collection. </a:t>
            </a:r>
            <a:endParaRPr lang="en-GB" sz="2800" i="1" dirty="0">
              <a:latin typeface="Calibri" panose="020F0502020204030204" pitchFamily="34" charset="0"/>
              <a:cs typeface="Calibri" panose="020F0502020204030204" pitchFamily="34" charset="0"/>
            </a:endParaRPr>
          </a:p>
        </p:txBody>
      </p:sp>
      <p:sp>
        <p:nvSpPr>
          <p:cNvPr id="12" name="Oval 11"/>
          <p:cNvSpPr/>
          <p:nvPr/>
        </p:nvSpPr>
        <p:spPr>
          <a:xfrm>
            <a:off x="1904749" y="1825905"/>
            <a:ext cx="432048" cy="432048"/>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32AEB8"/>
              </a:solidFill>
            </a:endParaRPr>
          </a:p>
        </p:txBody>
      </p:sp>
      <p:sp>
        <p:nvSpPr>
          <p:cNvPr id="13" name="Oval 12"/>
          <p:cNvSpPr/>
          <p:nvPr/>
        </p:nvSpPr>
        <p:spPr>
          <a:xfrm>
            <a:off x="1904749" y="3160749"/>
            <a:ext cx="432048" cy="432048"/>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32AEB8"/>
              </a:solidFill>
            </a:endParaRPr>
          </a:p>
        </p:txBody>
      </p:sp>
      <p:sp>
        <p:nvSpPr>
          <p:cNvPr id="15" name="Rectangle 14"/>
          <p:cNvSpPr/>
          <p:nvPr/>
        </p:nvSpPr>
        <p:spPr>
          <a:xfrm>
            <a:off x="2388385" y="1752292"/>
            <a:ext cx="5679888" cy="523220"/>
          </a:xfrm>
          <a:prstGeom prst="rect">
            <a:avLst/>
          </a:prstGeom>
        </p:spPr>
        <p:txBody>
          <a:bodyPr wrap="none">
            <a:spAutoFit/>
          </a:bodyPr>
          <a:lstStyle/>
          <a:p>
            <a:r>
              <a:rPr lang="en-US" sz="2800" i="1" dirty="0" smtClean="0">
                <a:latin typeface="Calibri" panose="020F0502020204030204" pitchFamily="34" charset="0"/>
                <a:cs typeface="Calibri" panose="020F0502020204030204" pitchFamily="34" charset="0"/>
              </a:rPr>
              <a:t>Quantity Survey Using Revit Software.</a:t>
            </a:r>
            <a:endParaRPr lang="en-GB" sz="2800" i="1" dirty="0">
              <a:latin typeface="Calibri" panose="020F0502020204030204" pitchFamily="34" charset="0"/>
              <a:cs typeface="Calibri" panose="020F0502020204030204" pitchFamily="34" charset="0"/>
            </a:endParaRPr>
          </a:p>
        </p:txBody>
      </p:sp>
      <p:sp>
        <p:nvSpPr>
          <p:cNvPr id="16" name="Rectangle 15"/>
          <p:cNvSpPr/>
          <p:nvPr/>
        </p:nvSpPr>
        <p:spPr>
          <a:xfrm>
            <a:off x="2406900" y="3754174"/>
            <a:ext cx="2478499" cy="523220"/>
          </a:xfrm>
          <a:prstGeom prst="rect">
            <a:avLst/>
          </a:prstGeom>
        </p:spPr>
        <p:txBody>
          <a:bodyPr wrap="none">
            <a:spAutoFit/>
          </a:bodyPr>
          <a:lstStyle/>
          <a:p>
            <a:r>
              <a:rPr lang="en-US" sz="2800" i="1" dirty="0" smtClean="0">
                <a:latin typeface="Calibri" panose="020F0502020204030204" pitchFamily="34" charset="0"/>
                <a:cs typeface="Calibri" panose="020F0502020204030204" pitchFamily="34" charset="0"/>
              </a:rPr>
              <a:t>Bill Of Quantity.</a:t>
            </a:r>
            <a:endParaRPr lang="en-US" sz="2800" i="1" dirty="0">
              <a:latin typeface="Calibri" panose="020F0502020204030204" pitchFamily="34" charset="0"/>
              <a:cs typeface="Calibri" panose="020F0502020204030204" pitchFamily="34" charset="0"/>
            </a:endParaRPr>
          </a:p>
        </p:txBody>
      </p:sp>
      <p:sp>
        <p:nvSpPr>
          <p:cNvPr id="17" name="Rectangle 16"/>
          <p:cNvSpPr/>
          <p:nvPr/>
        </p:nvSpPr>
        <p:spPr>
          <a:xfrm>
            <a:off x="2388385" y="2394664"/>
            <a:ext cx="4195379" cy="523220"/>
          </a:xfrm>
          <a:prstGeom prst="rect">
            <a:avLst/>
          </a:prstGeom>
        </p:spPr>
        <p:txBody>
          <a:bodyPr wrap="none">
            <a:spAutoFit/>
          </a:bodyPr>
          <a:lstStyle/>
          <a:p>
            <a:r>
              <a:rPr lang="en-US" sz="2800" i="1" dirty="0" smtClean="0">
                <a:latin typeface="Calibri" panose="020F0502020204030204" pitchFamily="34" charset="0"/>
                <a:cs typeface="Calibri" panose="020F0502020204030204" pitchFamily="34" charset="0"/>
              </a:rPr>
              <a:t>3D Modeling Using Lumion.</a:t>
            </a:r>
            <a:endParaRPr lang="en-US" sz="2800" i="1" dirty="0">
              <a:latin typeface="Calibri" panose="020F0502020204030204" pitchFamily="34" charset="0"/>
              <a:cs typeface="Calibri" panose="020F0502020204030204" pitchFamily="34" charset="0"/>
            </a:endParaRPr>
          </a:p>
        </p:txBody>
      </p:sp>
      <p:sp>
        <p:nvSpPr>
          <p:cNvPr id="18" name="Oval 17"/>
          <p:cNvSpPr/>
          <p:nvPr/>
        </p:nvSpPr>
        <p:spPr>
          <a:xfrm>
            <a:off x="1904749" y="2477787"/>
            <a:ext cx="432048" cy="432048"/>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32AEB8"/>
              </a:solidFill>
            </a:endParaRPr>
          </a:p>
        </p:txBody>
      </p:sp>
      <p:sp>
        <p:nvSpPr>
          <p:cNvPr id="19" name="Oval 18"/>
          <p:cNvSpPr/>
          <p:nvPr/>
        </p:nvSpPr>
        <p:spPr>
          <a:xfrm>
            <a:off x="1904749" y="3845346"/>
            <a:ext cx="432048" cy="432048"/>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32AEB8"/>
              </a:solidFill>
            </a:endParaRPr>
          </a:p>
        </p:txBody>
      </p:sp>
      <p:sp>
        <p:nvSpPr>
          <p:cNvPr id="20" name="Rectangle 19"/>
          <p:cNvSpPr/>
          <p:nvPr/>
        </p:nvSpPr>
        <p:spPr>
          <a:xfrm>
            <a:off x="2392710" y="3073998"/>
            <a:ext cx="4772460" cy="523220"/>
          </a:xfrm>
          <a:prstGeom prst="rect">
            <a:avLst/>
          </a:prstGeom>
        </p:spPr>
        <p:txBody>
          <a:bodyPr wrap="none">
            <a:spAutoFit/>
          </a:bodyPr>
          <a:lstStyle/>
          <a:p>
            <a:r>
              <a:rPr lang="en-US" sz="2800" i="1" dirty="0">
                <a:latin typeface="Calibri" panose="020F0502020204030204" pitchFamily="34" charset="0"/>
                <a:cs typeface="Calibri" panose="020F0502020204030204" pitchFamily="34" charset="0"/>
              </a:rPr>
              <a:t>Time schedule using </a:t>
            </a:r>
            <a:r>
              <a:rPr lang="en-US" sz="2800" i="1" dirty="0" smtClean="0">
                <a:latin typeface="Calibri" panose="020F0502020204030204" pitchFamily="34" charset="0"/>
                <a:cs typeface="Calibri" panose="020F0502020204030204" pitchFamily="34" charset="0"/>
              </a:rPr>
              <a:t>Primavera.</a:t>
            </a:r>
            <a:endParaRPr lang="en-US" sz="28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261361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cstate="print">
            <a:extLst>
              <a:ext uri="{28A0092B-C50C-407E-A947-70E740481C1C}">
                <a14:useLocalDpi xmlns:a14="http://schemas.microsoft.com/office/drawing/2010/main" val="0"/>
              </a:ext>
            </a:extLst>
          </a:blip>
          <a:stretch>
            <a:fillRect/>
          </a:stretch>
        </p:blipFill>
        <p:spPr>
          <a:xfrm>
            <a:off x="0" y="0"/>
            <a:ext cx="5004048" cy="5143500"/>
          </a:xfrm>
          <a:prstGeom prst="rect">
            <a:avLst/>
          </a:prstGeom>
        </p:spPr>
      </p:pic>
      <p:sp>
        <p:nvSpPr>
          <p:cNvPr id="4" name="Rectangle 3"/>
          <p:cNvSpPr/>
          <p:nvPr/>
        </p:nvSpPr>
        <p:spPr>
          <a:xfrm>
            <a:off x="5004048" y="699542"/>
            <a:ext cx="4139952" cy="3970318"/>
          </a:xfrm>
          <a:prstGeom prst="rect">
            <a:avLst/>
          </a:prstGeom>
        </p:spPr>
        <p:txBody>
          <a:bodyPr wrap="square">
            <a:spAutoFit/>
          </a:bodyPr>
          <a:lstStyle/>
          <a:p>
            <a:pPr marL="285750" indent="-285750">
              <a:buClr>
                <a:schemeClr val="bg1"/>
              </a:buClr>
              <a:buSzPct val="100000"/>
              <a:buFont typeface="Arial" panose="020B0604020202020204" pitchFamily="34" charset="0"/>
              <a:buChar char="•"/>
            </a:pPr>
            <a:r>
              <a:rPr lang="en-US" b="1" dirty="0" smtClean="0">
                <a:solidFill>
                  <a:schemeClr val="tx2">
                    <a:lumMod val="75000"/>
                  </a:schemeClr>
                </a:solidFill>
              </a:rPr>
              <a:t>Definition: A </a:t>
            </a:r>
            <a:r>
              <a:rPr lang="en-US" b="1" dirty="0">
                <a:solidFill>
                  <a:schemeClr val="tx2">
                    <a:lumMod val="75000"/>
                  </a:schemeClr>
                </a:solidFill>
              </a:rPr>
              <a:t>BIM software </a:t>
            </a:r>
            <a:r>
              <a:rPr lang="en-US" b="1" dirty="0" smtClean="0">
                <a:solidFill>
                  <a:schemeClr val="tx2">
                    <a:lumMod val="75000"/>
                  </a:schemeClr>
                </a:solidFill>
              </a:rPr>
              <a:t>used   </a:t>
            </a:r>
            <a:r>
              <a:rPr lang="en-US" b="1" dirty="0">
                <a:solidFill>
                  <a:schemeClr val="tx2">
                    <a:lumMod val="75000"/>
                  </a:schemeClr>
                </a:solidFill>
              </a:rPr>
              <a:t>to design a </a:t>
            </a:r>
            <a:r>
              <a:rPr lang="en-US" b="1" dirty="0" smtClean="0">
                <a:solidFill>
                  <a:schemeClr val="tx2">
                    <a:lumMod val="75000"/>
                  </a:schemeClr>
                </a:solidFill>
              </a:rPr>
              <a:t>building or a </a:t>
            </a:r>
            <a:r>
              <a:rPr lang="en-US" b="1" dirty="0">
                <a:solidFill>
                  <a:schemeClr val="tx2">
                    <a:lumMod val="75000"/>
                  </a:schemeClr>
                </a:solidFill>
              </a:rPr>
              <a:t>structure and its components in 3D.</a:t>
            </a:r>
          </a:p>
          <a:p>
            <a:pPr>
              <a:buClr>
                <a:srgbClr val="C00000"/>
              </a:buClr>
              <a:buSzPct val="100000"/>
            </a:pPr>
            <a:endParaRPr lang="en-US" b="1" dirty="0">
              <a:solidFill>
                <a:schemeClr val="tx2">
                  <a:lumMod val="75000"/>
                </a:schemeClr>
              </a:solidFill>
            </a:endParaRPr>
          </a:p>
          <a:p>
            <a:pPr marL="285750" indent="-285750">
              <a:buClr>
                <a:schemeClr val="bg1"/>
              </a:buClr>
              <a:buSzPct val="100000"/>
              <a:buFont typeface="Arial" panose="020B0604020202020204" pitchFamily="34" charset="0"/>
              <a:buChar char="•"/>
            </a:pPr>
            <a:r>
              <a:rPr lang="en-US" b="1" dirty="0">
                <a:solidFill>
                  <a:schemeClr val="tx2">
                    <a:lumMod val="75000"/>
                  </a:schemeClr>
                </a:solidFill>
              </a:rPr>
              <a:t>Benefits</a:t>
            </a:r>
            <a:r>
              <a:rPr lang="en-US" b="1" dirty="0" smtClean="0">
                <a:solidFill>
                  <a:schemeClr val="tx2">
                    <a:lumMod val="75000"/>
                  </a:schemeClr>
                </a:solidFill>
              </a:rPr>
              <a:t>:</a:t>
            </a:r>
          </a:p>
          <a:p>
            <a:pPr marL="285750" indent="-285750">
              <a:buClr>
                <a:schemeClr val="bg1"/>
              </a:buClr>
              <a:buSzPct val="100000"/>
              <a:buFont typeface="Arial" panose="020B0604020202020204" pitchFamily="34" charset="0"/>
              <a:buChar char="•"/>
            </a:pPr>
            <a:endParaRPr lang="en-US" b="1" dirty="0" smtClean="0">
              <a:solidFill>
                <a:schemeClr val="tx2">
                  <a:lumMod val="75000"/>
                </a:schemeClr>
              </a:solidFill>
            </a:endParaRPr>
          </a:p>
          <a:p>
            <a:pPr>
              <a:buClr>
                <a:srgbClr val="C00000"/>
              </a:buClr>
              <a:buSzPct val="100000"/>
            </a:pPr>
            <a:r>
              <a:rPr lang="en-US" b="1" dirty="0" smtClean="0">
                <a:solidFill>
                  <a:schemeClr val="tx2">
                    <a:lumMod val="75000"/>
                  </a:schemeClr>
                </a:solidFill>
              </a:rPr>
              <a:t>  1.Project Preview.</a:t>
            </a:r>
          </a:p>
          <a:p>
            <a:pPr>
              <a:buClr>
                <a:srgbClr val="C00000"/>
              </a:buClr>
              <a:buSzPct val="100000"/>
            </a:pPr>
            <a:endParaRPr lang="en-US" b="1" dirty="0">
              <a:solidFill>
                <a:schemeClr val="tx2">
                  <a:lumMod val="75000"/>
                </a:schemeClr>
              </a:solidFill>
            </a:endParaRPr>
          </a:p>
          <a:p>
            <a:pPr>
              <a:buClr>
                <a:srgbClr val="C00000"/>
              </a:buClr>
              <a:buSzPct val="100000"/>
            </a:pPr>
            <a:r>
              <a:rPr lang="en-US" b="1" dirty="0" smtClean="0">
                <a:solidFill>
                  <a:schemeClr val="tx2">
                    <a:lumMod val="75000"/>
                  </a:schemeClr>
                </a:solidFill>
              </a:rPr>
              <a:t>  2.Simple </a:t>
            </a:r>
            <a:r>
              <a:rPr lang="en-US" b="1" dirty="0">
                <a:solidFill>
                  <a:schemeClr val="tx2">
                    <a:lumMod val="75000"/>
                  </a:schemeClr>
                </a:solidFill>
              </a:rPr>
              <a:t>and more accurate </a:t>
            </a:r>
          </a:p>
          <a:p>
            <a:pPr>
              <a:buClr>
                <a:srgbClr val="C00000"/>
              </a:buClr>
              <a:buSzPct val="100000"/>
            </a:pPr>
            <a:r>
              <a:rPr lang="en-US" b="1" dirty="0">
                <a:solidFill>
                  <a:schemeClr val="tx2">
                    <a:lumMod val="75000"/>
                  </a:schemeClr>
                </a:solidFill>
              </a:rPr>
              <a:t>        quantity </a:t>
            </a:r>
            <a:r>
              <a:rPr lang="en-US" b="1" dirty="0" smtClean="0">
                <a:solidFill>
                  <a:schemeClr val="tx2">
                    <a:lumMod val="75000"/>
                  </a:schemeClr>
                </a:solidFill>
              </a:rPr>
              <a:t>estimation.</a:t>
            </a:r>
          </a:p>
          <a:p>
            <a:pPr>
              <a:buClr>
                <a:srgbClr val="C00000"/>
              </a:buClr>
              <a:buSzPct val="100000"/>
            </a:pPr>
            <a:endParaRPr lang="en-US" b="1" dirty="0" smtClean="0">
              <a:solidFill>
                <a:schemeClr val="tx2">
                  <a:lumMod val="75000"/>
                </a:schemeClr>
              </a:solidFill>
            </a:endParaRPr>
          </a:p>
          <a:p>
            <a:pPr>
              <a:buClr>
                <a:srgbClr val="C00000"/>
              </a:buClr>
              <a:buSzPct val="100000"/>
            </a:pPr>
            <a:r>
              <a:rPr lang="en-US" b="1" dirty="0">
                <a:solidFill>
                  <a:schemeClr val="tx2">
                    <a:lumMod val="75000"/>
                  </a:schemeClr>
                </a:solidFill>
              </a:rPr>
              <a:t> </a:t>
            </a:r>
            <a:r>
              <a:rPr lang="en-US" b="1" dirty="0" smtClean="0">
                <a:solidFill>
                  <a:schemeClr val="tx2">
                    <a:lumMod val="75000"/>
                  </a:schemeClr>
                </a:solidFill>
              </a:rPr>
              <a:t> 3.Quick </a:t>
            </a:r>
            <a:r>
              <a:rPr lang="en-US" b="1" dirty="0">
                <a:solidFill>
                  <a:schemeClr val="tx2">
                    <a:lumMod val="75000"/>
                  </a:schemeClr>
                </a:solidFill>
              </a:rPr>
              <a:t>design </a:t>
            </a:r>
            <a:r>
              <a:rPr lang="en-US" b="1" dirty="0" smtClean="0">
                <a:solidFill>
                  <a:schemeClr val="tx2">
                    <a:lumMod val="75000"/>
                  </a:schemeClr>
                </a:solidFill>
              </a:rPr>
              <a:t>changes</a:t>
            </a:r>
          </a:p>
          <a:p>
            <a:pPr>
              <a:buClr>
                <a:srgbClr val="C00000"/>
              </a:buClr>
              <a:buSzPct val="100000"/>
            </a:pPr>
            <a:endParaRPr lang="en-US" b="1" dirty="0" smtClean="0">
              <a:solidFill>
                <a:schemeClr val="tx2">
                  <a:lumMod val="75000"/>
                </a:schemeClr>
              </a:solidFill>
            </a:endParaRPr>
          </a:p>
          <a:p>
            <a:pPr>
              <a:buClr>
                <a:srgbClr val="C00000"/>
              </a:buClr>
              <a:buSzPct val="100000"/>
            </a:pPr>
            <a:r>
              <a:rPr lang="en-US" b="1" dirty="0" smtClean="0">
                <a:solidFill>
                  <a:schemeClr val="tx2">
                    <a:lumMod val="75000"/>
                  </a:schemeClr>
                </a:solidFill>
              </a:rPr>
              <a:t>  4.Rendering </a:t>
            </a:r>
            <a:r>
              <a:rPr lang="en-US" b="1" dirty="0">
                <a:solidFill>
                  <a:schemeClr val="tx2">
                    <a:lumMod val="75000"/>
                  </a:schemeClr>
                </a:solidFill>
              </a:rPr>
              <a:t>Presentation.</a:t>
            </a:r>
          </a:p>
        </p:txBody>
      </p:sp>
    </p:spTree>
    <p:extLst>
      <p:ext uri="{BB962C8B-B14F-4D97-AF65-F5344CB8AC3E}">
        <p14:creationId xmlns:p14="http://schemas.microsoft.com/office/powerpoint/2010/main" val="26353056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3688" y="339502"/>
            <a:ext cx="6840760" cy="484748"/>
          </a:xfrm>
          <a:prstGeom prst="rect">
            <a:avLst/>
          </a:prstGeom>
        </p:spPr>
        <p:txBody>
          <a:bodyPr wrap="square">
            <a:spAutoFit/>
          </a:bodyPr>
          <a:lstStyle/>
          <a:p>
            <a:r>
              <a:rPr lang="en-US" sz="2550" dirty="0">
                <a:solidFill>
                  <a:srgbClr val="002060"/>
                </a:solidFill>
              </a:rPr>
              <a:t>How </a:t>
            </a:r>
            <a:r>
              <a:rPr lang="en-US" sz="2550" dirty="0" smtClean="0">
                <a:solidFill>
                  <a:srgbClr val="002060"/>
                </a:solidFill>
              </a:rPr>
              <a:t>We </a:t>
            </a:r>
            <a:r>
              <a:rPr lang="en-US" sz="2550" dirty="0">
                <a:solidFill>
                  <a:srgbClr val="002060"/>
                </a:solidFill>
              </a:rPr>
              <a:t>U</a:t>
            </a:r>
            <a:r>
              <a:rPr lang="en-US" sz="2550" dirty="0" smtClean="0">
                <a:solidFill>
                  <a:srgbClr val="002060"/>
                </a:solidFill>
              </a:rPr>
              <a:t>sed </a:t>
            </a:r>
            <a:r>
              <a:rPr lang="en-US" sz="2550" dirty="0">
                <a:solidFill>
                  <a:srgbClr val="002060"/>
                </a:solidFill>
              </a:rPr>
              <a:t>Revit </a:t>
            </a:r>
            <a:r>
              <a:rPr lang="en-US" sz="2550" dirty="0" smtClean="0">
                <a:solidFill>
                  <a:srgbClr val="002060"/>
                </a:solidFill>
              </a:rPr>
              <a:t>Software In </a:t>
            </a:r>
            <a:r>
              <a:rPr lang="en-US" sz="2550" dirty="0">
                <a:solidFill>
                  <a:srgbClr val="002060"/>
                </a:solidFill>
              </a:rPr>
              <a:t>O</a:t>
            </a:r>
            <a:r>
              <a:rPr lang="en-US" sz="2550" dirty="0" smtClean="0">
                <a:solidFill>
                  <a:srgbClr val="002060"/>
                </a:solidFill>
              </a:rPr>
              <a:t>ur Project </a:t>
            </a:r>
            <a:r>
              <a:rPr lang="en-US" sz="2550" dirty="0" smtClean="0">
                <a:solidFill>
                  <a:srgbClr val="002060"/>
                </a:solidFill>
                <a:latin typeface="Arial" pitchFamily="34" charset="0"/>
                <a:cs typeface="Arial" pitchFamily="34" charset="0"/>
              </a:rPr>
              <a:t>?</a:t>
            </a:r>
            <a:r>
              <a:rPr lang="en-US" sz="2550" dirty="0" smtClean="0">
                <a:solidFill>
                  <a:srgbClr val="002060"/>
                </a:solidFill>
              </a:rPr>
              <a:t> </a:t>
            </a:r>
            <a:endParaRPr lang="en-GB" sz="2550" dirty="0"/>
          </a:p>
        </p:txBody>
      </p:sp>
      <p:sp>
        <p:nvSpPr>
          <p:cNvPr id="4" name="TextBox 3"/>
          <p:cNvSpPr txBox="1"/>
          <p:nvPr/>
        </p:nvSpPr>
        <p:spPr>
          <a:xfrm>
            <a:off x="1907704" y="1347614"/>
            <a:ext cx="6336704" cy="2970044"/>
          </a:xfrm>
          <a:prstGeom prst="rect">
            <a:avLst/>
          </a:prstGeom>
          <a:noFill/>
        </p:spPr>
        <p:txBody>
          <a:bodyPr wrap="square" rtlCol="0">
            <a:spAutoFit/>
          </a:bodyPr>
          <a:lstStyle/>
          <a:p>
            <a:pPr marL="274320" indent="-274320" algn="just">
              <a:lnSpc>
                <a:spcPct val="150000"/>
              </a:lnSpc>
              <a:spcBef>
                <a:spcPts val="600"/>
              </a:spcBef>
              <a:buFont typeface="Wingdings 3"/>
              <a:buChar char=""/>
            </a:pPr>
            <a:r>
              <a:rPr lang="en-US" dirty="0" smtClean="0">
                <a:solidFill>
                  <a:schemeClr val="tx2">
                    <a:lumMod val="75000"/>
                  </a:schemeClr>
                </a:solidFill>
              </a:rPr>
              <a:t>Customize 2D AutoCAD Plans.</a:t>
            </a:r>
          </a:p>
          <a:p>
            <a:pPr marL="274320" indent="-274320" algn="just">
              <a:lnSpc>
                <a:spcPct val="150000"/>
              </a:lnSpc>
              <a:spcBef>
                <a:spcPts val="600"/>
              </a:spcBef>
              <a:buFont typeface="Wingdings 3"/>
              <a:buChar char=""/>
            </a:pPr>
            <a:r>
              <a:rPr lang="en-US" dirty="0" smtClean="0">
                <a:solidFill>
                  <a:schemeClr val="tx2">
                    <a:lumMod val="75000"/>
                  </a:schemeClr>
                </a:solidFill>
              </a:rPr>
              <a:t>Draw Levels.</a:t>
            </a:r>
          </a:p>
          <a:p>
            <a:pPr marL="274320" indent="-274320" algn="just">
              <a:lnSpc>
                <a:spcPct val="150000"/>
              </a:lnSpc>
              <a:spcBef>
                <a:spcPts val="600"/>
              </a:spcBef>
              <a:buFont typeface="Wingdings 3"/>
              <a:buChar char=""/>
            </a:pPr>
            <a:r>
              <a:rPr lang="en-US" dirty="0" smtClean="0">
                <a:solidFill>
                  <a:schemeClr val="tx2">
                    <a:lumMod val="75000"/>
                  </a:schemeClr>
                </a:solidFill>
              </a:rPr>
              <a:t>Insert 2D AutoCAD on levels.</a:t>
            </a:r>
          </a:p>
          <a:p>
            <a:pPr marL="274320" indent="-274320" algn="just">
              <a:lnSpc>
                <a:spcPct val="150000"/>
              </a:lnSpc>
              <a:spcBef>
                <a:spcPts val="600"/>
              </a:spcBef>
              <a:buFont typeface="Wingdings 3"/>
              <a:buChar char=""/>
            </a:pPr>
            <a:r>
              <a:rPr lang="en-US" dirty="0">
                <a:solidFill>
                  <a:schemeClr val="tx2">
                    <a:lumMod val="75000"/>
                  </a:schemeClr>
                </a:solidFill>
              </a:rPr>
              <a:t>D</a:t>
            </a:r>
            <a:r>
              <a:rPr lang="en-US" dirty="0" smtClean="0">
                <a:solidFill>
                  <a:schemeClr val="tx2">
                    <a:lumMod val="75000"/>
                  </a:schemeClr>
                </a:solidFill>
              </a:rPr>
              <a:t>raw </a:t>
            </a:r>
            <a:r>
              <a:rPr lang="en-US" dirty="0">
                <a:solidFill>
                  <a:schemeClr val="tx2">
                    <a:lumMod val="75000"/>
                  </a:schemeClr>
                </a:solidFill>
              </a:rPr>
              <a:t>3D </a:t>
            </a:r>
            <a:r>
              <a:rPr lang="en-US" dirty="0" smtClean="0">
                <a:solidFill>
                  <a:schemeClr val="tx2">
                    <a:lumMod val="75000"/>
                  </a:schemeClr>
                </a:solidFill>
              </a:rPr>
              <a:t>Model </a:t>
            </a:r>
            <a:r>
              <a:rPr lang="en-US" dirty="0">
                <a:solidFill>
                  <a:schemeClr val="tx2">
                    <a:lumMod val="75000"/>
                  </a:schemeClr>
                </a:solidFill>
              </a:rPr>
              <a:t>for the </a:t>
            </a:r>
            <a:r>
              <a:rPr lang="en-US" dirty="0" smtClean="0">
                <a:solidFill>
                  <a:schemeClr val="tx2">
                    <a:lumMod val="75000"/>
                  </a:schemeClr>
                </a:solidFill>
              </a:rPr>
              <a:t>Entire Project</a:t>
            </a:r>
            <a:r>
              <a:rPr lang="en-US" dirty="0">
                <a:solidFill>
                  <a:schemeClr val="tx2">
                    <a:lumMod val="75000"/>
                  </a:schemeClr>
                </a:solidFill>
              </a:rPr>
              <a:t>.</a:t>
            </a:r>
          </a:p>
          <a:p>
            <a:pPr marL="274320" indent="-274320" algn="just">
              <a:lnSpc>
                <a:spcPct val="150000"/>
              </a:lnSpc>
              <a:spcBef>
                <a:spcPts val="600"/>
              </a:spcBef>
              <a:buFont typeface="Wingdings 3"/>
              <a:buChar char=""/>
            </a:pPr>
            <a:r>
              <a:rPr lang="en-US" dirty="0">
                <a:solidFill>
                  <a:schemeClr val="tx2">
                    <a:lumMod val="75000"/>
                  </a:schemeClr>
                </a:solidFill>
              </a:rPr>
              <a:t>D</a:t>
            </a:r>
            <a:r>
              <a:rPr lang="en-US" dirty="0" smtClean="0">
                <a:solidFill>
                  <a:schemeClr val="tx2">
                    <a:lumMod val="75000"/>
                  </a:schemeClr>
                </a:solidFill>
              </a:rPr>
              <a:t>raw Sections </a:t>
            </a:r>
            <a:r>
              <a:rPr lang="en-US" dirty="0">
                <a:solidFill>
                  <a:schemeClr val="tx2">
                    <a:lumMod val="75000"/>
                  </a:schemeClr>
                </a:solidFill>
              </a:rPr>
              <a:t>and </a:t>
            </a:r>
            <a:r>
              <a:rPr lang="en-US" dirty="0" smtClean="0">
                <a:solidFill>
                  <a:schemeClr val="tx2">
                    <a:lumMod val="75000"/>
                  </a:schemeClr>
                </a:solidFill>
              </a:rPr>
              <a:t>Facades</a:t>
            </a:r>
            <a:r>
              <a:rPr lang="en-US" dirty="0">
                <a:solidFill>
                  <a:schemeClr val="tx2">
                    <a:lumMod val="75000"/>
                  </a:schemeClr>
                </a:solidFill>
              </a:rPr>
              <a:t>.</a:t>
            </a:r>
          </a:p>
          <a:p>
            <a:pPr marL="274320" indent="-274320" algn="just">
              <a:lnSpc>
                <a:spcPct val="150000"/>
              </a:lnSpc>
              <a:spcBef>
                <a:spcPts val="600"/>
              </a:spcBef>
              <a:buFont typeface="Wingdings 3"/>
              <a:buChar char=""/>
            </a:pPr>
            <a:r>
              <a:rPr lang="en-US" dirty="0" smtClean="0">
                <a:solidFill>
                  <a:schemeClr val="tx2">
                    <a:lumMod val="75000"/>
                  </a:schemeClr>
                </a:solidFill>
              </a:rPr>
              <a:t>Extract Architectural &amp; Structural Quantities</a:t>
            </a:r>
            <a:r>
              <a:rPr lang="en-US" dirty="0">
                <a:solidFill>
                  <a:schemeClr val="tx2">
                    <a:lumMod val="75000"/>
                  </a:schemeClr>
                </a:solidFill>
              </a:rPr>
              <a:t>.</a:t>
            </a:r>
          </a:p>
        </p:txBody>
      </p:sp>
    </p:spTree>
    <p:extLst>
      <p:ext uri="{BB962C8B-B14F-4D97-AF65-F5344CB8AC3E}">
        <p14:creationId xmlns:p14="http://schemas.microsoft.com/office/powerpoint/2010/main" val="773759081"/>
      </p:ext>
    </p:extLst>
  </p:cSld>
  <p:clrMapOvr>
    <a:masterClrMapping/>
  </p:clrMapOvr>
  <p:timing>
    <p:tnLst>
      <p:par>
        <p:cTn id="1" dur="indefinite" restart="never" nodeType="tmRoot"/>
      </p:par>
    </p:tnLst>
  </p:timing>
</p:sld>
</file>

<file path=ppt/theme/theme1.xml><?xml version="1.0" encoding="utf-8"?>
<a:theme xmlns:a="http://schemas.openxmlformats.org/drawingml/2006/main" name="Cover and End Slide Master">
  <a:themeElements>
    <a:clrScheme name="ALLPPT-COLOR-A19">
      <a:dk1>
        <a:sysClr val="windowText" lastClr="000000"/>
      </a:dk1>
      <a:lt1>
        <a:sysClr val="window" lastClr="FFFFFF"/>
      </a:lt1>
      <a:dk2>
        <a:srgbClr val="1F497D"/>
      </a:dk2>
      <a:lt2>
        <a:srgbClr val="EEECE1"/>
      </a:lt2>
      <a:accent1>
        <a:srgbClr val="32AEB8"/>
      </a:accent1>
      <a:accent2>
        <a:srgbClr val="F2A40D"/>
      </a:accent2>
      <a:accent3>
        <a:srgbClr val="32AEB8"/>
      </a:accent3>
      <a:accent4>
        <a:srgbClr val="F2A40D"/>
      </a:accent4>
      <a:accent5>
        <a:srgbClr val="32AEB8"/>
      </a:accent5>
      <a:accent6>
        <a:srgbClr val="F2A40D"/>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s Slide Master">
  <a:themeElements>
    <a:clrScheme name="ALLPPT-COLOR-A19">
      <a:dk1>
        <a:sysClr val="windowText" lastClr="000000"/>
      </a:dk1>
      <a:lt1>
        <a:sysClr val="window" lastClr="FFFFFF"/>
      </a:lt1>
      <a:dk2>
        <a:srgbClr val="1F497D"/>
      </a:dk2>
      <a:lt2>
        <a:srgbClr val="EEECE1"/>
      </a:lt2>
      <a:accent1>
        <a:srgbClr val="32AEB8"/>
      </a:accent1>
      <a:accent2>
        <a:srgbClr val="F2A40D"/>
      </a:accent2>
      <a:accent3>
        <a:srgbClr val="32AEB8"/>
      </a:accent3>
      <a:accent4>
        <a:srgbClr val="F2A40D"/>
      </a:accent4>
      <a:accent5>
        <a:srgbClr val="32AEB8"/>
      </a:accent5>
      <a:accent6>
        <a:srgbClr val="F2A40D"/>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2AEB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Section Break Slide Master">
  <a:themeElements>
    <a:clrScheme name="ALLPPT-COLOR-A19">
      <a:dk1>
        <a:sysClr val="windowText" lastClr="000000"/>
      </a:dk1>
      <a:lt1>
        <a:sysClr val="window" lastClr="FFFFFF"/>
      </a:lt1>
      <a:dk2>
        <a:srgbClr val="1F497D"/>
      </a:dk2>
      <a:lt2>
        <a:srgbClr val="EEECE1"/>
      </a:lt2>
      <a:accent1>
        <a:srgbClr val="32AEB8"/>
      </a:accent1>
      <a:accent2>
        <a:srgbClr val="F2A40D"/>
      </a:accent2>
      <a:accent3>
        <a:srgbClr val="32AEB8"/>
      </a:accent3>
      <a:accent4>
        <a:srgbClr val="F2A40D"/>
      </a:accent4>
      <a:accent5>
        <a:srgbClr val="32AEB8"/>
      </a:accent5>
      <a:accent6>
        <a:srgbClr val="F2A40D"/>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7347</TotalTime>
  <Words>1253</Words>
  <Application>Microsoft Office PowerPoint</Application>
  <PresentationFormat>On-screen Show (16:9)</PresentationFormat>
  <Paragraphs>357</Paragraphs>
  <Slides>44</Slides>
  <Notes>1</Notes>
  <HiddenSlides>0</HiddenSlides>
  <MMClips>1</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44</vt:i4>
      </vt:variant>
    </vt:vector>
  </HeadingPairs>
  <TitlesOfParts>
    <vt:vector size="58" baseType="lpstr">
      <vt:lpstr>Arial Unicode MS</vt:lpstr>
      <vt:lpstr>맑은 고딕</vt:lpstr>
      <vt:lpstr>Arial</vt:lpstr>
      <vt:lpstr>Calibri</vt:lpstr>
      <vt:lpstr>Cambria Math</vt:lpstr>
      <vt:lpstr>Lato Light</vt:lpstr>
      <vt:lpstr>League Spartan</vt:lpstr>
      <vt:lpstr>Poppins</vt:lpstr>
      <vt:lpstr>Times New Roman</vt:lpstr>
      <vt:lpstr>Wingdings</vt:lpstr>
      <vt:lpstr>Wingdings 3</vt:lpstr>
      <vt:lpstr>Cover and End Slide Master</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googleslidesppt.com;allppt.com</dc:creator>
  <cp:lastModifiedBy>Google Tech</cp:lastModifiedBy>
  <cp:revision>220</cp:revision>
  <dcterms:created xsi:type="dcterms:W3CDTF">2016-12-05T23:26:54Z</dcterms:created>
  <dcterms:modified xsi:type="dcterms:W3CDTF">2022-01-02T20:59:18Z</dcterms:modified>
</cp:coreProperties>
</file>