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3" r:id="rId4"/>
    <p:sldId id="262" r:id="rId5"/>
    <p:sldId id="258" r:id="rId6"/>
    <p:sldId id="265" r:id="rId7"/>
    <p:sldId id="259" r:id="rId8"/>
    <p:sldId id="260" r:id="rId9"/>
    <p:sldId id="261" r:id="rId10"/>
    <p:sldId id="266" r:id="rId11"/>
    <p:sldId id="267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969" autoAdjust="0"/>
  </p:normalViewPr>
  <p:slideViewPr>
    <p:cSldViewPr snapToGrid="0">
      <p:cViewPr varScale="1">
        <p:scale>
          <a:sx n="45" d="100"/>
          <a:sy n="45" d="100"/>
        </p:scale>
        <p:origin x="804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36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9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2487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731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4934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30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45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41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02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5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26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02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1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82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8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BF6D5-4C2D-474A-87B6-0D89F541D953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B520B1E-9D79-46E3-83CD-B8CFAB3EE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34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13CCC-32C1-49E5-B048-6372624E24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FF6925-E41D-47AF-B2B5-5AED0273DE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60DE81-9A09-43A4-9EE3-EC12E970FE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2198FB-6B7E-4F0E-B332-DCB12C843ACF}"/>
              </a:ext>
            </a:extLst>
          </p:cNvPr>
          <p:cNvSpPr txBox="1"/>
          <p:nvPr/>
        </p:nvSpPr>
        <p:spPr>
          <a:xfrm>
            <a:off x="-119921" y="0"/>
            <a:ext cx="12311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Tomato Harvesting Robot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F33A6D-D4DC-4613-994A-EEC053010295}"/>
              </a:ext>
            </a:extLst>
          </p:cNvPr>
          <p:cNvSpPr txBox="1"/>
          <p:nvPr/>
        </p:nvSpPr>
        <p:spPr>
          <a:xfrm>
            <a:off x="6096000" y="4795666"/>
            <a:ext cx="63758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Supervisor:</a:t>
            </a:r>
          </a:p>
          <a:p>
            <a:pPr algn="ctr"/>
            <a:r>
              <a:rPr lang="en-US" sz="4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Dr.Luai</a:t>
            </a: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4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Malhis</a:t>
            </a:r>
            <a:endParaRPr lang="en-US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Dr. </a:t>
            </a:r>
            <a:r>
              <a:rPr lang="en-US" sz="4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Asharaf</a:t>
            </a: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4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Armasouh</a:t>
            </a:r>
            <a:endParaRPr lang="en-US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D0D627-6208-43CA-9DA8-74F5176D92B0}"/>
              </a:ext>
            </a:extLst>
          </p:cNvPr>
          <p:cNvSpPr txBox="1"/>
          <p:nvPr/>
        </p:nvSpPr>
        <p:spPr>
          <a:xfrm>
            <a:off x="-1" y="4739283"/>
            <a:ext cx="461697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Prepared By : </a:t>
            </a:r>
          </a:p>
          <a:p>
            <a:pPr algn="ctr"/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Rawan </a:t>
            </a:r>
            <a:r>
              <a:rPr lang="en-US" sz="4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Dwikat</a:t>
            </a:r>
            <a:endParaRPr lang="en-US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Salam Bani Odeh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977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WhatsApp Video 2019-12-22 at 12.17.08 PM">
            <a:hlinkClick r:id="" action="ppaction://media"/>
            <a:extLst>
              <a:ext uri="{FF2B5EF4-FFF2-40B4-BE49-F238E27FC236}">
                <a16:creationId xmlns:a16="http://schemas.microsoft.com/office/drawing/2014/main" id="{1F23FA7B-DFD1-422B-85AA-5C008344D5E4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84650" y="0"/>
            <a:ext cx="4699591" cy="6858000"/>
          </a:xfrm>
        </p:spPr>
      </p:pic>
    </p:spTree>
    <p:extLst>
      <p:ext uri="{BB962C8B-B14F-4D97-AF65-F5344CB8AC3E}">
        <p14:creationId xmlns:p14="http://schemas.microsoft.com/office/powerpoint/2010/main" val="383892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hatsApp Video 2019-12-12 at 7.32.00 PM">
            <a:hlinkClick r:id="" action="ppaction://media"/>
            <a:extLst>
              <a:ext uri="{FF2B5EF4-FFF2-40B4-BE49-F238E27FC236}">
                <a16:creationId xmlns:a16="http://schemas.microsoft.com/office/drawing/2014/main" id="{30A1C9F9-A011-4184-B42A-5F502F224C8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27419" y="1"/>
            <a:ext cx="4378036" cy="6858576"/>
          </a:xfrm>
        </p:spPr>
      </p:pic>
    </p:spTree>
    <p:extLst>
      <p:ext uri="{BB962C8B-B14F-4D97-AF65-F5344CB8AC3E}">
        <p14:creationId xmlns:p14="http://schemas.microsoft.com/office/powerpoint/2010/main" val="401788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Conclusion and Recommendation.</a:t>
            </a:r>
            <a:br>
              <a:rPr lang="en-US" b="1" u="sng" dirty="0"/>
            </a:br>
            <a:endParaRPr lang="ar-SA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completed our goal </a:t>
            </a:r>
            <a:r>
              <a:rPr lang="en-US" b="1" u="sng" dirty="0"/>
              <a:t>picks and collects tomatoes</a:t>
            </a:r>
            <a:r>
              <a:rPr lang="en-US" dirty="0"/>
              <a:t>, and this robot can be used by anyone who only needs to put it in a place with tomatoes and then operate it</a:t>
            </a:r>
            <a:r>
              <a:rPr lang="ar-SA" dirty="0"/>
              <a:t>.</a:t>
            </a:r>
            <a:endParaRPr lang="en-US" dirty="0"/>
          </a:p>
          <a:p>
            <a:endParaRPr lang="ar-SA" dirty="0"/>
          </a:p>
        </p:txBody>
      </p:sp>
      <p:pic>
        <p:nvPicPr>
          <p:cNvPr id="5" name="Picture 2" descr="نتيجة بحث الصور عن ‪conclusion‬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45969" y="-166487"/>
            <a:ext cx="2241114" cy="2241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5293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215C01-A193-4336-A444-CBDD404A8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0"/>
            <a:ext cx="9675813" cy="68580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8000" u="sng" dirty="0"/>
              <a:t>Outline</a:t>
            </a:r>
          </a:p>
          <a:p>
            <a:endParaRPr lang="en-US" sz="5400" u="sn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B9A1F6-12C3-46E8-B16D-0EB6AE258ED0}"/>
              </a:ext>
            </a:extLst>
          </p:cNvPr>
          <p:cNvSpPr txBox="1"/>
          <p:nvPr/>
        </p:nvSpPr>
        <p:spPr>
          <a:xfrm>
            <a:off x="1828800" y="1319133"/>
            <a:ext cx="985389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3200" dirty="0"/>
              <a:t>Introduction.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3200" dirty="0"/>
              <a:t>Motivation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3200" dirty="0"/>
              <a:t>Tools and languages.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3200" dirty="0"/>
              <a:t>Methods 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3200" dirty="0"/>
              <a:t>Demo.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3200" dirty="0"/>
              <a:t>Conclusion and Recommendation.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3200" dirty="0"/>
              <a:t>Constraints.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76626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What is Tomato Harvesting Robot?!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Put picture here </a:t>
            </a:r>
            <a:endParaRPr lang="ar-SA" dirty="0"/>
          </a:p>
        </p:txBody>
      </p:sp>
      <p:pic>
        <p:nvPicPr>
          <p:cNvPr id="4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675" y="1770184"/>
            <a:ext cx="7866185" cy="4443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697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What motivated us?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Tomatoes farmers need to save time and efforts and have the best results </a:t>
            </a:r>
            <a:endParaRPr lang="ar-SA" dirty="0"/>
          </a:p>
        </p:txBody>
      </p:sp>
      <p:pic>
        <p:nvPicPr>
          <p:cNvPr id="1026" name="Picture 2" descr="Image result for tomatoes farmer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933" y="2655824"/>
            <a:ext cx="6602832" cy="371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852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F2ACE91-7922-43B7-84F2-3F51D11CD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0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n-US" sz="7200" b="1" u="sng" dirty="0"/>
              <a:t>Tools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D30ACFB-100E-4102-91F0-BEDFB28B8136}"/>
              </a:ext>
            </a:extLst>
          </p:cNvPr>
          <p:cNvSpPr/>
          <p:nvPr/>
        </p:nvSpPr>
        <p:spPr>
          <a:xfrm>
            <a:off x="1004341" y="1379095"/>
            <a:ext cx="4367135" cy="52315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17C3D-73DB-4419-8774-20CA0E0912FB}"/>
              </a:ext>
            </a:extLst>
          </p:cNvPr>
          <p:cNvSpPr txBox="1"/>
          <p:nvPr/>
        </p:nvSpPr>
        <p:spPr>
          <a:xfrm>
            <a:off x="723902" y="1401961"/>
            <a:ext cx="436713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0" lvl="3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</a:rPr>
              <a:t>Dc motor.</a:t>
            </a:r>
          </a:p>
          <a:p>
            <a:pPr marL="1828800" lvl="3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</a:rPr>
              <a:t>Dual H-Bridge</a:t>
            </a:r>
          </a:p>
          <a:p>
            <a:pPr marL="1828800" lvl="3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</a:rPr>
              <a:t>Motor Controller</a:t>
            </a:r>
          </a:p>
          <a:p>
            <a:pPr marL="1828800" lvl="3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</a:rPr>
              <a:t>servo motor</a:t>
            </a:r>
          </a:p>
          <a:p>
            <a:pPr marL="1828800" lvl="3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</a:rPr>
              <a:t>Arduino mega</a:t>
            </a:r>
          </a:p>
          <a:p>
            <a:pPr marL="1828800" lvl="3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</a:rPr>
              <a:t>Raspberry Pi</a:t>
            </a:r>
          </a:p>
          <a:p>
            <a:pPr marL="1828800" lvl="3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</a:rPr>
              <a:t>Camera </a:t>
            </a:r>
          </a:p>
          <a:p>
            <a:pPr marL="1828800" lvl="3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</a:rPr>
              <a:t>Robot Arm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AEBA415-2C99-4633-87AB-F039864F7B67}"/>
              </a:ext>
            </a:extLst>
          </p:cNvPr>
          <p:cNvSpPr/>
          <p:nvPr/>
        </p:nvSpPr>
        <p:spPr>
          <a:xfrm>
            <a:off x="7105338" y="1401961"/>
            <a:ext cx="4706911" cy="52087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FFE3A2-C8F2-46E9-B29A-D309088AB329}"/>
              </a:ext>
            </a:extLst>
          </p:cNvPr>
          <p:cNvSpPr txBox="1"/>
          <p:nvPr/>
        </p:nvSpPr>
        <p:spPr>
          <a:xfrm>
            <a:off x="7105339" y="1693889"/>
            <a:ext cx="460198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ProgrammingLanguae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</a:p>
          <a:p>
            <a:endParaRPr lang="en-US" sz="3200" b="1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chemeClr val="bg1"/>
                </a:solidFill>
              </a:rPr>
              <a:t>C++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3200" b="1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chemeClr val="bg1"/>
                </a:solidFill>
              </a:rPr>
              <a:t> python. 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5482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Software Algorithm </a:t>
            </a:r>
            <a:endParaRPr lang="ar-SA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57218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C175378-070C-4D97-91A4-C204A1BA0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05" y="250504"/>
            <a:ext cx="6176776" cy="1485900"/>
          </a:xfrm>
        </p:spPr>
        <p:txBody>
          <a:bodyPr>
            <a:noAutofit/>
          </a:bodyPr>
          <a:lstStyle/>
          <a:p>
            <a:r>
              <a:rPr lang="en-US" sz="6600" b="1" u="sng" cap="small" dirty="0"/>
              <a:t>Future Work </a:t>
            </a:r>
            <a:br>
              <a:rPr lang="en-US" sz="6600" b="1" u="sng" dirty="0"/>
            </a:br>
            <a:br>
              <a:rPr lang="en-US" sz="6600" b="1" u="sng" dirty="0"/>
            </a:br>
            <a:endParaRPr lang="en-US" sz="6600" b="1" u="sng" dirty="0"/>
          </a:p>
        </p:txBody>
      </p:sp>
      <p:sp>
        <p:nvSpPr>
          <p:cNvPr id="5" name="Teardrop 4">
            <a:extLst>
              <a:ext uri="{FF2B5EF4-FFF2-40B4-BE49-F238E27FC236}">
                <a16:creationId xmlns:a16="http://schemas.microsoft.com/office/drawing/2014/main" id="{064BBCD7-6C22-4AA1-A9E8-B05C49EE25A7}"/>
              </a:ext>
            </a:extLst>
          </p:cNvPr>
          <p:cNvSpPr/>
          <p:nvPr/>
        </p:nvSpPr>
        <p:spPr>
          <a:xfrm rot="18662336">
            <a:off x="4103922" y="3913298"/>
            <a:ext cx="3209139" cy="269616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ardrop 5">
            <a:extLst>
              <a:ext uri="{FF2B5EF4-FFF2-40B4-BE49-F238E27FC236}">
                <a16:creationId xmlns:a16="http://schemas.microsoft.com/office/drawing/2014/main" id="{975AD643-8972-48DF-A3F0-B6A7AA83D444}"/>
              </a:ext>
            </a:extLst>
          </p:cNvPr>
          <p:cNvSpPr/>
          <p:nvPr/>
        </p:nvSpPr>
        <p:spPr>
          <a:xfrm rot="2792860">
            <a:off x="2003690" y="1390281"/>
            <a:ext cx="2862924" cy="3449691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ardrop 6">
            <a:extLst>
              <a:ext uri="{FF2B5EF4-FFF2-40B4-BE49-F238E27FC236}">
                <a16:creationId xmlns:a16="http://schemas.microsoft.com/office/drawing/2014/main" id="{898D0FFF-0955-4B05-8967-451DD3E4A558}"/>
              </a:ext>
            </a:extLst>
          </p:cNvPr>
          <p:cNvSpPr/>
          <p:nvPr/>
        </p:nvSpPr>
        <p:spPr>
          <a:xfrm rot="12470523">
            <a:off x="6144038" y="1633591"/>
            <a:ext cx="3843725" cy="2532167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1A7928-C939-493F-A43B-76191582D6F5}"/>
              </a:ext>
            </a:extLst>
          </p:cNvPr>
          <p:cNvSpPr txBox="1"/>
          <p:nvPr/>
        </p:nvSpPr>
        <p:spPr>
          <a:xfrm>
            <a:off x="2133601" y="2105891"/>
            <a:ext cx="29094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Improve robot to responds to sounds commands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F945D0-7560-4AB2-978D-AB6B19AD3894}"/>
              </a:ext>
            </a:extLst>
          </p:cNvPr>
          <p:cNvSpPr txBox="1"/>
          <p:nvPr/>
        </p:nvSpPr>
        <p:spPr>
          <a:xfrm rot="1562908">
            <a:off x="6442001" y="1991733"/>
            <a:ext cx="32416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Add a sound feature when picking tomatoes.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9DDBC5-6384-4CD9-A704-DD8DD0CA0EF0}"/>
              </a:ext>
            </a:extLst>
          </p:cNvPr>
          <p:cNvSpPr txBox="1"/>
          <p:nvPr/>
        </p:nvSpPr>
        <p:spPr>
          <a:xfrm rot="474907">
            <a:off x="4823240" y="4230905"/>
            <a:ext cx="32081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Control the </a:t>
            </a:r>
          </a:p>
          <a:p>
            <a:r>
              <a:rPr lang="en-US" sz="2800" dirty="0">
                <a:solidFill>
                  <a:schemeClr val="bg1"/>
                </a:solidFill>
              </a:rPr>
              <a:t>robot by </a:t>
            </a:r>
          </a:p>
          <a:p>
            <a:r>
              <a:rPr lang="en-US" sz="2800" dirty="0">
                <a:solidFill>
                  <a:schemeClr val="bg1"/>
                </a:solidFill>
              </a:rPr>
              <a:t>Mobile app</a:t>
            </a:r>
          </a:p>
        </p:txBody>
      </p:sp>
    </p:spTree>
    <p:extLst>
      <p:ext uri="{BB962C8B-B14F-4D97-AF65-F5344CB8AC3E}">
        <p14:creationId xmlns:p14="http://schemas.microsoft.com/office/powerpoint/2010/main" val="2958130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2F62C-A33B-4EAF-B648-012A5C0AC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cap="small" dirty="0"/>
              <a:t>Constraints 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4A4BD-4F22-41A6-937B-D94EF33D3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5827" y="2910874"/>
            <a:ext cx="8915400" cy="3777622"/>
          </a:xfrm>
        </p:spPr>
        <p:txBody>
          <a:bodyPr/>
          <a:lstStyle/>
          <a:p>
            <a:pPr lvl="0"/>
            <a:r>
              <a:rPr lang="en-US" dirty="0"/>
              <a:t>Mechanical problem during combining robot part.</a:t>
            </a:r>
          </a:p>
          <a:p>
            <a:r>
              <a:rPr lang="en-US" dirty="0"/>
              <a:t>The semester was short and we have some courses with the project </a:t>
            </a:r>
          </a:p>
          <a:p>
            <a:r>
              <a:rPr lang="en-US" dirty="0"/>
              <a:t>Use Image processing to detect the tomato.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4" descr="A picture containing metalware&#10;&#10;Description generated with high confidence">
            <a:extLst>
              <a:ext uri="{FF2B5EF4-FFF2-40B4-BE49-F238E27FC236}">
                <a16:creationId xmlns:a16="http://schemas.microsoft.com/office/drawing/2014/main" id="{8F2A7CF7-016B-4186-B341-F61FF4AC3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8892" y="111409"/>
            <a:ext cx="3677203" cy="189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172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cap="small" dirty="0"/>
              <a:t>Demo</a:t>
            </a:r>
            <a:endParaRPr lang="ar-SA" dirty="0"/>
          </a:p>
        </p:txBody>
      </p:sp>
      <p:pic>
        <p:nvPicPr>
          <p:cNvPr id="2050" name="Picture 2" descr="Image result for demo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369" y="2110716"/>
            <a:ext cx="4560765" cy="364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97532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759</TotalTime>
  <Words>185</Words>
  <Application>Microsoft Office PowerPoint</Application>
  <PresentationFormat>Widescreen</PresentationFormat>
  <Paragraphs>47</Paragraphs>
  <Slides>12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Courier New</vt:lpstr>
      <vt:lpstr>Wingdings</vt:lpstr>
      <vt:lpstr>Wingdings 3</vt:lpstr>
      <vt:lpstr>Wisp</vt:lpstr>
      <vt:lpstr>PowerPoint Presentation</vt:lpstr>
      <vt:lpstr>PowerPoint Presentation</vt:lpstr>
      <vt:lpstr>What is Tomato Harvesting Robot?!</vt:lpstr>
      <vt:lpstr>What motivated us? </vt:lpstr>
      <vt:lpstr>Tools </vt:lpstr>
      <vt:lpstr>Software Algorithm </vt:lpstr>
      <vt:lpstr>Future Work   </vt:lpstr>
      <vt:lpstr>Constraints </vt:lpstr>
      <vt:lpstr>Demo</vt:lpstr>
      <vt:lpstr>PowerPoint Presentation</vt:lpstr>
      <vt:lpstr>PowerPoint Presentation</vt:lpstr>
      <vt:lpstr>Conclusion and Recommendation.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ns0</dc:creator>
  <cp:lastModifiedBy>ns0</cp:lastModifiedBy>
  <cp:revision>29</cp:revision>
  <dcterms:created xsi:type="dcterms:W3CDTF">2019-12-20T09:09:16Z</dcterms:created>
  <dcterms:modified xsi:type="dcterms:W3CDTF">2019-12-22T11:46:41Z</dcterms:modified>
</cp:coreProperties>
</file>