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10" r:id="rId1"/>
  </p:sldMasterIdLst>
  <p:notesMasterIdLst>
    <p:notesMasterId r:id="rId26"/>
  </p:notesMasterIdLst>
  <p:sldIdLst>
    <p:sldId id="258" r:id="rId2"/>
    <p:sldId id="293" r:id="rId3"/>
    <p:sldId id="257" r:id="rId4"/>
    <p:sldId id="260" r:id="rId5"/>
    <p:sldId id="267" r:id="rId6"/>
    <p:sldId id="295" r:id="rId7"/>
    <p:sldId id="261" r:id="rId8"/>
    <p:sldId id="266" r:id="rId9"/>
    <p:sldId id="271" r:id="rId10"/>
    <p:sldId id="321" r:id="rId11"/>
    <p:sldId id="296" r:id="rId12"/>
    <p:sldId id="297" r:id="rId13"/>
    <p:sldId id="319" r:id="rId14"/>
    <p:sldId id="278" r:id="rId15"/>
    <p:sldId id="323" r:id="rId16"/>
    <p:sldId id="320" r:id="rId17"/>
    <p:sldId id="317" r:id="rId18"/>
    <p:sldId id="287" r:id="rId19"/>
    <p:sldId id="259" r:id="rId20"/>
    <p:sldId id="289" r:id="rId21"/>
    <p:sldId id="270" r:id="rId22"/>
    <p:sldId id="285" r:id="rId23"/>
    <p:sldId id="305" r:id="rId24"/>
    <p:sldId id="322" r:id="rId25"/>
  </p:sldIdLst>
  <p:sldSz cx="9144000" cy="5143500" type="screen16x9"/>
  <p:notesSz cx="6858000" cy="9144000"/>
  <p:embeddedFontLst>
    <p:embeddedFont>
      <p:font typeface="Amatic SC" panose="00000500000000000000" pitchFamily="2" charset="-79"/>
      <p:regular r:id="rId27"/>
      <p:bold r:id="rId28"/>
    </p:embeddedFont>
    <p:embeddedFont>
      <p:font typeface="Didact Gothic" panose="00000500000000000000" pitchFamily="2" charset="0"/>
      <p:regular r:id="rId29"/>
    </p:embeddedFont>
    <p:embeddedFont>
      <p:font typeface="Julius Sans One" panose="020B0604020202020204" charset="0"/>
      <p:regular r:id="rId30"/>
    </p:embeddedFont>
    <p:embeddedFont>
      <p:font typeface="Montserrat" panose="00000500000000000000" pitchFamily="2" charset="0"/>
      <p:regular r:id="rId31"/>
      <p:bold r:id="rId32"/>
      <p:italic r:id="rId33"/>
      <p:boldItalic r:id="rId34"/>
    </p:embeddedFont>
    <p:embeddedFont>
      <p:font typeface="Questrial" pitchFamily="2" charset="0"/>
      <p:regular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4464">
          <p15:clr>
            <a:srgbClr val="9AA0A6"/>
          </p15:clr>
        </p15:guide>
        <p15:guide id="2" orient="horz" pos="16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55AE"/>
    <a:srgbClr val="174287"/>
    <a:srgbClr val="5A16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A88B710-9689-4BE0-B299-41BD8CE8EFEC}">
  <a:tblStyle styleId="{6A88B710-9689-4BE0-B299-41BD8CE8EFE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67" autoAdjust="0"/>
    <p:restoredTop sz="94967" autoAdjust="0"/>
  </p:normalViewPr>
  <p:slideViewPr>
    <p:cSldViewPr snapToGrid="0">
      <p:cViewPr varScale="1">
        <p:scale>
          <a:sx n="102" d="100"/>
          <a:sy n="102" d="100"/>
        </p:scale>
        <p:origin x="850" y="91"/>
      </p:cViewPr>
      <p:guideLst>
        <p:guide pos="4464"/>
        <p:guide orient="horz" pos="16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Google Shape;474;g7b02797fa4_2_17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5" name="Google Shape;475;g7b02797fa4_2_17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8"/>
        <p:cNvGrpSpPr/>
        <p:nvPr/>
      </p:nvGrpSpPr>
      <p:grpSpPr>
        <a:xfrm>
          <a:off x="0" y="0"/>
          <a:ext cx="0" cy="0"/>
          <a:chOff x="0" y="0"/>
          <a:chExt cx="0" cy="0"/>
        </a:xfrm>
      </p:grpSpPr>
      <p:sp>
        <p:nvSpPr>
          <p:cNvPr id="1989" name="Google Shape;1989;g53f580c57a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0" name="Google Shape;1990;g53f580c57a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0"/>
        <p:cNvGrpSpPr/>
        <p:nvPr/>
      </p:nvGrpSpPr>
      <p:grpSpPr>
        <a:xfrm>
          <a:off x="0" y="0"/>
          <a:ext cx="0" cy="0"/>
          <a:chOff x="0" y="0"/>
          <a:chExt cx="0" cy="0"/>
        </a:xfrm>
      </p:grpSpPr>
      <p:sp>
        <p:nvSpPr>
          <p:cNvPr id="1001" name="Google Shape;1001;ga1249ffcf0_1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2" name="Google Shape;1002;ga1249ffcf0_1_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8"/>
        <p:cNvGrpSpPr/>
        <p:nvPr/>
      </p:nvGrpSpPr>
      <p:grpSpPr>
        <a:xfrm>
          <a:off x="0" y="0"/>
          <a:ext cx="0" cy="0"/>
          <a:chOff x="0" y="0"/>
          <a:chExt cx="0" cy="0"/>
        </a:xfrm>
      </p:grpSpPr>
      <p:sp>
        <p:nvSpPr>
          <p:cNvPr id="1019" name="Google Shape;1019;g7b02797fa4_2_21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0" name="Google Shape;1020;g7b02797fa4_2_21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8"/>
        <p:cNvGrpSpPr/>
        <p:nvPr/>
      </p:nvGrpSpPr>
      <p:grpSpPr>
        <a:xfrm>
          <a:off x="0" y="0"/>
          <a:ext cx="0" cy="0"/>
          <a:chOff x="0" y="0"/>
          <a:chExt cx="0" cy="0"/>
        </a:xfrm>
      </p:grpSpPr>
      <p:sp>
        <p:nvSpPr>
          <p:cNvPr id="1929" name="Google Shape;1929;gda5921a076_0_40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0" name="Google Shape;1930;gda5921a076_0_40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3"/>
        <p:cNvGrpSpPr/>
        <p:nvPr/>
      </p:nvGrpSpPr>
      <p:grpSpPr>
        <a:xfrm>
          <a:off x="0" y="0"/>
          <a:ext cx="0" cy="0"/>
          <a:chOff x="0" y="0"/>
          <a:chExt cx="0" cy="0"/>
        </a:xfrm>
      </p:grpSpPr>
      <p:sp>
        <p:nvSpPr>
          <p:cNvPr id="684" name="Google Shape;684;g7b02797fa4_2_3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5" name="Google Shape;685;g7b02797fa4_2_3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7"/>
        <p:cNvGrpSpPr/>
        <p:nvPr/>
      </p:nvGrpSpPr>
      <p:grpSpPr>
        <a:xfrm>
          <a:off x="0" y="0"/>
          <a:ext cx="0" cy="0"/>
          <a:chOff x="0" y="0"/>
          <a:chExt cx="0" cy="0"/>
        </a:xfrm>
      </p:grpSpPr>
      <p:sp>
        <p:nvSpPr>
          <p:cNvPr id="1958" name="Google Shape;1958;gda5921a076_0_41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9" name="Google Shape;1959;gda5921a076_0_41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4"/>
        <p:cNvGrpSpPr/>
        <p:nvPr/>
      </p:nvGrpSpPr>
      <p:grpSpPr>
        <a:xfrm>
          <a:off x="0" y="0"/>
          <a:ext cx="0" cy="0"/>
          <a:chOff x="0" y="0"/>
          <a:chExt cx="0" cy="0"/>
        </a:xfrm>
      </p:grpSpPr>
      <p:sp>
        <p:nvSpPr>
          <p:cNvPr id="1915" name="Google Shape;1915;ga8cc62eee0_9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6" name="Google Shape;1916;ga8cc62eee0_9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g7b02797fa4_2_5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2" name="Google Shape;802;g7b02797fa4_2_5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g8f6f6f201e_0_7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2" name="Google Shape;482;g8f6f6f201e_0_7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3"/>
        <p:cNvGrpSpPr/>
        <p:nvPr/>
      </p:nvGrpSpPr>
      <p:grpSpPr>
        <a:xfrm>
          <a:off x="0" y="0"/>
          <a:ext cx="0" cy="0"/>
          <a:chOff x="0" y="0"/>
          <a:chExt cx="0" cy="0"/>
        </a:xfrm>
      </p:grpSpPr>
      <p:sp>
        <p:nvSpPr>
          <p:cNvPr id="864" name="Google Shape;864;g7b02797fa4_2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5" name="Google Shape;865;g7b02797fa4_2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6"/>
        <p:cNvGrpSpPr/>
        <p:nvPr/>
      </p:nvGrpSpPr>
      <p:grpSpPr>
        <a:xfrm>
          <a:off x="0" y="0"/>
          <a:ext cx="0" cy="0"/>
          <a:chOff x="0" y="0"/>
          <a:chExt cx="0" cy="0"/>
        </a:xfrm>
      </p:grpSpPr>
      <p:sp>
        <p:nvSpPr>
          <p:cNvPr id="927" name="Google Shape;927;g7b02797fa4_2_1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8" name="Google Shape;928;g7b02797fa4_2_1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p:cNvGrpSpPr/>
        <p:nvPr/>
      </p:nvGrpSpPr>
      <p:grpSpPr>
        <a:xfrm>
          <a:off x="0" y="0"/>
          <a:ext cx="0" cy="0"/>
          <a:chOff x="0" y="0"/>
          <a:chExt cx="0" cy="0"/>
        </a:xfrm>
      </p:grpSpPr>
      <p:sp>
        <p:nvSpPr>
          <p:cNvPr id="616" name="Google Shape;616;ga1249ffcf0_1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7" name="Google Shape;617;ga1249ffcf0_1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2"/>
        <p:cNvGrpSpPr/>
        <p:nvPr/>
      </p:nvGrpSpPr>
      <p:grpSpPr>
        <a:xfrm>
          <a:off x="0" y="0"/>
          <a:ext cx="0" cy="0"/>
          <a:chOff x="0" y="0"/>
          <a:chExt cx="0" cy="0"/>
        </a:xfrm>
      </p:grpSpPr>
      <p:sp>
        <p:nvSpPr>
          <p:cNvPr id="773" name="Google Shape;773;ga1249ffcf0_1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4" name="Google Shape;774;ga1249ffcf0_1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9"/>
        <p:cNvGrpSpPr/>
        <p:nvPr/>
      </p:nvGrpSpPr>
      <p:grpSpPr>
        <a:xfrm>
          <a:off x="0" y="0"/>
          <a:ext cx="0" cy="0"/>
          <a:chOff x="0" y="0"/>
          <a:chExt cx="0" cy="0"/>
        </a:xfrm>
      </p:grpSpPr>
      <p:sp>
        <p:nvSpPr>
          <p:cNvPr id="1330" name="Google Shape;1330;ga1249ffcf0_1_1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1" name="Google Shape;1331;ga1249ffcf0_1_1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g8f6f6f201e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8" name="Google Shape;468;g8f6f6f201e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g7b02797fa4_2_1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0" name="Google Shape;500;g7b02797fa4_2_1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5"/>
        <p:cNvGrpSpPr/>
        <p:nvPr/>
      </p:nvGrpSpPr>
      <p:grpSpPr>
        <a:xfrm>
          <a:off x="0" y="0"/>
          <a:ext cx="0" cy="0"/>
          <a:chOff x="0" y="0"/>
          <a:chExt cx="0" cy="0"/>
        </a:xfrm>
      </p:grpSpPr>
      <p:sp>
        <p:nvSpPr>
          <p:cNvPr id="576" name="Google Shape;576;g7b02797fa4_2_17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7" name="Google Shape;577;g7b02797fa4_2_17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6"/>
        <p:cNvGrpSpPr/>
        <p:nvPr/>
      </p:nvGrpSpPr>
      <p:grpSpPr>
        <a:xfrm>
          <a:off x="0" y="0"/>
          <a:ext cx="0" cy="0"/>
          <a:chOff x="0" y="0"/>
          <a:chExt cx="0" cy="0"/>
        </a:xfrm>
      </p:grpSpPr>
      <p:sp>
        <p:nvSpPr>
          <p:cNvPr id="977" name="Google Shape;977;g7b02797fa4_2_16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8" name="Google Shape;978;g7b02797fa4_2_16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g8f6f6f201e_0_5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8" name="Google Shape;518;g8f6f6f201e_0_5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g7b02797fa4_2_17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2" name="Google Shape;562;g7b02797fa4_2_17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5"/>
        <p:cNvGrpSpPr/>
        <p:nvPr/>
      </p:nvGrpSpPr>
      <p:grpSpPr>
        <a:xfrm>
          <a:off x="0" y="0"/>
          <a:ext cx="0" cy="0"/>
          <a:chOff x="0" y="0"/>
          <a:chExt cx="0" cy="0"/>
        </a:xfrm>
      </p:grpSpPr>
      <p:sp>
        <p:nvSpPr>
          <p:cNvPr id="626" name="Google Shape;626;g7b02797fa4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7" name="Google Shape;627;g7b02797fa4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5"/>
        </a:solidFill>
        <a:effectLst/>
      </p:bgPr>
    </p:bg>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4784875" y="2098184"/>
            <a:ext cx="3423600" cy="8622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3600"/>
              <a:buNone/>
              <a:defRPr sz="3400" b="1">
                <a:solidFill>
                  <a:schemeClr val="dk1"/>
                </a:solidFill>
              </a:defRPr>
            </a:lvl1pPr>
            <a:lvl2pPr lvl="1" algn="r" rtl="0">
              <a:spcBef>
                <a:spcPts val="0"/>
              </a:spcBef>
              <a:spcAft>
                <a:spcPts val="0"/>
              </a:spcAft>
              <a:buClr>
                <a:schemeClr val="dk1"/>
              </a:buClr>
              <a:buSzPts val="3600"/>
              <a:buNone/>
              <a:defRPr sz="3600" b="1">
                <a:solidFill>
                  <a:schemeClr val="dk1"/>
                </a:solidFill>
              </a:defRPr>
            </a:lvl2pPr>
            <a:lvl3pPr lvl="2" algn="r" rtl="0">
              <a:spcBef>
                <a:spcPts val="0"/>
              </a:spcBef>
              <a:spcAft>
                <a:spcPts val="0"/>
              </a:spcAft>
              <a:buClr>
                <a:schemeClr val="dk1"/>
              </a:buClr>
              <a:buSzPts val="3600"/>
              <a:buNone/>
              <a:defRPr sz="3600" b="1">
                <a:solidFill>
                  <a:schemeClr val="dk1"/>
                </a:solidFill>
              </a:defRPr>
            </a:lvl3pPr>
            <a:lvl4pPr lvl="3" algn="r" rtl="0">
              <a:spcBef>
                <a:spcPts val="0"/>
              </a:spcBef>
              <a:spcAft>
                <a:spcPts val="0"/>
              </a:spcAft>
              <a:buClr>
                <a:schemeClr val="dk1"/>
              </a:buClr>
              <a:buSzPts val="3600"/>
              <a:buNone/>
              <a:defRPr sz="3600" b="1">
                <a:solidFill>
                  <a:schemeClr val="dk1"/>
                </a:solidFill>
              </a:defRPr>
            </a:lvl4pPr>
            <a:lvl5pPr lvl="4" algn="r" rtl="0">
              <a:spcBef>
                <a:spcPts val="0"/>
              </a:spcBef>
              <a:spcAft>
                <a:spcPts val="0"/>
              </a:spcAft>
              <a:buClr>
                <a:schemeClr val="dk1"/>
              </a:buClr>
              <a:buSzPts val="3600"/>
              <a:buNone/>
              <a:defRPr sz="3600" b="1">
                <a:solidFill>
                  <a:schemeClr val="dk1"/>
                </a:solidFill>
              </a:defRPr>
            </a:lvl5pPr>
            <a:lvl6pPr lvl="5" algn="r" rtl="0">
              <a:spcBef>
                <a:spcPts val="0"/>
              </a:spcBef>
              <a:spcAft>
                <a:spcPts val="0"/>
              </a:spcAft>
              <a:buClr>
                <a:schemeClr val="dk1"/>
              </a:buClr>
              <a:buSzPts val="3600"/>
              <a:buNone/>
              <a:defRPr sz="3600" b="1">
                <a:solidFill>
                  <a:schemeClr val="dk1"/>
                </a:solidFill>
              </a:defRPr>
            </a:lvl6pPr>
            <a:lvl7pPr lvl="6" algn="r" rtl="0">
              <a:spcBef>
                <a:spcPts val="0"/>
              </a:spcBef>
              <a:spcAft>
                <a:spcPts val="0"/>
              </a:spcAft>
              <a:buClr>
                <a:schemeClr val="dk1"/>
              </a:buClr>
              <a:buSzPts val="3600"/>
              <a:buNone/>
              <a:defRPr sz="3600" b="1">
                <a:solidFill>
                  <a:schemeClr val="dk1"/>
                </a:solidFill>
              </a:defRPr>
            </a:lvl7pPr>
            <a:lvl8pPr lvl="7" algn="r" rtl="0">
              <a:spcBef>
                <a:spcPts val="0"/>
              </a:spcBef>
              <a:spcAft>
                <a:spcPts val="0"/>
              </a:spcAft>
              <a:buClr>
                <a:schemeClr val="dk1"/>
              </a:buClr>
              <a:buSzPts val="3600"/>
              <a:buNone/>
              <a:defRPr sz="3600" b="1">
                <a:solidFill>
                  <a:schemeClr val="dk1"/>
                </a:solidFill>
              </a:defRPr>
            </a:lvl8pPr>
            <a:lvl9pPr lvl="8" algn="r" rtl="0">
              <a:spcBef>
                <a:spcPts val="0"/>
              </a:spcBef>
              <a:spcAft>
                <a:spcPts val="0"/>
              </a:spcAft>
              <a:buClr>
                <a:schemeClr val="dk1"/>
              </a:buClr>
              <a:buSzPts val="3600"/>
              <a:buNone/>
              <a:defRPr sz="3600" b="1">
                <a:solidFill>
                  <a:schemeClr val="dk1"/>
                </a:solidFill>
              </a:defRPr>
            </a:lvl9pPr>
          </a:lstStyle>
          <a:p>
            <a:endParaRPr/>
          </a:p>
        </p:txBody>
      </p:sp>
      <p:sp>
        <p:nvSpPr>
          <p:cNvPr id="16" name="Google Shape;16;p3"/>
          <p:cNvSpPr txBox="1">
            <a:spLocks noGrp="1"/>
          </p:cNvSpPr>
          <p:nvPr>
            <p:ph type="title" idx="2" hasCustomPrompt="1"/>
          </p:nvPr>
        </p:nvSpPr>
        <p:spPr>
          <a:xfrm>
            <a:off x="5151175" y="1032009"/>
            <a:ext cx="3057300" cy="8622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8000"/>
              <a:buNone/>
              <a:defRPr sz="8000" b="1">
                <a:solidFill>
                  <a:schemeClr val="dk1"/>
                </a:solidFill>
              </a:defRPr>
            </a:lvl1pPr>
            <a:lvl2pPr lvl="1" algn="r" rtl="0">
              <a:spcBef>
                <a:spcPts val="0"/>
              </a:spcBef>
              <a:spcAft>
                <a:spcPts val="0"/>
              </a:spcAft>
              <a:buClr>
                <a:schemeClr val="dk1"/>
              </a:buClr>
              <a:buSzPts val="8000"/>
              <a:buNone/>
              <a:defRPr sz="8000" b="1">
                <a:solidFill>
                  <a:schemeClr val="dk1"/>
                </a:solidFill>
              </a:defRPr>
            </a:lvl2pPr>
            <a:lvl3pPr lvl="2" algn="r" rtl="0">
              <a:spcBef>
                <a:spcPts val="0"/>
              </a:spcBef>
              <a:spcAft>
                <a:spcPts val="0"/>
              </a:spcAft>
              <a:buClr>
                <a:schemeClr val="dk1"/>
              </a:buClr>
              <a:buSzPts val="8000"/>
              <a:buNone/>
              <a:defRPr sz="8000" b="1">
                <a:solidFill>
                  <a:schemeClr val="dk1"/>
                </a:solidFill>
              </a:defRPr>
            </a:lvl3pPr>
            <a:lvl4pPr lvl="3" algn="r" rtl="0">
              <a:spcBef>
                <a:spcPts val="0"/>
              </a:spcBef>
              <a:spcAft>
                <a:spcPts val="0"/>
              </a:spcAft>
              <a:buClr>
                <a:schemeClr val="dk1"/>
              </a:buClr>
              <a:buSzPts val="8000"/>
              <a:buNone/>
              <a:defRPr sz="8000" b="1">
                <a:solidFill>
                  <a:schemeClr val="dk1"/>
                </a:solidFill>
              </a:defRPr>
            </a:lvl4pPr>
            <a:lvl5pPr lvl="4" algn="r" rtl="0">
              <a:spcBef>
                <a:spcPts val="0"/>
              </a:spcBef>
              <a:spcAft>
                <a:spcPts val="0"/>
              </a:spcAft>
              <a:buClr>
                <a:schemeClr val="dk1"/>
              </a:buClr>
              <a:buSzPts val="8000"/>
              <a:buNone/>
              <a:defRPr sz="8000" b="1">
                <a:solidFill>
                  <a:schemeClr val="dk1"/>
                </a:solidFill>
              </a:defRPr>
            </a:lvl5pPr>
            <a:lvl6pPr lvl="5" algn="r" rtl="0">
              <a:spcBef>
                <a:spcPts val="0"/>
              </a:spcBef>
              <a:spcAft>
                <a:spcPts val="0"/>
              </a:spcAft>
              <a:buClr>
                <a:schemeClr val="dk1"/>
              </a:buClr>
              <a:buSzPts val="8000"/>
              <a:buNone/>
              <a:defRPr sz="8000" b="1">
                <a:solidFill>
                  <a:schemeClr val="dk1"/>
                </a:solidFill>
              </a:defRPr>
            </a:lvl6pPr>
            <a:lvl7pPr lvl="6" algn="r" rtl="0">
              <a:spcBef>
                <a:spcPts val="0"/>
              </a:spcBef>
              <a:spcAft>
                <a:spcPts val="0"/>
              </a:spcAft>
              <a:buClr>
                <a:schemeClr val="dk1"/>
              </a:buClr>
              <a:buSzPts val="8000"/>
              <a:buNone/>
              <a:defRPr sz="8000" b="1">
                <a:solidFill>
                  <a:schemeClr val="dk1"/>
                </a:solidFill>
              </a:defRPr>
            </a:lvl7pPr>
            <a:lvl8pPr lvl="7" algn="r" rtl="0">
              <a:spcBef>
                <a:spcPts val="0"/>
              </a:spcBef>
              <a:spcAft>
                <a:spcPts val="0"/>
              </a:spcAft>
              <a:buClr>
                <a:schemeClr val="dk1"/>
              </a:buClr>
              <a:buSzPts val="8000"/>
              <a:buNone/>
              <a:defRPr sz="8000" b="1">
                <a:solidFill>
                  <a:schemeClr val="dk1"/>
                </a:solidFill>
              </a:defRPr>
            </a:lvl8pPr>
            <a:lvl9pPr lvl="8" algn="r" rtl="0">
              <a:spcBef>
                <a:spcPts val="0"/>
              </a:spcBef>
              <a:spcAft>
                <a:spcPts val="0"/>
              </a:spcAft>
              <a:buClr>
                <a:schemeClr val="dk1"/>
              </a:buClr>
              <a:buSzPts val="8000"/>
              <a:buNone/>
              <a:defRPr sz="8000" b="1">
                <a:solidFill>
                  <a:schemeClr val="dk1"/>
                </a:solidFill>
              </a:defRPr>
            </a:lvl9pPr>
          </a:lstStyle>
          <a:p>
            <a:r>
              <a:t>xx%</a:t>
            </a:r>
          </a:p>
        </p:txBody>
      </p:sp>
      <p:sp>
        <p:nvSpPr>
          <p:cNvPr id="17" name="Google Shape;17;p3"/>
          <p:cNvSpPr txBox="1">
            <a:spLocks noGrp="1"/>
          </p:cNvSpPr>
          <p:nvPr>
            <p:ph type="subTitle" idx="1"/>
          </p:nvPr>
        </p:nvSpPr>
        <p:spPr>
          <a:xfrm>
            <a:off x="6127050" y="3320300"/>
            <a:ext cx="2081400" cy="524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cxnSp>
        <p:nvCxnSpPr>
          <p:cNvPr id="18" name="Google Shape;18;p3"/>
          <p:cNvCxnSpPr/>
          <p:nvPr/>
        </p:nvCxnSpPr>
        <p:spPr>
          <a:xfrm flipH="1">
            <a:off x="2814150" y="-1263000"/>
            <a:ext cx="3757500" cy="4183800"/>
          </a:xfrm>
          <a:prstGeom prst="straightConnector1">
            <a:avLst/>
          </a:prstGeom>
          <a:noFill/>
          <a:ln w="19050" cap="flat" cmpd="sng">
            <a:solidFill>
              <a:schemeClr val="dk1"/>
            </a:solidFill>
            <a:prstDash val="solid"/>
            <a:round/>
            <a:headEnd type="none" w="med" len="med"/>
            <a:tailEnd type="none" w="med" len="med"/>
          </a:ln>
        </p:spPr>
      </p:cxnSp>
      <p:sp>
        <p:nvSpPr>
          <p:cNvPr id="19" name="Google Shape;19;p3"/>
          <p:cNvSpPr/>
          <p:nvPr/>
        </p:nvSpPr>
        <p:spPr>
          <a:xfrm flipH="1">
            <a:off x="7919875" y="3825775"/>
            <a:ext cx="1296000" cy="1382400"/>
          </a:xfrm>
          <a:prstGeom prst="rtTriangl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Main point 1">
  <p:cSld name="MAIN_POINT_1">
    <p:bg>
      <p:bgPr>
        <a:solidFill>
          <a:schemeClr val="accent6"/>
        </a:solidFill>
        <a:effectLst/>
      </p:bgPr>
    </p:bg>
    <p:spTree>
      <p:nvGrpSpPr>
        <p:cNvPr id="1" name="Shape 176"/>
        <p:cNvGrpSpPr/>
        <p:nvPr/>
      </p:nvGrpSpPr>
      <p:grpSpPr>
        <a:xfrm>
          <a:off x="0" y="0"/>
          <a:ext cx="0" cy="0"/>
          <a:chOff x="0" y="0"/>
          <a:chExt cx="0" cy="0"/>
        </a:xfrm>
      </p:grpSpPr>
      <p:sp>
        <p:nvSpPr>
          <p:cNvPr id="177" name="Google Shape;177;p28"/>
          <p:cNvSpPr/>
          <p:nvPr/>
        </p:nvSpPr>
        <p:spPr>
          <a:xfrm rot="-5400000">
            <a:off x="4642941" y="-1673359"/>
            <a:ext cx="7685100" cy="7451400"/>
          </a:xfrm>
          <a:prstGeom prst="rtTriangle">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178" name="Google Shape;178;p28"/>
          <p:cNvSpPr/>
          <p:nvPr/>
        </p:nvSpPr>
        <p:spPr>
          <a:xfrm rot="-5400000" flipH="1">
            <a:off x="2841550" y="288050"/>
            <a:ext cx="10141200" cy="4567500"/>
          </a:xfrm>
          <a:prstGeom prst="triangle">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8"/>
          <p:cNvSpPr txBox="1">
            <a:spLocks noGrp="1"/>
          </p:cNvSpPr>
          <p:nvPr>
            <p:ph type="title"/>
          </p:nvPr>
        </p:nvSpPr>
        <p:spPr>
          <a:xfrm>
            <a:off x="713225" y="1627150"/>
            <a:ext cx="4659300" cy="18975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2700"/>
              <a:buNone/>
              <a:defRPr sz="6000" b="1">
                <a:solidFill>
                  <a:schemeClr val="dk1"/>
                </a:solidFill>
              </a:defRPr>
            </a:lvl1pPr>
            <a:lvl2pPr lvl="1" rtl="0">
              <a:spcBef>
                <a:spcPts val="0"/>
              </a:spcBef>
              <a:spcAft>
                <a:spcPts val="0"/>
              </a:spcAft>
              <a:buClr>
                <a:schemeClr val="dk1"/>
              </a:buClr>
              <a:buSzPts val="3000"/>
              <a:buNone/>
              <a:defRPr b="1">
                <a:solidFill>
                  <a:schemeClr val="dk1"/>
                </a:solidFill>
              </a:defRPr>
            </a:lvl2pPr>
            <a:lvl3pPr lvl="2" rtl="0">
              <a:spcBef>
                <a:spcPts val="0"/>
              </a:spcBef>
              <a:spcAft>
                <a:spcPts val="0"/>
              </a:spcAft>
              <a:buClr>
                <a:schemeClr val="dk1"/>
              </a:buClr>
              <a:buSzPts val="3000"/>
              <a:buNone/>
              <a:defRPr b="1">
                <a:solidFill>
                  <a:schemeClr val="dk1"/>
                </a:solidFill>
              </a:defRPr>
            </a:lvl3pPr>
            <a:lvl4pPr lvl="3" rtl="0">
              <a:spcBef>
                <a:spcPts val="0"/>
              </a:spcBef>
              <a:spcAft>
                <a:spcPts val="0"/>
              </a:spcAft>
              <a:buClr>
                <a:schemeClr val="dk1"/>
              </a:buClr>
              <a:buSzPts val="3000"/>
              <a:buNone/>
              <a:defRPr b="1">
                <a:solidFill>
                  <a:schemeClr val="dk1"/>
                </a:solidFill>
              </a:defRPr>
            </a:lvl4pPr>
            <a:lvl5pPr lvl="4" rtl="0">
              <a:spcBef>
                <a:spcPts val="0"/>
              </a:spcBef>
              <a:spcAft>
                <a:spcPts val="0"/>
              </a:spcAft>
              <a:buClr>
                <a:schemeClr val="dk1"/>
              </a:buClr>
              <a:buSzPts val="3000"/>
              <a:buNone/>
              <a:defRPr b="1">
                <a:solidFill>
                  <a:schemeClr val="dk1"/>
                </a:solidFill>
              </a:defRPr>
            </a:lvl5pPr>
            <a:lvl6pPr lvl="5" rtl="0">
              <a:spcBef>
                <a:spcPts val="0"/>
              </a:spcBef>
              <a:spcAft>
                <a:spcPts val="0"/>
              </a:spcAft>
              <a:buClr>
                <a:schemeClr val="dk1"/>
              </a:buClr>
              <a:buSzPts val="3000"/>
              <a:buNone/>
              <a:defRPr b="1">
                <a:solidFill>
                  <a:schemeClr val="dk1"/>
                </a:solidFill>
              </a:defRPr>
            </a:lvl6pPr>
            <a:lvl7pPr lvl="6" rtl="0">
              <a:spcBef>
                <a:spcPts val="0"/>
              </a:spcBef>
              <a:spcAft>
                <a:spcPts val="0"/>
              </a:spcAft>
              <a:buClr>
                <a:schemeClr val="dk1"/>
              </a:buClr>
              <a:buSzPts val="3000"/>
              <a:buNone/>
              <a:defRPr b="1">
                <a:solidFill>
                  <a:schemeClr val="dk1"/>
                </a:solidFill>
              </a:defRPr>
            </a:lvl7pPr>
            <a:lvl8pPr lvl="7" rtl="0">
              <a:spcBef>
                <a:spcPts val="0"/>
              </a:spcBef>
              <a:spcAft>
                <a:spcPts val="0"/>
              </a:spcAft>
              <a:buClr>
                <a:schemeClr val="dk1"/>
              </a:buClr>
              <a:buSzPts val="3000"/>
              <a:buNone/>
              <a:defRPr b="1">
                <a:solidFill>
                  <a:schemeClr val="dk1"/>
                </a:solidFill>
              </a:defRPr>
            </a:lvl8pPr>
            <a:lvl9pPr lvl="8" rtl="0">
              <a:spcBef>
                <a:spcPts val="0"/>
              </a:spcBef>
              <a:spcAft>
                <a:spcPts val="0"/>
              </a:spcAft>
              <a:buClr>
                <a:schemeClr val="dk1"/>
              </a:buClr>
              <a:buSzPts val="3000"/>
              <a:buNone/>
              <a:defRPr b="1">
                <a:solidFill>
                  <a:schemeClr val="dk1"/>
                </a:solidFill>
              </a:defRPr>
            </a:lvl9pPr>
          </a:lstStyle>
          <a:p>
            <a:endParaRPr/>
          </a:p>
        </p:txBody>
      </p:sp>
      <p:sp>
        <p:nvSpPr>
          <p:cNvPr id="180" name="Google Shape;180;p28"/>
          <p:cNvSpPr/>
          <p:nvPr/>
        </p:nvSpPr>
        <p:spPr>
          <a:xfrm rot="5400000">
            <a:off x="-341212" y="-788137"/>
            <a:ext cx="3405900" cy="3302400"/>
          </a:xfrm>
          <a:prstGeom prst="rtTriangle">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181" name="Google Shape;181;p28"/>
          <p:cNvSpPr/>
          <p:nvPr/>
        </p:nvSpPr>
        <p:spPr>
          <a:xfrm rot="5400000">
            <a:off x="-436462" y="-1007212"/>
            <a:ext cx="3405900" cy="33024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182" name="Google Shape;182;p28"/>
          <p:cNvSpPr/>
          <p:nvPr/>
        </p:nvSpPr>
        <p:spPr>
          <a:xfrm flipH="1">
            <a:off x="5408725" y="4511825"/>
            <a:ext cx="3458400" cy="1923900"/>
          </a:xfrm>
          <a:prstGeom prst="triangl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four columns 2">
  <p:cSld name="CUSTOM_1_1_3_1">
    <p:bg>
      <p:bgPr>
        <a:solidFill>
          <a:schemeClr val="accent5"/>
        </a:solidFill>
        <a:effectLst/>
      </p:bgPr>
    </p:bg>
    <p:spTree>
      <p:nvGrpSpPr>
        <p:cNvPr id="1" name="Shape 208"/>
        <p:cNvGrpSpPr/>
        <p:nvPr/>
      </p:nvGrpSpPr>
      <p:grpSpPr>
        <a:xfrm>
          <a:off x="0" y="0"/>
          <a:ext cx="0" cy="0"/>
          <a:chOff x="0" y="0"/>
          <a:chExt cx="0" cy="0"/>
        </a:xfrm>
      </p:grpSpPr>
      <p:sp>
        <p:nvSpPr>
          <p:cNvPr id="209" name="Google Shape;209;p31"/>
          <p:cNvSpPr txBox="1">
            <a:spLocks noGrp="1"/>
          </p:cNvSpPr>
          <p:nvPr>
            <p:ph type="title"/>
          </p:nvPr>
        </p:nvSpPr>
        <p:spPr>
          <a:xfrm>
            <a:off x="2056190" y="2074300"/>
            <a:ext cx="22272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210" name="Google Shape;210;p31"/>
          <p:cNvSpPr txBox="1">
            <a:spLocks noGrp="1"/>
          </p:cNvSpPr>
          <p:nvPr>
            <p:ph type="subTitle" idx="1"/>
          </p:nvPr>
        </p:nvSpPr>
        <p:spPr>
          <a:xfrm>
            <a:off x="2056192" y="2332425"/>
            <a:ext cx="2227200" cy="50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211" name="Google Shape;211;p31"/>
          <p:cNvSpPr txBox="1">
            <a:spLocks noGrp="1"/>
          </p:cNvSpPr>
          <p:nvPr>
            <p:ph type="title" idx="2"/>
          </p:nvPr>
        </p:nvSpPr>
        <p:spPr>
          <a:xfrm>
            <a:off x="2056190" y="3402924"/>
            <a:ext cx="22272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212" name="Google Shape;212;p31"/>
          <p:cNvSpPr txBox="1">
            <a:spLocks noGrp="1"/>
          </p:cNvSpPr>
          <p:nvPr>
            <p:ph type="subTitle" idx="3"/>
          </p:nvPr>
        </p:nvSpPr>
        <p:spPr>
          <a:xfrm>
            <a:off x="2056192" y="3661050"/>
            <a:ext cx="2227200" cy="50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213" name="Google Shape;213;p31"/>
          <p:cNvSpPr txBox="1">
            <a:spLocks noGrp="1"/>
          </p:cNvSpPr>
          <p:nvPr>
            <p:ph type="title" idx="4"/>
          </p:nvPr>
        </p:nvSpPr>
        <p:spPr>
          <a:xfrm>
            <a:off x="5444664" y="2074300"/>
            <a:ext cx="22272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214" name="Google Shape;214;p31"/>
          <p:cNvSpPr txBox="1">
            <a:spLocks noGrp="1"/>
          </p:cNvSpPr>
          <p:nvPr>
            <p:ph type="subTitle" idx="5"/>
          </p:nvPr>
        </p:nvSpPr>
        <p:spPr>
          <a:xfrm>
            <a:off x="5444664" y="2332425"/>
            <a:ext cx="2227200" cy="50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215" name="Google Shape;215;p31"/>
          <p:cNvSpPr txBox="1">
            <a:spLocks noGrp="1"/>
          </p:cNvSpPr>
          <p:nvPr>
            <p:ph type="title" idx="6"/>
          </p:nvPr>
        </p:nvSpPr>
        <p:spPr>
          <a:xfrm>
            <a:off x="5444664" y="3402925"/>
            <a:ext cx="22272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216" name="Google Shape;216;p31"/>
          <p:cNvSpPr txBox="1">
            <a:spLocks noGrp="1"/>
          </p:cNvSpPr>
          <p:nvPr>
            <p:ph type="subTitle" idx="7"/>
          </p:nvPr>
        </p:nvSpPr>
        <p:spPr>
          <a:xfrm>
            <a:off x="5444664" y="3661050"/>
            <a:ext cx="2227200" cy="50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217" name="Google Shape;217;p31"/>
          <p:cNvSpPr/>
          <p:nvPr/>
        </p:nvSpPr>
        <p:spPr>
          <a:xfrm>
            <a:off x="-1462325" y="2386850"/>
            <a:ext cx="3405900" cy="3302400"/>
          </a:xfrm>
          <a:prstGeom prst="rtTriangl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218" name="Google Shape;218;p31"/>
          <p:cNvSpPr/>
          <p:nvPr/>
        </p:nvSpPr>
        <p:spPr>
          <a:xfrm>
            <a:off x="-1681400" y="2482100"/>
            <a:ext cx="3405900" cy="33024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219" name="Google Shape;219;p31"/>
          <p:cNvSpPr/>
          <p:nvPr/>
        </p:nvSpPr>
        <p:spPr>
          <a:xfrm rot="10800000">
            <a:off x="6132775" y="-915550"/>
            <a:ext cx="3405900" cy="33024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220" name="Google Shape;220;p31"/>
          <p:cNvSpPr txBox="1">
            <a:spLocks noGrp="1"/>
          </p:cNvSpPr>
          <p:nvPr>
            <p:ph type="title" idx="8"/>
          </p:nvPr>
        </p:nvSpPr>
        <p:spPr>
          <a:xfrm>
            <a:off x="716550" y="530725"/>
            <a:ext cx="77109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700"/>
              <a:buNone/>
              <a:defRPr sz="3000" b="1">
                <a:solidFill>
                  <a:schemeClr val="dk1"/>
                </a:solidFill>
              </a:defRPr>
            </a:lvl1pPr>
            <a:lvl2pPr lvl="1" algn="ctr" rtl="0">
              <a:spcBef>
                <a:spcPts val="0"/>
              </a:spcBef>
              <a:spcAft>
                <a:spcPts val="0"/>
              </a:spcAft>
              <a:buClr>
                <a:schemeClr val="dk1"/>
              </a:buClr>
              <a:buSzPts val="3000"/>
              <a:buNone/>
              <a:defRPr b="1">
                <a:solidFill>
                  <a:schemeClr val="dk1"/>
                </a:solidFill>
              </a:defRPr>
            </a:lvl2pPr>
            <a:lvl3pPr lvl="2" algn="ctr" rtl="0">
              <a:spcBef>
                <a:spcPts val="0"/>
              </a:spcBef>
              <a:spcAft>
                <a:spcPts val="0"/>
              </a:spcAft>
              <a:buClr>
                <a:schemeClr val="dk1"/>
              </a:buClr>
              <a:buSzPts val="3000"/>
              <a:buNone/>
              <a:defRPr b="1">
                <a:solidFill>
                  <a:schemeClr val="dk1"/>
                </a:solidFill>
              </a:defRPr>
            </a:lvl3pPr>
            <a:lvl4pPr lvl="3" algn="ctr" rtl="0">
              <a:spcBef>
                <a:spcPts val="0"/>
              </a:spcBef>
              <a:spcAft>
                <a:spcPts val="0"/>
              </a:spcAft>
              <a:buClr>
                <a:schemeClr val="dk1"/>
              </a:buClr>
              <a:buSzPts val="3000"/>
              <a:buNone/>
              <a:defRPr b="1">
                <a:solidFill>
                  <a:schemeClr val="dk1"/>
                </a:solidFill>
              </a:defRPr>
            </a:lvl4pPr>
            <a:lvl5pPr lvl="4" algn="ctr" rtl="0">
              <a:spcBef>
                <a:spcPts val="0"/>
              </a:spcBef>
              <a:spcAft>
                <a:spcPts val="0"/>
              </a:spcAft>
              <a:buClr>
                <a:schemeClr val="dk1"/>
              </a:buClr>
              <a:buSzPts val="3000"/>
              <a:buNone/>
              <a:defRPr b="1">
                <a:solidFill>
                  <a:schemeClr val="dk1"/>
                </a:solidFill>
              </a:defRPr>
            </a:lvl5pPr>
            <a:lvl6pPr lvl="5" algn="ctr" rtl="0">
              <a:spcBef>
                <a:spcPts val="0"/>
              </a:spcBef>
              <a:spcAft>
                <a:spcPts val="0"/>
              </a:spcAft>
              <a:buClr>
                <a:schemeClr val="dk1"/>
              </a:buClr>
              <a:buSzPts val="3000"/>
              <a:buNone/>
              <a:defRPr b="1">
                <a:solidFill>
                  <a:schemeClr val="dk1"/>
                </a:solidFill>
              </a:defRPr>
            </a:lvl6pPr>
            <a:lvl7pPr lvl="6" algn="ctr" rtl="0">
              <a:spcBef>
                <a:spcPts val="0"/>
              </a:spcBef>
              <a:spcAft>
                <a:spcPts val="0"/>
              </a:spcAft>
              <a:buClr>
                <a:schemeClr val="dk1"/>
              </a:buClr>
              <a:buSzPts val="3000"/>
              <a:buNone/>
              <a:defRPr b="1">
                <a:solidFill>
                  <a:schemeClr val="dk1"/>
                </a:solidFill>
              </a:defRPr>
            </a:lvl7pPr>
            <a:lvl8pPr lvl="7" algn="ctr" rtl="0">
              <a:spcBef>
                <a:spcPts val="0"/>
              </a:spcBef>
              <a:spcAft>
                <a:spcPts val="0"/>
              </a:spcAft>
              <a:buClr>
                <a:schemeClr val="dk1"/>
              </a:buClr>
              <a:buSzPts val="3000"/>
              <a:buNone/>
              <a:defRPr b="1">
                <a:solidFill>
                  <a:schemeClr val="dk1"/>
                </a:solidFill>
              </a:defRPr>
            </a:lvl8pPr>
            <a:lvl9pPr lvl="8" algn="ctr" rtl="0">
              <a:spcBef>
                <a:spcPts val="0"/>
              </a:spcBef>
              <a:spcAft>
                <a:spcPts val="0"/>
              </a:spcAft>
              <a:buClr>
                <a:schemeClr val="dk1"/>
              </a:buClr>
              <a:buSzPts val="3000"/>
              <a:buNone/>
              <a:defRPr b="1">
                <a:solidFill>
                  <a:schemeClr val="dk1"/>
                </a:solidFil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four columns 3">
  <p:cSld name="CUSTOM_1_1_3_1_1">
    <p:bg>
      <p:bgPr>
        <a:solidFill>
          <a:srgbClr val="191919">
            <a:alpha val="0"/>
          </a:srgbClr>
        </a:solidFill>
        <a:effectLst/>
      </p:bgPr>
    </p:bg>
    <p:spTree>
      <p:nvGrpSpPr>
        <p:cNvPr id="1" name="Shape 221"/>
        <p:cNvGrpSpPr/>
        <p:nvPr/>
      </p:nvGrpSpPr>
      <p:grpSpPr>
        <a:xfrm>
          <a:off x="0" y="0"/>
          <a:ext cx="0" cy="0"/>
          <a:chOff x="0" y="0"/>
          <a:chExt cx="0" cy="0"/>
        </a:xfrm>
      </p:grpSpPr>
      <p:sp>
        <p:nvSpPr>
          <p:cNvPr id="222" name="Google Shape;222;p32"/>
          <p:cNvSpPr txBox="1">
            <a:spLocks noGrp="1"/>
          </p:cNvSpPr>
          <p:nvPr>
            <p:ph type="title"/>
          </p:nvPr>
        </p:nvSpPr>
        <p:spPr>
          <a:xfrm>
            <a:off x="713225" y="3349725"/>
            <a:ext cx="1846200" cy="325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223" name="Google Shape;223;p32"/>
          <p:cNvSpPr txBox="1">
            <a:spLocks noGrp="1"/>
          </p:cNvSpPr>
          <p:nvPr>
            <p:ph type="subTitle" idx="1"/>
          </p:nvPr>
        </p:nvSpPr>
        <p:spPr>
          <a:xfrm>
            <a:off x="713225" y="3607847"/>
            <a:ext cx="1846200" cy="50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224" name="Google Shape;224;p32"/>
          <p:cNvSpPr/>
          <p:nvPr/>
        </p:nvSpPr>
        <p:spPr>
          <a:xfrm flipH="1">
            <a:off x="7004125" y="2529725"/>
            <a:ext cx="3405900" cy="3302400"/>
          </a:xfrm>
          <a:prstGeom prst="rtTriangl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25" name="Google Shape;225;p32"/>
          <p:cNvSpPr/>
          <p:nvPr/>
        </p:nvSpPr>
        <p:spPr>
          <a:xfrm flipH="1">
            <a:off x="7194625" y="2653550"/>
            <a:ext cx="3405900" cy="33024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26" name="Google Shape;226;p32"/>
          <p:cNvSpPr/>
          <p:nvPr/>
        </p:nvSpPr>
        <p:spPr>
          <a:xfrm rot="10800000" flipH="1">
            <a:off x="-762425" y="-915550"/>
            <a:ext cx="3405900" cy="33024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227" name="Google Shape;227;p32"/>
          <p:cNvSpPr/>
          <p:nvPr/>
        </p:nvSpPr>
        <p:spPr>
          <a:xfrm rot="10800000" flipH="1">
            <a:off x="-1681400" y="-1522625"/>
            <a:ext cx="5364900" cy="2516400"/>
          </a:xfrm>
          <a:prstGeom prst="triangle">
            <a:avLst>
              <a:gd name="adj" fmla="val 50000"/>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228" name="Google Shape;228;p32"/>
          <p:cNvSpPr txBox="1">
            <a:spLocks noGrp="1"/>
          </p:cNvSpPr>
          <p:nvPr>
            <p:ph type="title" idx="2"/>
          </p:nvPr>
        </p:nvSpPr>
        <p:spPr>
          <a:xfrm>
            <a:off x="2670358" y="3349725"/>
            <a:ext cx="1846200" cy="325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229" name="Google Shape;229;p32"/>
          <p:cNvSpPr txBox="1">
            <a:spLocks noGrp="1"/>
          </p:cNvSpPr>
          <p:nvPr>
            <p:ph type="subTitle" idx="3"/>
          </p:nvPr>
        </p:nvSpPr>
        <p:spPr>
          <a:xfrm>
            <a:off x="2670358" y="3607847"/>
            <a:ext cx="1846200" cy="50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230" name="Google Shape;230;p32"/>
          <p:cNvSpPr txBox="1">
            <a:spLocks noGrp="1"/>
          </p:cNvSpPr>
          <p:nvPr>
            <p:ph type="title" idx="4"/>
          </p:nvPr>
        </p:nvSpPr>
        <p:spPr>
          <a:xfrm>
            <a:off x="4627491" y="3349725"/>
            <a:ext cx="1846200" cy="325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231" name="Google Shape;231;p32"/>
          <p:cNvSpPr txBox="1">
            <a:spLocks noGrp="1"/>
          </p:cNvSpPr>
          <p:nvPr>
            <p:ph type="subTitle" idx="5"/>
          </p:nvPr>
        </p:nvSpPr>
        <p:spPr>
          <a:xfrm>
            <a:off x="4627491" y="3607847"/>
            <a:ext cx="1846200" cy="50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232" name="Google Shape;232;p32"/>
          <p:cNvSpPr txBox="1">
            <a:spLocks noGrp="1"/>
          </p:cNvSpPr>
          <p:nvPr>
            <p:ph type="title" idx="6"/>
          </p:nvPr>
        </p:nvSpPr>
        <p:spPr>
          <a:xfrm>
            <a:off x="6584624" y="3349725"/>
            <a:ext cx="1846200" cy="325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233" name="Google Shape;233;p32"/>
          <p:cNvSpPr txBox="1">
            <a:spLocks noGrp="1"/>
          </p:cNvSpPr>
          <p:nvPr>
            <p:ph type="subTitle" idx="7"/>
          </p:nvPr>
        </p:nvSpPr>
        <p:spPr>
          <a:xfrm>
            <a:off x="6584624" y="3607847"/>
            <a:ext cx="1846200" cy="50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234" name="Google Shape;234;p32"/>
          <p:cNvSpPr txBox="1">
            <a:spLocks noGrp="1"/>
          </p:cNvSpPr>
          <p:nvPr>
            <p:ph type="title" idx="8"/>
          </p:nvPr>
        </p:nvSpPr>
        <p:spPr>
          <a:xfrm>
            <a:off x="1974300" y="5307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700"/>
              <a:buNone/>
              <a:defRPr sz="3000" b="1">
                <a:solidFill>
                  <a:schemeClr val="dk1"/>
                </a:solidFill>
              </a:defRPr>
            </a:lvl1pPr>
            <a:lvl2pPr lvl="1" rtl="0">
              <a:spcBef>
                <a:spcPts val="0"/>
              </a:spcBef>
              <a:spcAft>
                <a:spcPts val="0"/>
              </a:spcAft>
              <a:buClr>
                <a:schemeClr val="dk1"/>
              </a:buClr>
              <a:buSzPts val="3000"/>
              <a:buNone/>
              <a:defRPr b="1">
                <a:solidFill>
                  <a:schemeClr val="dk1"/>
                </a:solidFill>
              </a:defRPr>
            </a:lvl2pPr>
            <a:lvl3pPr lvl="2" rtl="0">
              <a:spcBef>
                <a:spcPts val="0"/>
              </a:spcBef>
              <a:spcAft>
                <a:spcPts val="0"/>
              </a:spcAft>
              <a:buClr>
                <a:schemeClr val="dk1"/>
              </a:buClr>
              <a:buSzPts val="3000"/>
              <a:buNone/>
              <a:defRPr b="1">
                <a:solidFill>
                  <a:schemeClr val="dk1"/>
                </a:solidFill>
              </a:defRPr>
            </a:lvl3pPr>
            <a:lvl4pPr lvl="3" rtl="0">
              <a:spcBef>
                <a:spcPts val="0"/>
              </a:spcBef>
              <a:spcAft>
                <a:spcPts val="0"/>
              </a:spcAft>
              <a:buClr>
                <a:schemeClr val="dk1"/>
              </a:buClr>
              <a:buSzPts val="3000"/>
              <a:buNone/>
              <a:defRPr b="1">
                <a:solidFill>
                  <a:schemeClr val="dk1"/>
                </a:solidFill>
              </a:defRPr>
            </a:lvl4pPr>
            <a:lvl5pPr lvl="4" rtl="0">
              <a:spcBef>
                <a:spcPts val="0"/>
              </a:spcBef>
              <a:spcAft>
                <a:spcPts val="0"/>
              </a:spcAft>
              <a:buClr>
                <a:schemeClr val="dk1"/>
              </a:buClr>
              <a:buSzPts val="3000"/>
              <a:buNone/>
              <a:defRPr b="1">
                <a:solidFill>
                  <a:schemeClr val="dk1"/>
                </a:solidFill>
              </a:defRPr>
            </a:lvl5pPr>
            <a:lvl6pPr lvl="5" rtl="0">
              <a:spcBef>
                <a:spcPts val="0"/>
              </a:spcBef>
              <a:spcAft>
                <a:spcPts val="0"/>
              </a:spcAft>
              <a:buClr>
                <a:schemeClr val="dk1"/>
              </a:buClr>
              <a:buSzPts val="3000"/>
              <a:buNone/>
              <a:defRPr b="1">
                <a:solidFill>
                  <a:schemeClr val="dk1"/>
                </a:solidFill>
              </a:defRPr>
            </a:lvl6pPr>
            <a:lvl7pPr lvl="6" rtl="0">
              <a:spcBef>
                <a:spcPts val="0"/>
              </a:spcBef>
              <a:spcAft>
                <a:spcPts val="0"/>
              </a:spcAft>
              <a:buClr>
                <a:schemeClr val="dk1"/>
              </a:buClr>
              <a:buSzPts val="3000"/>
              <a:buNone/>
              <a:defRPr b="1">
                <a:solidFill>
                  <a:schemeClr val="dk1"/>
                </a:solidFill>
              </a:defRPr>
            </a:lvl7pPr>
            <a:lvl8pPr lvl="7" rtl="0">
              <a:spcBef>
                <a:spcPts val="0"/>
              </a:spcBef>
              <a:spcAft>
                <a:spcPts val="0"/>
              </a:spcAft>
              <a:buClr>
                <a:schemeClr val="dk1"/>
              </a:buClr>
              <a:buSzPts val="3000"/>
              <a:buNone/>
              <a:defRPr b="1">
                <a:solidFill>
                  <a:schemeClr val="dk1"/>
                </a:solidFill>
              </a:defRPr>
            </a:lvl8pPr>
            <a:lvl9pPr lvl="8" rtl="0">
              <a:spcBef>
                <a:spcPts val="0"/>
              </a:spcBef>
              <a:spcAft>
                <a:spcPts val="0"/>
              </a:spcAft>
              <a:buClr>
                <a:schemeClr val="dk1"/>
              </a:buClr>
              <a:buSzPts val="3000"/>
              <a:buNone/>
              <a:defRPr b="1">
                <a:solidFill>
                  <a:schemeClr val="dk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wo columns 1">
  <p:cSld name="CUSTOM_26">
    <p:bg>
      <p:bgPr>
        <a:solidFill>
          <a:schemeClr val="accent5"/>
        </a:solidFill>
        <a:effectLst/>
      </p:bgPr>
    </p:bg>
    <p:spTree>
      <p:nvGrpSpPr>
        <p:cNvPr id="1" name="Shape 235"/>
        <p:cNvGrpSpPr/>
        <p:nvPr/>
      </p:nvGrpSpPr>
      <p:grpSpPr>
        <a:xfrm>
          <a:off x="0" y="0"/>
          <a:ext cx="0" cy="0"/>
          <a:chOff x="0" y="0"/>
          <a:chExt cx="0" cy="0"/>
        </a:xfrm>
      </p:grpSpPr>
      <p:sp>
        <p:nvSpPr>
          <p:cNvPr id="236" name="Google Shape;236;p33"/>
          <p:cNvSpPr txBox="1">
            <a:spLocks noGrp="1"/>
          </p:cNvSpPr>
          <p:nvPr>
            <p:ph type="title"/>
          </p:nvPr>
        </p:nvSpPr>
        <p:spPr>
          <a:xfrm>
            <a:off x="1974300" y="5307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700"/>
              <a:buNone/>
              <a:defRPr sz="3000" b="1">
                <a:solidFill>
                  <a:schemeClr val="dk1"/>
                </a:solidFill>
              </a:defRPr>
            </a:lvl1pPr>
            <a:lvl2pPr lvl="1" algn="ctr" rtl="0">
              <a:spcBef>
                <a:spcPts val="0"/>
              </a:spcBef>
              <a:spcAft>
                <a:spcPts val="0"/>
              </a:spcAft>
              <a:buClr>
                <a:schemeClr val="dk1"/>
              </a:buClr>
              <a:buSzPts val="3000"/>
              <a:buNone/>
              <a:defRPr b="1">
                <a:solidFill>
                  <a:schemeClr val="dk1"/>
                </a:solidFill>
              </a:defRPr>
            </a:lvl2pPr>
            <a:lvl3pPr lvl="2" algn="ctr" rtl="0">
              <a:spcBef>
                <a:spcPts val="0"/>
              </a:spcBef>
              <a:spcAft>
                <a:spcPts val="0"/>
              </a:spcAft>
              <a:buClr>
                <a:schemeClr val="dk1"/>
              </a:buClr>
              <a:buSzPts val="3000"/>
              <a:buNone/>
              <a:defRPr b="1">
                <a:solidFill>
                  <a:schemeClr val="dk1"/>
                </a:solidFill>
              </a:defRPr>
            </a:lvl3pPr>
            <a:lvl4pPr lvl="3" algn="ctr" rtl="0">
              <a:spcBef>
                <a:spcPts val="0"/>
              </a:spcBef>
              <a:spcAft>
                <a:spcPts val="0"/>
              </a:spcAft>
              <a:buClr>
                <a:schemeClr val="dk1"/>
              </a:buClr>
              <a:buSzPts val="3000"/>
              <a:buNone/>
              <a:defRPr b="1">
                <a:solidFill>
                  <a:schemeClr val="dk1"/>
                </a:solidFill>
              </a:defRPr>
            </a:lvl4pPr>
            <a:lvl5pPr lvl="4" algn="ctr" rtl="0">
              <a:spcBef>
                <a:spcPts val="0"/>
              </a:spcBef>
              <a:spcAft>
                <a:spcPts val="0"/>
              </a:spcAft>
              <a:buClr>
                <a:schemeClr val="dk1"/>
              </a:buClr>
              <a:buSzPts val="3000"/>
              <a:buNone/>
              <a:defRPr b="1">
                <a:solidFill>
                  <a:schemeClr val="dk1"/>
                </a:solidFill>
              </a:defRPr>
            </a:lvl5pPr>
            <a:lvl6pPr lvl="5" algn="ctr" rtl="0">
              <a:spcBef>
                <a:spcPts val="0"/>
              </a:spcBef>
              <a:spcAft>
                <a:spcPts val="0"/>
              </a:spcAft>
              <a:buClr>
                <a:schemeClr val="dk1"/>
              </a:buClr>
              <a:buSzPts val="3000"/>
              <a:buNone/>
              <a:defRPr b="1">
                <a:solidFill>
                  <a:schemeClr val="dk1"/>
                </a:solidFill>
              </a:defRPr>
            </a:lvl6pPr>
            <a:lvl7pPr lvl="6" algn="ctr" rtl="0">
              <a:spcBef>
                <a:spcPts val="0"/>
              </a:spcBef>
              <a:spcAft>
                <a:spcPts val="0"/>
              </a:spcAft>
              <a:buClr>
                <a:schemeClr val="dk1"/>
              </a:buClr>
              <a:buSzPts val="3000"/>
              <a:buNone/>
              <a:defRPr b="1">
                <a:solidFill>
                  <a:schemeClr val="dk1"/>
                </a:solidFill>
              </a:defRPr>
            </a:lvl7pPr>
            <a:lvl8pPr lvl="7" algn="ctr" rtl="0">
              <a:spcBef>
                <a:spcPts val="0"/>
              </a:spcBef>
              <a:spcAft>
                <a:spcPts val="0"/>
              </a:spcAft>
              <a:buClr>
                <a:schemeClr val="dk1"/>
              </a:buClr>
              <a:buSzPts val="3000"/>
              <a:buNone/>
              <a:defRPr b="1">
                <a:solidFill>
                  <a:schemeClr val="dk1"/>
                </a:solidFill>
              </a:defRPr>
            </a:lvl8pPr>
            <a:lvl9pPr lvl="8" algn="ctr" rtl="0">
              <a:spcBef>
                <a:spcPts val="0"/>
              </a:spcBef>
              <a:spcAft>
                <a:spcPts val="0"/>
              </a:spcAft>
              <a:buClr>
                <a:schemeClr val="dk1"/>
              </a:buClr>
              <a:buSzPts val="3000"/>
              <a:buNone/>
              <a:defRPr b="1">
                <a:solidFill>
                  <a:schemeClr val="dk1"/>
                </a:solidFill>
              </a:defRPr>
            </a:lvl9pPr>
          </a:lstStyle>
          <a:p>
            <a:endParaRPr/>
          </a:p>
        </p:txBody>
      </p:sp>
      <p:sp>
        <p:nvSpPr>
          <p:cNvPr id="237" name="Google Shape;237;p33"/>
          <p:cNvSpPr txBox="1">
            <a:spLocks noGrp="1"/>
          </p:cNvSpPr>
          <p:nvPr>
            <p:ph type="subTitle" idx="1"/>
          </p:nvPr>
        </p:nvSpPr>
        <p:spPr>
          <a:xfrm>
            <a:off x="1742675" y="3508850"/>
            <a:ext cx="2379600" cy="67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238" name="Google Shape;238;p33"/>
          <p:cNvSpPr txBox="1">
            <a:spLocks noGrp="1"/>
          </p:cNvSpPr>
          <p:nvPr>
            <p:ph type="subTitle" idx="2"/>
          </p:nvPr>
        </p:nvSpPr>
        <p:spPr>
          <a:xfrm>
            <a:off x="5021770" y="3508850"/>
            <a:ext cx="2379600" cy="67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239" name="Google Shape;239;p33"/>
          <p:cNvSpPr txBox="1">
            <a:spLocks noGrp="1"/>
          </p:cNvSpPr>
          <p:nvPr>
            <p:ph type="title" idx="3"/>
          </p:nvPr>
        </p:nvSpPr>
        <p:spPr>
          <a:xfrm>
            <a:off x="1865338" y="3248250"/>
            <a:ext cx="21342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240" name="Google Shape;240;p33"/>
          <p:cNvSpPr txBox="1">
            <a:spLocks noGrp="1"/>
          </p:cNvSpPr>
          <p:nvPr>
            <p:ph type="title" idx="4"/>
          </p:nvPr>
        </p:nvSpPr>
        <p:spPr>
          <a:xfrm>
            <a:off x="5144462" y="3248250"/>
            <a:ext cx="21342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241" name="Google Shape;241;p33"/>
          <p:cNvSpPr/>
          <p:nvPr/>
        </p:nvSpPr>
        <p:spPr>
          <a:xfrm rot="10800000" flipH="1">
            <a:off x="0" y="-36200"/>
            <a:ext cx="2292600" cy="20841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33"/>
          <p:cNvSpPr/>
          <p:nvPr/>
        </p:nvSpPr>
        <p:spPr>
          <a:xfrm>
            <a:off x="6053100" y="3064825"/>
            <a:ext cx="5364900" cy="2516400"/>
          </a:xfrm>
          <a:prstGeom prst="triangle">
            <a:avLst>
              <a:gd name="adj" fmla="val 50000"/>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wo columns 2">
  <p:cSld name="CUSTOM_26_1">
    <p:bg>
      <p:bgPr>
        <a:solidFill>
          <a:schemeClr val="dk1"/>
        </a:solidFill>
        <a:effectLst/>
      </p:bgPr>
    </p:bg>
    <p:spTree>
      <p:nvGrpSpPr>
        <p:cNvPr id="1" name="Shape 243"/>
        <p:cNvGrpSpPr/>
        <p:nvPr/>
      </p:nvGrpSpPr>
      <p:grpSpPr>
        <a:xfrm>
          <a:off x="0" y="0"/>
          <a:ext cx="0" cy="0"/>
          <a:chOff x="0" y="0"/>
          <a:chExt cx="0" cy="0"/>
        </a:xfrm>
      </p:grpSpPr>
      <p:sp>
        <p:nvSpPr>
          <p:cNvPr id="244" name="Google Shape;244;p34"/>
          <p:cNvSpPr/>
          <p:nvPr/>
        </p:nvSpPr>
        <p:spPr>
          <a:xfrm>
            <a:off x="2419275" y="712798"/>
            <a:ext cx="8680800" cy="45069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34"/>
          <p:cNvSpPr/>
          <p:nvPr/>
        </p:nvSpPr>
        <p:spPr>
          <a:xfrm rot="10800000">
            <a:off x="-1956075" y="-76202"/>
            <a:ext cx="8680800" cy="45069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34"/>
          <p:cNvSpPr txBox="1">
            <a:spLocks noGrp="1"/>
          </p:cNvSpPr>
          <p:nvPr>
            <p:ph type="subTitle" idx="1"/>
          </p:nvPr>
        </p:nvSpPr>
        <p:spPr>
          <a:xfrm>
            <a:off x="837600" y="1363909"/>
            <a:ext cx="3100800" cy="990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9pPr>
          </a:lstStyle>
          <a:p>
            <a:endParaRPr/>
          </a:p>
        </p:txBody>
      </p:sp>
      <p:sp>
        <p:nvSpPr>
          <p:cNvPr id="247" name="Google Shape;247;p34"/>
          <p:cNvSpPr txBox="1">
            <a:spLocks noGrp="1"/>
          </p:cNvSpPr>
          <p:nvPr>
            <p:ph type="subTitle" idx="2"/>
          </p:nvPr>
        </p:nvSpPr>
        <p:spPr>
          <a:xfrm>
            <a:off x="5204373" y="3528545"/>
            <a:ext cx="3100800" cy="990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9pPr>
          </a:lstStyle>
          <a:p>
            <a:endParaRPr/>
          </a:p>
        </p:txBody>
      </p:sp>
      <p:cxnSp>
        <p:nvCxnSpPr>
          <p:cNvPr id="248" name="Google Shape;248;p34"/>
          <p:cNvCxnSpPr/>
          <p:nvPr/>
        </p:nvCxnSpPr>
        <p:spPr>
          <a:xfrm>
            <a:off x="-1375750" y="2424873"/>
            <a:ext cx="3079500" cy="3177300"/>
          </a:xfrm>
          <a:prstGeom prst="straightConnector1">
            <a:avLst/>
          </a:prstGeom>
          <a:noFill/>
          <a:ln w="19050" cap="flat" cmpd="sng">
            <a:solidFill>
              <a:schemeClr val="lt1"/>
            </a:solidFill>
            <a:prstDash val="solid"/>
            <a:round/>
            <a:headEnd type="none" w="med" len="med"/>
            <a:tailEnd type="none" w="med" len="med"/>
          </a:ln>
        </p:spPr>
      </p:cxnSp>
      <p:cxnSp>
        <p:nvCxnSpPr>
          <p:cNvPr id="249" name="Google Shape;249;p34"/>
          <p:cNvCxnSpPr/>
          <p:nvPr/>
        </p:nvCxnSpPr>
        <p:spPr>
          <a:xfrm>
            <a:off x="7838750" y="-62702"/>
            <a:ext cx="3079500" cy="3177300"/>
          </a:xfrm>
          <a:prstGeom prst="straightConnector1">
            <a:avLst/>
          </a:prstGeom>
          <a:noFill/>
          <a:ln w="19050" cap="flat" cmpd="sng">
            <a:solidFill>
              <a:schemeClr val="lt1"/>
            </a:solidFill>
            <a:prstDash val="solid"/>
            <a:round/>
            <a:headEnd type="none" w="med" len="med"/>
            <a:tailEnd type="none" w="med" len="med"/>
          </a:ln>
        </p:spPr>
      </p:cxnSp>
      <p:sp>
        <p:nvSpPr>
          <p:cNvPr id="250" name="Google Shape;250;p34"/>
          <p:cNvSpPr txBox="1">
            <a:spLocks noGrp="1"/>
          </p:cNvSpPr>
          <p:nvPr>
            <p:ph type="title"/>
          </p:nvPr>
        </p:nvSpPr>
        <p:spPr>
          <a:xfrm>
            <a:off x="5204373" y="2704650"/>
            <a:ext cx="31008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700"/>
              <a:buNone/>
              <a:defRPr sz="3000" b="1">
                <a:solidFill>
                  <a:schemeClr val="dk1"/>
                </a:solidFill>
              </a:defRPr>
            </a:lvl1pPr>
            <a:lvl2pPr lvl="1" algn="ctr" rtl="0">
              <a:spcBef>
                <a:spcPts val="0"/>
              </a:spcBef>
              <a:spcAft>
                <a:spcPts val="0"/>
              </a:spcAft>
              <a:buClr>
                <a:schemeClr val="dk1"/>
              </a:buClr>
              <a:buSzPts val="3000"/>
              <a:buNone/>
              <a:defRPr b="1">
                <a:solidFill>
                  <a:schemeClr val="dk1"/>
                </a:solidFill>
              </a:defRPr>
            </a:lvl2pPr>
            <a:lvl3pPr lvl="2" algn="ctr" rtl="0">
              <a:spcBef>
                <a:spcPts val="0"/>
              </a:spcBef>
              <a:spcAft>
                <a:spcPts val="0"/>
              </a:spcAft>
              <a:buClr>
                <a:schemeClr val="dk1"/>
              </a:buClr>
              <a:buSzPts val="3000"/>
              <a:buNone/>
              <a:defRPr b="1">
                <a:solidFill>
                  <a:schemeClr val="dk1"/>
                </a:solidFill>
              </a:defRPr>
            </a:lvl3pPr>
            <a:lvl4pPr lvl="3" algn="ctr" rtl="0">
              <a:spcBef>
                <a:spcPts val="0"/>
              </a:spcBef>
              <a:spcAft>
                <a:spcPts val="0"/>
              </a:spcAft>
              <a:buClr>
                <a:schemeClr val="dk1"/>
              </a:buClr>
              <a:buSzPts val="3000"/>
              <a:buNone/>
              <a:defRPr b="1">
                <a:solidFill>
                  <a:schemeClr val="dk1"/>
                </a:solidFill>
              </a:defRPr>
            </a:lvl4pPr>
            <a:lvl5pPr lvl="4" algn="ctr" rtl="0">
              <a:spcBef>
                <a:spcPts val="0"/>
              </a:spcBef>
              <a:spcAft>
                <a:spcPts val="0"/>
              </a:spcAft>
              <a:buClr>
                <a:schemeClr val="dk1"/>
              </a:buClr>
              <a:buSzPts val="3000"/>
              <a:buNone/>
              <a:defRPr b="1">
                <a:solidFill>
                  <a:schemeClr val="dk1"/>
                </a:solidFill>
              </a:defRPr>
            </a:lvl5pPr>
            <a:lvl6pPr lvl="5" algn="ctr" rtl="0">
              <a:spcBef>
                <a:spcPts val="0"/>
              </a:spcBef>
              <a:spcAft>
                <a:spcPts val="0"/>
              </a:spcAft>
              <a:buClr>
                <a:schemeClr val="dk1"/>
              </a:buClr>
              <a:buSzPts val="3000"/>
              <a:buNone/>
              <a:defRPr b="1">
                <a:solidFill>
                  <a:schemeClr val="dk1"/>
                </a:solidFill>
              </a:defRPr>
            </a:lvl6pPr>
            <a:lvl7pPr lvl="6" algn="ctr" rtl="0">
              <a:spcBef>
                <a:spcPts val="0"/>
              </a:spcBef>
              <a:spcAft>
                <a:spcPts val="0"/>
              </a:spcAft>
              <a:buClr>
                <a:schemeClr val="dk1"/>
              </a:buClr>
              <a:buSzPts val="3000"/>
              <a:buNone/>
              <a:defRPr b="1">
                <a:solidFill>
                  <a:schemeClr val="dk1"/>
                </a:solidFill>
              </a:defRPr>
            </a:lvl7pPr>
            <a:lvl8pPr lvl="7" algn="ctr" rtl="0">
              <a:spcBef>
                <a:spcPts val="0"/>
              </a:spcBef>
              <a:spcAft>
                <a:spcPts val="0"/>
              </a:spcAft>
              <a:buClr>
                <a:schemeClr val="dk1"/>
              </a:buClr>
              <a:buSzPts val="3000"/>
              <a:buNone/>
              <a:defRPr b="1">
                <a:solidFill>
                  <a:schemeClr val="dk1"/>
                </a:solidFill>
              </a:defRPr>
            </a:lvl8pPr>
            <a:lvl9pPr lvl="8" algn="ctr" rtl="0">
              <a:spcBef>
                <a:spcPts val="0"/>
              </a:spcBef>
              <a:spcAft>
                <a:spcPts val="0"/>
              </a:spcAft>
              <a:buClr>
                <a:schemeClr val="dk1"/>
              </a:buClr>
              <a:buSzPts val="3000"/>
              <a:buNone/>
              <a:defRPr b="1">
                <a:solidFill>
                  <a:schemeClr val="dk1"/>
                </a:solidFill>
              </a:defRPr>
            </a:lvl9pPr>
          </a:lstStyle>
          <a:p>
            <a:endParaRPr/>
          </a:p>
        </p:txBody>
      </p:sp>
      <p:sp>
        <p:nvSpPr>
          <p:cNvPr id="251" name="Google Shape;251;p34"/>
          <p:cNvSpPr txBox="1">
            <a:spLocks noGrp="1"/>
          </p:cNvSpPr>
          <p:nvPr>
            <p:ph type="title" idx="3"/>
          </p:nvPr>
        </p:nvSpPr>
        <p:spPr>
          <a:xfrm>
            <a:off x="837600" y="530725"/>
            <a:ext cx="31008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700"/>
              <a:buNone/>
              <a:defRPr sz="3000" b="1">
                <a:solidFill>
                  <a:schemeClr val="dk1"/>
                </a:solidFill>
              </a:defRPr>
            </a:lvl1pPr>
            <a:lvl2pPr lvl="1" algn="ctr" rtl="0">
              <a:spcBef>
                <a:spcPts val="0"/>
              </a:spcBef>
              <a:spcAft>
                <a:spcPts val="0"/>
              </a:spcAft>
              <a:buClr>
                <a:schemeClr val="dk1"/>
              </a:buClr>
              <a:buSzPts val="3000"/>
              <a:buNone/>
              <a:defRPr b="1">
                <a:solidFill>
                  <a:schemeClr val="dk1"/>
                </a:solidFill>
              </a:defRPr>
            </a:lvl2pPr>
            <a:lvl3pPr lvl="2" algn="ctr" rtl="0">
              <a:spcBef>
                <a:spcPts val="0"/>
              </a:spcBef>
              <a:spcAft>
                <a:spcPts val="0"/>
              </a:spcAft>
              <a:buClr>
                <a:schemeClr val="dk1"/>
              </a:buClr>
              <a:buSzPts val="3000"/>
              <a:buNone/>
              <a:defRPr b="1">
                <a:solidFill>
                  <a:schemeClr val="dk1"/>
                </a:solidFill>
              </a:defRPr>
            </a:lvl3pPr>
            <a:lvl4pPr lvl="3" algn="ctr" rtl="0">
              <a:spcBef>
                <a:spcPts val="0"/>
              </a:spcBef>
              <a:spcAft>
                <a:spcPts val="0"/>
              </a:spcAft>
              <a:buClr>
                <a:schemeClr val="dk1"/>
              </a:buClr>
              <a:buSzPts val="3000"/>
              <a:buNone/>
              <a:defRPr b="1">
                <a:solidFill>
                  <a:schemeClr val="dk1"/>
                </a:solidFill>
              </a:defRPr>
            </a:lvl4pPr>
            <a:lvl5pPr lvl="4" algn="ctr" rtl="0">
              <a:spcBef>
                <a:spcPts val="0"/>
              </a:spcBef>
              <a:spcAft>
                <a:spcPts val="0"/>
              </a:spcAft>
              <a:buClr>
                <a:schemeClr val="dk1"/>
              </a:buClr>
              <a:buSzPts val="3000"/>
              <a:buNone/>
              <a:defRPr b="1">
                <a:solidFill>
                  <a:schemeClr val="dk1"/>
                </a:solidFill>
              </a:defRPr>
            </a:lvl5pPr>
            <a:lvl6pPr lvl="5" algn="ctr" rtl="0">
              <a:spcBef>
                <a:spcPts val="0"/>
              </a:spcBef>
              <a:spcAft>
                <a:spcPts val="0"/>
              </a:spcAft>
              <a:buClr>
                <a:schemeClr val="dk1"/>
              </a:buClr>
              <a:buSzPts val="3000"/>
              <a:buNone/>
              <a:defRPr b="1">
                <a:solidFill>
                  <a:schemeClr val="dk1"/>
                </a:solidFill>
              </a:defRPr>
            </a:lvl6pPr>
            <a:lvl7pPr lvl="6" algn="ctr" rtl="0">
              <a:spcBef>
                <a:spcPts val="0"/>
              </a:spcBef>
              <a:spcAft>
                <a:spcPts val="0"/>
              </a:spcAft>
              <a:buClr>
                <a:schemeClr val="dk1"/>
              </a:buClr>
              <a:buSzPts val="3000"/>
              <a:buNone/>
              <a:defRPr b="1">
                <a:solidFill>
                  <a:schemeClr val="dk1"/>
                </a:solidFill>
              </a:defRPr>
            </a:lvl7pPr>
            <a:lvl8pPr lvl="7" algn="ctr" rtl="0">
              <a:spcBef>
                <a:spcPts val="0"/>
              </a:spcBef>
              <a:spcAft>
                <a:spcPts val="0"/>
              </a:spcAft>
              <a:buClr>
                <a:schemeClr val="dk1"/>
              </a:buClr>
              <a:buSzPts val="3000"/>
              <a:buNone/>
              <a:defRPr b="1">
                <a:solidFill>
                  <a:schemeClr val="dk1"/>
                </a:solidFill>
              </a:defRPr>
            </a:lvl8pPr>
            <a:lvl9pPr lvl="8" algn="ctr" rtl="0">
              <a:spcBef>
                <a:spcPts val="0"/>
              </a:spcBef>
              <a:spcAft>
                <a:spcPts val="0"/>
              </a:spcAft>
              <a:buClr>
                <a:schemeClr val="dk1"/>
              </a:buClr>
              <a:buSzPts val="3000"/>
              <a:buNone/>
              <a:defRPr b="1">
                <a:solidFill>
                  <a:schemeClr val="dk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five columns">
  <p:cSld name="CUSTOM_29_1">
    <p:bg>
      <p:bgPr>
        <a:solidFill>
          <a:schemeClr val="dk1"/>
        </a:solidFill>
        <a:effectLst/>
      </p:bgPr>
    </p:bg>
    <p:spTree>
      <p:nvGrpSpPr>
        <p:cNvPr id="1" name="Shape 292"/>
        <p:cNvGrpSpPr/>
        <p:nvPr/>
      </p:nvGrpSpPr>
      <p:grpSpPr>
        <a:xfrm>
          <a:off x="0" y="0"/>
          <a:ext cx="0" cy="0"/>
          <a:chOff x="0" y="0"/>
          <a:chExt cx="0" cy="0"/>
        </a:xfrm>
      </p:grpSpPr>
      <p:sp>
        <p:nvSpPr>
          <p:cNvPr id="293" name="Google Shape;293;p39"/>
          <p:cNvSpPr txBox="1">
            <a:spLocks noGrp="1"/>
          </p:cNvSpPr>
          <p:nvPr>
            <p:ph type="title"/>
          </p:nvPr>
        </p:nvSpPr>
        <p:spPr>
          <a:xfrm>
            <a:off x="1043779" y="3204651"/>
            <a:ext cx="1897500" cy="4011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1800"/>
              <a:buNone/>
              <a:defRPr sz="1800">
                <a:solidFill>
                  <a:schemeClr val="lt1"/>
                </a:solidFill>
              </a:defRPr>
            </a:lvl2pPr>
            <a:lvl3pPr lvl="2" algn="ctr" rtl="0">
              <a:spcBef>
                <a:spcPts val="0"/>
              </a:spcBef>
              <a:spcAft>
                <a:spcPts val="0"/>
              </a:spcAft>
              <a:buClr>
                <a:schemeClr val="lt1"/>
              </a:buClr>
              <a:buSzPts val="1800"/>
              <a:buNone/>
              <a:defRPr sz="1800">
                <a:solidFill>
                  <a:schemeClr val="lt1"/>
                </a:solidFill>
              </a:defRPr>
            </a:lvl3pPr>
            <a:lvl4pPr lvl="3" algn="ctr" rtl="0">
              <a:spcBef>
                <a:spcPts val="0"/>
              </a:spcBef>
              <a:spcAft>
                <a:spcPts val="0"/>
              </a:spcAft>
              <a:buClr>
                <a:schemeClr val="lt1"/>
              </a:buClr>
              <a:buSzPts val="1800"/>
              <a:buNone/>
              <a:defRPr sz="1800">
                <a:solidFill>
                  <a:schemeClr val="lt1"/>
                </a:solidFill>
              </a:defRPr>
            </a:lvl4pPr>
            <a:lvl5pPr lvl="4" algn="ctr" rtl="0">
              <a:spcBef>
                <a:spcPts val="0"/>
              </a:spcBef>
              <a:spcAft>
                <a:spcPts val="0"/>
              </a:spcAft>
              <a:buClr>
                <a:schemeClr val="lt1"/>
              </a:buClr>
              <a:buSzPts val="1800"/>
              <a:buNone/>
              <a:defRPr sz="1800">
                <a:solidFill>
                  <a:schemeClr val="lt1"/>
                </a:solidFill>
              </a:defRPr>
            </a:lvl5pPr>
            <a:lvl6pPr lvl="5" algn="ctr" rtl="0">
              <a:spcBef>
                <a:spcPts val="0"/>
              </a:spcBef>
              <a:spcAft>
                <a:spcPts val="0"/>
              </a:spcAft>
              <a:buClr>
                <a:schemeClr val="lt1"/>
              </a:buClr>
              <a:buSzPts val="1800"/>
              <a:buNone/>
              <a:defRPr sz="1800">
                <a:solidFill>
                  <a:schemeClr val="lt1"/>
                </a:solidFill>
              </a:defRPr>
            </a:lvl6pPr>
            <a:lvl7pPr lvl="6" algn="ctr" rtl="0">
              <a:spcBef>
                <a:spcPts val="0"/>
              </a:spcBef>
              <a:spcAft>
                <a:spcPts val="0"/>
              </a:spcAft>
              <a:buClr>
                <a:schemeClr val="lt1"/>
              </a:buClr>
              <a:buSzPts val="1800"/>
              <a:buNone/>
              <a:defRPr sz="1800">
                <a:solidFill>
                  <a:schemeClr val="lt1"/>
                </a:solidFill>
              </a:defRPr>
            </a:lvl7pPr>
            <a:lvl8pPr lvl="7" algn="ctr" rtl="0">
              <a:spcBef>
                <a:spcPts val="0"/>
              </a:spcBef>
              <a:spcAft>
                <a:spcPts val="0"/>
              </a:spcAft>
              <a:buClr>
                <a:schemeClr val="lt1"/>
              </a:buClr>
              <a:buSzPts val="1800"/>
              <a:buNone/>
              <a:defRPr sz="1800">
                <a:solidFill>
                  <a:schemeClr val="lt1"/>
                </a:solidFill>
              </a:defRPr>
            </a:lvl8pPr>
            <a:lvl9pPr lvl="8" algn="ctr" rtl="0">
              <a:spcBef>
                <a:spcPts val="0"/>
              </a:spcBef>
              <a:spcAft>
                <a:spcPts val="0"/>
              </a:spcAft>
              <a:buClr>
                <a:schemeClr val="lt1"/>
              </a:buClr>
              <a:buSzPts val="1800"/>
              <a:buNone/>
              <a:defRPr sz="1800">
                <a:solidFill>
                  <a:schemeClr val="lt1"/>
                </a:solidFill>
              </a:defRPr>
            </a:lvl9pPr>
          </a:lstStyle>
          <a:p>
            <a:endParaRPr/>
          </a:p>
        </p:txBody>
      </p:sp>
      <p:sp>
        <p:nvSpPr>
          <p:cNvPr id="294" name="Google Shape;294;p39"/>
          <p:cNvSpPr txBox="1">
            <a:spLocks noGrp="1"/>
          </p:cNvSpPr>
          <p:nvPr>
            <p:ph type="subTitle" idx="1"/>
          </p:nvPr>
        </p:nvSpPr>
        <p:spPr>
          <a:xfrm>
            <a:off x="1059229" y="3538242"/>
            <a:ext cx="1866600" cy="52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1pPr>
            <a:lvl2pPr lvl="1"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2pPr>
            <a:lvl3pPr lvl="2"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3pPr>
            <a:lvl4pPr lvl="3"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4pPr>
            <a:lvl5pPr lvl="4"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5pPr>
            <a:lvl6pPr lvl="5"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6pPr>
            <a:lvl7pPr lvl="6"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7pPr>
            <a:lvl8pPr lvl="7"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8pPr>
            <a:lvl9pPr lvl="8"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9pPr>
          </a:lstStyle>
          <a:p>
            <a:endParaRPr/>
          </a:p>
        </p:txBody>
      </p:sp>
      <p:sp>
        <p:nvSpPr>
          <p:cNvPr id="295" name="Google Shape;295;p39"/>
          <p:cNvSpPr txBox="1">
            <a:spLocks noGrp="1"/>
          </p:cNvSpPr>
          <p:nvPr>
            <p:ph type="title" idx="2"/>
          </p:nvPr>
        </p:nvSpPr>
        <p:spPr>
          <a:xfrm>
            <a:off x="2342317" y="1754375"/>
            <a:ext cx="1881900" cy="4011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1800"/>
              <a:buNone/>
              <a:defRPr sz="1800">
                <a:solidFill>
                  <a:schemeClr val="lt1"/>
                </a:solidFill>
              </a:defRPr>
            </a:lvl2pPr>
            <a:lvl3pPr lvl="2" algn="ctr" rtl="0">
              <a:spcBef>
                <a:spcPts val="0"/>
              </a:spcBef>
              <a:spcAft>
                <a:spcPts val="0"/>
              </a:spcAft>
              <a:buClr>
                <a:schemeClr val="lt1"/>
              </a:buClr>
              <a:buSzPts val="1800"/>
              <a:buNone/>
              <a:defRPr sz="1800">
                <a:solidFill>
                  <a:schemeClr val="lt1"/>
                </a:solidFill>
              </a:defRPr>
            </a:lvl3pPr>
            <a:lvl4pPr lvl="3" algn="ctr" rtl="0">
              <a:spcBef>
                <a:spcPts val="0"/>
              </a:spcBef>
              <a:spcAft>
                <a:spcPts val="0"/>
              </a:spcAft>
              <a:buClr>
                <a:schemeClr val="lt1"/>
              </a:buClr>
              <a:buSzPts val="1800"/>
              <a:buNone/>
              <a:defRPr sz="1800">
                <a:solidFill>
                  <a:schemeClr val="lt1"/>
                </a:solidFill>
              </a:defRPr>
            </a:lvl4pPr>
            <a:lvl5pPr lvl="4" algn="ctr" rtl="0">
              <a:spcBef>
                <a:spcPts val="0"/>
              </a:spcBef>
              <a:spcAft>
                <a:spcPts val="0"/>
              </a:spcAft>
              <a:buClr>
                <a:schemeClr val="lt1"/>
              </a:buClr>
              <a:buSzPts val="1800"/>
              <a:buNone/>
              <a:defRPr sz="1800">
                <a:solidFill>
                  <a:schemeClr val="lt1"/>
                </a:solidFill>
              </a:defRPr>
            </a:lvl5pPr>
            <a:lvl6pPr lvl="5" algn="ctr" rtl="0">
              <a:spcBef>
                <a:spcPts val="0"/>
              </a:spcBef>
              <a:spcAft>
                <a:spcPts val="0"/>
              </a:spcAft>
              <a:buClr>
                <a:schemeClr val="lt1"/>
              </a:buClr>
              <a:buSzPts val="1800"/>
              <a:buNone/>
              <a:defRPr sz="1800">
                <a:solidFill>
                  <a:schemeClr val="lt1"/>
                </a:solidFill>
              </a:defRPr>
            </a:lvl6pPr>
            <a:lvl7pPr lvl="6" algn="ctr" rtl="0">
              <a:spcBef>
                <a:spcPts val="0"/>
              </a:spcBef>
              <a:spcAft>
                <a:spcPts val="0"/>
              </a:spcAft>
              <a:buClr>
                <a:schemeClr val="lt1"/>
              </a:buClr>
              <a:buSzPts val="1800"/>
              <a:buNone/>
              <a:defRPr sz="1800">
                <a:solidFill>
                  <a:schemeClr val="lt1"/>
                </a:solidFill>
              </a:defRPr>
            </a:lvl7pPr>
            <a:lvl8pPr lvl="7" algn="ctr" rtl="0">
              <a:spcBef>
                <a:spcPts val="0"/>
              </a:spcBef>
              <a:spcAft>
                <a:spcPts val="0"/>
              </a:spcAft>
              <a:buClr>
                <a:schemeClr val="lt1"/>
              </a:buClr>
              <a:buSzPts val="1800"/>
              <a:buNone/>
              <a:defRPr sz="1800">
                <a:solidFill>
                  <a:schemeClr val="lt1"/>
                </a:solidFill>
              </a:defRPr>
            </a:lvl8pPr>
            <a:lvl9pPr lvl="8" algn="ctr" rtl="0">
              <a:spcBef>
                <a:spcPts val="0"/>
              </a:spcBef>
              <a:spcAft>
                <a:spcPts val="0"/>
              </a:spcAft>
              <a:buClr>
                <a:schemeClr val="lt1"/>
              </a:buClr>
              <a:buSzPts val="1800"/>
              <a:buNone/>
              <a:defRPr sz="1800">
                <a:solidFill>
                  <a:schemeClr val="lt1"/>
                </a:solidFill>
              </a:defRPr>
            </a:lvl9pPr>
          </a:lstStyle>
          <a:p>
            <a:endParaRPr/>
          </a:p>
        </p:txBody>
      </p:sp>
      <p:sp>
        <p:nvSpPr>
          <p:cNvPr id="296" name="Google Shape;296;p39"/>
          <p:cNvSpPr txBox="1">
            <a:spLocks noGrp="1"/>
          </p:cNvSpPr>
          <p:nvPr>
            <p:ph type="subTitle" idx="3"/>
          </p:nvPr>
        </p:nvSpPr>
        <p:spPr>
          <a:xfrm>
            <a:off x="2349967" y="2064076"/>
            <a:ext cx="1866600" cy="52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1pPr>
            <a:lvl2pPr lvl="1"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2pPr>
            <a:lvl3pPr lvl="2"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3pPr>
            <a:lvl4pPr lvl="3"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4pPr>
            <a:lvl5pPr lvl="4"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5pPr>
            <a:lvl6pPr lvl="5"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6pPr>
            <a:lvl7pPr lvl="6"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7pPr>
            <a:lvl8pPr lvl="7"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8pPr>
            <a:lvl9pPr lvl="8"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9pPr>
          </a:lstStyle>
          <a:p>
            <a:endParaRPr/>
          </a:p>
        </p:txBody>
      </p:sp>
      <p:sp>
        <p:nvSpPr>
          <p:cNvPr id="297" name="Google Shape;297;p39"/>
          <p:cNvSpPr txBox="1">
            <a:spLocks noGrp="1"/>
          </p:cNvSpPr>
          <p:nvPr>
            <p:ph type="title" idx="4"/>
          </p:nvPr>
        </p:nvSpPr>
        <p:spPr>
          <a:xfrm>
            <a:off x="3631360" y="3204651"/>
            <a:ext cx="1881900" cy="4011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1800"/>
              <a:buNone/>
              <a:defRPr sz="1800">
                <a:solidFill>
                  <a:schemeClr val="lt1"/>
                </a:solidFill>
              </a:defRPr>
            </a:lvl2pPr>
            <a:lvl3pPr lvl="2" algn="ctr" rtl="0">
              <a:spcBef>
                <a:spcPts val="0"/>
              </a:spcBef>
              <a:spcAft>
                <a:spcPts val="0"/>
              </a:spcAft>
              <a:buClr>
                <a:schemeClr val="lt1"/>
              </a:buClr>
              <a:buSzPts val="1800"/>
              <a:buNone/>
              <a:defRPr sz="1800">
                <a:solidFill>
                  <a:schemeClr val="lt1"/>
                </a:solidFill>
              </a:defRPr>
            </a:lvl3pPr>
            <a:lvl4pPr lvl="3" algn="ctr" rtl="0">
              <a:spcBef>
                <a:spcPts val="0"/>
              </a:spcBef>
              <a:spcAft>
                <a:spcPts val="0"/>
              </a:spcAft>
              <a:buClr>
                <a:schemeClr val="lt1"/>
              </a:buClr>
              <a:buSzPts val="1800"/>
              <a:buNone/>
              <a:defRPr sz="1800">
                <a:solidFill>
                  <a:schemeClr val="lt1"/>
                </a:solidFill>
              </a:defRPr>
            </a:lvl4pPr>
            <a:lvl5pPr lvl="4" algn="ctr" rtl="0">
              <a:spcBef>
                <a:spcPts val="0"/>
              </a:spcBef>
              <a:spcAft>
                <a:spcPts val="0"/>
              </a:spcAft>
              <a:buClr>
                <a:schemeClr val="lt1"/>
              </a:buClr>
              <a:buSzPts val="1800"/>
              <a:buNone/>
              <a:defRPr sz="1800">
                <a:solidFill>
                  <a:schemeClr val="lt1"/>
                </a:solidFill>
              </a:defRPr>
            </a:lvl5pPr>
            <a:lvl6pPr lvl="5" algn="ctr" rtl="0">
              <a:spcBef>
                <a:spcPts val="0"/>
              </a:spcBef>
              <a:spcAft>
                <a:spcPts val="0"/>
              </a:spcAft>
              <a:buClr>
                <a:schemeClr val="lt1"/>
              </a:buClr>
              <a:buSzPts val="1800"/>
              <a:buNone/>
              <a:defRPr sz="1800">
                <a:solidFill>
                  <a:schemeClr val="lt1"/>
                </a:solidFill>
              </a:defRPr>
            </a:lvl6pPr>
            <a:lvl7pPr lvl="6" algn="ctr" rtl="0">
              <a:spcBef>
                <a:spcPts val="0"/>
              </a:spcBef>
              <a:spcAft>
                <a:spcPts val="0"/>
              </a:spcAft>
              <a:buClr>
                <a:schemeClr val="lt1"/>
              </a:buClr>
              <a:buSzPts val="1800"/>
              <a:buNone/>
              <a:defRPr sz="1800">
                <a:solidFill>
                  <a:schemeClr val="lt1"/>
                </a:solidFill>
              </a:defRPr>
            </a:lvl7pPr>
            <a:lvl8pPr lvl="7" algn="ctr" rtl="0">
              <a:spcBef>
                <a:spcPts val="0"/>
              </a:spcBef>
              <a:spcAft>
                <a:spcPts val="0"/>
              </a:spcAft>
              <a:buClr>
                <a:schemeClr val="lt1"/>
              </a:buClr>
              <a:buSzPts val="1800"/>
              <a:buNone/>
              <a:defRPr sz="1800">
                <a:solidFill>
                  <a:schemeClr val="lt1"/>
                </a:solidFill>
              </a:defRPr>
            </a:lvl8pPr>
            <a:lvl9pPr lvl="8" algn="ctr" rtl="0">
              <a:spcBef>
                <a:spcPts val="0"/>
              </a:spcBef>
              <a:spcAft>
                <a:spcPts val="0"/>
              </a:spcAft>
              <a:buClr>
                <a:schemeClr val="lt1"/>
              </a:buClr>
              <a:buSzPts val="1800"/>
              <a:buNone/>
              <a:defRPr sz="1800">
                <a:solidFill>
                  <a:schemeClr val="lt1"/>
                </a:solidFill>
              </a:defRPr>
            </a:lvl9pPr>
          </a:lstStyle>
          <a:p>
            <a:endParaRPr/>
          </a:p>
        </p:txBody>
      </p:sp>
      <p:sp>
        <p:nvSpPr>
          <p:cNvPr id="298" name="Google Shape;298;p39"/>
          <p:cNvSpPr txBox="1">
            <a:spLocks noGrp="1"/>
          </p:cNvSpPr>
          <p:nvPr>
            <p:ph type="subTitle" idx="5"/>
          </p:nvPr>
        </p:nvSpPr>
        <p:spPr>
          <a:xfrm>
            <a:off x="3639010" y="3538242"/>
            <a:ext cx="1866600" cy="52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1pPr>
            <a:lvl2pPr lvl="1"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2pPr>
            <a:lvl3pPr lvl="2"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3pPr>
            <a:lvl4pPr lvl="3"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4pPr>
            <a:lvl5pPr lvl="4"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5pPr>
            <a:lvl6pPr lvl="5"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6pPr>
            <a:lvl7pPr lvl="6"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7pPr>
            <a:lvl8pPr lvl="7"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8pPr>
            <a:lvl9pPr lvl="8"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9pPr>
          </a:lstStyle>
          <a:p>
            <a:endParaRPr/>
          </a:p>
        </p:txBody>
      </p:sp>
      <p:sp>
        <p:nvSpPr>
          <p:cNvPr id="299" name="Google Shape;299;p39"/>
          <p:cNvSpPr txBox="1">
            <a:spLocks noGrp="1"/>
          </p:cNvSpPr>
          <p:nvPr>
            <p:ph type="title" idx="6"/>
          </p:nvPr>
        </p:nvSpPr>
        <p:spPr>
          <a:xfrm>
            <a:off x="4926083" y="1754375"/>
            <a:ext cx="1875600" cy="4011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1800"/>
              <a:buNone/>
              <a:defRPr sz="1800">
                <a:solidFill>
                  <a:schemeClr val="lt1"/>
                </a:solidFill>
              </a:defRPr>
            </a:lvl2pPr>
            <a:lvl3pPr lvl="2" algn="ctr" rtl="0">
              <a:spcBef>
                <a:spcPts val="0"/>
              </a:spcBef>
              <a:spcAft>
                <a:spcPts val="0"/>
              </a:spcAft>
              <a:buClr>
                <a:schemeClr val="lt1"/>
              </a:buClr>
              <a:buSzPts val="1800"/>
              <a:buNone/>
              <a:defRPr sz="1800">
                <a:solidFill>
                  <a:schemeClr val="lt1"/>
                </a:solidFill>
              </a:defRPr>
            </a:lvl3pPr>
            <a:lvl4pPr lvl="3" algn="ctr" rtl="0">
              <a:spcBef>
                <a:spcPts val="0"/>
              </a:spcBef>
              <a:spcAft>
                <a:spcPts val="0"/>
              </a:spcAft>
              <a:buClr>
                <a:schemeClr val="lt1"/>
              </a:buClr>
              <a:buSzPts val="1800"/>
              <a:buNone/>
              <a:defRPr sz="1800">
                <a:solidFill>
                  <a:schemeClr val="lt1"/>
                </a:solidFill>
              </a:defRPr>
            </a:lvl4pPr>
            <a:lvl5pPr lvl="4" algn="ctr" rtl="0">
              <a:spcBef>
                <a:spcPts val="0"/>
              </a:spcBef>
              <a:spcAft>
                <a:spcPts val="0"/>
              </a:spcAft>
              <a:buClr>
                <a:schemeClr val="lt1"/>
              </a:buClr>
              <a:buSzPts val="1800"/>
              <a:buNone/>
              <a:defRPr sz="1800">
                <a:solidFill>
                  <a:schemeClr val="lt1"/>
                </a:solidFill>
              </a:defRPr>
            </a:lvl5pPr>
            <a:lvl6pPr lvl="5" algn="ctr" rtl="0">
              <a:spcBef>
                <a:spcPts val="0"/>
              </a:spcBef>
              <a:spcAft>
                <a:spcPts val="0"/>
              </a:spcAft>
              <a:buClr>
                <a:schemeClr val="lt1"/>
              </a:buClr>
              <a:buSzPts val="1800"/>
              <a:buNone/>
              <a:defRPr sz="1800">
                <a:solidFill>
                  <a:schemeClr val="lt1"/>
                </a:solidFill>
              </a:defRPr>
            </a:lvl6pPr>
            <a:lvl7pPr lvl="6" algn="ctr" rtl="0">
              <a:spcBef>
                <a:spcPts val="0"/>
              </a:spcBef>
              <a:spcAft>
                <a:spcPts val="0"/>
              </a:spcAft>
              <a:buClr>
                <a:schemeClr val="lt1"/>
              </a:buClr>
              <a:buSzPts val="1800"/>
              <a:buNone/>
              <a:defRPr sz="1800">
                <a:solidFill>
                  <a:schemeClr val="lt1"/>
                </a:solidFill>
              </a:defRPr>
            </a:lvl7pPr>
            <a:lvl8pPr lvl="7" algn="ctr" rtl="0">
              <a:spcBef>
                <a:spcPts val="0"/>
              </a:spcBef>
              <a:spcAft>
                <a:spcPts val="0"/>
              </a:spcAft>
              <a:buClr>
                <a:schemeClr val="lt1"/>
              </a:buClr>
              <a:buSzPts val="1800"/>
              <a:buNone/>
              <a:defRPr sz="1800">
                <a:solidFill>
                  <a:schemeClr val="lt1"/>
                </a:solidFill>
              </a:defRPr>
            </a:lvl8pPr>
            <a:lvl9pPr lvl="8" algn="ctr" rtl="0">
              <a:spcBef>
                <a:spcPts val="0"/>
              </a:spcBef>
              <a:spcAft>
                <a:spcPts val="0"/>
              </a:spcAft>
              <a:buClr>
                <a:schemeClr val="lt1"/>
              </a:buClr>
              <a:buSzPts val="1800"/>
              <a:buNone/>
              <a:defRPr sz="1800">
                <a:solidFill>
                  <a:schemeClr val="lt1"/>
                </a:solidFill>
              </a:defRPr>
            </a:lvl9pPr>
          </a:lstStyle>
          <a:p>
            <a:endParaRPr/>
          </a:p>
        </p:txBody>
      </p:sp>
      <p:sp>
        <p:nvSpPr>
          <p:cNvPr id="300" name="Google Shape;300;p39"/>
          <p:cNvSpPr txBox="1">
            <a:spLocks noGrp="1"/>
          </p:cNvSpPr>
          <p:nvPr>
            <p:ph type="subTitle" idx="7"/>
          </p:nvPr>
        </p:nvSpPr>
        <p:spPr>
          <a:xfrm>
            <a:off x="4930583" y="2064076"/>
            <a:ext cx="1866600" cy="52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1pPr>
            <a:lvl2pPr lvl="1"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2pPr>
            <a:lvl3pPr lvl="2"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3pPr>
            <a:lvl4pPr lvl="3"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4pPr>
            <a:lvl5pPr lvl="4"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5pPr>
            <a:lvl6pPr lvl="5"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6pPr>
            <a:lvl7pPr lvl="6"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7pPr>
            <a:lvl8pPr lvl="7"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8pPr>
            <a:lvl9pPr lvl="8"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9pPr>
          </a:lstStyle>
          <a:p>
            <a:endParaRPr/>
          </a:p>
        </p:txBody>
      </p:sp>
      <p:sp>
        <p:nvSpPr>
          <p:cNvPr id="301" name="Google Shape;301;p39"/>
          <p:cNvSpPr txBox="1">
            <a:spLocks noGrp="1"/>
          </p:cNvSpPr>
          <p:nvPr>
            <p:ph type="title" idx="8"/>
          </p:nvPr>
        </p:nvSpPr>
        <p:spPr>
          <a:xfrm>
            <a:off x="6215127" y="3204651"/>
            <a:ext cx="1875600" cy="4011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1800"/>
              <a:buNone/>
              <a:defRPr sz="1800">
                <a:solidFill>
                  <a:schemeClr val="lt1"/>
                </a:solidFill>
              </a:defRPr>
            </a:lvl2pPr>
            <a:lvl3pPr lvl="2" algn="ctr" rtl="0">
              <a:spcBef>
                <a:spcPts val="0"/>
              </a:spcBef>
              <a:spcAft>
                <a:spcPts val="0"/>
              </a:spcAft>
              <a:buClr>
                <a:schemeClr val="lt1"/>
              </a:buClr>
              <a:buSzPts val="1800"/>
              <a:buNone/>
              <a:defRPr sz="1800">
                <a:solidFill>
                  <a:schemeClr val="lt1"/>
                </a:solidFill>
              </a:defRPr>
            </a:lvl3pPr>
            <a:lvl4pPr lvl="3" algn="ctr" rtl="0">
              <a:spcBef>
                <a:spcPts val="0"/>
              </a:spcBef>
              <a:spcAft>
                <a:spcPts val="0"/>
              </a:spcAft>
              <a:buClr>
                <a:schemeClr val="lt1"/>
              </a:buClr>
              <a:buSzPts val="1800"/>
              <a:buNone/>
              <a:defRPr sz="1800">
                <a:solidFill>
                  <a:schemeClr val="lt1"/>
                </a:solidFill>
              </a:defRPr>
            </a:lvl4pPr>
            <a:lvl5pPr lvl="4" algn="ctr" rtl="0">
              <a:spcBef>
                <a:spcPts val="0"/>
              </a:spcBef>
              <a:spcAft>
                <a:spcPts val="0"/>
              </a:spcAft>
              <a:buClr>
                <a:schemeClr val="lt1"/>
              </a:buClr>
              <a:buSzPts val="1800"/>
              <a:buNone/>
              <a:defRPr sz="1800">
                <a:solidFill>
                  <a:schemeClr val="lt1"/>
                </a:solidFill>
              </a:defRPr>
            </a:lvl5pPr>
            <a:lvl6pPr lvl="5" algn="ctr" rtl="0">
              <a:spcBef>
                <a:spcPts val="0"/>
              </a:spcBef>
              <a:spcAft>
                <a:spcPts val="0"/>
              </a:spcAft>
              <a:buClr>
                <a:schemeClr val="lt1"/>
              </a:buClr>
              <a:buSzPts val="1800"/>
              <a:buNone/>
              <a:defRPr sz="1800">
                <a:solidFill>
                  <a:schemeClr val="lt1"/>
                </a:solidFill>
              </a:defRPr>
            </a:lvl6pPr>
            <a:lvl7pPr lvl="6" algn="ctr" rtl="0">
              <a:spcBef>
                <a:spcPts val="0"/>
              </a:spcBef>
              <a:spcAft>
                <a:spcPts val="0"/>
              </a:spcAft>
              <a:buClr>
                <a:schemeClr val="lt1"/>
              </a:buClr>
              <a:buSzPts val="1800"/>
              <a:buNone/>
              <a:defRPr sz="1800">
                <a:solidFill>
                  <a:schemeClr val="lt1"/>
                </a:solidFill>
              </a:defRPr>
            </a:lvl7pPr>
            <a:lvl8pPr lvl="7" algn="ctr" rtl="0">
              <a:spcBef>
                <a:spcPts val="0"/>
              </a:spcBef>
              <a:spcAft>
                <a:spcPts val="0"/>
              </a:spcAft>
              <a:buClr>
                <a:schemeClr val="lt1"/>
              </a:buClr>
              <a:buSzPts val="1800"/>
              <a:buNone/>
              <a:defRPr sz="1800">
                <a:solidFill>
                  <a:schemeClr val="lt1"/>
                </a:solidFill>
              </a:defRPr>
            </a:lvl8pPr>
            <a:lvl9pPr lvl="8" algn="ctr" rtl="0">
              <a:spcBef>
                <a:spcPts val="0"/>
              </a:spcBef>
              <a:spcAft>
                <a:spcPts val="0"/>
              </a:spcAft>
              <a:buClr>
                <a:schemeClr val="lt1"/>
              </a:buClr>
              <a:buSzPts val="1800"/>
              <a:buNone/>
              <a:defRPr sz="1800">
                <a:solidFill>
                  <a:schemeClr val="lt1"/>
                </a:solidFill>
              </a:defRPr>
            </a:lvl9pPr>
          </a:lstStyle>
          <a:p>
            <a:endParaRPr/>
          </a:p>
        </p:txBody>
      </p:sp>
      <p:sp>
        <p:nvSpPr>
          <p:cNvPr id="302" name="Google Shape;302;p39"/>
          <p:cNvSpPr txBox="1">
            <a:spLocks noGrp="1"/>
          </p:cNvSpPr>
          <p:nvPr>
            <p:ph type="subTitle" idx="9"/>
          </p:nvPr>
        </p:nvSpPr>
        <p:spPr>
          <a:xfrm>
            <a:off x="6219627" y="3538242"/>
            <a:ext cx="1866600" cy="52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1pPr>
            <a:lvl2pPr lvl="1"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2pPr>
            <a:lvl3pPr lvl="2"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3pPr>
            <a:lvl4pPr lvl="3"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4pPr>
            <a:lvl5pPr lvl="4"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5pPr>
            <a:lvl6pPr lvl="5"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6pPr>
            <a:lvl7pPr lvl="6"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7pPr>
            <a:lvl8pPr lvl="7"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8pPr>
            <a:lvl9pPr lvl="8"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9pPr>
          </a:lstStyle>
          <a:p>
            <a:endParaRPr/>
          </a:p>
        </p:txBody>
      </p:sp>
      <p:sp>
        <p:nvSpPr>
          <p:cNvPr id="303" name="Google Shape;303;p39"/>
          <p:cNvSpPr txBox="1">
            <a:spLocks noGrp="1"/>
          </p:cNvSpPr>
          <p:nvPr>
            <p:ph type="title" idx="13"/>
          </p:nvPr>
        </p:nvSpPr>
        <p:spPr>
          <a:xfrm>
            <a:off x="1974300" y="5307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2700"/>
              <a:buNone/>
              <a:defRPr sz="3000" b="1">
                <a:solidFill>
                  <a:schemeClr val="lt1"/>
                </a:solidFill>
              </a:defRPr>
            </a:lvl1pPr>
            <a:lvl2pPr lvl="1" rtl="0">
              <a:spcBef>
                <a:spcPts val="0"/>
              </a:spcBef>
              <a:spcAft>
                <a:spcPts val="0"/>
              </a:spcAft>
              <a:buClr>
                <a:schemeClr val="lt1"/>
              </a:buClr>
              <a:buSzPts val="3000"/>
              <a:buNone/>
              <a:defRPr b="1">
                <a:solidFill>
                  <a:schemeClr val="lt1"/>
                </a:solidFill>
              </a:defRPr>
            </a:lvl2pPr>
            <a:lvl3pPr lvl="2" rtl="0">
              <a:spcBef>
                <a:spcPts val="0"/>
              </a:spcBef>
              <a:spcAft>
                <a:spcPts val="0"/>
              </a:spcAft>
              <a:buClr>
                <a:schemeClr val="lt1"/>
              </a:buClr>
              <a:buSzPts val="3000"/>
              <a:buNone/>
              <a:defRPr b="1">
                <a:solidFill>
                  <a:schemeClr val="lt1"/>
                </a:solidFill>
              </a:defRPr>
            </a:lvl3pPr>
            <a:lvl4pPr lvl="3" rtl="0">
              <a:spcBef>
                <a:spcPts val="0"/>
              </a:spcBef>
              <a:spcAft>
                <a:spcPts val="0"/>
              </a:spcAft>
              <a:buClr>
                <a:schemeClr val="lt1"/>
              </a:buClr>
              <a:buSzPts val="3000"/>
              <a:buNone/>
              <a:defRPr b="1">
                <a:solidFill>
                  <a:schemeClr val="lt1"/>
                </a:solidFill>
              </a:defRPr>
            </a:lvl4pPr>
            <a:lvl5pPr lvl="4" rtl="0">
              <a:spcBef>
                <a:spcPts val="0"/>
              </a:spcBef>
              <a:spcAft>
                <a:spcPts val="0"/>
              </a:spcAft>
              <a:buClr>
                <a:schemeClr val="lt1"/>
              </a:buClr>
              <a:buSzPts val="3000"/>
              <a:buNone/>
              <a:defRPr b="1">
                <a:solidFill>
                  <a:schemeClr val="lt1"/>
                </a:solidFill>
              </a:defRPr>
            </a:lvl5pPr>
            <a:lvl6pPr lvl="5" rtl="0">
              <a:spcBef>
                <a:spcPts val="0"/>
              </a:spcBef>
              <a:spcAft>
                <a:spcPts val="0"/>
              </a:spcAft>
              <a:buClr>
                <a:schemeClr val="lt1"/>
              </a:buClr>
              <a:buSzPts val="3000"/>
              <a:buNone/>
              <a:defRPr b="1">
                <a:solidFill>
                  <a:schemeClr val="lt1"/>
                </a:solidFill>
              </a:defRPr>
            </a:lvl6pPr>
            <a:lvl7pPr lvl="6" rtl="0">
              <a:spcBef>
                <a:spcPts val="0"/>
              </a:spcBef>
              <a:spcAft>
                <a:spcPts val="0"/>
              </a:spcAft>
              <a:buClr>
                <a:schemeClr val="lt1"/>
              </a:buClr>
              <a:buSzPts val="3000"/>
              <a:buNone/>
              <a:defRPr b="1">
                <a:solidFill>
                  <a:schemeClr val="lt1"/>
                </a:solidFill>
              </a:defRPr>
            </a:lvl7pPr>
            <a:lvl8pPr lvl="7" rtl="0">
              <a:spcBef>
                <a:spcPts val="0"/>
              </a:spcBef>
              <a:spcAft>
                <a:spcPts val="0"/>
              </a:spcAft>
              <a:buClr>
                <a:schemeClr val="lt1"/>
              </a:buClr>
              <a:buSzPts val="3000"/>
              <a:buNone/>
              <a:defRPr b="1">
                <a:solidFill>
                  <a:schemeClr val="lt1"/>
                </a:solidFill>
              </a:defRPr>
            </a:lvl8pPr>
            <a:lvl9pPr lvl="8" rtl="0">
              <a:spcBef>
                <a:spcPts val="0"/>
              </a:spcBef>
              <a:spcAft>
                <a:spcPts val="0"/>
              </a:spcAft>
              <a:buClr>
                <a:schemeClr val="lt1"/>
              </a:buClr>
              <a:buSzPts val="3000"/>
              <a:buNone/>
              <a:defRPr b="1">
                <a:solidFill>
                  <a:schemeClr val="lt1"/>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4">
  <p:cSld name="CUSTOM_32">
    <p:bg>
      <p:bgPr>
        <a:solidFill>
          <a:schemeClr val="accent5"/>
        </a:solidFill>
        <a:effectLst/>
      </p:bgPr>
    </p:bg>
    <p:spTree>
      <p:nvGrpSpPr>
        <p:cNvPr id="1" name="Shape 304"/>
        <p:cNvGrpSpPr/>
        <p:nvPr/>
      </p:nvGrpSpPr>
      <p:grpSpPr>
        <a:xfrm>
          <a:off x="0" y="0"/>
          <a:ext cx="0" cy="0"/>
          <a:chOff x="0" y="0"/>
          <a:chExt cx="0" cy="0"/>
        </a:xfrm>
      </p:grpSpPr>
      <p:sp>
        <p:nvSpPr>
          <p:cNvPr id="305" name="Google Shape;305;p40"/>
          <p:cNvSpPr/>
          <p:nvPr/>
        </p:nvSpPr>
        <p:spPr>
          <a:xfrm rot="10800000">
            <a:off x="5891850" y="-387100"/>
            <a:ext cx="5264100" cy="2697600"/>
          </a:xfrm>
          <a:prstGeom prst="triangle">
            <a:avLst>
              <a:gd name="adj" fmla="val 50000"/>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40"/>
          <p:cNvSpPr/>
          <p:nvPr/>
        </p:nvSpPr>
        <p:spPr>
          <a:xfrm>
            <a:off x="-5191825" y="2310500"/>
            <a:ext cx="7403100" cy="3794100"/>
          </a:xfrm>
          <a:prstGeom prst="triangl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40"/>
          <p:cNvSpPr txBox="1">
            <a:spLocks noGrp="1"/>
          </p:cNvSpPr>
          <p:nvPr>
            <p:ph type="title"/>
          </p:nvPr>
        </p:nvSpPr>
        <p:spPr>
          <a:xfrm>
            <a:off x="862450" y="3324450"/>
            <a:ext cx="17637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308" name="Google Shape;308;p40"/>
          <p:cNvSpPr txBox="1">
            <a:spLocks noGrp="1"/>
          </p:cNvSpPr>
          <p:nvPr>
            <p:ph type="subTitle" idx="1"/>
          </p:nvPr>
        </p:nvSpPr>
        <p:spPr>
          <a:xfrm>
            <a:off x="424450" y="3583211"/>
            <a:ext cx="2639700" cy="802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309" name="Google Shape;309;p40"/>
          <p:cNvSpPr txBox="1">
            <a:spLocks noGrp="1"/>
          </p:cNvSpPr>
          <p:nvPr>
            <p:ph type="title" idx="2"/>
          </p:nvPr>
        </p:nvSpPr>
        <p:spPr>
          <a:xfrm>
            <a:off x="6525755" y="3324450"/>
            <a:ext cx="17637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310" name="Google Shape;310;p40"/>
          <p:cNvSpPr txBox="1">
            <a:spLocks noGrp="1"/>
          </p:cNvSpPr>
          <p:nvPr>
            <p:ph type="subTitle" idx="3"/>
          </p:nvPr>
        </p:nvSpPr>
        <p:spPr>
          <a:xfrm>
            <a:off x="6087751" y="3583211"/>
            <a:ext cx="2639700" cy="802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311" name="Google Shape;311;p40"/>
          <p:cNvSpPr txBox="1">
            <a:spLocks noGrp="1"/>
          </p:cNvSpPr>
          <p:nvPr>
            <p:ph type="title" idx="4"/>
          </p:nvPr>
        </p:nvSpPr>
        <p:spPr>
          <a:xfrm>
            <a:off x="3690150" y="3324450"/>
            <a:ext cx="17637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312" name="Google Shape;312;p40"/>
          <p:cNvSpPr txBox="1">
            <a:spLocks noGrp="1"/>
          </p:cNvSpPr>
          <p:nvPr>
            <p:ph type="subTitle" idx="5"/>
          </p:nvPr>
        </p:nvSpPr>
        <p:spPr>
          <a:xfrm>
            <a:off x="3252148" y="3583211"/>
            <a:ext cx="2639700" cy="802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313" name="Google Shape;313;p40"/>
          <p:cNvSpPr txBox="1">
            <a:spLocks noGrp="1"/>
          </p:cNvSpPr>
          <p:nvPr>
            <p:ph type="title" idx="6"/>
          </p:nvPr>
        </p:nvSpPr>
        <p:spPr>
          <a:xfrm>
            <a:off x="1687950" y="530725"/>
            <a:ext cx="57681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700"/>
              <a:buNone/>
              <a:defRPr sz="3000" b="1">
                <a:solidFill>
                  <a:schemeClr val="dk1"/>
                </a:solidFill>
              </a:defRPr>
            </a:lvl1pPr>
            <a:lvl2pPr lvl="1" algn="ctr" rtl="0">
              <a:spcBef>
                <a:spcPts val="0"/>
              </a:spcBef>
              <a:spcAft>
                <a:spcPts val="0"/>
              </a:spcAft>
              <a:buClr>
                <a:schemeClr val="dk1"/>
              </a:buClr>
              <a:buSzPts val="3000"/>
              <a:buNone/>
              <a:defRPr b="1">
                <a:solidFill>
                  <a:schemeClr val="dk1"/>
                </a:solidFill>
              </a:defRPr>
            </a:lvl2pPr>
            <a:lvl3pPr lvl="2" algn="ctr" rtl="0">
              <a:spcBef>
                <a:spcPts val="0"/>
              </a:spcBef>
              <a:spcAft>
                <a:spcPts val="0"/>
              </a:spcAft>
              <a:buClr>
                <a:schemeClr val="dk1"/>
              </a:buClr>
              <a:buSzPts val="3000"/>
              <a:buNone/>
              <a:defRPr b="1">
                <a:solidFill>
                  <a:schemeClr val="dk1"/>
                </a:solidFill>
              </a:defRPr>
            </a:lvl3pPr>
            <a:lvl4pPr lvl="3" algn="ctr" rtl="0">
              <a:spcBef>
                <a:spcPts val="0"/>
              </a:spcBef>
              <a:spcAft>
                <a:spcPts val="0"/>
              </a:spcAft>
              <a:buClr>
                <a:schemeClr val="dk1"/>
              </a:buClr>
              <a:buSzPts val="3000"/>
              <a:buNone/>
              <a:defRPr b="1">
                <a:solidFill>
                  <a:schemeClr val="dk1"/>
                </a:solidFill>
              </a:defRPr>
            </a:lvl4pPr>
            <a:lvl5pPr lvl="4" algn="ctr" rtl="0">
              <a:spcBef>
                <a:spcPts val="0"/>
              </a:spcBef>
              <a:spcAft>
                <a:spcPts val="0"/>
              </a:spcAft>
              <a:buClr>
                <a:schemeClr val="dk1"/>
              </a:buClr>
              <a:buSzPts val="3000"/>
              <a:buNone/>
              <a:defRPr b="1">
                <a:solidFill>
                  <a:schemeClr val="dk1"/>
                </a:solidFill>
              </a:defRPr>
            </a:lvl5pPr>
            <a:lvl6pPr lvl="5" algn="ctr" rtl="0">
              <a:spcBef>
                <a:spcPts val="0"/>
              </a:spcBef>
              <a:spcAft>
                <a:spcPts val="0"/>
              </a:spcAft>
              <a:buClr>
                <a:schemeClr val="dk1"/>
              </a:buClr>
              <a:buSzPts val="3000"/>
              <a:buNone/>
              <a:defRPr b="1">
                <a:solidFill>
                  <a:schemeClr val="dk1"/>
                </a:solidFill>
              </a:defRPr>
            </a:lvl6pPr>
            <a:lvl7pPr lvl="6" algn="ctr" rtl="0">
              <a:spcBef>
                <a:spcPts val="0"/>
              </a:spcBef>
              <a:spcAft>
                <a:spcPts val="0"/>
              </a:spcAft>
              <a:buClr>
                <a:schemeClr val="dk1"/>
              </a:buClr>
              <a:buSzPts val="3000"/>
              <a:buNone/>
              <a:defRPr b="1">
                <a:solidFill>
                  <a:schemeClr val="dk1"/>
                </a:solidFill>
              </a:defRPr>
            </a:lvl7pPr>
            <a:lvl8pPr lvl="7" algn="ctr" rtl="0">
              <a:spcBef>
                <a:spcPts val="0"/>
              </a:spcBef>
              <a:spcAft>
                <a:spcPts val="0"/>
              </a:spcAft>
              <a:buClr>
                <a:schemeClr val="dk1"/>
              </a:buClr>
              <a:buSzPts val="3000"/>
              <a:buNone/>
              <a:defRPr b="1">
                <a:solidFill>
                  <a:schemeClr val="dk1"/>
                </a:solidFill>
              </a:defRPr>
            </a:lvl8pPr>
            <a:lvl9pPr lvl="8" algn="ctr" rtl="0">
              <a:spcBef>
                <a:spcPts val="0"/>
              </a:spcBef>
              <a:spcAft>
                <a:spcPts val="0"/>
              </a:spcAft>
              <a:buClr>
                <a:schemeClr val="dk1"/>
              </a:buClr>
              <a:buSzPts val="3000"/>
              <a:buNone/>
              <a:defRPr b="1">
                <a:solidFill>
                  <a:schemeClr val="dk1"/>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hree columns 3">
  <p:cSld name="CUSTOM_32_1">
    <p:bg>
      <p:bgPr>
        <a:solidFill>
          <a:schemeClr val="accent5"/>
        </a:solidFill>
        <a:effectLst/>
      </p:bgPr>
    </p:bg>
    <p:spTree>
      <p:nvGrpSpPr>
        <p:cNvPr id="1" name="Shape 314"/>
        <p:cNvGrpSpPr/>
        <p:nvPr/>
      </p:nvGrpSpPr>
      <p:grpSpPr>
        <a:xfrm>
          <a:off x="0" y="0"/>
          <a:ext cx="0" cy="0"/>
          <a:chOff x="0" y="0"/>
          <a:chExt cx="0" cy="0"/>
        </a:xfrm>
      </p:grpSpPr>
      <p:sp>
        <p:nvSpPr>
          <p:cNvPr id="315" name="Google Shape;315;p41"/>
          <p:cNvSpPr/>
          <p:nvPr/>
        </p:nvSpPr>
        <p:spPr>
          <a:xfrm rot="5400000" flipH="1">
            <a:off x="-3170100" y="96925"/>
            <a:ext cx="10676100" cy="4808100"/>
          </a:xfrm>
          <a:prstGeom prst="triangle">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41"/>
          <p:cNvSpPr txBox="1">
            <a:spLocks noGrp="1"/>
          </p:cNvSpPr>
          <p:nvPr>
            <p:ph type="title"/>
          </p:nvPr>
        </p:nvSpPr>
        <p:spPr>
          <a:xfrm>
            <a:off x="5621850" y="1032225"/>
            <a:ext cx="17637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317" name="Google Shape;317;p41"/>
          <p:cNvSpPr txBox="1">
            <a:spLocks noGrp="1"/>
          </p:cNvSpPr>
          <p:nvPr>
            <p:ph type="subTitle" idx="1"/>
          </p:nvPr>
        </p:nvSpPr>
        <p:spPr>
          <a:xfrm>
            <a:off x="5295600" y="1276125"/>
            <a:ext cx="2416200" cy="563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318" name="Google Shape;318;p41"/>
          <p:cNvSpPr txBox="1">
            <a:spLocks noGrp="1"/>
          </p:cNvSpPr>
          <p:nvPr>
            <p:ph type="title" idx="2"/>
          </p:nvPr>
        </p:nvSpPr>
        <p:spPr>
          <a:xfrm>
            <a:off x="713225" y="2279700"/>
            <a:ext cx="3328800" cy="5841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2700"/>
              <a:buNone/>
              <a:defRPr sz="3000" b="1">
                <a:solidFill>
                  <a:schemeClr val="dk1"/>
                </a:solidFill>
              </a:defRPr>
            </a:lvl1pPr>
            <a:lvl2pPr lvl="1" algn="ctr" rtl="0">
              <a:spcBef>
                <a:spcPts val="0"/>
              </a:spcBef>
              <a:spcAft>
                <a:spcPts val="0"/>
              </a:spcAft>
              <a:buClr>
                <a:schemeClr val="dk1"/>
              </a:buClr>
              <a:buSzPts val="3000"/>
              <a:buNone/>
              <a:defRPr b="1">
                <a:solidFill>
                  <a:schemeClr val="dk1"/>
                </a:solidFill>
              </a:defRPr>
            </a:lvl2pPr>
            <a:lvl3pPr lvl="2" algn="ctr" rtl="0">
              <a:spcBef>
                <a:spcPts val="0"/>
              </a:spcBef>
              <a:spcAft>
                <a:spcPts val="0"/>
              </a:spcAft>
              <a:buClr>
                <a:schemeClr val="dk1"/>
              </a:buClr>
              <a:buSzPts val="3000"/>
              <a:buNone/>
              <a:defRPr b="1">
                <a:solidFill>
                  <a:schemeClr val="dk1"/>
                </a:solidFill>
              </a:defRPr>
            </a:lvl3pPr>
            <a:lvl4pPr lvl="3" algn="ctr" rtl="0">
              <a:spcBef>
                <a:spcPts val="0"/>
              </a:spcBef>
              <a:spcAft>
                <a:spcPts val="0"/>
              </a:spcAft>
              <a:buClr>
                <a:schemeClr val="dk1"/>
              </a:buClr>
              <a:buSzPts val="3000"/>
              <a:buNone/>
              <a:defRPr b="1">
                <a:solidFill>
                  <a:schemeClr val="dk1"/>
                </a:solidFill>
              </a:defRPr>
            </a:lvl4pPr>
            <a:lvl5pPr lvl="4" algn="ctr" rtl="0">
              <a:spcBef>
                <a:spcPts val="0"/>
              </a:spcBef>
              <a:spcAft>
                <a:spcPts val="0"/>
              </a:spcAft>
              <a:buClr>
                <a:schemeClr val="dk1"/>
              </a:buClr>
              <a:buSzPts val="3000"/>
              <a:buNone/>
              <a:defRPr b="1">
                <a:solidFill>
                  <a:schemeClr val="dk1"/>
                </a:solidFill>
              </a:defRPr>
            </a:lvl5pPr>
            <a:lvl6pPr lvl="5" algn="ctr" rtl="0">
              <a:spcBef>
                <a:spcPts val="0"/>
              </a:spcBef>
              <a:spcAft>
                <a:spcPts val="0"/>
              </a:spcAft>
              <a:buClr>
                <a:schemeClr val="dk1"/>
              </a:buClr>
              <a:buSzPts val="3000"/>
              <a:buNone/>
              <a:defRPr b="1">
                <a:solidFill>
                  <a:schemeClr val="dk1"/>
                </a:solidFill>
              </a:defRPr>
            </a:lvl6pPr>
            <a:lvl7pPr lvl="6" algn="ctr" rtl="0">
              <a:spcBef>
                <a:spcPts val="0"/>
              </a:spcBef>
              <a:spcAft>
                <a:spcPts val="0"/>
              </a:spcAft>
              <a:buClr>
                <a:schemeClr val="dk1"/>
              </a:buClr>
              <a:buSzPts val="3000"/>
              <a:buNone/>
              <a:defRPr b="1">
                <a:solidFill>
                  <a:schemeClr val="dk1"/>
                </a:solidFill>
              </a:defRPr>
            </a:lvl7pPr>
            <a:lvl8pPr lvl="7" algn="ctr" rtl="0">
              <a:spcBef>
                <a:spcPts val="0"/>
              </a:spcBef>
              <a:spcAft>
                <a:spcPts val="0"/>
              </a:spcAft>
              <a:buClr>
                <a:schemeClr val="dk1"/>
              </a:buClr>
              <a:buSzPts val="3000"/>
              <a:buNone/>
              <a:defRPr b="1">
                <a:solidFill>
                  <a:schemeClr val="dk1"/>
                </a:solidFill>
              </a:defRPr>
            </a:lvl8pPr>
            <a:lvl9pPr lvl="8" algn="ctr" rtl="0">
              <a:spcBef>
                <a:spcPts val="0"/>
              </a:spcBef>
              <a:spcAft>
                <a:spcPts val="0"/>
              </a:spcAft>
              <a:buClr>
                <a:schemeClr val="dk1"/>
              </a:buClr>
              <a:buSzPts val="3000"/>
              <a:buNone/>
              <a:defRPr b="1">
                <a:solidFill>
                  <a:schemeClr val="dk1"/>
                </a:solidFill>
              </a:defRPr>
            </a:lvl9pPr>
          </a:lstStyle>
          <a:p>
            <a:endParaRPr/>
          </a:p>
        </p:txBody>
      </p:sp>
      <p:sp>
        <p:nvSpPr>
          <p:cNvPr id="319" name="Google Shape;319;p41"/>
          <p:cNvSpPr txBox="1">
            <a:spLocks noGrp="1"/>
          </p:cNvSpPr>
          <p:nvPr>
            <p:ph type="title" idx="3"/>
          </p:nvPr>
        </p:nvSpPr>
        <p:spPr>
          <a:xfrm>
            <a:off x="5621850" y="2460810"/>
            <a:ext cx="17637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320" name="Google Shape;320;p41"/>
          <p:cNvSpPr txBox="1">
            <a:spLocks noGrp="1"/>
          </p:cNvSpPr>
          <p:nvPr>
            <p:ph type="subTitle" idx="4"/>
          </p:nvPr>
        </p:nvSpPr>
        <p:spPr>
          <a:xfrm>
            <a:off x="5295600" y="2709472"/>
            <a:ext cx="2416200" cy="563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321" name="Google Shape;321;p41"/>
          <p:cNvSpPr txBox="1">
            <a:spLocks noGrp="1"/>
          </p:cNvSpPr>
          <p:nvPr>
            <p:ph type="title" idx="5"/>
          </p:nvPr>
        </p:nvSpPr>
        <p:spPr>
          <a:xfrm>
            <a:off x="5621850" y="3877419"/>
            <a:ext cx="17637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322" name="Google Shape;322;p41"/>
          <p:cNvSpPr txBox="1">
            <a:spLocks noGrp="1"/>
          </p:cNvSpPr>
          <p:nvPr>
            <p:ph type="subTitle" idx="6"/>
          </p:nvPr>
        </p:nvSpPr>
        <p:spPr>
          <a:xfrm>
            <a:off x="5295600" y="4126082"/>
            <a:ext cx="2416200" cy="563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323" name="Google Shape;323;p41"/>
          <p:cNvSpPr/>
          <p:nvPr/>
        </p:nvSpPr>
        <p:spPr>
          <a:xfrm rot="10800000">
            <a:off x="6984125" y="-614375"/>
            <a:ext cx="3405900" cy="3302400"/>
          </a:xfrm>
          <a:prstGeom prst="rtTriangle">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324" name="Google Shape;324;p41"/>
          <p:cNvSpPr/>
          <p:nvPr/>
        </p:nvSpPr>
        <p:spPr>
          <a:xfrm rot="10800000">
            <a:off x="7044125" y="-709625"/>
            <a:ext cx="3405900" cy="33024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325" name="Google Shape;325;p41"/>
          <p:cNvSpPr/>
          <p:nvPr/>
        </p:nvSpPr>
        <p:spPr>
          <a:xfrm flipH="1">
            <a:off x="7963400" y="3988625"/>
            <a:ext cx="1355400" cy="13143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326" name="Google Shape;326;p41"/>
          <p:cNvSpPr/>
          <p:nvPr/>
        </p:nvSpPr>
        <p:spPr>
          <a:xfrm>
            <a:off x="7338200" y="4256000"/>
            <a:ext cx="2913300" cy="1366500"/>
          </a:xfrm>
          <a:prstGeom prst="triangle">
            <a:avLst>
              <a:gd name="adj" fmla="val 50000"/>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2">
  <p:cSld name="TITLE_ONLY_1">
    <p:bg>
      <p:bgPr>
        <a:solidFill>
          <a:schemeClr val="accent5"/>
        </a:solidFill>
        <a:effectLst/>
      </p:bgPr>
    </p:bg>
    <p:spTree>
      <p:nvGrpSpPr>
        <p:cNvPr id="1" name="Shape 331"/>
        <p:cNvGrpSpPr/>
        <p:nvPr/>
      </p:nvGrpSpPr>
      <p:grpSpPr>
        <a:xfrm>
          <a:off x="0" y="0"/>
          <a:ext cx="0" cy="0"/>
          <a:chOff x="0" y="0"/>
          <a:chExt cx="0" cy="0"/>
        </a:xfrm>
      </p:grpSpPr>
      <p:sp>
        <p:nvSpPr>
          <p:cNvPr id="332" name="Google Shape;332;p43"/>
          <p:cNvSpPr/>
          <p:nvPr/>
        </p:nvSpPr>
        <p:spPr>
          <a:xfrm>
            <a:off x="-522475" y="3430700"/>
            <a:ext cx="2292600" cy="20841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43"/>
          <p:cNvSpPr txBox="1">
            <a:spLocks noGrp="1"/>
          </p:cNvSpPr>
          <p:nvPr>
            <p:ph type="title"/>
          </p:nvPr>
        </p:nvSpPr>
        <p:spPr>
          <a:xfrm>
            <a:off x="892050" y="530725"/>
            <a:ext cx="73599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700"/>
              <a:buNone/>
              <a:defRPr sz="3000" b="1">
                <a:solidFill>
                  <a:schemeClr val="dk1"/>
                </a:solidFill>
              </a:defRPr>
            </a:lvl1pPr>
            <a:lvl2pPr lvl="1" algn="ctr" rtl="0">
              <a:spcBef>
                <a:spcPts val="0"/>
              </a:spcBef>
              <a:spcAft>
                <a:spcPts val="0"/>
              </a:spcAft>
              <a:buClr>
                <a:schemeClr val="dk1"/>
              </a:buClr>
              <a:buSzPts val="3000"/>
              <a:buNone/>
              <a:defRPr b="1">
                <a:solidFill>
                  <a:schemeClr val="dk1"/>
                </a:solidFill>
              </a:defRPr>
            </a:lvl2pPr>
            <a:lvl3pPr lvl="2" algn="ctr" rtl="0">
              <a:spcBef>
                <a:spcPts val="0"/>
              </a:spcBef>
              <a:spcAft>
                <a:spcPts val="0"/>
              </a:spcAft>
              <a:buClr>
                <a:schemeClr val="dk1"/>
              </a:buClr>
              <a:buSzPts val="3000"/>
              <a:buNone/>
              <a:defRPr b="1">
                <a:solidFill>
                  <a:schemeClr val="dk1"/>
                </a:solidFill>
              </a:defRPr>
            </a:lvl3pPr>
            <a:lvl4pPr lvl="3" algn="ctr" rtl="0">
              <a:spcBef>
                <a:spcPts val="0"/>
              </a:spcBef>
              <a:spcAft>
                <a:spcPts val="0"/>
              </a:spcAft>
              <a:buClr>
                <a:schemeClr val="dk1"/>
              </a:buClr>
              <a:buSzPts val="3000"/>
              <a:buNone/>
              <a:defRPr b="1">
                <a:solidFill>
                  <a:schemeClr val="dk1"/>
                </a:solidFill>
              </a:defRPr>
            </a:lvl4pPr>
            <a:lvl5pPr lvl="4" algn="ctr" rtl="0">
              <a:spcBef>
                <a:spcPts val="0"/>
              </a:spcBef>
              <a:spcAft>
                <a:spcPts val="0"/>
              </a:spcAft>
              <a:buClr>
                <a:schemeClr val="dk1"/>
              </a:buClr>
              <a:buSzPts val="3000"/>
              <a:buNone/>
              <a:defRPr b="1">
                <a:solidFill>
                  <a:schemeClr val="dk1"/>
                </a:solidFill>
              </a:defRPr>
            </a:lvl5pPr>
            <a:lvl6pPr lvl="5" algn="ctr" rtl="0">
              <a:spcBef>
                <a:spcPts val="0"/>
              </a:spcBef>
              <a:spcAft>
                <a:spcPts val="0"/>
              </a:spcAft>
              <a:buClr>
                <a:schemeClr val="dk1"/>
              </a:buClr>
              <a:buSzPts val="3000"/>
              <a:buNone/>
              <a:defRPr b="1">
                <a:solidFill>
                  <a:schemeClr val="dk1"/>
                </a:solidFill>
              </a:defRPr>
            </a:lvl6pPr>
            <a:lvl7pPr lvl="6" algn="ctr" rtl="0">
              <a:spcBef>
                <a:spcPts val="0"/>
              </a:spcBef>
              <a:spcAft>
                <a:spcPts val="0"/>
              </a:spcAft>
              <a:buClr>
                <a:schemeClr val="dk1"/>
              </a:buClr>
              <a:buSzPts val="3000"/>
              <a:buNone/>
              <a:defRPr b="1">
                <a:solidFill>
                  <a:schemeClr val="dk1"/>
                </a:solidFill>
              </a:defRPr>
            </a:lvl7pPr>
            <a:lvl8pPr lvl="7" algn="ctr" rtl="0">
              <a:spcBef>
                <a:spcPts val="0"/>
              </a:spcBef>
              <a:spcAft>
                <a:spcPts val="0"/>
              </a:spcAft>
              <a:buClr>
                <a:schemeClr val="dk1"/>
              </a:buClr>
              <a:buSzPts val="3000"/>
              <a:buNone/>
              <a:defRPr b="1">
                <a:solidFill>
                  <a:schemeClr val="dk1"/>
                </a:solidFill>
              </a:defRPr>
            </a:lvl8pPr>
            <a:lvl9pPr lvl="8" algn="ctr" rtl="0">
              <a:spcBef>
                <a:spcPts val="0"/>
              </a:spcBef>
              <a:spcAft>
                <a:spcPts val="0"/>
              </a:spcAft>
              <a:buClr>
                <a:schemeClr val="dk1"/>
              </a:buClr>
              <a:buSzPts val="3000"/>
              <a:buNone/>
              <a:defRPr b="1">
                <a:solidFill>
                  <a:schemeClr val="dk1"/>
                </a:solidFill>
              </a:defRPr>
            </a:lvl9pPr>
          </a:lstStyle>
          <a:p>
            <a:endParaRPr/>
          </a:p>
        </p:txBody>
      </p:sp>
      <p:sp>
        <p:nvSpPr>
          <p:cNvPr id="334" name="Google Shape;334;p43"/>
          <p:cNvSpPr/>
          <p:nvPr/>
        </p:nvSpPr>
        <p:spPr>
          <a:xfrm rot="10800000">
            <a:off x="7261800" y="-552525"/>
            <a:ext cx="2292600" cy="20841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43"/>
          <p:cNvSpPr/>
          <p:nvPr/>
        </p:nvSpPr>
        <p:spPr>
          <a:xfrm flipH="1">
            <a:off x="-2363425" y="4490900"/>
            <a:ext cx="5364900" cy="2516400"/>
          </a:xfrm>
          <a:prstGeom prst="triangle">
            <a:avLst>
              <a:gd name="adj" fmla="val 50000"/>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43"/>
          <p:cNvSpPr/>
          <p:nvPr/>
        </p:nvSpPr>
        <p:spPr>
          <a:xfrm rot="-5400000" flipH="1">
            <a:off x="7959050" y="337625"/>
            <a:ext cx="2457300" cy="1152600"/>
          </a:xfrm>
          <a:prstGeom prst="triangle">
            <a:avLst>
              <a:gd name="adj" fmla="val 50000"/>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7">
  <p:cSld name="TITLE_ONLY_1_1">
    <p:bg>
      <p:bgPr>
        <a:solidFill>
          <a:schemeClr val="dk1"/>
        </a:solidFill>
        <a:effectLst/>
      </p:bgPr>
    </p:bg>
    <p:spTree>
      <p:nvGrpSpPr>
        <p:cNvPr id="1" name="Shape 337"/>
        <p:cNvGrpSpPr/>
        <p:nvPr/>
      </p:nvGrpSpPr>
      <p:grpSpPr>
        <a:xfrm>
          <a:off x="0" y="0"/>
          <a:ext cx="0" cy="0"/>
          <a:chOff x="0" y="0"/>
          <a:chExt cx="0" cy="0"/>
        </a:xfrm>
      </p:grpSpPr>
      <p:sp>
        <p:nvSpPr>
          <p:cNvPr id="338" name="Google Shape;338;p44"/>
          <p:cNvSpPr txBox="1">
            <a:spLocks noGrp="1"/>
          </p:cNvSpPr>
          <p:nvPr>
            <p:ph type="title"/>
          </p:nvPr>
        </p:nvSpPr>
        <p:spPr>
          <a:xfrm>
            <a:off x="892050" y="530725"/>
            <a:ext cx="73599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700"/>
              <a:buNone/>
              <a:defRPr sz="3000" b="1">
                <a:solidFill>
                  <a:schemeClr val="lt1"/>
                </a:solidFill>
              </a:defRPr>
            </a:lvl1pPr>
            <a:lvl2pPr lvl="1" algn="ctr" rtl="0">
              <a:spcBef>
                <a:spcPts val="0"/>
              </a:spcBef>
              <a:spcAft>
                <a:spcPts val="0"/>
              </a:spcAft>
              <a:buClr>
                <a:schemeClr val="dk1"/>
              </a:buClr>
              <a:buSzPts val="3000"/>
              <a:buNone/>
              <a:defRPr b="1">
                <a:solidFill>
                  <a:schemeClr val="dk1"/>
                </a:solidFill>
              </a:defRPr>
            </a:lvl2pPr>
            <a:lvl3pPr lvl="2" algn="ctr" rtl="0">
              <a:spcBef>
                <a:spcPts val="0"/>
              </a:spcBef>
              <a:spcAft>
                <a:spcPts val="0"/>
              </a:spcAft>
              <a:buClr>
                <a:schemeClr val="dk1"/>
              </a:buClr>
              <a:buSzPts val="3000"/>
              <a:buNone/>
              <a:defRPr b="1">
                <a:solidFill>
                  <a:schemeClr val="dk1"/>
                </a:solidFill>
              </a:defRPr>
            </a:lvl3pPr>
            <a:lvl4pPr lvl="3" algn="ctr" rtl="0">
              <a:spcBef>
                <a:spcPts val="0"/>
              </a:spcBef>
              <a:spcAft>
                <a:spcPts val="0"/>
              </a:spcAft>
              <a:buClr>
                <a:schemeClr val="dk1"/>
              </a:buClr>
              <a:buSzPts val="3000"/>
              <a:buNone/>
              <a:defRPr b="1">
                <a:solidFill>
                  <a:schemeClr val="dk1"/>
                </a:solidFill>
              </a:defRPr>
            </a:lvl4pPr>
            <a:lvl5pPr lvl="4" algn="ctr" rtl="0">
              <a:spcBef>
                <a:spcPts val="0"/>
              </a:spcBef>
              <a:spcAft>
                <a:spcPts val="0"/>
              </a:spcAft>
              <a:buClr>
                <a:schemeClr val="dk1"/>
              </a:buClr>
              <a:buSzPts val="3000"/>
              <a:buNone/>
              <a:defRPr b="1">
                <a:solidFill>
                  <a:schemeClr val="dk1"/>
                </a:solidFill>
              </a:defRPr>
            </a:lvl5pPr>
            <a:lvl6pPr lvl="5" algn="ctr" rtl="0">
              <a:spcBef>
                <a:spcPts val="0"/>
              </a:spcBef>
              <a:spcAft>
                <a:spcPts val="0"/>
              </a:spcAft>
              <a:buClr>
                <a:schemeClr val="dk1"/>
              </a:buClr>
              <a:buSzPts val="3000"/>
              <a:buNone/>
              <a:defRPr b="1">
                <a:solidFill>
                  <a:schemeClr val="dk1"/>
                </a:solidFill>
              </a:defRPr>
            </a:lvl6pPr>
            <a:lvl7pPr lvl="6" algn="ctr" rtl="0">
              <a:spcBef>
                <a:spcPts val="0"/>
              </a:spcBef>
              <a:spcAft>
                <a:spcPts val="0"/>
              </a:spcAft>
              <a:buClr>
                <a:schemeClr val="dk1"/>
              </a:buClr>
              <a:buSzPts val="3000"/>
              <a:buNone/>
              <a:defRPr b="1">
                <a:solidFill>
                  <a:schemeClr val="dk1"/>
                </a:solidFill>
              </a:defRPr>
            </a:lvl7pPr>
            <a:lvl8pPr lvl="7" algn="ctr" rtl="0">
              <a:spcBef>
                <a:spcPts val="0"/>
              </a:spcBef>
              <a:spcAft>
                <a:spcPts val="0"/>
              </a:spcAft>
              <a:buClr>
                <a:schemeClr val="dk1"/>
              </a:buClr>
              <a:buSzPts val="3000"/>
              <a:buNone/>
              <a:defRPr b="1">
                <a:solidFill>
                  <a:schemeClr val="dk1"/>
                </a:solidFill>
              </a:defRPr>
            </a:lvl8pPr>
            <a:lvl9pPr lvl="8" algn="ctr" rtl="0">
              <a:spcBef>
                <a:spcPts val="0"/>
              </a:spcBef>
              <a:spcAft>
                <a:spcPts val="0"/>
              </a:spcAft>
              <a:buClr>
                <a:schemeClr val="dk1"/>
              </a:buClr>
              <a:buSzPts val="3000"/>
              <a:buNone/>
              <a:defRPr b="1">
                <a:solidFill>
                  <a:schemeClr val="dk1"/>
                </a:solidFill>
              </a:defRPr>
            </a:lvl9pPr>
          </a:lstStyle>
          <a:p>
            <a:endParaRPr/>
          </a:p>
        </p:txBody>
      </p:sp>
      <p:sp>
        <p:nvSpPr>
          <p:cNvPr id="339" name="Google Shape;339;p44"/>
          <p:cNvSpPr/>
          <p:nvPr/>
        </p:nvSpPr>
        <p:spPr>
          <a:xfrm rot="10800000" flipH="1">
            <a:off x="-229775" y="-360250"/>
            <a:ext cx="2292600" cy="20841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44"/>
          <p:cNvSpPr/>
          <p:nvPr/>
        </p:nvSpPr>
        <p:spPr>
          <a:xfrm>
            <a:off x="6989900" y="3447800"/>
            <a:ext cx="5364900" cy="2516400"/>
          </a:xfrm>
          <a:prstGeom prst="triangle">
            <a:avLst>
              <a:gd name="adj" fmla="val 50000"/>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accent5"/>
        </a:solidFill>
        <a:effectLst/>
      </p:bgPr>
    </p:bg>
    <p:spTree>
      <p:nvGrpSpPr>
        <p:cNvPr id="1" name="Shape 20"/>
        <p:cNvGrpSpPr/>
        <p:nvPr/>
      </p:nvGrpSpPr>
      <p:grpSpPr>
        <a:xfrm>
          <a:off x="0" y="0"/>
          <a:ext cx="0" cy="0"/>
          <a:chOff x="0" y="0"/>
          <a:chExt cx="0" cy="0"/>
        </a:xfrm>
      </p:grpSpPr>
      <p:sp>
        <p:nvSpPr>
          <p:cNvPr id="21" name="Google Shape;21;p4"/>
          <p:cNvSpPr txBox="1">
            <a:spLocks noGrp="1"/>
          </p:cNvSpPr>
          <p:nvPr>
            <p:ph type="body" idx="1"/>
          </p:nvPr>
        </p:nvSpPr>
        <p:spPr>
          <a:xfrm>
            <a:off x="713225" y="1424150"/>
            <a:ext cx="6075000" cy="3259800"/>
          </a:xfrm>
          <a:prstGeom prst="rect">
            <a:avLst/>
          </a:prstGeom>
        </p:spPr>
        <p:txBody>
          <a:bodyPr spcFirstLastPara="1" wrap="square" lIns="91425" tIns="91425" rIns="91425" bIns="91425" anchor="t" anchorCtr="0">
            <a:noAutofit/>
          </a:bodyPr>
          <a:lstStyle>
            <a:lvl1pPr marL="457200" marR="50800" lvl="0" indent="-31750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1pPr>
            <a:lvl2pPr marL="914400" lvl="1" indent="-31750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2pPr>
            <a:lvl3pPr marL="1371600" lvl="2"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3pPr>
            <a:lvl4pPr marL="1828800" lvl="3"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4pPr>
            <a:lvl5pPr marL="2286000" lvl="4"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5pPr>
            <a:lvl6pPr marL="2743200" lvl="5"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6pPr>
            <a:lvl7pPr marL="3200400" lvl="6"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7pPr>
            <a:lvl8pPr marL="3657600" lvl="7"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8pPr>
            <a:lvl9pPr marL="4114800" lvl="8" indent="-317500">
              <a:spcBef>
                <a:spcPts val="1600"/>
              </a:spcBef>
              <a:spcAft>
                <a:spcPts val="1600"/>
              </a:spcAft>
              <a:buClr>
                <a:schemeClr val="dk1"/>
              </a:buClr>
              <a:buSzPts val="1400"/>
              <a:buFont typeface="Didact Gothic"/>
              <a:buChar char="■"/>
              <a:defRPr>
                <a:solidFill>
                  <a:schemeClr val="dk1"/>
                </a:solidFill>
                <a:latin typeface="Didact Gothic"/>
                <a:ea typeface="Didact Gothic"/>
                <a:cs typeface="Didact Gothic"/>
                <a:sym typeface="Didact Gothic"/>
              </a:defRPr>
            </a:lvl9pPr>
          </a:lstStyle>
          <a:p>
            <a:endParaRPr/>
          </a:p>
        </p:txBody>
      </p:sp>
      <p:sp>
        <p:nvSpPr>
          <p:cNvPr id="22" name="Google Shape;22;p4"/>
          <p:cNvSpPr txBox="1">
            <a:spLocks noGrp="1"/>
          </p:cNvSpPr>
          <p:nvPr>
            <p:ph type="title"/>
          </p:nvPr>
        </p:nvSpPr>
        <p:spPr>
          <a:xfrm>
            <a:off x="713225" y="530584"/>
            <a:ext cx="5768100" cy="528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2700"/>
              <a:buNone/>
              <a:defRPr sz="3000" b="1">
                <a:solidFill>
                  <a:schemeClr val="dk1"/>
                </a:solidFill>
              </a:defRPr>
            </a:lvl1pPr>
            <a:lvl2pPr lvl="1" rtl="0">
              <a:spcBef>
                <a:spcPts val="0"/>
              </a:spcBef>
              <a:spcAft>
                <a:spcPts val="0"/>
              </a:spcAft>
              <a:buClr>
                <a:schemeClr val="dk1"/>
              </a:buClr>
              <a:buSzPts val="3000"/>
              <a:buNone/>
              <a:defRPr b="1">
                <a:solidFill>
                  <a:schemeClr val="dk1"/>
                </a:solidFill>
              </a:defRPr>
            </a:lvl2pPr>
            <a:lvl3pPr lvl="2" rtl="0">
              <a:spcBef>
                <a:spcPts val="0"/>
              </a:spcBef>
              <a:spcAft>
                <a:spcPts val="0"/>
              </a:spcAft>
              <a:buClr>
                <a:schemeClr val="dk1"/>
              </a:buClr>
              <a:buSzPts val="3000"/>
              <a:buNone/>
              <a:defRPr b="1">
                <a:solidFill>
                  <a:schemeClr val="dk1"/>
                </a:solidFill>
              </a:defRPr>
            </a:lvl3pPr>
            <a:lvl4pPr lvl="3" rtl="0">
              <a:spcBef>
                <a:spcPts val="0"/>
              </a:spcBef>
              <a:spcAft>
                <a:spcPts val="0"/>
              </a:spcAft>
              <a:buClr>
                <a:schemeClr val="dk1"/>
              </a:buClr>
              <a:buSzPts val="3000"/>
              <a:buNone/>
              <a:defRPr b="1">
                <a:solidFill>
                  <a:schemeClr val="dk1"/>
                </a:solidFill>
              </a:defRPr>
            </a:lvl4pPr>
            <a:lvl5pPr lvl="4" rtl="0">
              <a:spcBef>
                <a:spcPts val="0"/>
              </a:spcBef>
              <a:spcAft>
                <a:spcPts val="0"/>
              </a:spcAft>
              <a:buClr>
                <a:schemeClr val="dk1"/>
              </a:buClr>
              <a:buSzPts val="3000"/>
              <a:buNone/>
              <a:defRPr b="1">
                <a:solidFill>
                  <a:schemeClr val="dk1"/>
                </a:solidFill>
              </a:defRPr>
            </a:lvl5pPr>
            <a:lvl6pPr lvl="5" rtl="0">
              <a:spcBef>
                <a:spcPts val="0"/>
              </a:spcBef>
              <a:spcAft>
                <a:spcPts val="0"/>
              </a:spcAft>
              <a:buClr>
                <a:schemeClr val="dk1"/>
              </a:buClr>
              <a:buSzPts val="3000"/>
              <a:buNone/>
              <a:defRPr b="1">
                <a:solidFill>
                  <a:schemeClr val="dk1"/>
                </a:solidFill>
              </a:defRPr>
            </a:lvl6pPr>
            <a:lvl7pPr lvl="6" rtl="0">
              <a:spcBef>
                <a:spcPts val="0"/>
              </a:spcBef>
              <a:spcAft>
                <a:spcPts val="0"/>
              </a:spcAft>
              <a:buClr>
                <a:schemeClr val="dk1"/>
              </a:buClr>
              <a:buSzPts val="3000"/>
              <a:buNone/>
              <a:defRPr b="1">
                <a:solidFill>
                  <a:schemeClr val="dk1"/>
                </a:solidFill>
              </a:defRPr>
            </a:lvl7pPr>
            <a:lvl8pPr lvl="7" rtl="0">
              <a:spcBef>
                <a:spcPts val="0"/>
              </a:spcBef>
              <a:spcAft>
                <a:spcPts val="0"/>
              </a:spcAft>
              <a:buClr>
                <a:schemeClr val="dk1"/>
              </a:buClr>
              <a:buSzPts val="3000"/>
              <a:buNone/>
              <a:defRPr b="1">
                <a:solidFill>
                  <a:schemeClr val="dk1"/>
                </a:solidFill>
              </a:defRPr>
            </a:lvl8pPr>
            <a:lvl9pPr lvl="8" rtl="0">
              <a:spcBef>
                <a:spcPts val="0"/>
              </a:spcBef>
              <a:spcAft>
                <a:spcPts val="0"/>
              </a:spcAft>
              <a:buClr>
                <a:schemeClr val="dk1"/>
              </a:buClr>
              <a:buSzPts val="3000"/>
              <a:buNone/>
              <a:defRPr b="1">
                <a:solidFill>
                  <a:schemeClr val="dk1"/>
                </a:solidFill>
              </a:defRPr>
            </a:lvl9pPr>
          </a:lstStyle>
          <a:p>
            <a:endParaRPr/>
          </a:p>
        </p:txBody>
      </p:sp>
      <p:sp>
        <p:nvSpPr>
          <p:cNvPr id="23" name="Google Shape;23;p4"/>
          <p:cNvSpPr/>
          <p:nvPr/>
        </p:nvSpPr>
        <p:spPr>
          <a:xfrm flipH="1">
            <a:off x="5808550" y="1533900"/>
            <a:ext cx="4800600" cy="4800600"/>
          </a:xfrm>
          <a:prstGeom prst="rtTriangle">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3">
  <p:cSld name="CUSTOM_24_1">
    <p:bg>
      <p:bgPr>
        <a:solidFill>
          <a:schemeClr val="accent5"/>
        </a:solidFill>
        <a:effectLst/>
      </p:bgPr>
    </p:bg>
    <p:spTree>
      <p:nvGrpSpPr>
        <p:cNvPr id="1" name="Shape 341"/>
        <p:cNvGrpSpPr/>
        <p:nvPr/>
      </p:nvGrpSpPr>
      <p:grpSpPr>
        <a:xfrm>
          <a:off x="0" y="0"/>
          <a:ext cx="0" cy="0"/>
          <a:chOff x="0" y="0"/>
          <a:chExt cx="0" cy="0"/>
        </a:xfrm>
      </p:grpSpPr>
      <p:sp>
        <p:nvSpPr>
          <p:cNvPr id="342" name="Google Shape;342;p45"/>
          <p:cNvSpPr txBox="1">
            <a:spLocks noGrp="1"/>
          </p:cNvSpPr>
          <p:nvPr>
            <p:ph type="title"/>
          </p:nvPr>
        </p:nvSpPr>
        <p:spPr>
          <a:xfrm>
            <a:off x="713225" y="530725"/>
            <a:ext cx="5771400" cy="528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2700"/>
              <a:buNone/>
              <a:defRPr sz="3000" b="1">
                <a:solidFill>
                  <a:schemeClr val="dk1"/>
                </a:solidFill>
              </a:defRPr>
            </a:lvl1pPr>
            <a:lvl2pPr lvl="1" rtl="0">
              <a:spcBef>
                <a:spcPts val="0"/>
              </a:spcBef>
              <a:spcAft>
                <a:spcPts val="0"/>
              </a:spcAft>
              <a:buClr>
                <a:schemeClr val="dk1"/>
              </a:buClr>
              <a:buSzPts val="3000"/>
              <a:buNone/>
              <a:defRPr b="1">
                <a:solidFill>
                  <a:schemeClr val="dk1"/>
                </a:solidFill>
              </a:defRPr>
            </a:lvl2pPr>
            <a:lvl3pPr lvl="2" rtl="0">
              <a:spcBef>
                <a:spcPts val="0"/>
              </a:spcBef>
              <a:spcAft>
                <a:spcPts val="0"/>
              </a:spcAft>
              <a:buClr>
                <a:schemeClr val="dk1"/>
              </a:buClr>
              <a:buSzPts val="3000"/>
              <a:buNone/>
              <a:defRPr b="1">
                <a:solidFill>
                  <a:schemeClr val="dk1"/>
                </a:solidFill>
              </a:defRPr>
            </a:lvl3pPr>
            <a:lvl4pPr lvl="3" rtl="0">
              <a:spcBef>
                <a:spcPts val="0"/>
              </a:spcBef>
              <a:spcAft>
                <a:spcPts val="0"/>
              </a:spcAft>
              <a:buClr>
                <a:schemeClr val="dk1"/>
              </a:buClr>
              <a:buSzPts val="3000"/>
              <a:buNone/>
              <a:defRPr b="1">
                <a:solidFill>
                  <a:schemeClr val="dk1"/>
                </a:solidFill>
              </a:defRPr>
            </a:lvl4pPr>
            <a:lvl5pPr lvl="4" rtl="0">
              <a:spcBef>
                <a:spcPts val="0"/>
              </a:spcBef>
              <a:spcAft>
                <a:spcPts val="0"/>
              </a:spcAft>
              <a:buClr>
                <a:schemeClr val="dk1"/>
              </a:buClr>
              <a:buSzPts val="3000"/>
              <a:buNone/>
              <a:defRPr b="1">
                <a:solidFill>
                  <a:schemeClr val="dk1"/>
                </a:solidFill>
              </a:defRPr>
            </a:lvl5pPr>
            <a:lvl6pPr lvl="5" rtl="0">
              <a:spcBef>
                <a:spcPts val="0"/>
              </a:spcBef>
              <a:spcAft>
                <a:spcPts val="0"/>
              </a:spcAft>
              <a:buClr>
                <a:schemeClr val="dk1"/>
              </a:buClr>
              <a:buSzPts val="3000"/>
              <a:buNone/>
              <a:defRPr b="1">
                <a:solidFill>
                  <a:schemeClr val="dk1"/>
                </a:solidFill>
              </a:defRPr>
            </a:lvl6pPr>
            <a:lvl7pPr lvl="6" rtl="0">
              <a:spcBef>
                <a:spcPts val="0"/>
              </a:spcBef>
              <a:spcAft>
                <a:spcPts val="0"/>
              </a:spcAft>
              <a:buClr>
                <a:schemeClr val="dk1"/>
              </a:buClr>
              <a:buSzPts val="3000"/>
              <a:buNone/>
              <a:defRPr b="1">
                <a:solidFill>
                  <a:schemeClr val="dk1"/>
                </a:solidFill>
              </a:defRPr>
            </a:lvl7pPr>
            <a:lvl8pPr lvl="7" rtl="0">
              <a:spcBef>
                <a:spcPts val="0"/>
              </a:spcBef>
              <a:spcAft>
                <a:spcPts val="0"/>
              </a:spcAft>
              <a:buClr>
                <a:schemeClr val="dk1"/>
              </a:buClr>
              <a:buSzPts val="3000"/>
              <a:buNone/>
              <a:defRPr b="1">
                <a:solidFill>
                  <a:schemeClr val="dk1"/>
                </a:solidFill>
              </a:defRPr>
            </a:lvl8pPr>
            <a:lvl9pPr lvl="8" rtl="0">
              <a:spcBef>
                <a:spcPts val="0"/>
              </a:spcBef>
              <a:spcAft>
                <a:spcPts val="0"/>
              </a:spcAft>
              <a:buClr>
                <a:schemeClr val="dk1"/>
              </a:buClr>
              <a:buSzPts val="3000"/>
              <a:buNone/>
              <a:defRPr b="1">
                <a:solidFill>
                  <a:schemeClr val="dk1"/>
                </a:solidFill>
              </a:defRPr>
            </a:lvl9pPr>
          </a:lstStyle>
          <a:p>
            <a:endParaRPr/>
          </a:p>
        </p:txBody>
      </p:sp>
      <p:sp>
        <p:nvSpPr>
          <p:cNvPr id="343" name="Google Shape;343;p45"/>
          <p:cNvSpPr/>
          <p:nvPr/>
        </p:nvSpPr>
        <p:spPr>
          <a:xfrm rot="10800000">
            <a:off x="-2495250" y="-885400"/>
            <a:ext cx="4317900" cy="2213100"/>
          </a:xfrm>
          <a:prstGeom prst="triangl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extLst>
    <p:ext uri="{DCECCB84-F9BA-43D5-87BE-67443E8EF086}">
      <p15:sldGuideLst xmlns:p15="http://schemas.microsoft.com/office/powerpoint/2012/main">
        <p15:guide id="1" orient="horz" pos="1620">
          <p15:clr>
            <a:srgbClr val="FA7B17"/>
          </p15:clr>
        </p15:guide>
        <p15:guide id="2" pos="2880">
          <p15:clr>
            <a:srgbClr val="FA7B17"/>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ext 10">
  <p:cSld name="TITLE_AND_BODY_1">
    <p:bg>
      <p:bgPr>
        <a:solidFill>
          <a:schemeClr val="accent5"/>
        </a:solidFill>
        <a:effectLst/>
      </p:bgPr>
    </p:bg>
    <p:spTree>
      <p:nvGrpSpPr>
        <p:cNvPr id="1" name="Shape 358"/>
        <p:cNvGrpSpPr/>
        <p:nvPr/>
      </p:nvGrpSpPr>
      <p:grpSpPr>
        <a:xfrm>
          <a:off x="0" y="0"/>
          <a:ext cx="0" cy="0"/>
          <a:chOff x="0" y="0"/>
          <a:chExt cx="0" cy="0"/>
        </a:xfrm>
      </p:grpSpPr>
      <p:sp>
        <p:nvSpPr>
          <p:cNvPr id="359" name="Google Shape;359;p49"/>
          <p:cNvSpPr txBox="1">
            <a:spLocks noGrp="1"/>
          </p:cNvSpPr>
          <p:nvPr>
            <p:ph type="title"/>
          </p:nvPr>
        </p:nvSpPr>
        <p:spPr>
          <a:xfrm>
            <a:off x="713225" y="530725"/>
            <a:ext cx="77109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700"/>
              <a:buNone/>
              <a:defRPr sz="3000" b="1">
                <a:solidFill>
                  <a:schemeClr val="dk1"/>
                </a:solidFill>
              </a:defRPr>
            </a:lvl1pPr>
            <a:lvl2pPr lvl="1" algn="ctr" rtl="0">
              <a:spcBef>
                <a:spcPts val="0"/>
              </a:spcBef>
              <a:spcAft>
                <a:spcPts val="0"/>
              </a:spcAft>
              <a:buClr>
                <a:schemeClr val="dk1"/>
              </a:buClr>
              <a:buSzPts val="3000"/>
              <a:buNone/>
              <a:defRPr b="1">
                <a:solidFill>
                  <a:schemeClr val="dk1"/>
                </a:solidFill>
              </a:defRPr>
            </a:lvl2pPr>
            <a:lvl3pPr lvl="2" algn="ctr" rtl="0">
              <a:spcBef>
                <a:spcPts val="0"/>
              </a:spcBef>
              <a:spcAft>
                <a:spcPts val="0"/>
              </a:spcAft>
              <a:buClr>
                <a:schemeClr val="dk1"/>
              </a:buClr>
              <a:buSzPts val="3000"/>
              <a:buNone/>
              <a:defRPr b="1">
                <a:solidFill>
                  <a:schemeClr val="dk1"/>
                </a:solidFill>
              </a:defRPr>
            </a:lvl3pPr>
            <a:lvl4pPr lvl="3" algn="ctr" rtl="0">
              <a:spcBef>
                <a:spcPts val="0"/>
              </a:spcBef>
              <a:spcAft>
                <a:spcPts val="0"/>
              </a:spcAft>
              <a:buClr>
                <a:schemeClr val="dk1"/>
              </a:buClr>
              <a:buSzPts val="3000"/>
              <a:buNone/>
              <a:defRPr b="1">
                <a:solidFill>
                  <a:schemeClr val="dk1"/>
                </a:solidFill>
              </a:defRPr>
            </a:lvl4pPr>
            <a:lvl5pPr lvl="4" algn="ctr" rtl="0">
              <a:spcBef>
                <a:spcPts val="0"/>
              </a:spcBef>
              <a:spcAft>
                <a:spcPts val="0"/>
              </a:spcAft>
              <a:buClr>
                <a:schemeClr val="dk1"/>
              </a:buClr>
              <a:buSzPts val="3000"/>
              <a:buNone/>
              <a:defRPr b="1">
                <a:solidFill>
                  <a:schemeClr val="dk1"/>
                </a:solidFill>
              </a:defRPr>
            </a:lvl5pPr>
            <a:lvl6pPr lvl="5" algn="ctr" rtl="0">
              <a:spcBef>
                <a:spcPts val="0"/>
              </a:spcBef>
              <a:spcAft>
                <a:spcPts val="0"/>
              </a:spcAft>
              <a:buClr>
                <a:schemeClr val="dk1"/>
              </a:buClr>
              <a:buSzPts val="3000"/>
              <a:buNone/>
              <a:defRPr b="1">
                <a:solidFill>
                  <a:schemeClr val="dk1"/>
                </a:solidFill>
              </a:defRPr>
            </a:lvl6pPr>
            <a:lvl7pPr lvl="6" algn="ctr" rtl="0">
              <a:spcBef>
                <a:spcPts val="0"/>
              </a:spcBef>
              <a:spcAft>
                <a:spcPts val="0"/>
              </a:spcAft>
              <a:buClr>
                <a:schemeClr val="dk1"/>
              </a:buClr>
              <a:buSzPts val="3000"/>
              <a:buNone/>
              <a:defRPr b="1">
                <a:solidFill>
                  <a:schemeClr val="dk1"/>
                </a:solidFill>
              </a:defRPr>
            </a:lvl7pPr>
            <a:lvl8pPr lvl="7" algn="ctr" rtl="0">
              <a:spcBef>
                <a:spcPts val="0"/>
              </a:spcBef>
              <a:spcAft>
                <a:spcPts val="0"/>
              </a:spcAft>
              <a:buClr>
                <a:schemeClr val="dk1"/>
              </a:buClr>
              <a:buSzPts val="3000"/>
              <a:buNone/>
              <a:defRPr b="1">
                <a:solidFill>
                  <a:schemeClr val="dk1"/>
                </a:solidFill>
              </a:defRPr>
            </a:lvl8pPr>
            <a:lvl9pPr lvl="8" algn="ctr" rtl="0">
              <a:spcBef>
                <a:spcPts val="0"/>
              </a:spcBef>
              <a:spcAft>
                <a:spcPts val="0"/>
              </a:spcAft>
              <a:buClr>
                <a:schemeClr val="dk1"/>
              </a:buClr>
              <a:buSzPts val="3000"/>
              <a:buNone/>
              <a:defRPr b="1">
                <a:solidFill>
                  <a:schemeClr val="dk1"/>
                </a:solidFill>
              </a:defRPr>
            </a:lvl9pPr>
          </a:lstStyle>
          <a:p>
            <a:endParaRPr/>
          </a:p>
        </p:txBody>
      </p:sp>
      <p:sp>
        <p:nvSpPr>
          <p:cNvPr id="360" name="Google Shape;360;p49"/>
          <p:cNvSpPr/>
          <p:nvPr/>
        </p:nvSpPr>
        <p:spPr>
          <a:xfrm>
            <a:off x="-1681400" y="2482100"/>
            <a:ext cx="3405900" cy="33024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361" name="Google Shape;361;p49"/>
          <p:cNvSpPr/>
          <p:nvPr/>
        </p:nvSpPr>
        <p:spPr>
          <a:xfrm rot="10800000">
            <a:off x="6494725" y="-1182250"/>
            <a:ext cx="3405900" cy="33024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362" name="Google Shape;362;p49"/>
          <p:cNvSpPr/>
          <p:nvPr/>
        </p:nvSpPr>
        <p:spPr>
          <a:xfrm rot="10800000">
            <a:off x="5515225" y="-1807100"/>
            <a:ext cx="5364900" cy="2516400"/>
          </a:xfrm>
          <a:prstGeom prst="triangle">
            <a:avLst>
              <a:gd name="adj" fmla="val 50000"/>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49"/>
          <p:cNvSpPr txBox="1">
            <a:spLocks noGrp="1"/>
          </p:cNvSpPr>
          <p:nvPr>
            <p:ph type="body" idx="1"/>
          </p:nvPr>
        </p:nvSpPr>
        <p:spPr>
          <a:xfrm>
            <a:off x="713225" y="1424150"/>
            <a:ext cx="7710900" cy="3259800"/>
          </a:xfrm>
          <a:prstGeom prst="rect">
            <a:avLst/>
          </a:prstGeom>
        </p:spPr>
        <p:txBody>
          <a:bodyPr spcFirstLastPara="1" wrap="square" lIns="91425" tIns="91425" rIns="91425" bIns="91425" anchor="t" anchorCtr="0">
            <a:noAutofit/>
          </a:bodyPr>
          <a:lstStyle>
            <a:lvl1pPr marL="457200" marR="50800" lvl="0" indent="-317500"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1pPr>
            <a:lvl2pPr marL="914400" lvl="1" indent="-317500"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2pPr>
            <a:lvl3pPr marL="1371600" lvl="2" indent="-317500" rtl="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3pPr>
            <a:lvl4pPr marL="1828800" lvl="3" indent="-317500" rtl="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4pPr>
            <a:lvl5pPr marL="2286000" lvl="4" indent="-317500" rtl="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5pPr>
            <a:lvl6pPr marL="2743200" lvl="5" indent="-317500" rtl="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6pPr>
            <a:lvl7pPr marL="3200400" lvl="6" indent="-317500" rtl="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7pPr>
            <a:lvl8pPr marL="3657600" lvl="7" indent="-317500" rtl="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8pPr>
            <a:lvl9pPr marL="4114800" lvl="8" indent="-317500" rtl="0">
              <a:spcBef>
                <a:spcPts val="1600"/>
              </a:spcBef>
              <a:spcAft>
                <a:spcPts val="1600"/>
              </a:spcAft>
              <a:buClr>
                <a:schemeClr val="dk1"/>
              </a:buClr>
              <a:buSzPts val="1400"/>
              <a:buFont typeface="Didact Gothic"/>
              <a:buChar char="■"/>
              <a:defRPr>
                <a:solidFill>
                  <a:schemeClr val="dk1"/>
                </a:solidFill>
                <a:latin typeface="Didact Gothic"/>
                <a:ea typeface="Didact Gothic"/>
                <a:cs typeface="Didact Gothic"/>
                <a:sym typeface="Didact Gothic"/>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ackground ">
  <p:cSld name="CUSTOM_35">
    <p:spTree>
      <p:nvGrpSpPr>
        <p:cNvPr id="1" name="Shape 430"/>
        <p:cNvGrpSpPr/>
        <p:nvPr/>
      </p:nvGrpSpPr>
      <p:grpSpPr>
        <a:xfrm>
          <a:off x="0" y="0"/>
          <a:ext cx="0" cy="0"/>
          <a:chOff x="0" y="0"/>
          <a:chExt cx="0" cy="0"/>
        </a:xfrm>
      </p:grpSpPr>
      <p:sp>
        <p:nvSpPr>
          <p:cNvPr id="431" name="Google Shape;431;p57"/>
          <p:cNvSpPr/>
          <p:nvPr/>
        </p:nvSpPr>
        <p:spPr>
          <a:xfrm flipH="1">
            <a:off x="7024500" y="2600625"/>
            <a:ext cx="3405900" cy="3302400"/>
          </a:xfrm>
          <a:prstGeom prst="rtTriangl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432" name="Google Shape;432;p57"/>
          <p:cNvSpPr/>
          <p:nvPr/>
        </p:nvSpPr>
        <p:spPr>
          <a:xfrm flipH="1">
            <a:off x="7128800" y="2600625"/>
            <a:ext cx="3405900" cy="33024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433" name="Google Shape;433;p57"/>
          <p:cNvSpPr/>
          <p:nvPr/>
        </p:nvSpPr>
        <p:spPr>
          <a:xfrm rot="10800000" flipH="1">
            <a:off x="-762425" y="-915550"/>
            <a:ext cx="3405900" cy="33024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434" name="Google Shape;434;p57"/>
          <p:cNvSpPr/>
          <p:nvPr/>
        </p:nvSpPr>
        <p:spPr>
          <a:xfrm rot="10800000" flipH="1">
            <a:off x="-1681400" y="-1522625"/>
            <a:ext cx="5364900" cy="2516400"/>
          </a:xfrm>
          <a:prstGeom prst="triangle">
            <a:avLst>
              <a:gd name="adj" fmla="val 50000"/>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ackground  1">
  <p:cSld name="CUSTOM_35_1">
    <p:spTree>
      <p:nvGrpSpPr>
        <p:cNvPr id="1" name="Shape 435"/>
        <p:cNvGrpSpPr/>
        <p:nvPr/>
      </p:nvGrpSpPr>
      <p:grpSpPr>
        <a:xfrm>
          <a:off x="0" y="0"/>
          <a:ext cx="0" cy="0"/>
          <a:chOff x="0" y="0"/>
          <a:chExt cx="0" cy="0"/>
        </a:xfrm>
      </p:grpSpPr>
      <p:sp>
        <p:nvSpPr>
          <p:cNvPr id="436" name="Google Shape;436;p58"/>
          <p:cNvSpPr/>
          <p:nvPr/>
        </p:nvSpPr>
        <p:spPr>
          <a:xfrm rot="10800000" flipH="1">
            <a:off x="0" y="-36200"/>
            <a:ext cx="2292600" cy="20841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58"/>
          <p:cNvSpPr/>
          <p:nvPr/>
        </p:nvSpPr>
        <p:spPr>
          <a:xfrm>
            <a:off x="6053100" y="3064825"/>
            <a:ext cx="5364900" cy="2516400"/>
          </a:xfrm>
          <a:prstGeom prst="triangle">
            <a:avLst>
              <a:gd name="adj" fmla="val 50000"/>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2">
  <p:cSld name="CUSTOM_35_1_1">
    <p:spTree>
      <p:nvGrpSpPr>
        <p:cNvPr id="1" name="Shape 438"/>
        <p:cNvGrpSpPr/>
        <p:nvPr/>
      </p:nvGrpSpPr>
      <p:grpSpPr>
        <a:xfrm>
          <a:off x="0" y="0"/>
          <a:ext cx="0" cy="0"/>
          <a:chOff x="0" y="0"/>
          <a:chExt cx="0" cy="0"/>
        </a:xfrm>
      </p:grpSpPr>
      <p:cxnSp>
        <p:nvCxnSpPr>
          <p:cNvPr id="439" name="Google Shape;439;p59"/>
          <p:cNvCxnSpPr/>
          <p:nvPr/>
        </p:nvCxnSpPr>
        <p:spPr>
          <a:xfrm>
            <a:off x="6350113" y="-1501125"/>
            <a:ext cx="3757500" cy="4183800"/>
          </a:xfrm>
          <a:prstGeom prst="straightConnector1">
            <a:avLst/>
          </a:prstGeom>
          <a:noFill/>
          <a:ln w="19050" cap="flat" cmpd="sng">
            <a:solidFill>
              <a:schemeClr val="dk1"/>
            </a:solidFill>
            <a:prstDash val="solid"/>
            <a:round/>
            <a:headEnd type="none" w="med" len="med"/>
            <a:tailEnd type="none" w="med" len="med"/>
          </a:ln>
        </p:spPr>
      </p:cxnSp>
      <p:sp>
        <p:nvSpPr>
          <p:cNvPr id="440" name="Google Shape;440;p59"/>
          <p:cNvSpPr/>
          <p:nvPr/>
        </p:nvSpPr>
        <p:spPr>
          <a:xfrm>
            <a:off x="-64200" y="3825775"/>
            <a:ext cx="1296000" cy="13824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59"/>
          <p:cNvSpPr/>
          <p:nvPr/>
        </p:nvSpPr>
        <p:spPr>
          <a:xfrm>
            <a:off x="5258900" y="-237925"/>
            <a:ext cx="11403900" cy="58443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59"/>
          <p:cNvSpPr/>
          <p:nvPr/>
        </p:nvSpPr>
        <p:spPr>
          <a:xfrm rot="10800000">
            <a:off x="-5389050" y="-2161975"/>
            <a:ext cx="11403900" cy="5844300"/>
          </a:xfrm>
          <a:prstGeom prst="triangle">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59"/>
          <p:cNvSpPr/>
          <p:nvPr/>
        </p:nvSpPr>
        <p:spPr>
          <a:xfrm>
            <a:off x="5211275" y="3863525"/>
            <a:ext cx="2907300" cy="1490100"/>
          </a:xfrm>
          <a:prstGeom prst="triangle">
            <a:avLst>
              <a:gd name="adj" fmla="val 50000"/>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59"/>
          <p:cNvSpPr/>
          <p:nvPr/>
        </p:nvSpPr>
        <p:spPr>
          <a:xfrm rot="10800000">
            <a:off x="1107975" y="-556075"/>
            <a:ext cx="2907300" cy="1490100"/>
          </a:xfrm>
          <a:prstGeom prst="triangle">
            <a:avLst>
              <a:gd name="adj" fmla="val 50000"/>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ítulo y dos columnas " type="twoColTx">
  <p:cSld name="TITLE_AND_TWO_COLUMNS">
    <p:bg>
      <p:bgPr>
        <a:solidFill>
          <a:schemeClr val="accent5"/>
        </a:solidFill>
        <a:effectLst/>
      </p:bgPr>
    </p:bg>
    <p:spTree>
      <p:nvGrpSpPr>
        <p:cNvPr id="1" name="Shape 24"/>
        <p:cNvGrpSpPr/>
        <p:nvPr/>
      </p:nvGrpSpPr>
      <p:grpSpPr>
        <a:xfrm>
          <a:off x="0" y="0"/>
          <a:ext cx="0" cy="0"/>
          <a:chOff x="0" y="0"/>
          <a:chExt cx="0" cy="0"/>
        </a:xfrm>
      </p:grpSpPr>
      <p:sp>
        <p:nvSpPr>
          <p:cNvPr id="25" name="Google Shape;25;p5"/>
          <p:cNvSpPr txBox="1">
            <a:spLocks noGrp="1"/>
          </p:cNvSpPr>
          <p:nvPr>
            <p:ph type="subTitle" idx="1"/>
          </p:nvPr>
        </p:nvSpPr>
        <p:spPr>
          <a:xfrm>
            <a:off x="833927" y="2641577"/>
            <a:ext cx="3100800" cy="990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9pPr>
          </a:lstStyle>
          <a:p>
            <a:endParaRPr/>
          </a:p>
        </p:txBody>
      </p:sp>
      <p:sp>
        <p:nvSpPr>
          <p:cNvPr id="26" name="Google Shape;26;p5"/>
          <p:cNvSpPr txBox="1">
            <a:spLocks noGrp="1"/>
          </p:cNvSpPr>
          <p:nvPr>
            <p:ph type="subTitle" idx="2"/>
          </p:nvPr>
        </p:nvSpPr>
        <p:spPr>
          <a:xfrm>
            <a:off x="5209273" y="2641577"/>
            <a:ext cx="3100800" cy="990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9pPr>
          </a:lstStyle>
          <a:p>
            <a:endParaRPr/>
          </a:p>
        </p:txBody>
      </p:sp>
      <p:sp>
        <p:nvSpPr>
          <p:cNvPr id="27" name="Google Shape;27;p5"/>
          <p:cNvSpPr txBox="1">
            <a:spLocks noGrp="1"/>
          </p:cNvSpPr>
          <p:nvPr>
            <p:ph type="title"/>
          </p:nvPr>
        </p:nvSpPr>
        <p:spPr>
          <a:xfrm>
            <a:off x="1554977" y="1985760"/>
            <a:ext cx="16587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3000"/>
              <a:buNone/>
              <a:defRPr sz="3000" b="1">
                <a:solidFill>
                  <a:schemeClr val="dk1"/>
                </a:solidFill>
              </a:defRPr>
            </a:lvl1pPr>
            <a:lvl2pPr lvl="1" algn="ctr" rtl="0">
              <a:spcBef>
                <a:spcPts val="0"/>
              </a:spcBef>
              <a:spcAft>
                <a:spcPts val="0"/>
              </a:spcAft>
              <a:buClr>
                <a:schemeClr val="dk1"/>
              </a:buClr>
              <a:buSzPts val="3000"/>
              <a:buNone/>
              <a:defRPr b="1">
                <a:solidFill>
                  <a:schemeClr val="dk1"/>
                </a:solidFill>
              </a:defRPr>
            </a:lvl2pPr>
            <a:lvl3pPr lvl="2" algn="ctr" rtl="0">
              <a:spcBef>
                <a:spcPts val="0"/>
              </a:spcBef>
              <a:spcAft>
                <a:spcPts val="0"/>
              </a:spcAft>
              <a:buClr>
                <a:schemeClr val="dk1"/>
              </a:buClr>
              <a:buSzPts val="3000"/>
              <a:buNone/>
              <a:defRPr b="1">
                <a:solidFill>
                  <a:schemeClr val="dk1"/>
                </a:solidFill>
              </a:defRPr>
            </a:lvl3pPr>
            <a:lvl4pPr lvl="3" algn="ctr" rtl="0">
              <a:spcBef>
                <a:spcPts val="0"/>
              </a:spcBef>
              <a:spcAft>
                <a:spcPts val="0"/>
              </a:spcAft>
              <a:buClr>
                <a:schemeClr val="dk1"/>
              </a:buClr>
              <a:buSzPts val="3000"/>
              <a:buNone/>
              <a:defRPr b="1">
                <a:solidFill>
                  <a:schemeClr val="dk1"/>
                </a:solidFill>
              </a:defRPr>
            </a:lvl4pPr>
            <a:lvl5pPr lvl="4" algn="ctr" rtl="0">
              <a:spcBef>
                <a:spcPts val="0"/>
              </a:spcBef>
              <a:spcAft>
                <a:spcPts val="0"/>
              </a:spcAft>
              <a:buClr>
                <a:schemeClr val="dk1"/>
              </a:buClr>
              <a:buSzPts val="3000"/>
              <a:buNone/>
              <a:defRPr b="1">
                <a:solidFill>
                  <a:schemeClr val="dk1"/>
                </a:solidFill>
              </a:defRPr>
            </a:lvl5pPr>
            <a:lvl6pPr lvl="5" algn="ctr" rtl="0">
              <a:spcBef>
                <a:spcPts val="0"/>
              </a:spcBef>
              <a:spcAft>
                <a:spcPts val="0"/>
              </a:spcAft>
              <a:buClr>
                <a:schemeClr val="dk1"/>
              </a:buClr>
              <a:buSzPts val="3000"/>
              <a:buNone/>
              <a:defRPr b="1">
                <a:solidFill>
                  <a:schemeClr val="dk1"/>
                </a:solidFill>
              </a:defRPr>
            </a:lvl6pPr>
            <a:lvl7pPr lvl="6" algn="ctr" rtl="0">
              <a:spcBef>
                <a:spcPts val="0"/>
              </a:spcBef>
              <a:spcAft>
                <a:spcPts val="0"/>
              </a:spcAft>
              <a:buClr>
                <a:schemeClr val="dk1"/>
              </a:buClr>
              <a:buSzPts val="3000"/>
              <a:buNone/>
              <a:defRPr b="1">
                <a:solidFill>
                  <a:schemeClr val="dk1"/>
                </a:solidFill>
              </a:defRPr>
            </a:lvl7pPr>
            <a:lvl8pPr lvl="7" algn="ctr" rtl="0">
              <a:spcBef>
                <a:spcPts val="0"/>
              </a:spcBef>
              <a:spcAft>
                <a:spcPts val="0"/>
              </a:spcAft>
              <a:buClr>
                <a:schemeClr val="dk1"/>
              </a:buClr>
              <a:buSzPts val="3000"/>
              <a:buNone/>
              <a:defRPr b="1">
                <a:solidFill>
                  <a:schemeClr val="dk1"/>
                </a:solidFill>
              </a:defRPr>
            </a:lvl8pPr>
            <a:lvl9pPr lvl="8" algn="ctr" rtl="0">
              <a:spcBef>
                <a:spcPts val="0"/>
              </a:spcBef>
              <a:spcAft>
                <a:spcPts val="0"/>
              </a:spcAft>
              <a:buClr>
                <a:schemeClr val="dk1"/>
              </a:buClr>
              <a:buSzPts val="3000"/>
              <a:buNone/>
              <a:defRPr b="1">
                <a:solidFill>
                  <a:schemeClr val="dk1"/>
                </a:solidFill>
              </a:defRPr>
            </a:lvl9pPr>
          </a:lstStyle>
          <a:p>
            <a:endParaRPr/>
          </a:p>
        </p:txBody>
      </p:sp>
      <p:sp>
        <p:nvSpPr>
          <p:cNvPr id="28" name="Google Shape;28;p5"/>
          <p:cNvSpPr txBox="1">
            <a:spLocks noGrp="1"/>
          </p:cNvSpPr>
          <p:nvPr>
            <p:ph type="title" idx="3"/>
          </p:nvPr>
        </p:nvSpPr>
        <p:spPr>
          <a:xfrm>
            <a:off x="5930323" y="1985760"/>
            <a:ext cx="16587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3000"/>
              <a:buNone/>
              <a:defRPr sz="3000" b="1">
                <a:solidFill>
                  <a:schemeClr val="dk1"/>
                </a:solidFill>
              </a:defRPr>
            </a:lvl1pPr>
            <a:lvl2pPr lvl="1" algn="ctr" rtl="0">
              <a:spcBef>
                <a:spcPts val="0"/>
              </a:spcBef>
              <a:spcAft>
                <a:spcPts val="0"/>
              </a:spcAft>
              <a:buClr>
                <a:schemeClr val="dk1"/>
              </a:buClr>
              <a:buSzPts val="3000"/>
              <a:buNone/>
              <a:defRPr b="1">
                <a:solidFill>
                  <a:schemeClr val="dk1"/>
                </a:solidFill>
              </a:defRPr>
            </a:lvl2pPr>
            <a:lvl3pPr lvl="2" algn="ctr" rtl="0">
              <a:spcBef>
                <a:spcPts val="0"/>
              </a:spcBef>
              <a:spcAft>
                <a:spcPts val="0"/>
              </a:spcAft>
              <a:buClr>
                <a:schemeClr val="dk1"/>
              </a:buClr>
              <a:buSzPts val="3000"/>
              <a:buNone/>
              <a:defRPr b="1">
                <a:solidFill>
                  <a:schemeClr val="dk1"/>
                </a:solidFill>
              </a:defRPr>
            </a:lvl3pPr>
            <a:lvl4pPr lvl="3" algn="ctr" rtl="0">
              <a:spcBef>
                <a:spcPts val="0"/>
              </a:spcBef>
              <a:spcAft>
                <a:spcPts val="0"/>
              </a:spcAft>
              <a:buClr>
                <a:schemeClr val="dk1"/>
              </a:buClr>
              <a:buSzPts val="3000"/>
              <a:buNone/>
              <a:defRPr b="1">
                <a:solidFill>
                  <a:schemeClr val="dk1"/>
                </a:solidFill>
              </a:defRPr>
            </a:lvl4pPr>
            <a:lvl5pPr lvl="4" algn="ctr" rtl="0">
              <a:spcBef>
                <a:spcPts val="0"/>
              </a:spcBef>
              <a:spcAft>
                <a:spcPts val="0"/>
              </a:spcAft>
              <a:buClr>
                <a:schemeClr val="dk1"/>
              </a:buClr>
              <a:buSzPts val="3000"/>
              <a:buNone/>
              <a:defRPr b="1">
                <a:solidFill>
                  <a:schemeClr val="dk1"/>
                </a:solidFill>
              </a:defRPr>
            </a:lvl5pPr>
            <a:lvl6pPr lvl="5" algn="ctr" rtl="0">
              <a:spcBef>
                <a:spcPts val="0"/>
              </a:spcBef>
              <a:spcAft>
                <a:spcPts val="0"/>
              </a:spcAft>
              <a:buClr>
                <a:schemeClr val="dk1"/>
              </a:buClr>
              <a:buSzPts val="3000"/>
              <a:buNone/>
              <a:defRPr b="1">
                <a:solidFill>
                  <a:schemeClr val="dk1"/>
                </a:solidFill>
              </a:defRPr>
            </a:lvl6pPr>
            <a:lvl7pPr lvl="6" algn="ctr" rtl="0">
              <a:spcBef>
                <a:spcPts val="0"/>
              </a:spcBef>
              <a:spcAft>
                <a:spcPts val="0"/>
              </a:spcAft>
              <a:buClr>
                <a:schemeClr val="dk1"/>
              </a:buClr>
              <a:buSzPts val="3000"/>
              <a:buNone/>
              <a:defRPr b="1">
                <a:solidFill>
                  <a:schemeClr val="dk1"/>
                </a:solidFill>
              </a:defRPr>
            </a:lvl7pPr>
            <a:lvl8pPr lvl="7" algn="ctr" rtl="0">
              <a:spcBef>
                <a:spcPts val="0"/>
              </a:spcBef>
              <a:spcAft>
                <a:spcPts val="0"/>
              </a:spcAft>
              <a:buClr>
                <a:schemeClr val="dk1"/>
              </a:buClr>
              <a:buSzPts val="3000"/>
              <a:buNone/>
              <a:defRPr b="1">
                <a:solidFill>
                  <a:schemeClr val="dk1"/>
                </a:solidFill>
              </a:defRPr>
            </a:lvl8pPr>
            <a:lvl9pPr lvl="8" algn="ctr" rtl="0">
              <a:spcBef>
                <a:spcPts val="0"/>
              </a:spcBef>
              <a:spcAft>
                <a:spcPts val="0"/>
              </a:spcAft>
              <a:buClr>
                <a:schemeClr val="dk1"/>
              </a:buClr>
              <a:buSzPts val="3000"/>
              <a:buNone/>
              <a:defRPr b="1">
                <a:solidFill>
                  <a:schemeClr val="dk1"/>
                </a:solidFill>
              </a:defRPr>
            </a:lvl9pPr>
          </a:lstStyle>
          <a:p>
            <a:endParaRPr/>
          </a:p>
        </p:txBody>
      </p:sp>
      <p:sp>
        <p:nvSpPr>
          <p:cNvPr id="29" name="Google Shape;29;p5"/>
          <p:cNvSpPr/>
          <p:nvPr/>
        </p:nvSpPr>
        <p:spPr>
          <a:xfrm rot="10800000">
            <a:off x="3588450" y="-22625"/>
            <a:ext cx="1967100" cy="885900"/>
          </a:xfrm>
          <a:prstGeom prst="triangle">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olo título " type="titleOnly">
  <p:cSld name="TITLE_ONLY">
    <p:bg>
      <p:bgPr>
        <a:solidFill>
          <a:schemeClr val="accent5"/>
        </a:solidFill>
        <a:effectLst/>
      </p:bgPr>
    </p:bg>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892050" y="530725"/>
            <a:ext cx="73599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700"/>
              <a:buNone/>
              <a:defRPr sz="3000" b="1">
                <a:solidFill>
                  <a:schemeClr val="dk1"/>
                </a:solidFill>
              </a:defRPr>
            </a:lvl1pPr>
            <a:lvl2pPr lvl="1" algn="ctr" rtl="0">
              <a:spcBef>
                <a:spcPts val="0"/>
              </a:spcBef>
              <a:spcAft>
                <a:spcPts val="0"/>
              </a:spcAft>
              <a:buClr>
                <a:schemeClr val="dk1"/>
              </a:buClr>
              <a:buSzPts val="3000"/>
              <a:buNone/>
              <a:defRPr b="1">
                <a:solidFill>
                  <a:schemeClr val="dk1"/>
                </a:solidFill>
              </a:defRPr>
            </a:lvl2pPr>
            <a:lvl3pPr lvl="2" algn="ctr" rtl="0">
              <a:spcBef>
                <a:spcPts val="0"/>
              </a:spcBef>
              <a:spcAft>
                <a:spcPts val="0"/>
              </a:spcAft>
              <a:buClr>
                <a:schemeClr val="dk1"/>
              </a:buClr>
              <a:buSzPts val="3000"/>
              <a:buNone/>
              <a:defRPr b="1">
                <a:solidFill>
                  <a:schemeClr val="dk1"/>
                </a:solidFill>
              </a:defRPr>
            </a:lvl3pPr>
            <a:lvl4pPr lvl="3" algn="ctr" rtl="0">
              <a:spcBef>
                <a:spcPts val="0"/>
              </a:spcBef>
              <a:spcAft>
                <a:spcPts val="0"/>
              </a:spcAft>
              <a:buClr>
                <a:schemeClr val="dk1"/>
              </a:buClr>
              <a:buSzPts val="3000"/>
              <a:buNone/>
              <a:defRPr b="1">
                <a:solidFill>
                  <a:schemeClr val="dk1"/>
                </a:solidFill>
              </a:defRPr>
            </a:lvl4pPr>
            <a:lvl5pPr lvl="4" algn="ctr" rtl="0">
              <a:spcBef>
                <a:spcPts val="0"/>
              </a:spcBef>
              <a:spcAft>
                <a:spcPts val="0"/>
              </a:spcAft>
              <a:buClr>
                <a:schemeClr val="dk1"/>
              </a:buClr>
              <a:buSzPts val="3000"/>
              <a:buNone/>
              <a:defRPr b="1">
                <a:solidFill>
                  <a:schemeClr val="dk1"/>
                </a:solidFill>
              </a:defRPr>
            </a:lvl5pPr>
            <a:lvl6pPr lvl="5" algn="ctr" rtl="0">
              <a:spcBef>
                <a:spcPts val="0"/>
              </a:spcBef>
              <a:spcAft>
                <a:spcPts val="0"/>
              </a:spcAft>
              <a:buClr>
                <a:schemeClr val="dk1"/>
              </a:buClr>
              <a:buSzPts val="3000"/>
              <a:buNone/>
              <a:defRPr b="1">
                <a:solidFill>
                  <a:schemeClr val="dk1"/>
                </a:solidFill>
              </a:defRPr>
            </a:lvl6pPr>
            <a:lvl7pPr lvl="6" algn="ctr" rtl="0">
              <a:spcBef>
                <a:spcPts val="0"/>
              </a:spcBef>
              <a:spcAft>
                <a:spcPts val="0"/>
              </a:spcAft>
              <a:buClr>
                <a:schemeClr val="dk1"/>
              </a:buClr>
              <a:buSzPts val="3000"/>
              <a:buNone/>
              <a:defRPr b="1">
                <a:solidFill>
                  <a:schemeClr val="dk1"/>
                </a:solidFill>
              </a:defRPr>
            </a:lvl7pPr>
            <a:lvl8pPr lvl="7" algn="ctr" rtl="0">
              <a:spcBef>
                <a:spcPts val="0"/>
              </a:spcBef>
              <a:spcAft>
                <a:spcPts val="0"/>
              </a:spcAft>
              <a:buClr>
                <a:schemeClr val="dk1"/>
              </a:buClr>
              <a:buSzPts val="3000"/>
              <a:buNone/>
              <a:defRPr b="1">
                <a:solidFill>
                  <a:schemeClr val="dk1"/>
                </a:solidFill>
              </a:defRPr>
            </a:lvl8pPr>
            <a:lvl9pPr lvl="8" algn="ctr" rtl="0">
              <a:spcBef>
                <a:spcPts val="0"/>
              </a:spcBef>
              <a:spcAft>
                <a:spcPts val="0"/>
              </a:spcAft>
              <a:buClr>
                <a:schemeClr val="dk1"/>
              </a:buClr>
              <a:buSzPts val="3000"/>
              <a:buNone/>
              <a:defRPr b="1">
                <a:solidFill>
                  <a:schemeClr val="dk1"/>
                </a:solidFill>
              </a:defRPr>
            </a:lvl9pPr>
          </a:lstStyle>
          <a:p>
            <a:endParaRPr/>
          </a:p>
        </p:txBody>
      </p:sp>
      <p:sp>
        <p:nvSpPr>
          <p:cNvPr id="32" name="Google Shape;32;p6"/>
          <p:cNvSpPr/>
          <p:nvPr/>
        </p:nvSpPr>
        <p:spPr>
          <a:xfrm flipH="1">
            <a:off x="7024500" y="2600625"/>
            <a:ext cx="3405900" cy="3302400"/>
          </a:xfrm>
          <a:prstGeom prst="rtTriangl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33" name="Google Shape;33;p6"/>
          <p:cNvSpPr/>
          <p:nvPr/>
        </p:nvSpPr>
        <p:spPr>
          <a:xfrm flipH="1">
            <a:off x="7128800" y="2600625"/>
            <a:ext cx="3405900" cy="33024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34" name="Google Shape;34;p6"/>
          <p:cNvSpPr/>
          <p:nvPr/>
        </p:nvSpPr>
        <p:spPr>
          <a:xfrm rot="10800000" flipH="1">
            <a:off x="-762425" y="-915550"/>
            <a:ext cx="3405900" cy="33024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35" name="Google Shape;35;p6"/>
          <p:cNvSpPr/>
          <p:nvPr/>
        </p:nvSpPr>
        <p:spPr>
          <a:xfrm rot="10800000" flipH="1">
            <a:off x="-1681400" y="-1522625"/>
            <a:ext cx="5364900" cy="2516400"/>
          </a:xfrm>
          <a:prstGeom prst="triangle">
            <a:avLst>
              <a:gd name="adj" fmla="val 50000"/>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57"/>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CUSTOM_1">
    <p:bg>
      <p:bgPr>
        <a:solidFill>
          <a:schemeClr val="accent5"/>
        </a:solidFill>
        <a:effectLst/>
      </p:bgPr>
    </p:bg>
    <p:spTree>
      <p:nvGrpSpPr>
        <p:cNvPr id="1" name="Shape 58"/>
        <p:cNvGrpSpPr/>
        <p:nvPr/>
      </p:nvGrpSpPr>
      <p:grpSpPr>
        <a:xfrm>
          <a:off x="0" y="0"/>
          <a:ext cx="0" cy="0"/>
          <a:chOff x="0" y="0"/>
          <a:chExt cx="0" cy="0"/>
        </a:xfrm>
      </p:grpSpPr>
      <p:sp>
        <p:nvSpPr>
          <p:cNvPr id="59" name="Google Shape;59;p13"/>
          <p:cNvSpPr/>
          <p:nvPr/>
        </p:nvSpPr>
        <p:spPr>
          <a:xfrm>
            <a:off x="-169300" y="-64500"/>
            <a:ext cx="4451100" cy="52722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0" name="Google Shape;60;p13"/>
          <p:cNvCxnSpPr/>
          <p:nvPr/>
        </p:nvCxnSpPr>
        <p:spPr>
          <a:xfrm rot="10800000">
            <a:off x="-1604675" y="1624350"/>
            <a:ext cx="4819800" cy="4419600"/>
          </a:xfrm>
          <a:prstGeom prst="straightConnector1">
            <a:avLst/>
          </a:prstGeom>
          <a:noFill/>
          <a:ln w="19050" cap="flat" cmpd="sng">
            <a:solidFill>
              <a:schemeClr val="lt1"/>
            </a:solidFill>
            <a:prstDash val="solid"/>
            <a:round/>
            <a:headEnd type="none" w="med" len="med"/>
            <a:tailEnd type="none" w="med" len="med"/>
          </a:ln>
        </p:spPr>
      </p:cxnSp>
      <p:sp>
        <p:nvSpPr>
          <p:cNvPr id="61" name="Google Shape;61;p13"/>
          <p:cNvSpPr txBox="1">
            <a:spLocks noGrp="1"/>
          </p:cNvSpPr>
          <p:nvPr>
            <p:ph type="title"/>
          </p:nvPr>
        </p:nvSpPr>
        <p:spPr>
          <a:xfrm>
            <a:off x="5690650" y="1883225"/>
            <a:ext cx="31938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62" name="Google Shape;62;p13"/>
          <p:cNvSpPr txBox="1">
            <a:spLocks noGrp="1"/>
          </p:cNvSpPr>
          <p:nvPr>
            <p:ph type="title" idx="2" hasCustomPrompt="1"/>
          </p:nvPr>
        </p:nvSpPr>
        <p:spPr>
          <a:xfrm>
            <a:off x="4810771" y="1164068"/>
            <a:ext cx="684600" cy="2904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r>
              <a:t>xx%</a:t>
            </a:r>
          </a:p>
        </p:txBody>
      </p:sp>
      <p:sp>
        <p:nvSpPr>
          <p:cNvPr id="63" name="Google Shape;63;p13"/>
          <p:cNvSpPr txBox="1">
            <a:spLocks noGrp="1"/>
          </p:cNvSpPr>
          <p:nvPr>
            <p:ph type="title" idx="3" hasCustomPrompt="1"/>
          </p:nvPr>
        </p:nvSpPr>
        <p:spPr>
          <a:xfrm>
            <a:off x="4810771" y="2031990"/>
            <a:ext cx="684600" cy="2904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r>
              <a:t>xx%</a:t>
            </a:r>
          </a:p>
        </p:txBody>
      </p:sp>
      <p:sp>
        <p:nvSpPr>
          <p:cNvPr id="64" name="Google Shape;64;p13"/>
          <p:cNvSpPr txBox="1">
            <a:spLocks noGrp="1"/>
          </p:cNvSpPr>
          <p:nvPr>
            <p:ph type="title" idx="4"/>
          </p:nvPr>
        </p:nvSpPr>
        <p:spPr>
          <a:xfrm>
            <a:off x="5690650" y="3628275"/>
            <a:ext cx="31938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65" name="Google Shape;65;p13"/>
          <p:cNvSpPr txBox="1">
            <a:spLocks noGrp="1"/>
          </p:cNvSpPr>
          <p:nvPr>
            <p:ph type="title" idx="5"/>
          </p:nvPr>
        </p:nvSpPr>
        <p:spPr>
          <a:xfrm>
            <a:off x="5690650" y="1044000"/>
            <a:ext cx="31938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66" name="Google Shape;66;p13"/>
          <p:cNvSpPr txBox="1">
            <a:spLocks noGrp="1"/>
          </p:cNvSpPr>
          <p:nvPr>
            <p:ph type="title" idx="6"/>
          </p:nvPr>
        </p:nvSpPr>
        <p:spPr>
          <a:xfrm>
            <a:off x="5690650" y="2760350"/>
            <a:ext cx="31938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67" name="Google Shape;67;p13"/>
          <p:cNvSpPr txBox="1">
            <a:spLocks noGrp="1"/>
          </p:cNvSpPr>
          <p:nvPr>
            <p:ph type="title" idx="7" hasCustomPrompt="1"/>
          </p:nvPr>
        </p:nvSpPr>
        <p:spPr>
          <a:xfrm>
            <a:off x="4810771" y="2880418"/>
            <a:ext cx="684600" cy="2904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r>
              <a:t>xx%</a:t>
            </a:r>
          </a:p>
        </p:txBody>
      </p:sp>
      <p:sp>
        <p:nvSpPr>
          <p:cNvPr id="68" name="Google Shape;68;p13"/>
          <p:cNvSpPr txBox="1">
            <a:spLocks noGrp="1"/>
          </p:cNvSpPr>
          <p:nvPr>
            <p:ph type="title" idx="8" hasCustomPrompt="1"/>
          </p:nvPr>
        </p:nvSpPr>
        <p:spPr>
          <a:xfrm>
            <a:off x="4810771" y="3748340"/>
            <a:ext cx="684600" cy="2904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r>
              <a:t>xx%</a:t>
            </a:r>
          </a:p>
        </p:txBody>
      </p:sp>
      <p:sp>
        <p:nvSpPr>
          <p:cNvPr id="69" name="Google Shape;69;p13"/>
          <p:cNvSpPr txBox="1">
            <a:spLocks noGrp="1"/>
          </p:cNvSpPr>
          <p:nvPr>
            <p:ph type="subTitle" idx="1"/>
          </p:nvPr>
        </p:nvSpPr>
        <p:spPr>
          <a:xfrm>
            <a:off x="5690650" y="1319545"/>
            <a:ext cx="2454000" cy="236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70" name="Google Shape;70;p13"/>
          <p:cNvSpPr txBox="1">
            <a:spLocks noGrp="1"/>
          </p:cNvSpPr>
          <p:nvPr>
            <p:ph type="subTitle" idx="9"/>
          </p:nvPr>
        </p:nvSpPr>
        <p:spPr>
          <a:xfrm>
            <a:off x="5690650" y="3045420"/>
            <a:ext cx="2454000" cy="236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71" name="Google Shape;71;p13"/>
          <p:cNvSpPr txBox="1">
            <a:spLocks noGrp="1"/>
          </p:cNvSpPr>
          <p:nvPr>
            <p:ph type="subTitle" idx="13"/>
          </p:nvPr>
        </p:nvSpPr>
        <p:spPr>
          <a:xfrm>
            <a:off x="5690650" y="2162698"/>
            <a:ext cx="2454000" cy="236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72" name="Google Shape;72;p13"/>
          <p:cNvSpPr txBox="1">
            <a:spLocks noGrp="1"/>
          </p:cNvSpPr>
          <p:nvPr>
            <p:ph type="subTitle" idx="14"/>
          </p:nvPr>
        </p:nvSpPr>
        <p:spPr>
          <a:xfrm>
            <a:off x="5690650" y="3907748"/>
            <a:ext cx="2454000" cy="236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73" name="Google Shape;73;p13"/>
          <p:cNvSpPr txBox="1">
            <a:spLocks noGrp="1"/>
          </p:cNvSpPr>
          <p:nvPr>
            <p:ph type="title" idx="15"/>
          </p:nvPr>
        </p:nvSpPr>
        <p:spPr>
          <a:xfrm>
            <a:off x="713225" y="2198800"/>
            <a:ext cx="3416400" cy="528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2700"/>
              <a:buNone/>
              <a:defRPr sz="3000" b="1">
                <a:solidFill>
                  <a:schemeClr val="lt1"/>
                </a:solidFill>
              </a:defRPr>
            </a:lvl1pPr>
            <a:lvl2pPr lvl="1" rtl="0">
              <a:spcBef>
                <a:spcPts val="0"/>
              </a:spcBef>
              <a:spcAft>
                <a:spcPts val="0"/>
              </a:spcAft>
              <a:buClr>
                <a:schemeClr val="lt1"/>
              </a:buClr>
              <a:buSzPts val="3000"/>
              <a:buNone/>
              <a:defRPr b="1">
                <a:solidFill>
                  <a:schemeClr val="lt1"/>
                </a:solidFill>
              </a:defRPr>
            </a:lvl2pPr>
            <a:lvl3pPr lvl="2" rtl="0">
              <a:spcBef>
                <a:spcPts val="0"/>
              </a:spcBef>
              <a:spcAft>
                <a:spcPts val="0"/>
              </a:spcAft>
              <a:buClr>
                <a:schemeClr val="lt1"/>
              </a:buClr>
              <a:buSzPts val="3000"/>
              <a:buNone/>
              <a:defRPr b="1">
                <a:solidFill>
                  <a:schemeClr val="lt1"/>
                </a:solidFill>
              </a:defRPr>
            </a:lvl3pPr>
            <a:lvl4pPr lvl="3" rtl="0">
              <a:spcBef>
                <a:spcPts val="0"/>
              </a:spcBef>
              <a:spcAft>
                <a:spcPts val="0"/>
              </a:spcAft>
              <a:buClr>
                <a:schemeClr val="lt1"/>
              </a:buClr>
              <a:buSzPts val="3000"/>
              <a:buNone/>
              <a:defRPr b="1">
                <a:solidFill>
                  <a:schemeClr val="lt1"/>
                </a:solidFill>
              </a:defRPr>
            </a:lvl4pPr>
            <a:lvl5pPr lvl="4" rtl="0">
              <a:spcBef>
                <a:spcPts val="0"/>
              </a:spcBef>
              <a:spcAft>
                <a:spcPts val="0"/>
              </a:spcAft>
              <a:buClr>
                <a:schemeClr val="lt1"/>
              </a:buClr>
              <a:buSzPts val="3000"/>
              <a:buNone/>
              <a:defRPr b="1">
                <a:solidFill>
                  <a:schemeClr val="lt1"/>
                </a:solidFill>
              </a:defRPr>
            </a:lvl5pPr>
            <a:lvl6pPr lvl="5" rtl="0">
              <a:spcBef>
                <a:spcPts val="0"/>
              </a:spcBef>
              <a:spcAft>
                <a:spcPts val="0"/>
              </a:spcAft>
              <a:buClr>
                <a:schemeClr val="lt1"/>
              </a:buClr>
              <a:buSzPts val="3000"/>
              <a:buNone/>
              <a:defRPr b="1">
                <a:solidFill>
                  <a:schemeClr val="lt1"/>
                </a:solidFill>
              </a:defRPr>
            </a:lvl6pPr>
            <a:lvl7pPr lvl="6" rtl="0">
              <a:spcBef>
                <a:spcPts val="0"/>
              </a:spcBef>
              <a:spcAft>
                <a:spcPts val="0"/>
              </a:spcAft>
              <a:buClr>
                <a:schemeClr val="lt1"/>
              </a:buClr>
              <a:buSzPts val="3000"/>
              <a:buNone/>
              <a:defRPr b="1">
                <a:solidFill>
                  <a:schemeClr val="lt1"/>
                </a:solidFill>
              </a:defRPr>
            </a:lvl7pPr>
            <a:lvl8pPr lvl="7" rtl="0">
              <a:spcBef>
                <a:spcPts val="0"/>
              </a:spcBef>
              <a:spcAft>
                <a:spcPts val="0"/>
              </a:spcAft>
              <a:buClr>
                <a:schemeClr val="lt1"/>
              </a:buClr>
              <a:buSzPts val="3000"/>
              <a:buNone/>
              <a:defRPr b="1">
                <a:solidFill>
                  <a:schemeClr val="lt1"/>
                </a:solidFill>
              </a:defRPr>
            </a:lvl8pPr>
            <a:lvl9pPr lvl="8" rtl="0">
              <a:spcBef>
                <a:spcPts val="0"/>
              </a:spcBef>
              <a:spcAft>
                <a:spcPts val="0"/>
              </a:spcAft>
              <a:buClr>
                <a:schemeClr val="lt1"/>
              </a:buClr>
              <a:buSzPts val="3000"/>
              <a:buNone/>
              <a:defRPr b="1">
                <a:solidFill>
                  <a:schemeClr val="l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1">
  <p:cSld name="CUSTOM_1_2">
    <p:bg>
      <p:bgPr>
        <a:solidFill>
          <a:schemeClr val="accent5"/>
        </a:solidFill>
        <a:effectLst/>
      </p:bgPr>
    </p:bg>
    <p:spTree>
      <p:nvGrpSpPr>
        <p:cNvPr id="1" name="Shape 74"/>
        <p:cNvGrpSpPr/>
        <p:nvPr/>
      </p:nvGrpSpPr>
      <p:grpSpPr>
        <a:xfrm>
          <a:off x="0" y="0"/>
          <a:ext cx="0" cy="0"/>
          <a:chOff x="0" y="0"/>
          <a:chExt cx="0" cy="0"/>
        </a:xfrm>
      </p:grpSpPr>
      <p:sp>
        <p:nvSpPr>
          <p:cNvPr id="75" name="Google Shape;75;p14"/>
          <p:cNvSpPr txBox="1">
            <a:spLocks noGrp="1"/>
          </p:cNvSpPr>
          <p:nvPr>
            <p:ph type="title" hasCustomPrompt="1"/>
          </p:nvPr>
        </p:nvSpPr>
        <p:spPr>
          <a:xfrm>
            <a:off x="815488" y="2995725"/>
            <a:ext cx="608400" cy="4026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1800"/>
              <a:buNone/>
              <a:defRPr sz="1800" b="1">
                <a:solidFill>
                  <a:schemeClr val="dk1"/>
                </a:solidFill>
              </a:defRPr>
            </a:lvl1pPr>
            <a:lvl2pPr lvl="1" algn="r" rtl="0">
              <a:spcBef>
                <a:spcPts val="0"/>
              </a:spcBef>
              <a:spcAft>
                <a:spcPts val="0"/>
              </a:spcAft>
              <a:buClr>
                <a:schemeClr val="dk1"/>
              </a:buClr>
              <a:buSzPts val="1800"/>
              <a:buNone/>
              <a:defRPr sz="1800">
                <a:solidFill>
                  <a:schemeClr val="dk1"/>
                </a:solidFill>
              </a:defRPr>
            </a:lvl2pPr>
            <a:lvl3pPr lvl="2" algn="r" rtl="0">
              <a:spcBef>
                <a:spcPts val="0"/>
              </a:spcBef>
              <a:spcAft>
                <a:spcPts val="0"/>
              </a:spcAft>
              <a:buClr>
                <a:schemeClr val="dk1"/>
              </a:buClr>
              <a:buSzPts val="1800"/>
              <a:buNone/>
              <a:defRPr sz="1800">
                <a:solidFill>
                  <a:schemeClr val="dk1"/>
                </a:solidFill>
              </a:defRPr>
            </a:lvl3pPr>
            <a:lvl4pPr lvl="3" algn="r" rtl="0">
              <a:spcBef>
                <a:spcPts val="0"/>
              </a:spcBef>
              <a:spcAft>
                <a:spcPts val="0"/>
              </a:spcAft>
              <a:buClr>
                <a:schemeClr val="dk1"/>
              </a:buClr>
              <a:buSzPts val="1800"/>
              <a:buNone/>
              <a:defRPr sz="1800">
                <a:solidFill>
                  <a:schemeClr val="dk1"/>
                </a:solidFill>
              </a:defRPr>
            </a:lvl4pPr>
            <a:lvl5pPr lvl="4" algn="r" rtl="0">
              <a:spcBef>
                <a:spcPts val="0"/>
              </a:spcBef>
              <a:spcAft>
                <a:spcPts val="0"/>
              </a:spcAft>
              <a:buClr>
                <a:schemeClr val="dk1"/>
              </a:buClr>
              <a:buSzPts val="1800"/>
              <a:buNone/>
              <a:defRPr sz="1800">
                <a:solidFill>
                  <a:schemeClr val="dk1"/>
                </a:solidFill>
              </a:defRPr>
            </a:lvl5pPr>
            <a:lvl6pPr lvl="5" algn="r" rtl="0">
              <a:spcBef>
                <a:spcPts val="0"/>
              </a:spcBef>
              <a:spcAft>
                <a:spcPts val="0"/>
              </a:spcAft>
              <a:buClr>
                <a:schemeClr val="dk1"/>
              </a:buClr>
              <a:buSzPts val="1800"/>
              <a:buNone/>
              <a:defRPr sz="1800">
                <a:solidFill>
                  <a:schemeClr val="dk1"/>
                </a:solidFill>
              </a:defRPr>
            </a:lvl6pPr>
            <a:lvl7pPr lvl="6" algn="r" rtl="0">
              <a:spcBef>
                <a:spcPts val="0"/>
              </a:spcBef>
              <a:spcAft>
                <a:spcPts val="0"/>
              </a:spcAft>
              <a:buClr>
                <a:schemeClr val="dk1"/>
              </a:buClr>
              <a:buSzPts val="1800"/>
              <a:buNone/>
              <a:defRPr sz="1800">
                <a:solidFill>
                  <a:schemeClr val="dk1"/>
                </a:solidFill>
              </a:defRPr>
            </a:lvl7pPr>
            <a:lvl8pPr lvl="7" algn="r" rtl="0">
              <a:spcBef>
                <a:spcPts val="0"/>
              </a:spcBef>
              <a:spcAft>
                <a:spcPts val="0"/>
              </a:spcAft>
              <a:buClr>
                <a:schemeClr val="dk1"/>
              </a:buClr>
              <a:buSzPts val="1800"/>
              <a:buNone/>
              <a:defRPr sz="1800">
                <a:solidFill>
                  <a:schemeClr val="dk1"/>
                </a:solidFill>
              </a:defRPr>
            </a:lvl8pPr>
            <a:lvl9pPr lvl="8" algn="r" rtl="0">
              <a:spcBef>
                <a:spcPts val="0"/>
              </a:spcBef>
              <a:spcAft>
                <a:spcPts val="0"/>
              </a:spcAft>
              <a:buClr>
                <a:schemeClr val="dk1"/>
              </a:buClr>
              <a:buSzPts val="1800"/>
              <a:buNone/>
              <a:defRPr sz="1800">
                <a:solidFill>
                  <a:schemeClr val="dk1"/>
                </a:solidFill>
              </a:defRPr>
            </a:lvl9pPr>
          </a:lstStyle>
          <a:p>
            <a:r>
              <a:t>xx%</a:t>
            </a:r>
          </a:p>
        </p:txBody>
      </p:sp>
      <p:sp>
        <p:nvSpPr>
          <p:cNvPr id="76" name="Google Shape;76;p14"/>
          <p:cNvSpPr txBox="1">
            <a:spLocks noGrp="1"/>
          </p:cNvSpPr>
          <p:nvPr>
            <p:ph type="title" idx="2"/>
          </p:nvPr>
        </p:nvSpPr>
        <p:spPr>
          <a:xfrm>
            <a:off x="1633438" y="2931800"/>
            <a:ext cx="29334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77" name="Google Shape;77;p14"/>
          <p:cNvSpPr txBox="1">
            <a:spLocks noGrp="1"/>
          </p:cNvSpPr>
          <p:nvPr>
            <p:ph type="subTitle" idx="1"/>
          </p:nvPr>
        </p:nvSpPr>
        <p:spPr>
          <a:xfrm>
            <a:off x="1633438" y="3207354"/>
            <a:ext cx="2933400" cy="50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78" name="Google Shape;78;p14"/>
          <p:cNvSpPr/>
          <p:nvPr/>
        </p:nvSpPr>
        <p:spPr>
          <a:xfrm rot="10800000">
            <a:off x="-19875" y="-13336"/>
            <a:ext cx="9203100" cy="2690100"/>
          </a:xfrm>
          <a:prstGeom prst="triangle">
            <a:avLst>
              <a:gd name="adj" fmla="val 49898"/>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4"/>
          <p:cNvSpPr txBox="1">
            <a:spLocks noGrp="1"/>
          </p:cNvSpPr>
          <p:nvPr>
            <p:ph type="title" idx="3" hasCustomPrompt="1"/>
          </p:nvPr>
        </p:nvSpPr>
        <p:spPr>
          <a:xfrm>
            <a:off x="815488" y="3888750"/>
            <a:ext cx="608400" cy="4026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1800"/>
              <a:buNone/>
              <a:defRPr sz="1800" b="1">
                <a:solidFill>
                  <a:schemeClr val="dk1"/>
                </a:solidFill>
              </a:defRPr>
            </a:lvl1pPr>
            <a:lvl2pPr lvl="1" algn="r" rtl="0">
              <a:spcBef>
                <a:spcPts val="0"/>
              </a:spcBef>
              <a:spcAft>
                <a:spcPts val="0"/>
              </a:spcAft>
              <a:buClr>
                <a:schemeClr val="dk1"/>
              </a:buClr>
              <a:buSzPts val="1800"/>
              <a:buNone/>
              <a:defRPr sz="1800">
                <a:solidFill>
                  <a:schemeClr val="dk1"/>
                </a:solidFill>
              </a:defRPr>
            </a:lvl2pPr>
            <a:lvl3pPr lvl="2" algn="r" rtl="0">
              <a:spcBef>
                <a:spcPts val="0"/>
              </a:spcBef>
              <a:spcAft>
                <a:spcPts val="0"/>
              </a:spcAft>
              <a:buClr>
                <a:schemeClr val="dk1"/>
              </a:buClr>
              <a:buSzPts val="1800"/>
              <a:buNone/>
              <a:defRPr sz="1800">
                <a:solidFill>
                  <a:schemeClr val="dk1"/>
                </a:solidFill>
              </a:defRPr>
            </a:lvl3pPr>
            <a:lvl4pPr lvl="3" algn="r" rtl="0">
              <a:spcBef>
                <a:spcPts val="0"/>
              </a:spcBef>
              <a:spcAft>
                <a:spcPts val="0"/>
              </a:spcAft>
              <a:buClr>
                <a:schemeClr val="dk1"/>
              </a:buClr>
              <a:buSzPts val="1800"/>
              <a:buNone/>
              <a:defRPr sz="1800">
                <a:solidFill>
                  <a:schemeClr val="dk1"/>
                </a:solidFill>
              </a:defRPr>
            </a:lvl4pPr>
            <a:lvl5pPr lvl="4" algn="r" rtl="0">
              <a:spcBef>
                <a:spcPts val="0"/>
              </a:spcBef>
              <a:spcAft>
                <a:spcPts val="0"/>
              </a:spcAft>
              <a:buClr>
                <a:schemeClr val="dk1"/>
              </a:buClr>
              <a:buSzPts val="1800"/>
              <a:buNone/>
              <a:defRPr sz="1800">
                <a:solidFill>
                  <a:schemeClr val="dk1"/>
                </a:solidFill>
              </a:defRPr>
            </a:lvl5pPr>
            <a:lvl6pPr lvl="5" algn="r" rtl="0">
              <a:spcBef>
                <a:spcPts val="0"/>
              </a:spcBef>
              <a:spcAft>
                <a:spcPts val="0"/>
              </a:spcAft>
              <a:buClr>
                <a:schemeClr val="dk1"/>
              </a:buClr>
              <a:buSzPts val="1800"/>
              <a:buNone/>
              <a:defRPr sz="1800">
                <a:solidFill>
                  <a:schemeClr val="dk1"/>
                </a:solidFill>
              </a:defRPr>
            </a:lvl6pPr>
            <a:lvl7pPr lvl="6" algn="r" rtl="0">
              <a:spcBef>
                <a:spcPts val="0"/>
              </a:spcBef>
              <a:spcAft>
                <a:spcPts val="0"/>
              </a:spcAft>
              <a:buClr>
                <a:schemeClr val="dk1"/>
              </a:buClr>
              <a:buSzPts val="1800"/>
              <a:buNone/>
              <a:defRPr sz="1800">
                <a:solidFill>
                  <a:schemeClr val="dk1"/>
                </a:solidFill>
              </a:defRPr>
            </a:lvl7pPr>
            <a:lvl8pPr lvl="7" algn="r" rtl="0">
              <a:spcBef>
                <a:spcPts val="0"/>
              </a:spcBef>
              <a:spcAft>
                <a:spcPts val="0"/>
              </a:spcAft>
              <a:buClr>
                <a:schemeClr val="dk1"/>
              </a:buClr>
              <a:buSzPts val="1800"/>
              <a:buNone/>
              <a:defRPr sz="1800">
                <a:solidFill>
                  <a:schemeClr val="dk1"/>
                </a:solidFill>
              </a:defRPr>
            </a:lvl8pPr>
            <a:lvl9pPr lvl="8" algn="r" rtl="0">
              <a:spcBef>
                <a:spcPts val="0"/>
              </a:spcBef>
              <a:spcAft>
                <a:spcPts val="0"/>
              </a:spcAft>
              <a:buClr>
                <a:schemeClr val="dk1"/>
              </a:buClr>
              <a:buSzPts val="1800"/>
              <a:buNone/>
              <a:defRPr sz="1800">
                <a:solidFill>
                  <a:schemeClr val="dk1"/>
                </a:solidFill>
              </a:defRPr>
            </a:lvl9pPr>
          </a:lstStyle>
          <a:p>
            <a:r>
              <a:t>xx%</a:t>
            </a:r>
          </a:p>
        </p:txBody>
      </p:sp>
      <p:sp>
        <p:nvSpPr>
          <p:cNvPr id="80" name="Google Shape;80;p14"/>
          <p:cNvSpPr txBox="1">
            <a:spLocks noGrp="1"/>
          </p:cNvSpPr>
          <p:nvPr>
            <p:ph type="title" idx="4"/>
          </p:nvPr>
        </p:nvSpPr>
        <p:spPr>
          <a:xfrm>
            <a:off x="1633438" y="3824821"/>
            <a:ext cx="29334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81" name="Google Shape;81;p14"/>
          <p:cNvSpPr txBox="1">
            <a:spLocks noGrp="1"/>
          </p:cNvSpPr>
          <p:nvPr>
            <p:ph type="subTitle" idx="5"/>
          </p:nvPr>
        </p:nvSpPr>
        <p:spPr>
          <a:xfrm>
            <a:off x="1633438" y="4100375"/>
            <a:ext cx="2933400" cy="50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82" name="Google Shape;82;p14"/>
          <p:cNvSpPr txBox="1">
            <a:spLocks noGrp="1"/>
          </p:cNvSpPr>
          <p:nvPr>
            <p:ph type="title" idx="6" hasCustomPrompt="1"/>
          </p:nvPr>
        </p:nvSpPr>
        <p:spPr>
          <a:xfrm>
            <a:off x="4543875" y="2995725"/>
            <a:ext cx="608400" cy="4026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1800"/>
              <a:buNone/>
              <a:defRPr sz="1800" b="1">
                <a:solidFill>
                  <a:schemeClr val="dk1"/>
                </a:solidFill>
              </a:defRPr>
            </a:lvl1pPr>
            <a:lvl2pPr lvl="1" algn="r" rtl="0">
              <a:spcBef>
                <a:spcPts val="0"/>
              </a:spcBef>
              <a:spcAft>
                <a:spcPts val="0"/>
              </a:spcAft>
              <a:buClr>
                <a:schemeClr val="dk1"/>
              </a:buClr>
              <a:buSzPts val="1800"/>
              <a:buNone/>
              <a:defRPr sz="1800">
                <a:solidFill>
                  <a:schemeClr val="dk1"/>
                </a:solidFill>
              </a:defRPr>
            </a:lvl2pPr>
            <a:lvl3pPr lvl="2" algn="r" rtl="0">
              <a:spcBef>
                <a:spcPts val="0"/>
              </a:spcBef>
              <a:spcAft>
                <a:spcPts val="0"/>
              </a:spcAft>
              <a:buClr>
                <a:schemeClr val="dk1"/>
              </a:buClr>
              <a:buSzPts val="1800"/>
              <a:buNone/>
              <a:defRPr sz="1800">
                <a:solidFill>
                  <a:schemeClr val="dk1"/>
                </a:solidFill>
              </a:defRPr>
            </a:lvl3pPr>
            <a:lvl4pPr lvl="3" algn="r" rtl="0">
              <a:spcBef>
                <a:spcPts val="0"/>
              </a:spcBef>
              <a:spcAft>
                <a:spcPts val="0"/>
              </a:spcAft>
              <a:buClr>
                <a:schemeClr val="dk1"/>
              </a:buClr>
              <a:buSzPts val="1800"/>
              <a:buNone/>
              <a:defRPr sz="1800">
                <a:solidFill>
                  <a:schemeClr val="dk1"/>
                </a:solidFill>
              </a:defRPr>
            </a:lvl4pPr>
            <a:lvl5pPr lvl="4" algn="r" rtl="0">
              <a:spcBef>
                <a:spcPts val="0"/>
              </a:spcBef>
              <a:spcAft>
                <a:spcPts val="0"/>
              </a:spcAft>
              <a:buClr>
                <a:schemeClr val="dk1"/>
              </a:buClr>
              <a:buSzPts val="1800"/>
              <a:buNone/>
              <a:defRPr sz="1800">
                <a:solidFill>
                  <a:schemeClr val="dk1"/>
                </a:solidFill>
              </a:defRPr>
            </a:lvl5pPr>
            <a:lvl6pPr lvl="5" algn="r" rtl="0">
              <a:spcBef>
                <a:spcPts val="0"/>
              </a:spcBef>
              <a:spcAft>
                <a:spcPts val="0"/>
              </a:spcAft>
              <a:buClr>
                <a:schemeClr val="dk1"/>
              </a:buClr>
              <a:buSzPts val="1800"/>
              <a:buNone/>
              <a:defRPr sz="1800">
                <a:solidFill>
                  <a:schemeClr val="dk1"/>
                </a:solidFill>
              </a:defRPr>
            </a:lvl6pPr>
            <a:lvl7pPr lvl="6" algn="r" rtl="0">
              <a:spcBef>
                <a:spcPts val="0"/>
              </a:spcBef>
              <a:spcAft>
                <a:spcPts val="0"/>
              </a:spcAft>
              <a:buClr>
                <a:schemeClr val="dk1"/>
              </a:buClr>
              <a:buSzPts val="1800"/>
              <a:buNone/>
              <a:defRPr sz="1800">
                <a:solidFill>
                  <a:schemeClr val="dk1"/>
                </a:solidFill>
              </a:defRPr>
            </a:lvl7pPr>
            <a:lvl8pPr lvl="7" algn="r" rtl="0">
              <a:spcBef>
                <a:spcPts val="0"/>
              </a:spcBef>
              <a:spcAft>
                <a:spcPts val="0"/>
              </a:spcAft>
              <a:buClr>
                <a:schemeClr val="dk1"/>
              </a:buClr>
              <a:buSzPts val="1800"/>
              <a:buNone/>
              <a:defRPr sz="1800">
                <a:solidFill>
                  <a:schemeClr val="dk1"/>
                </a:solidFill>
              </a:defRPr>
            </a:lvl8pPr>
            <a:lvl9pPr lvl="8" algn="r" rtl="0">
              <a:spcBef>
                <a:spcPts val="0"/>
              </a:spcBef>
              <a:spcAft>
                <a:spcPts val="0"/>
              </a:spcAft>
              <a:buClr>
                <a:schemeClr val="dk1"/>
              </a:buClr>
              <a:buSzPts val="1800"/>
              <a:buNone/>
              <a:defRPr sz="1800">
                <a:solidFill>
                  <a:schemeClr val="dk1"/>
                </a:solidFill>
              </a:defRPr>
            </a:lvl9pPr>
          </a:lstStyle>
          <a:p>
            <a:r>
              <a:t>xx%</a:t>
            </a:r>
          </a:p>
        </p:txBody>
      </p:sp>
      <p:sp>
        <p:nvSpPr>
          <p:cNvPr id="83" name="Google Shape;83;p14"/>
          <p:cNvSpPr txBox="1">
            <a:spLocks noGrp="1"/>
          </p:cNvSpPr>
          <p:nvPr>
            <p:ph type="title" idx="7"/>
          </p:nvPr>
        </p:nvSpPr>
        <p:spPr>
          <a:xfrm>
            <a:off x="5395160" y="2931800"/>
            <a:ext cx="29334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84" name="Google Shape;84;p14"/>
          <p:cNvSpPr txBox="1">
            <a:spLocks noGrp="1"/>
          </p:cNvSpPr>
          <p:nvPr>
            <p:ph type="subTitle" idx="8"/>
          </p:nvPr>
        </p:nvSpPr>
        <p:spPr>
          <a:xfrm>
            <a:off x="5395160" y="3207354"/>
            <a:ext cx="2933400" cy="50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85" name="Google Shape;85;p14"/>
          <p:cNvSpPr txBox="1">
            <a:spLocks noGrp="1"/>
          </p:cNvSpPr>
          <p:nvPr>
            <p:ph type="title" idx="9" hasCustomPrompt="1"/>
          </p:nvPr>
        </p:nvSpPr>
        <p:spPr>
          <a:xfrm>
            <a:off x="4543875" y="3888750"/>
            <a:ext cx="608400" cy="4026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1800"/>
              <a:buNone/>
              <a:defRPr sz="1800" b="1">
                <a:solidFill>
                  <a:schemeClr val="dk1"/>
                </a:solidFill>
              </a:defRPr>
            </a:lvl1pPr>
            <a:lvl2pPr lvl="1" algn="r" rtl="0">
              <a:spcBef>
                <a:spcPts val="0"/>
              </a:spcBef>
              <a:spcAft>
                <a:spcPts val="0"/>
              </a:spcAft>
              <a:buClr>
                <a:schemeClr val="dk1"/>
              </a:buClr>
              <a:buSzPts val="1800"/>
              <a:buNone/>
              <a:defRPr sz="1800">
                <a:solidFill>
                  <a:schemeClr val="dk1"/>
                </a:solidFill>
              </a:defRPr>
            </a:lvl2pPr>
            <a:lvl3pPr lvl="2" algn="r" rtl="0">
              <a:spcBef>
                <a:spcPts val="0"/>
              </a:spcBef>
              <a:spcAft>
                <a:spcPts val="0"/>
              </a:spcAft>
              <a:buClr>
                <a:schemeClr val="dk1"/>
              </a:buClr>
              <a:buSzPts val="1800"/>
              <a:buNone/>
              <a:defRPr sz="1800">
                <a:solidFill>
                  <a:schemeClr val="dk1"/>
                </a:solidFill>
              </a:defRPr>
            </a:lvl3pPr>
            <a:lvl4pPr lvl="3" algn="r" rtl="0">
              <a:spcBef>
                <a:spcPts val="0"/>
              </a:spcBef>
              <a:spcAft>
                <a:spcPts val="0"/>
              </a:spcAft>
              <a:buClr>
                <a:schemeClr val="dk1"/>
              </a:buClr>
              <a:buSzPts val="1800"/>
              <a:buNone/>
              <a:defRPr sz="1800">
                <a:solidFill>
                  <a:schemeClr val="dk1"/>
                </a:solidFill>
              </a:defRPr>
            </a:lvl4pPr>
            <a:lvl5pPr lvl="4" algn="r" rtl="0">
              <a:spcBef>
                <a:spcPts val="0"/>
              </a:spcBef>
              <a:spcAft>
                <a:spcPts val="0"/>
              </a:spcAft>
              <a:buClr>
                <a:schemeClr val="dk1"/>
              </a:buClr>
              <a:buSzPts val="1800"/>
              <a:buNone/>
              <a:defRPr sz="1800">
                <a:solidFill>
                  <a:schemeClr val="dk1"/>
                </a:solidFill>
              </a:defRPr>
            </a:lvl5pPr>
            <a:lvl6pPr lvl="5" algn="r" rtl="0">
              <a:spcBef>
                <a:spcPts val="0"/>
              </a:spcBef>
              <a:spcAft>
                <a:spcPts val="0"/>
              </a:spcAft>
              <a:buClr>
                <a:schemeClr val="dk1"/>
              </a:buClr>
              <a:buSzPts val="1800"/>
              <a:buNone/>
              <a:defRPr sz="1800">
                <a:solidFill>
                  <a:schemeClr val="dk1"/>
                </a:solidFill>
              </a:defRPr>
            </a:lvl6pPr>
            <a:lvl7pPr lvl="6" algn="r" rtl="0">
              <a:spcBef>
                <a:spcPts val="0"/>
              </a:spcBef>
              <a:spcAft>
                <a:spcPts val="0"/>
              </a:spcAft>
              <a:buClr>
                <a:schemeClr val="dk1"/>
              </a:buClr>
              <a:buSzPts val="1800"/>
              <a:buNone/>
              <a:defRPr sz="1800">
                <a:solidFill>
                  <a:schemeClr val="dk1"/>
                </a:solidFill>
              </a:defRPr>
            </a:lvl7pPr>
            <a:lvl8pPr lvl="7" algn="r" rtl="0">
              <a:spcBef>
                <a:spcPts val="0"/>
              </a:spcBef>
              <a:spcAft>
                <a:spcPts val="0"/>
              </a:spcAft>
              <a:buClr>
                <a:schemeClr val="dk1"/>
              </a:buClr>
              <a:buSzPts val="1800"/>
              <a:buNone/>
              <a:defRPr sz="1800">
                <a:solidFill>
                  <a:schemeClr val="dk1"/>
                </a:solidFill>
              </a:defRPr>
            </a:lvl8pPr>
            <a:lvl9pPr lvl="8" algn="r" rtl="0">
              <a:spcBef>
                <a:spcPts val="0"/>
              </a:spcBef>
              <a:spcAft>
                <a:spcPts val="0"/>
              </a:spcAft>
              <a:buClr>
                <a:schemeClr val="dk1"/>
              </a:buClr>
              <a:buSzPts val="1800"/>
              <a:buNone/>
              <a:defRPr sz="1800">
                <a:solidFill>
                  <a:schemeClr val="dk1"/>
                </a:solidFill>
              </a:defRPr>
            </a:lvl9pPr>
          </a:lstStyle>
          <a:p>
            <a:r>
              <a:t>xx%</a:t>
            </a:r>
          </a:p>
        </p:txBody>
      </p:sp>
      <p:sp>
        <p:nvSpPr>
          <p:cNvPr id="86" name="Google Shape;86;p14"/>
          <p:cNvSpPr txBox="1">
            <a:spLocks noGrp="1"/>
          </p:cNvSpPr>
          <p:nvPr>
            <p:ph type="title" idx="13"/>
          </p:nvPr>
        </p:nvSpPr>
        <p:spPr>
          <a:xfrm>
            <a:off x="5395160" y="3824822"/>
            <a:ext cx="29334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87" name="Google Shape;87;p14"/>
          <p:cNvSpPr txBox="1">
            <a:spLocks noGrp="1"/>
          </p:cNvSpPr>
          <p:nvPr>
            <p:ph type="subTitle" idx="14"/>
          </p:nvPr>
        </p:nvSpPr>
        <p:spPr>
          <a:xfrm>
            <a:off x="5395160" y="4100376"/>
            <a:ext cx="2933400" cy="50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cxnSp>
        <p:nvCxnSpPr>
          <p:cNvPr id="88" name="Google Shape;88;p14"/>
          <p:cNvCxnSpPr/>
          <p:nvPr/>
        </p:nvCxnSpPr>
        <p:spPr>
          <a:xfrm rot="10800000">
            <a:off x="-2241975" y="1909725"/>
            <a:ext cx="4819800" cy="4419600"/>
          </a:xfrm>
          <a:prstGeom prst="straightConnector1">
            <a:avLst/>
          </a:prstGeom>
          <a:noFill/>
          <a:ln w="19050" cap="flat" cmpd="sng">
            <a:solidFill>
              <a:schemeClr val="dk1"/>
            </a:solidFill>
            <a:prstDash val="solid"/>
            <a:round/>
            <a:headEnd type="none" w="med" len="med"/>
            <a:tailEnd type="none" w="med" len="med"/>
          </a:ln>
        </p:spPr>
      </p:cxnSp>
      <p:cxnSp>
        <p:nvCxnSpPr>
          <p:cNvPr id="89" name="Google Shape;89;p14"/>
          <p:cNvCxnSpPr/>
          <p:nvPr/>
        </p:nvCxnSpPr>
        <p:spPr>
          <a:xfrm rot="10800000" flipH="1">
            <a:off x="6566175" y="1880250"/>
            <a:ext cx="4819800" cy="4419600"/>
          </a:xfrm>
          <a:prstGeom prst="straightConnector1">
            <a:avLst/>
          </a:prstGeom>
          <a:noFill/>
          <a:ln w="19050" cap="flat" cmpd="sng">
            <a:solidFill>
              <a:schemeClr val="dk1"/>
            </a:solidFill>
            <a:prstDash val="solid"/>
            <a:round/>
            <a:headEnd type="none" w="med" len="med"/>
            <a:tailEnd type="none" w="med" len="med"/>
          </a:ln>
        </p:spPr>
      </p:cxnSp>
      <p:sp>
        <p:nvSpPr>
          <p:cNvPr id="90" name="Google Shape;90;p14"/>
          <p:cNvSpPr txBox="1">
            <a:spLocks noGrp="1"/>
          </p:cNvSpPr>
          <p:nvPr>
            <p:ph type="title" idx="15"/>
          </p:nvPr>
        </p:nvSpPr>
        <p:spPr>
          <a:xfrm>
            <a:off x="713225" y="530725"/>
            <a:ext cx="77109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700"/>
              <a:buNone/>
              <a:defRPr sz="3000" b="1">
                <a:solidFill>
                  <a:schemeClr val="lt1"/>
                </a:solidFill>
              </a:defRPr>
            </a:lvl1pPr>
            <a:lvl2pPr lvl="1" algn="ctr" rtl="0">
              <a:spcBef>
                <a:spcPts val="0"/>
              </a:spcBef>
              <a:spcAft>
                <a:spcPts val="0"/>
              </a:spcAft>
              <a:buClr>
                <a:schemeClr val="dk1"/>
              </a:buClr>
              <a:buSzPts val="3000"/>
              <a:buNone/>
              <a:defRPr b="1">
                <a:solidFill>
                  <a:schemeClr val="dk1"/>
                </a:solidFill>
              </a:defRPr>
            </a:lvl2pPr>
            <a:lvl3pPr lvl="2" algn="ctr" rtl="0">
              <a:spcBef>
                <a:spcPts val="0"/>
              </a:spcBef>
              <a:spcAft>
                <a:spcPts val="0"/>
              </a:spcAft>
              <a:buClr>
                <a:schemeClr val="dk1"/>
              </a:buClr>
              <a:buSzPts val="3000"/>
              <a:buNone/>
              <a:defRPr b="1">
                <a:solidFill>
                  <a:schemeClr val="dk1"/>
                </a:solidFill>
              </a:defRPr>
            </a:lvl3pPr>
            <a:lvl4pPr lvl="3" algn="ctr" rtl="0">
              <a:spcBef>
                <a:spcPts val="0"/>
              </a:spcBef>
              <a:spcAft>
                <a:spcPts val="0"/>
              </a:spcAft>
              <a:buClr>
                <a:schemeClr val="dk1"/>
              </a:buClr>
              <a:buSzPts val="3000"/>
              <a:buNone/>
              <a:defRPr b="1">
                <a:solidFill>
                  <a:schemeClr val="dk1"/>
                </a:solidFill>
              </a:defRPr>
            </a:lvl4pPr>
            <a:lvl5pPr lvl="4" algn="ctr" rtl="0">
              <a:spcBef>
                <a:spcPts val="0"/>
              </a:spcBef>
              <a:spcAft>
                <a:spcPts val="0"/>
              </a:spcAft>
              <a:buClr>
                <a:schemeClr val="dk1"/>
              </a:buClr>
              <a:buSzPts val="3000"/>
              <a:buNone/>
              <a:defRPr b="1">
                <a:solidFill>
                  <a:schemeClr val="dk1"/>
                </a:solidFill>
              </a:defRPr>
            </a:lvl5pPr>
            <a:lvl6pPr lvl="5" algn="ctr" rtl="0">
              <a:spcBef>
                <a:spcPts val="0"/>
              </a:spcBef>
              <a:spcAft>
                <a:spcPts val="0"/>
              </a:spcAft>
              <a:buClr>
                <a:schemeClr val="dk1"/>
              </a:buClr>
              <a:buSzPts val="3000"/>
              <a:buNone/>
              <a:defRPr b="1">
                <a:solidFill>
                  <a:schemeClr val="dk1"/>
                </a:solidFill>
              </a:defRPr>
            </a:lvl6pPr>
            <a:lvl7pPr lvl="6" algn="ctr" rtl="0">
              <a:spcBef>
                <a:spcPts val="0"/>
              </a:spcBef>
              <a:spcAft>
                <a:spcPts val="0"/>
              </a:spcAft>
              <a:buClr>
                <a:schemeClr val="dk1"/>
              </a:buClr>
              <a:buSzPts val="3000"/>
              <a:buNone/>
              <a:defRPr b="1">
                <a:solidFill>
                  <a:schemeClr val="dk1"/>
                </a:solidFill>
              </a:defRPr>
            </a:lvl7pPr>
            <a:lvl8pPr lvl="7" algn="ctr" rtl="0">
              <a:spcBef>
                <a:spcPts val="0"/>
              </a:spcBef>
              <a:spcAft>
                <a:spcPts val="0"/>
              </a:spcAft>
              <a:buClr>
                <a:schemeClr val="dk1"/>
              </a:buClr>
              <a:buSzPts val="3000"/>
              <a:buNone/>
              <a:defRPr b="1">
                <a:solidFill>
                  <a:schemeClr val="dk1"/>
                </a:solidFill>
              </a:defRPr>
            </a:lvl8pPr>
            <a:lvl9pPr lvl="8" algn="ctr" rtl="0">
              <a:spcBef>
                <a:spcPts val="0"/>
              </a:spcBef>
              <a:spcAft>
                <a:spcPts val="0"/>
              </a:spcAft>
              <a:buClr>
                <a:schemeClr val="dk1"/>
              </a:buClr>
              <a:buSzPts val="3000"/>
              <a:buNone/>
              <a:defRPr b="1">
                <a:solidFill>
                  <a:schemeClr val="dk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header 3">
  <p:cSld name="SECTION_HEADER_1_1">
    <p:bg>
      <p:bgPr>
        <a:solidFill>
          <a:schemeClr val="accent5"/>
        </a:solidFill>
        <a:effectLst/>
      </p:bgPr>
    </p:bg>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flipH="1">
            <a:off x="1821475" y="2527625"/>
            <a:ext cx="5501100" cy="463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3600"/>
              <a:buNone/>
              <a:defRPr sz="3600" b="1">
                <a:solidFill>
                  <a:schemeClr val="dk1"/>
                </a:solidFill>
              </a:defRPr>
            </a:lvl1pPr>
            <a:lvl2pPr lvl="1" algn="ctr" rtl="0">
              <a:spcBef>
                <a:spcPts val="0"/>
              </a:spcBef>
              <a:spcAft>
                <a:spcPts val="0"/>
              </a:spcAft>
              <a:buClr>
                <a:schemeClr val="dk1"/>
              </a:buClr>
              <a:buSzPts val="3600"/>
              <a:buNone/>
              <a:defRPr sz="3600" b="1">
                <a:solidFill>
                  <a:schemeClr val="dk1"/>
                </a:solidFill>
              </a:defRPr>
            </a:lvl2pPr>
            <a:lvl3pPr lvl="2" algn="ctr" rtl="0">
              <a:spcBef>
                <a:spcPts val="0"/>
              </a:spcBef>
              <a:spcAft>
                <a:spcPts val="0"/>
              </a:spcAft>
              <a:buClr>
                <a:schemeClr val="dk1"/>
              </a:buClr>
              <a:buSzPts val="3600"/>
              <a:buNone/>
              <a:defRPr sz="3600" b="1">
                <a:solidFill>
                  <a:schemeClr val="dk1"/>
                </a:solidFill>
              </a:defRPr>
            </a:lvl3pPr>
            <a:lvl4pPr lvl="3" algn="ctr" rtl="0">
              <a:spcBef>
                <a:spcPts val="0"/>
              </a:spcBef>
              <a:spcAft>
                <a:spcPts val="0"/>
              </a:spcAft>
              <a:buClr>
                <a:schemeClr val="dk1"/>
              </a:buClr>
              <a:buSzPts val="3600"/>
              <a:buNone/>
              <a:defRPr sz="3600" b="1">
                <a:solidFill>
                  <a:schemeClr val="dk1"/>
                </a:solidFill>
              </a:defRPr>
            </a:lvl4pPr>
            <a:lvl5pPr lvl="4" algn="ctr" rtl="0">
              <a:spcBef>
                <a:spcPts val="0"/>
              </a:spcBef>
              <a:spcAft>
                <a:spcPts val="0"/>
              </a:spcAft>
              <a:buClr>
                <a:schemeClr val="dk1"/>
              </a:buClr>
              <a:buSzPts val="3600"/>
              <a:buNone/>
              <a:defRPr sz="3600" b="1">
                <a:solidFill>
                  <a:schemeClr val="dk1"/>
                </a:solidFill>
              </a:defRPr>
            </a:lvl5pPr>
            <a:lvl6pPr lvl="5" algn="ctr" rtl="0">
              <a:spcBef>
                <a:spcPts val="0"/>
              </a:spcBef>
              <a:spcAft>
                <a:spcPts val="0"/>
              </a:spcAft>
              <a:buClr>
                <a:schemeClr val="dk1"/>
              </a:buClr>
              <a:buSzPts val="3600"/>
              <a:buNone/>
              <a:defRPr sz="3600" b="1">
                <a:solidFill>
                  <a:schemeClr val="dk1"/>
                </a:solidFill>
              </a:defRPr>
            </a:lvl6pPr>
            <a:lvl7pPr lvl="6" algn="ctr" rtl="0">
              <a:spcBef>
                <a:spcPts val="0"/>
              </a:spcBef>
              <a:spcAft>
                <a:spcPts val="0"/>
              </a:spcAft>
              <a:buClr>
                <a:schemeClr val="dk1"/>
              </a:buClr>
              <a:buSzPts val="3600"/>
              <a:buNone/>
              <a:defRPr sz="3600" b="1">
                <a:solidFill>
                  <a:schemeClr val="dk1"/>
                </a:solidFill>
              </a:defRPr>
            </a:lvl7pPr>
            <a:lvl8pPr lvl="7" algn="ctr" rtl="0">
              <a:spcBef>
                <a:spcPts val="0"/>
              </a:spcBef>
              <a:spcAft>
                <a:spcPts val="0"/>
              </a:spcAft>
              <a:buClr>
                <a:schemeClr val="dk1"/>
              </a:buClr>
              <a:buSzPts val="3600"/>
              <a:buNone/>
              <a:defRPr sz="3600" b="1">
                <a:solidFill>
                  <a:schemeClr val="dk1"/>
                </a:solidFill>
              </a:defRPr>
            </a:lvl8pPr>
            <a:lvl9pPr lvl="8" algn="ctr" rtl="0">
              <a:spcBef>
                <a:spcPts val="0"/>
              </a:spcBef>
              <a:spcAft>
                <a:spcPts val="0"/>
              </a:spcAft>
              <a:buClr>
                <a:schemeClr val="dk1"/>
              </a:buClr>
              <a:buSzPts val="3600"/>
              <a:buNone/>
              <a:defRPr sz="3600" b="1">
                <a:solidFill>
                  <a:schemeClr val="dk1"/>
                </a:solidFill>
              </a:defRPr>
            </a:lvl9pPr>
          </a:lstStyle>
          <a:p>
            <a:endParaRPr/>
          </a:p>
        </p:txBody>
      </p:sp>
      <p:sp>
        <p:nvSpPr>
          <p:cNvPr id="109" name="Google Shape;109;p17"/>
          <p:cNvSpPr txBox="1">
            <a:spLocks noGrp="1"/>
          </p:cNvSpPr>
          <p:nvPr>
            <p:ph type="title" idx="2" hasCustomPrompt="1"/>
          </p:nvPr>
        </p:nvSpPr>
        <p:spPr>
          <a:xfrm flipH="1">
            <a:off x="3043350" y="1533511"/>
            <a:ext cx="3057300" cy="8739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8000"/>
              <a:buNone/>
              <a:defRPr sz="8000" b="1">
                <a:solidFill>
                  <a:schemeClr val="dk1"/>
                </a:solidFill>
              </a:defRPr>
            </a:lvl1pPr>
            <a:lvl2pPr lvl="1" algn="ctr" rtl="0">
              <a:spcBef>
                <a:spcPts val="0"/>
              </a:spcBef>
              <a:spcAft>
                <a:spcPts val="0"/>
              </a:spcAft>
              <a:buClr>
                <a:schemeClr val="dk1"/>
              </a:buClr>
              <a:buSzPts val="8000"/>
              <a:buNone/>
              <a:defRPr sz="8000" b="1">
                <a:solidFill>
                  <a:schemeClr val="dk1"/>
                </a:solidFill>
              </a:defRPr>
            </a:lvl2pPr>
            <a:lvl3pPr lvl="2" algn="ctr" rtl="0">
              <a:spcBef>
                <a:spcPts val="0"/>
              </a:spcBef>
              <a:spcAft>
                <a:spcPts val="0"/>
              </a:spcAft>
              <a:buClr>
                <a:schemeClr val="dk1"/>
              </a:buClr>
              <a:buSzPts val="8000"/>
              <a:buNone/>
              <a:defRPr sz="8000" b="1">
                <a:solidFill>
                  <a:schemeClr val="dk1"/>
                </a:solidFill>
              </a:defRPr>
            </a:lvl3pPr>
            <a:lvl4pPr lvl="3" algn="ctr" rtl="0">
              <a:spcBef>
                <a:spcPts val="0"/>
              </a:spcBef>
              <a:spcAft>
                <a:spcPts val="0"/>
              </a:spcAft>
              <a:buClr>
                <a:schemeClr val="dk1"/>
              </a:buClr>
              <a:buSzPts val="8000"/>
              <a:buNone/>
              <a:defRPr sz="8000" b="1">
                <a:solidFill>
                  <a:schemeClr val="dk1"/>
                </a:solidFill>
              </a:defRPr>
            </a:lvl4pPr>
            <a:lvl5pPr lvl="4" algn="ctr" rtl="0">
              <a:spcBef>
                <a:spcPts val="0"/>
              </a:spcBef>
              <a:spcAft>
                <a:spcPts val="0"/>
              </a:spcAft>
              <a:buClr>
                <a:schemeClr val="dk1"/>
              </a:buClr>
              <a:buSzPts val="8000"/>
              <a:buNone/>
              <a:defRPr sz="8000" b="1">
                <a:solidFill>
                  <a:schemeClr val="dk1"/>
                </a:solidFill>
              </a:defRPr>
            </a:lvl5pPr>
            <a:lvl6pPr lvl="5" algn="ctr" rtl="0">
              <a:spcBef>
                <a:spcPts val="0"/>
              </a:spcBef>
              <a:spcAft>
                <a:spcPts val="0"/>
              </a:spcAft>
              <a:buClr>
                <a:schemeClr val="dk1"/>
              </a:buClr>
              <a:buSzPts val="8000"/>
              <a:buNone/>
              <a:defRPr sz="8000" b="1">
                <a:solidFill>
                  <a:schemeClr val="dk1"/>
                </a:solidFill>
              </a:defRPr>
            </a:lvl6pPr>
            <a:lvl7pPr lvl="6" algn="ctr" rtl="0">
              <a:spcBef>
                <a:spcPts val="0"/>
              </a:spcBef>
              <a:spcAft>
                <a:spcPts val="0"/>
              </a:spcAft>
              <a:buClr>
                <a:schemeClr val="dk1"/>
              </a:buClr>
              <a:buSzPts val="8000"/>
              <a:buNone/>
              <a:defRPr sz="8000" b="1">
                <a:solidFill>
                  <a:schemeClr val="dk1"/>
                </a:solidFill>
              </a:defRPr>
            </a:lvl7pPr>
            <a:lvl8pPr lvl="7" algn="ctr" rtl="0">
              <a:spcBef>
                <a:spcPts val="0"/>
              </a:spcBef>
              <a:spcAft>
                <a:spcPts val="0"/>
              </a:spcAft>
              <a:buClr>
                <a:schemeClr val="dk1"/>
              </a:buClr>
              <a:buSzPts val="8000"/>
              <a:buNone/>
              <a:defRPr sz="8000" b="1">
                <a:solidFill>
                  <a:schemeClr val="dk1"/>
                </a:solidFill>
              </a:defRPr>
            </a:lvl8pPr>
            <a:lvl9pPr lvl="8" algn="ctr" rtl="0">
              <a:spcBef>
                <a:spcPts val="0"/>
              </a:spcBef>
              <a:spcAft>
                <a:spcPts val="0"/>
              </a:spcAft>
              <a:buClr>
                <a:schemeClr val="dk1"/>
              </a:buClr>
              <a:buSzPts val="8000"/>
              <a:buNone/>
              <a:defRPr sz="8000" b="1">
                <a:solidFill>
                  <a:schemeClr val="dk1"/>
                </a:solidFill>
              </a:defRPr>
            </a:lvl9pPr>
          </a:lstStyle>
          <a:p>
            <a:r>
              <a:t>xx%</a:t>
            </a:r>
          </a:p>
        </p:txBody>
      </p:sp>
      <p:sp>
        <p:nvSpPr>
          <p:cNvPr id="110" name="Google Shape;110;p17"/>
          <p:cNvSpPr txBox="1">
            <a:spLocks noGrp="1"/>
          </p:cNvSpPr>
          <p:nvPr>
            <p:ph type="subTitle" idx="1"/>
          </p:nvPr>
        </p:nvSpPr>
        <p:spPr>
          <a:xfrm flipH="1">
            <a:off x="3198150" y="3293187"/>
            <a:ext cx="2747700" cy="31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cxnSp>
        <p:nvCxnSpPr>
          <p:cNvPr id="111" name="Google Shape;111;p17"/>
          <p:cNvCxnSpPr/>
          <p:nvPr/>
        </p:nvCxnSpPr>
        <p:spPr>
          <a:xfrm>
            <a:off x="6350113" y="-1501125"/>
            <a:ext cx="3757500" cy="4183800"/>
          </a:xfrm>
          <a:prstGeom prst="straightConnector1">
            <a:avLst/>
          </a:prstGeom>
          <a:noFill/>
          <a:ln w="19050" cap="flat" cmpd="sng">
            <a:solidFill>
              <a:schemeClr val="dk1"/>
            </a:solidFill>
            <a:prstDash val="solid"/>
            <a:round/>
            <a:headEnd type="none" w="med" len="med"/>
            <a:tailEnd type="none" w="med" len="med"/>
          </a:ln>
        </p:spPr>
      </p:cxnSp>
      <p:sp>
        <p:nvSpPr>
          <p:cNvPr id="112" name="Google Shape;112;p17"/>
          <p:cNvSpPr/>
          <p:nvPr/>
        </p:nvSpPr>
        <p:spPr>
          <a:xfrm>
            <a:off x="-64200" y="3825775"/>
            <a:ext cx="1296000" cy="13824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7"/>
          <p:cNvSpPr/>
          <p:nvPr/>
        </p:nvSpPr>
        <p:spPr>
          <a:xfrm>
            <a:off x="5258900" y="-237925"/>
            <a:ext cx="11403900" cy="58443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7"/>
          <p:cNvSpPr/>
          <p:nvPr/>
        </p:nvSpPr>
        <p:spPr>
          <a:xfrm rot="10800000">
            <a:off x="-5389050" y="-2161975"/>
            <a:ext cx="11403900" cy="5844300"/>
          </a:xfrm>
          <a:prstGeom prst="triangle">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7"/>
          <p:cNvSpPr/>
          <p:nvPr/>
        </p:nvSpPr>
        <p:spPr>
          <a:xfrm>
            <a:off x="5211275" y="3863525"/>
            <a:ext cx="2907300" cy="1490100"/>
          </a:xfrm>
          <a:prstGeom prst="triangle">
            <a:avLst>
              <a:gd name="adj" fmla="val 50000"/>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7"/>
          <p:cNvSpPr/>
          <p:nvPr/>
        </p:nvSpPr>
        <p:spPr>
          <a:xfrm rot="10800000">
            <a:off x="1107975" y="-556075"/>
            <a:ext cx="2907300" cy="1490100"/>
          </a:xfrm>
          <a:prstGeom prst="triangle">
            <a:avLst>
              <a:gd name="adj" fmla="val 50000"/>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9">
  <p:cSld name="CUSTOM_21_1_1">
    <p:bg>
      <p:bgPr>
        <a:solidFill>
          <a:schemeClr val="accent6"/>
        </a:solidFill>
        <a:effectLst/>
      </p:bgPr>
    </p:bg>
    <p:spTree>
      <p:nvGrpSpPr>
        <p:cNvPr id="1" name="Shape 161"/>
        <p:cNvGrpSpPr/>
        <p:nvPr/>
      </p:nvGrpSpPr>
      <p:grpSpPr>
        <a:xfrm>
          <a:off x="0" y="0"/>
          <a:ext cx="0" cy="0"/>
          <a:chOff x="0" y="0"/>
          <a:chExt cx="0" cy="0"/>
        </a:xfrm>
      </p:grpSpPr>
      <p:sp>
        <p:nvSpPr>
          <p:cNvPr id="162" name="Google Shape;162;p26"/>
          <p:cNvSpPr/>
          <p:nvPr/>
        </p:nvSpPr>
        <p:spPr>
          <a:xfrm rot="10800000" flipH="1">
            <a:off x="-2390100" y="-102475"/>
            <a:ext cx="13887000" cy="6572400"/>
          </a:xfrm>
          <a:prstGeom prst="triangle">
            <a:avLst>
              <a:gd name="adj" fmla="val 4985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6"/>
          <p:cNvSpPr/>
          <p:nvPr/>
        </p:nvSpPr>
        <p:spPr>
          <a:xfrm>
            <a:off x="-5261951" y="1545125"/>
            <a:ext cx="7035600" cy="3277200"/>
          </a:xfrm>
          <a:prstGeom prst="triangle">
            <a:avLst>
              <a:gd name="adj" fmla="val 50000"/>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6"/>
          <p:cNvSpPr txBox="1">
            <a:spLocks noGrp="1"/>
          </p:cNvSpPr>
          <p:nvPr>
            <p:ph type="body" idx="1"/>
          </p:nvPr>
        </p:nvSpPr>
        <p:spPr>
          <a:xfrm>
            <a:off x="2434275" y="3133239"/>
            <a:ext cx="4275300" cy="481200"/>
          </a:xfrm>
          <a:prstGeom prst="rect">
            <a:avLst/>
          </a:prstGeom>
        </p:spPr>
        <p:txBody>
          <a:bodyPr spcFirstLastPara="1" wrap="square" lIns="91425" tIns="91425" rIns="91425" bIns="91425" anchor="t" anchorCtr="0">
            <a:noAutofit/>
          </a:bodyPr>
          <a:lstStyle>
            <a:lvl1pPr marL="457200" lvl="0" indent="-323850" algn="ctr" rtl="0">
              <a:lnSpc>
                <a:spcPct val="100000"/>
              </a:lnSpc>
              <a:spcBef>
                <a:spcPts val="0"/>
              </a:spcBef>
              <a:spcAft>
                <a:spcPts val="0"/>
              </a:spcAft>
              <a:buClr>
                <a:srgbClr val="000000"/>
              </a:buClr>
              <a:buSzPts val="1500"/>
              <a:buFont typeface="Montserrat"/>
              <a:buChar char="●"/>
              <a:defRPr>
                <a:solidFill>
                  <a:schemeClr val="lt1"/>
                </a:solidFill>
                <a:latin typeface="Didact Gothic"/>
                <a:ea typeface="Didact Gothic"/>
                <a:cs typeface="Didact Gothic"/>
                <a:sym typeface="Didact Gothic"/>
              </a:defRPr>
            </a:lvl1pPr>
            <a:lvl2pPr marL="914400" lvl="1" indent="-298450" rtl="0">
              <a:spcBef>
                <a:spcPts val="0"/>
              </a:spcBef>
              <a:spcAft>
                <a:spcPts val="0"/>
              </a:spcAft>
              <a:buClr>
                <a:srgbClr val="000000"/>
              </a:buClr>
              <a:buSzPts val="1100"/>
              <a:buFont typeface="Montserrat"/>
              <a:buChar char="○"/>
              <a:defRPr>
                <a:solidFill>
                  <a:schemeClr val="lt1"/>
                </a:solidFill>
                <a:latin typeface="Didact Gothic"/>
                <a:ea typeface="Didact Gothic"/>
                <a:cs typeface="Didact Gothic"/>
                <a:sym typeface="Didact Gothic"/>
              </a:defRPr>
            </a:lvl2pPr>
            <a:lvl3pPr marL="1371600" lvl="2" indent="-298450" rtl="0">
              <a:spcBef>
                <a:spcPts val="1600"/>
              </a:spcBef>
              <a:spcAft>
                <a:spcPts val="0"/>
              </a:spcAft>
              <a:buClr>
                <a:srgbClr val="000000"/>
              </a:buClr>
              <a:buSzPts val="1100"/>
              <a:buFont typeface="Montserrat"/>
              <a:buChar char="■"/>
              <a:defRPr>
                <a:solidFill>
                  <a:schemeClr val="lt1"/>
                </a:solidFill>
                <a:latin typeface="Didact Gothic"/>
                <a:ea typeface="Didact Gothic"/>
                <a:cs typeface="Didact Gothic"/>
                <a:sym typeface="Didact Gothic"/>
              </a:defRPr>
            </a:lvl3pPr>
            <a:lvl4pPr marL="1828800" lvl="3" indent="-298450" rtl="0">
              <a:spcBef>
                <a:spcPts val="1600"/>
              </a:spcBef>
              <a:spcAft>
                <a:spcPts val="0"/>
              </a:spcAft>
              <a:buClr>
                <a:srgbClr val="000000"/>
              </a:buClr>
              <a:buSzPts val="1100"/>
              <a:buFont typeface="Montserrat"/>
              <a:buChar char="●"/>
              <a:defRPr>
                <a:solidFill>
                  <a:schemeClr val="lt1"/>
                </a:solidFill>
                <a:latin typeface="Didact Gothic"/>
                <a:ea typeface="Didact Gothic"/>
                <a:cs typeface="Didact Gothic"/>
                <a:sym typeface="Didact Gothic"/>
              </a:defRPr>
            </a:lvl4pPr>
            <a:lvl5pPr marL="2286000" lvl="4" indent="-298450" rtl="0">
              <a:spcBef>
                <a:spcPts val="1600"/>
              </a:spcBef>
              <a:spcAft>
                <a:spcPts val="0"/>
              </a:spcAft>
              <a:buClr>
                <a:srgbClr val="000000"/>
              </a:buClr>
              <a:buSzPts val="1100"/>
              <a:buFont typeface="Montserrat"/>
              <a:buChar char="○"/>
              <a:defRPr>
                <a:solidFill>
                  <a:schemeClr val="lt1"/>
                </a:solidFill>
                <a:latin typeface="Didact Gothic"/>
                <a:ea typeface="Didact Gothic"/>
                <a:cs typeface="Didact Gothic"/>
                <a:sym typeface="Didact Gothic"/>
              </a:defRPr>
            </a:lvl5pPr>
            <a:lvl6pPr marL="2743200" lvl="5" indent="-298450" rtl="0">
              <a:spcBef>
                <a:spcPts val="1600"/>
              </a:spcBef>
              <a:spcAft>
                <a:spcPts val="0"/>
              </a:spcAft>
              <a:buClr>
                <a:srgbClr val="000000"/>
              </a:buClr>
              <a:buSzPts val="1100"/>
              <a:buFont typeface="Montserrat"/>
              <a:buChar char="■"/>
              <a:defRPr>
                <a:solidFill>
                  <a:schemeClr val="lt1"/>
                </a:solidFill>
                <a:latin typeface="Didact Gothic"/>
                <a:ea typeface="Didact Gothic"/>
                <a:cs typeface="Didact Gothic"/>
                <a:sym typeface="Didact Gothic"/>
              </a:defRPr>
            </a:lvl6pPr>
            <a:lvl7pPr marL="3200400" lvl="6" indent="-298450" rtl="0">
              <a:spcBef>
                <a:spcPts val="1600"/>
              </a:spcBef>
              <a:spcAft>
                <a:spcPts val="0"/>
              </a:spcAft>
              <a:buClr>
                <a:srgbClr val="000000"/>
              </a:buClr>
              <a:buSzPts val="1100"/>
              <a:buFont typeface="Montserrat"/>
              <a:buChar char="●"/>
              <a:defRPr>
                <a:solidFill>
                  <a:schemeClr val="lt1"/>
                </a:solidFill>
                <a:latin typeface="Didact Gothic"/>
                <a:ea typeface="Didact Gothic"/>
                <a:cs typeface="Didact Gothic"/>
                <a:sym typeface="Didact Gothic"/>
              </a:defRPr>
            </a:lvl7pPr>
            <a:lvl8pPr marL="3657600" lvl="7" indent="-298450" rtl="0">
              <a:spcBef>
                <a:spcPts val="1600"/>
              </a:spcBef>
              <a:spcAft>
                <a:spcPts val="0"/>
              </a:spcAft>
              <a:buClr>
                <a:srgbClr val="000000"/>
              </a:buClr>
              <a:buSzPts val="1100"/>
              <a:buFont typeface="Montserrat"/>
              <a:buChar char="○"/>
              <a:defRPr>
                <a:solidFill>
                  <a:schemeClr val="lt1"/>
                </a:solidFill>
                <a:latin typeface="Didact Gothic"/>
                <a:ea typeface="Didact Gothic"/>
                <a:cs typeface="Didact Gothic"/>
                <a:sym typeface="Didact Gothic"/>
              </a:defRPr>
            </a:lvl8pPr>
            <a:lvl9pPr marL="4114800" lvl="8" indent="-298450" rtl="0">
              <a:spcBef>
                <a:spcPts val="1600"/>
              </a:spcBef>
              <a:spcAft>
                <a:spcPts val="1600"/>
              </a:spcAft>
              <a:buClr>
                <a:srgbClr val="000000"/>
              </a:buClr>
              <a:buSzPts val="1100"/>
              <a:buFont typeface="Montserrat"/>
              <a:buChar char="■"/>
              <a:defRPr>
                <a:solidFill>
                  <a:schemeClr val="lt1"/>
                </a:solidFill>
                <a:latin typeface="Didact Gothic"/>
                <a:ea typeface="Didact Gothic"/>
                <a:cs typeface="Didact Gothic"/>
                <a:sym typeface="Didact Gothic"/>
              </a:defRPr>
            </a:lvl9pPr>
          </a:lstStyle>
          <a:p>
            <a:endParaRPr/>
          </a:p>
        </p:txBody>
      </p:sp>
      <p:sp>
        <p:nvSpPr>
          <p:cNvPr id="165" name="Google Shape;165;p26"/>
          <p:cNvSpPr txBox="1">
            <a:spLocks noGrp="1"/>
          </p:cNvSpPr>
          <p:nvPr>
            <p:ph type="title"/>
          </p:nvPr>
        </p:nvSpPr>
        <p:spPr>
          <a:xfrm>
            <a:off x="1726200" y="1681450"/>
            <a:ext cx="5691600" cy="1311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6000"/>
              <a:buNone/>
              <a:defRPr sz="8000" b="1">
                <a:solidFill>
                  <a:schemeClr val="lt1"/>
                </a:solidFill>
              </a:defRPr>
            </a:lvl1pPr>
            <a:lvl2pPr lvl="1" rtl="0">
              <a:spcBef>
                <a:spcPts val="0"/>
              </a:spcBef>
              <a:spcAft>
                <a:spcPts val="0"/>
              </a:spcAft>
              <a:buClr>
                <a:schemeClr val="lt1"/>
              </a:buClr>
              <a:buSzPts val="6000"/>
              <a:buNone/>
              <a:defRPr sz="6000" b="1">
                <a:solidFill>
                  <a:schemeClr val="lt1"/>
                </a:solidFill>
              </a:defRPr>
            </a:lvl2pPr>
            <a:lvl3pPr lvl="2" rtl="0">
              <a:spcBef>
                <a:spcPts val="0"/>
              </a:spcBef>
              <a:spcAft>
                <a:spcPts val="0"/>
              </a:spcAft>
              <a:buClr>
                <a:schemeClr val="lt1"/>
              </a:buClr>
              <a:buSzPts val="6000"/>
              <a:buNone/>
              <a:defRPr sz="6000" b="1">
                <a:solidFill>
                  <a:schemeClr val="lt1"/>
                </a:solidFill>
              </a:defRPr>
            </a:lvl3pPr>
            <a:lvl4pPr lvl="3" rtl="0">
              <a:spcBef>
                <a:spcPts val="0"/>
              </a:spcBef>
              <a:spcAft>
                <a:spcPts val="0"/>
              </a:spcAft>
              <a:buClr>
                <a:schemeClr val="lt1"/>
              </a:buClr>
              <a:buSzPts val="6000"/>
              <a:buNone/>
              <a:defRPr sz="6000" b="1">
                <a:solidFill>
                  <a:schemeClr val="lt1"/>
                </a:solidFill>
              </a:defRPr>
            </a:lvl4pPr>
            <a:lvl5pPr lvl="4" rtl="0">
              <a:spcBef>
                <a:spcPts val="0"/>
              </a:spcBef>
              <a:spcAft>
                <a:spcPts val="0"/>
              </a:spcAft>
              <a:buClr>
                <a:schemeClr val="lt1"/>
              </a:buClr>
              <a:buSzPts val="6000"/>
              <a:buNone/>
              <a:defRPr sz="6000" b="1">
                <a:solidFill>
                  <a:schemeClr val="lt1"/>
                </a:solidFill>
              </a:defRPr>
            </a:lvl5pPr>
            <a:lvl6pPr lvl="5" rtl="0">
              <a:spcBef>
                <a:spcPts val="0"/>
              </a:spcBef>
              <a:spcAft>
                <a:spcPts val="0"/>
              </a:spcAft>
              <a:buClr>
                <a:schemeClr val="lt1"/>
              </a:buClr>
              <a:buSzPts val="6000"/>
              <a:buNone/>
              <a:defRPr sz="6000" b="1">
                <a:solidFill>
                  <a:schemeClr val="lt1"/>
                </a:solidFill>
              </a:defRPr>
            </a:lvl6pPr>
            <a:lvl7pPr lvl="6" rtl="0">
              <a:spcBef>
                <a:spcPts val="0"/>
              </a:spcBef>
              <a:spcAft>
                <a:spcPts val="0"/>
              </a:spcAft>
              <a:buClr>
                <a:schemeClr val="lt1"/>
              </a:buClr>
              <a:buSzPts val="6000"/>
              <a:buNone/>
              <a:defRPr sz="6000" b="1">
                <a:solidFill>
                  <a:schemeClr val="lt1"/>
                </a:solidFill>
              </a:defRPr>
            </a:lvl7pPr>
            <a:lvl8pPr lvl="7" rtl="0">
              <a:spcBef>
                <a:spcPts val="0"/>
              </a:spcBef>
              <a:spcAft>
                <a:spcPts val="0"/>
              </a:spcAft>
              <a:buClr>
                <a:schemeClr val="lt1"/>
              </a:buClr>
              <a:buSzPts val="6000"/>
              <a:buNone/>
              <a:defRPr sz="6000" b="1">
                <a:solidFill>
                  <a:schemeClr val="lt1"/>
                </a:solidFill>
              </a:defRPr>
            </a:lvl8pPr>
            <a:lvl9pPr lvl="8" rtl="0">
              <a:spcBef>
                <a:spcPts val="0"/>
              </a:spcBef>
              <a:spcAft>
                <a:spcPts val="0"/>
              </a:spcAft>
              <a:buClr>
                <a:schemeClr val="lt1"/>
              </a:buClr>
              <a:buSzPts val="6000"/>
              <a:buNone/>
              <a:defRPr sz="6000" b="1">
                <a:solidFill>
                  <a:schemeClr val="lt1"/>
                </a:solidFill>
              </a:defRPr>
            </a:lvl9pPr>
          </a:lstStyle>
          <a:p>
            <a:endParaRPr/>
          </a:p>
        </p:txBody>
      </p:sp>
      <p:sp>
        <p:nvSpPr>
          <p:cNvPr id="166" name="Google Shape;166;p26"/>
          <p:cNvSpPr/>
          <p:nvPr/>
        </p:nvSpPr>
        <p:spPr>
          <a:xfrm rot="10800000">
            <a:off x="6919375" y="-738125"/>
            <a:ext cx="3405900" cy="3302400"/>
          </a:xfrm>
          <a:prstGeom prst="rtTriangl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167" name="Google Shape;167;p26"/>
          <p:cNvSpPr/>
          <p:nvPr/>
        </p:nvSpPr>
        <p:spPr>
          <a:xfrm rot="10800000">
            <a:off x="7062250" y="-795275"/>
            <a:ext cx="3405900" cy="33024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no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539500"/>
            <a:ext cx="7717500" cy="11328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hlink"/>
              </a:buClr>
              <a:buSzPts val="2700"/>
              <a:buFont typeface="Julius Sans One"/>
              <a:buNone/>
              <a:defRPr sz="2700">
                <a:solidFill>
                  <a:schemeClr val="hlink"/>
                </a:solidFill>
                <a:latin typeface="Julius Sans One"/>
                <a:ea typeface="Julius Sans One"/>
                <a:cs typeface="Julius Sans One"/>
                <a:sym typeface="Julius Sans One"/>
              </a:defRPr>
            </a:lvl1pPr>
            <a:lvl2pPr lvl="1">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2pPr>
            <a:lvl3pPr lvl="2">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3pPr>
            <a:lvl4pPr lvl="3">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4pPr>
            <a:lvl5pPr lvl="4">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5pPr>
            <a:lvl6pPr lvl="5">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6pPr>
            <a:lvl7pPr lvl="6">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7pPr>
            <a:lvl8pPr lvl="7">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8pPr>
            <a:lvl9pPr lvl="8">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9pPr>
          </a:lstStyle>
          <a:p>
            <a:endParaRPr/>
          </a:p>
        </p:txBody>
      </p:sp>
      <p:sp>
        <p:nvSpPr>
          <p:cNvPr id="7" name="Google Shape;7;p1"/>
          <p:cNvSpPr txBox="1">
            <a:spLocks noGrp="1"/>
          </p:cNvSpPr>
          <p:nvPr>
            <p:ph type="body" idx="1"/>
          </p:nvPr>
        </p:nvSpPr>
        <p:spPr>
          <a:xfrm>
            <a:off x="713225" y="1152475"/>
            <a:ext cx="7717500" cy="34515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1pPr>
            <a:lvl2pPr marL="914400" lvl="1"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2pPr>
            <a:lvl3pPr marL="1371600" lvl="2"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3pPr>
            <a:lvl4pPr marL="1828800" lvl="3"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4pPr>
            <a:lvl5pPr marL="2286000" lvl="4"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5pPr>
            <a:lvl6pPr marL="2743200" lvl="5"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6pPr>
            <a:lvl7pPr marL="3200400" lvl="6"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7pPr>
            <a:lvl8pPr marL="3657600" lvl="7"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8pPr>
            <a:lvl9pPr marL="4114800" lvl="8" indent="-317500">
              <a:lnSpc>
                <a:spcPct val="115000"/>
              </a:lnSpc>
              <a:spcBef>
                <a:spcPts val="1600"/>
              </a:spcBef>
              <a:spcAft>
                <a:spcPts val="1600"/>
              </a:spcAft>
              <a:buClr>
                <a:schemeClr val="hlink"/>
              </a:buClr>
              <a:buSzPts val="1400"/>
              <a:buFont typeface="Questrial"/>
              <a:buChar char="■"/>
              <a:defRPr>
                <a:solidFill>
                  <a:schemeClr val="hlink"/>
                </a:solidFill>
                <a:latin typeface="Questrial"/>
                <a:ea typeface="Questrial"/>
                <a:cs typeface="Questrial"/>
                <a:sym typeface="Quest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8" r:id="rId5"/>
    <p:sldLayoutId id="2147483659" r:id="rId6"/>
    <p:sldLayoutId id="2147483660" r:id="rId7"/>
    <p:sldLayoutId id="2147483663" r:id="rId8"/>
    <p:sldLayoutId id="2147483672" r:id="rId9"/>
    <p:sldLayoutId id="2147483674" r:id="rId10"/>
    <p:sldLayoutId id="2147483677" r:id="rId11"/>
    <p:sldLayoutId id="2147483678" r:id="rId12"/>
    <p:sldLayoutId id="2147483679" r:id="rId13"/>
    <p:sldLayoutId id="2147483680" r:id="rId14"/>
    <p:sldLayoutId id="2147483685" r:id="rId15"/>
    <p:sldLayoutId id="2147483686" r:id="rId16"/>
    <p:sldLayoutId id="2147483687" r:id="rId17"/>
    <p:sldLayoutId id="2147483689" r:id="rId18"/>
    <p:sldLayoutId id="2147483690" r:id="rId19"/>
    <p:sldLayoutId id="2147483691" r:id="rId20"/>
    <p:sldLayoutId id="2147483695" r:id="rId21"/>
    <p:sldLayoutId id="2147483703" r:id="rId22"/>
    <p:sldLayoutId id="2147483704" r:id="rId23"/>
    <p:sldLayoutId id="2147483705" r:id="rId2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49">
          <p15:clr>
            <a:srgbClr val="EA4335"/>
          </p15:clr>
        </p15:guide>
        <p15:guide id="2" pos="5311">
          <p15:clr>
            <a:srgbClr val="EA4335"/>
          </p15:clr>
        </p15:guide>
        <p15:guide id="3" orient="horz" pos="340">
          <p15:clr>
            <a:srgbClr val="EA4335"/>
          </p15:clr>
        </p15:guide>
        <p15:guide id="4" orient="horz" pos="2903">
          <p15:clr>
            <a:srgbClr val="EA4335"/>
          </p15:clr>
        </p15:guide>
        <p15:guide id="5" pos="2880">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10.xml"/><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1.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sp>
        <p:nvSpPr>
          <p:cNvPr id="6" name="Google Shape;1125;p42">
            <a:extLst>
              <a:ext uri="{FF2B5EF4-FFF2-40B4-BE49-F238E27FC236}">
                <a16:creationId xmlns:a16="http://schemas.microsoft.com/office/drawing/2014/main" id="{C08C5D7E-A27F-C00C-D629-D9DC955B3EAF}"/>
              </a:ext>
            </a:extLst>
          </p:cNvPr>
          <p:cNvSpPr txBox="1">
            <a:spLocks/>
          </p:cNvSpPr>
          <p:nvPr/>
        </p:nvSpPr>
        <p:spPr>
          <a:xfrm flipH="1">
            <a:off x="-311731" y="758449"/>
            <a:ext cx="9154387" cy="2104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90000"/>
              </a:lnSpc>
              <a:spcBef>
                <a:spcPts val="0"/>
              </a:spcBef>
              <a:spcAft>
                <a:spcPts val="0"/>
              </a:spcAft>
              <a:buClr>
                <a:schemeClr val="lt1"/>
              </a:buClr>
              <a:buSzPts val="4700"/>
              <a:buFont typeface="Julius Sans One"/>
              <a:buNone/>
              <a:defRPr sz="4000" b="1" i="0" u="none" strike="noStrike" cap="none">
                <a:solidFill>
                  <a:schemeClr val="lt1"/>
                </a:solidFill>
                <a:latin typeface="Julius Sans One"/>
                <a:ea typeface="Julius Sans One"/>
                <a:cs typeface="Julius Sans One"/>
                <a:sym typeface="Julius Sans One"/>
              </a:defRPr>
            </a:lvl1pPr>
            <a:lvl2pPr marR="0" lvl="1" algn="ctr" rtl="0">
              <a:lnSpc>
                <a:spcPct val="100000"/>
              </a:lnSpc>
              <a:spcBef>
                <a:spcPts val="0"/>
              </a:spcBef>
              <a:spcAft>
                <a:spcPts val="0"/>
              </a:spcAft>
              <a:buClr>
                <a:schemeClr val="lt1"/>
              </a:buClr>
              <a:buSzPts val="6000"/>
              <a:buFont typeface="Julius Sans One"/>
              <a:buNone/>
              <a:defRPr sz="6000" b="0" i="0" u="none" strike="noStrike" cap="none">
                <a:solidFill>
                  <a:schemeClr val="lt1"/>
                </a:solidFill>
                <a:latin typeface="Julius Sans One"/>
                <a:ea typeface="Julius Sans One"/>
                <a:cs typeface="Julius Sans One"/>
                <a:sym typeface="Julius Sans One"/>
              </a:defRPr>
            </a:lvl2pPr>
            <a:lvl3pPr marR="0" lvl="2" algn="ctr" rtl="0">
              <a:lnSpc>
                <a:spcPct val="100000"/>
              </a:lnSpc>
              <a:spcBef>
                <a:spcPts val="0"/>
              </a:spcBef>
              <a:spcAft>
                <a:spcPts val="0"/>
              </a:spcAft>
              <a:buClr>
                <a:schemeClr val="lt1"/>
              </a:buClr>
              <a:buSzPts val="6000"/>
              <a:buFont typeface="Julius Sans One"/>
              <a:buNone/>
              <a:defRPr sz="6000" b="0" i="0" u="none" strike="noStrike" cap="none">
                <a:solidFill>
                  <a:schemeClr val="lt1"/>
                </a:solidFill>
                <a:latin typeface="Julius Sans One"/>
                <a:ea typeface="Julius Sans One"/>
                <a:cs typeface="Julius Sans One"/>
                <a:sym typeface="Julius Sans One"/>
              </a:defRPr>
            </a:lvl3pPr>
            <a:lvl4pPr marR="0" lvl="3" algn="ctr" rtl="0">
              <a:lnSpc>
                <a:spcPct val="100000"/>
              </a:lnSpc>
              <a:spcBef>
                <a:spcPts val="0"/>
              </a:spcBef>
              <a:spcAft>
                <a:spcPts val="0"/>
              </a:spcAft>
              <a:buClr>
                <a:schemeClr val="lt1"/>
              </a:buClr>
              <a:buSzPts val="6000"/>
              <a:buFont typeface="Julius Sans One"/>
              <a:buNone/>
              <a:defRPr sz="6000" b="0" i="0" u="none" strike="noStrike" cap="none">
                <a:solidFill>
                  <a:schemeClr val="lt1"/>
                </a:solidFill>
                <a:latin typeface="Julius Sans One"/>
                <a:ea typeface="Julius Sans One"/>
                <a:cs typeface="Julius Sans One"/>
                <a:sym typeface="Julius Sans One"/>
              </a:defRPr>
            </a:lvl4pPr>
            <a:lvl5pPr marR="0" lvl="4" algn="ctr" rtl="0">
              <a:lnSpc>
                <a:spcPct val="100000"/>
              </a:lnSpc>
              <a:spcBef>
                <a:spcPts val="0"/>
              </a:spcBef>
              <a:spcAft>
                <a:spcPts val="0"/>
              </a:spcAft>
              <a:buClr>
                <a:schemeClr val="lt1"/>
              </a:buClr>
              <a:buSzPts val="6000"/>
              <a:buFont typeface="Julius Sans One"/>
              <a:buNone/>
              <a:defRPr sz="6000" b="0" i="0" u="none" strike="noStrike" cap="none">
                <a:solidFill>
                  <a:schemeClr val="lt1"/>
                </a:solidFill>
                <a:latin typeface="Julius Sans One"/>
                <a:ea typeface="Julius Sans One"/>
                <a:cs typeface="Julius Sans One"/>
                <a:sym typeface="Julius Sans One"/>
              </a:defRPr>
            </a:lvl5pPr>
            <a:lvl6pPr marR="0" lvl="5" algn="ctr" rtl="0">
              <a:lnSpc>
                <a:spcPct val="100000"/>
              </a:lnSpc>
              <a:spcBef>
                <a:spcPts val="0"/>
              </a:spcBef>
              <a:spcAft>
                <a:spcPts val="0"/>
              </a:spcAft>
              <a:buClr>
                <a:schemeClr val="lt1"/>
              </a:buClr>
              <a:buSzPts val="6000"/>
              <a:buFont typeface="Julius Sans One"/>
              <a:buNone/>
              <a:defRPr sz="6000" b="0" i="0" u="none" strike="noStrike" cap="none">
                <a:solidFill>
                  <a:schemeClr val="lt1"/>
                </a:solidFill>
                <a:latin typeface="Julius Sans One"/>
                <a:ea typeface="Julius Sans One"/>
                <a:cs typeface="Julius Sans One"/>
                <a:sym typeface="Julius Sans One"/>
              </a:defRPr>
            </a:lvl6pPr>
            <a:lvl7pPr marR="0" lvl="6" algn="ctr" rtl="0">
              <a:lnSpc>
                <a:spcPct val="100000"/>
              </a:lnSpc>
              <a:spcBef>
                <a:spcPts val="0"/>
              </a:spcBef>
              <a:spcAft>
                <a:spcPts val="0"/>
              </a:spcAft>
              <a:buClr>
                <a:schemeClr val="lt1"/>
              </a:buClr>
              <a:buSzPts val="6000"/>
              <a:buFont typeface="Julius Sans One"/>
              <a:buNone/>
              <a:defRPr sz="6000" b="0" i="0" u="none" strike="noStrike" cap="none">
                <a:solidFill>
                  <a:schemeClr val="lt1"/>
                </a:solidFill>
                <a:latin typeface="Julius Sans One"/>
                <a:ea typeface="Julius Sans One"/>
                <a:cs typeface="Julius Sans One"/>
                <a:sym typeface="Julius Sans One"/>
              </a:defRPr>
            </a:lvl7pPr>
            <a:lvl8pPr marR="0" lvl="7" algn="ctr" rtl="0">
              <a:lnSpc>
                <a:spcPct val="100000"/>
              </a:lnSpc>
              <a:spcBef>
                <a:spcPts val="0"/>
              </a:spcBef>
              <a:spcAft>
                <a:spcPts val="0"/>
              </a:spcAft>
              <a:buClr>
                <a:schemeClr val="lt1"/>
              </a:buClr>
              <a:buSzPts val="6000"/>
              <a:buFont typeface="Julius Sans One"/>
              <a:buNone/>
              <a:defRPr sz="6000" b="0" i="0" u="none" strike="noStrike" cap="none">
                <a:solidFill>
                  <a:schemeClr val="lt1"/>
                </a:solidFill>
                <a:latin typeface="Julius Sans One"/>
                <a:ea typeface="Julius Sans One"/>
                <a:cs typeface="Julius Sans One"/>
                <a:sym typeface="Julius Sans One"/>
              </a:defRPr>
            </a:lvl8pPr>
            <a:lvl9pPr marR="0" lvl="8" algn="ctr" rtl="0">
              <a:lnSpc>
                <a:spcPct val="100000"/>
              </a:lnSpc>
              <a:spcBef>
                <a:spcPts val="0"/>
              </a:spcBef>
              <a:spcAft>
                <a:spcPts val="0"/>
              </a:spcAft>
              <a:buClr>
                <a:schemeClr val="lt1"/>
              </a:buClr>
              <a:buSzPts val="6000"/>
              <a:buFont typeface="Julius Sans One"/>
              <a:buNone/>
              <a:defRPr sz="6000" b="0" i="0" u="none" strike="noStrike" cap="none">
                <a:solidFill>
                  <a:schemeClr val="lt1"/>
                </a:solidFill>
                <a:latin typeface="Julius Sans One"/>
                <a:ea typeface="Julius Sans One"/>
                <a:cs typeface="Julius Sans One"/>
                <a:sym typeface="Julius Sans One"/>
              </a:defRPr>
            </a:lvl9pPr>
          </a:lstStyle>
          <a:p>
            <a:pPr algn="ctr"/>
            <a:r>
              <a:rPr lang="en-US" sz="3600" dirty="0">
                <a:latin typeface="Times New Roman" panose="02020603050405020304" pitchFamily="18" charset="0"/>
                <a:cs typeface="Times New Roman" panose="02020603050405020304" pitchFamily="18" charset="0"/>
              </a:rPr>
              <a:t>Green Synthesis of Carbon Nano-dots</a:t>
            </a:r>
          </a:p>
          <a:p>
            <a:pPr algn="ctr"/>
            <a:r>
              <a:rPr lang="en-US" sz="3600" dirty="0">
                <a:latin typeface="Times New Roman" panose="02020603050405020304" pitchFamily="18" charset="0"/>
                <a:cs typeface="Times New Roman" panose="02020603050405020304" pitchFamily="18" charset="0"/>
              </a:rPr>
              <a:t>from Herbs and Plants for Biomedical</a:t>
            </a:r>
          </a:p>
          <a:p>
            <a:pPr algn="ctr"/>
            <a:r>
              <a:rPr lang="en-US" sz="3600" dirty="0">
                <a:latin typeface="Times New Roman" panose="02020603050405020304" pitchFamily="18" charset="0"/>
                <a:cs typeface="Times New Roman" panose="02020603050405020304" pitchFamily="18" charset="0"/>
              </a:rPr>
              <a:t> Applications</a:t>
            </a:r>
          </a:p>
        </p:txBody>
      </p:sp>
      <p:pic>
        <p:nvPicPr>
          <p:cNvPr id="7" name="Picture 6">
            <a:extLst>
              <a:ext uri="{FF2B5EF4-FFF2-40B4-BE49-F238E27FC236}">
                <a16:creationId xmlns:a16="http://schemas.microsoft.com/office/drawing/2014/main" id="{2B5D25FB-543E-B0C3-23B0-2DA27773DFF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08929" y="3529676"/>
            <a:ext cx="1425844" cy="1370165"/>
          </a:xfrm>
          <a:prstGeom prst="rect">
            <a:avLst/>
          </a:prstGeom>
          <a:noFill/>
          <a:ln>
            <a:noFill/>
          </a:ln>
        </p:spPr>
      </p:pic>
      <p:sp>
        <p:nvSpPr>
          <p:cNvPr id="8" name="TextBox 7">
            <a:extLst>
              <a:ext uri="{FF2B5EF4-FFF2-40B4-BE49-F238E27FC236}">
                <a16:creationId xmlns:a16="http://schemas.microsoft.com/office/drawing/2014/main" id="{57BAF5FD-E289-E7F3-4CB4-40E2A587B579}"/>
              </a:ext>
            </a:extLst>
          </p:cNvPr>
          <p:cNvSpPr txBox="1"/>
          <p:nvPr/>
        </p:nvSpPr>
        <p:spPr>
          <a:xfrm>
            <a:off x="2585015" y="3129566"/>
            <a:ext cx="4650698" cy="400110"/>
          </a:xfrm>
          <a:prstGeom prst="rect">
            <a:avLst/>
          </a:prstGeom>
          <a:noFill/>
        </p:spPr>
        <p:txBody>
          <a:bodyPr wrap="square">
            <a:spAutoFit/>
          </a:bodyPr>
          <a:lstStyle/>
          <a:p>
            <a:r>
              <a:rPr lang="en-US" sz="2000" b="1" dirty="0">
                <a:solidFill>
                  <a:schemeClr val="bg1"/>
                </a:solidFill>
                <a:latin typeface="Times New Roman" panose="02020603050405020304" pitchFamily="18" charset="0"/>
                <a:cs typeface="Times New Roman" panose="02020603050405020304" pitchFamily="18" charset="0"/>
                <a:sym typeface="Fredoka One"/>
              </a:rPr>
              <a:t>Graduation Project-2 (10626594)</a:t>
            </a:r>
          </a:p>
        </p:txBody>
      </p:sp>
      <p:sp>
        <p:nvSpPr>
          <p:cNvPr id="9" name="TextBox 8">
            <a:extLst>
              <a:ext uri="{FF2B5EF4-FFF2-40B4-BE49-F238E27FC236}">
                <a16:creationId xmlns:a16="http://schemas.microsoft.com/office/drawing/2014/main" id="{C0177534-7077-7506-75C9-81DC2FC36DB4}"/>
              </a:ext>
            </a:extLst>
          </p:cNvPr>
          <p:cNvSpPr txBox="1"/>
          <p:nvPr/>
        </p:nvSpPr>
        <p:spPr>
          <a:xfrm>
            <a:off x="2530771" y="3795993"/>
            <a:ext cx="4650698" cy="400110"/>
          </a:xfrm>
          <a:prstGeom prst="rect">
            <a:avLst/>
          </a:prstGeom>
          <a:noFill/>
        </p:spPr>
        <p:txBody>
          <a:bodyPr wrap="square">
            <a:spAutoFit/>
          </a:bodyPr>
          <a:lstStyle/>
          <a:p>
            <a:r>
              <a:rPr lang="en-US" sz="2000" b="1" dirty="0">
                <a:solidFill>
                  <a:schemeClr val="bg1"/>
                </a:solidFill>
                <a:latin typeface="Times New Roman" panose="02020603050405020304" pitchFamily="18" charset="0"/>
                <a:cs typeface="Times New Roman" panose="02020603050405020304" pitchFamily="18" charset="0"/>
              </a:rPr>
              <a:t>Supervised by: Dr. </a:t>
            </a:r>
            <a:r>
              <a:rPr lang="en-US" sz="2000" b="1" dirty="0" err="1">
                <a:solidFill>
                  <a:schemeClr val="bg1"/>
                </a:solidFill>
                <a:latin typeface="Times New Roman" panose="02020603050405020304" pitchFamily="18" charset="0"/>
                <a:cs typeface="Times New Roman" panose="02020603050405020304" pitchFamily="18" charset="0"/>
              </a:rPr>
              <a:t>Shadi</a:t>
            </a:r>
            <a:r>
              <a:rPr lang="en-US" sz="2000" b="1" dirty="0">
                <a:solidFill>
                  <a:schemeClr val="bg1"/>
                </a:solidFill>
                <a:latin typeface="Times New Roman" panose="02020603050405020304" pitchFamily="18" charset="0"/>
                <a:cs typeface="Times New Roman" panose="02020603050405020304" pitchFamily="18" charset="0"/>
              </a:rPr>
              <a:t> </a:t>
            </a:r>
            <a:r>
              <a:rPr lang="en-US" sz="2000" b="1" dirty="0" err="1">
                <a:solidFill>
                  <a:schemeClr val="bg1"/>
                </a:solidFill>
                <a:latin typeface="Times New Roman" panose="02020603050405020304" pitchFamily="18" charset="0"/>
                <a:cs typeface="Times New Roman" panose="02020603050405020304" pitchFamily="18" charset="0"/>
              </a:rPr>
              <a:t>Sawalha</a:t>
            </a:r>
            <a:endParaRPr lang="en-US" sz="2000" b="1" dirty="0">
              <a:solidFill>
                <a:schemeClr val="bg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991"/>
        <p:cNvGrpSpPr/>
        <p:nvPr/>
      </p:nvGrpSpPr>
      <p:grpSpPr>
        <a:xfrm>
          <a:off x="0" y="0"/>
          <a:ext cx="0" cy="0"/>
          <a:chOff x="0" y="0"/>
          <a:chExt cx="0" cy="0"/>
        </a:xfrm>
      </p:grpSpPr>
      <p:pic>
        <p:nvPicPr>
          <p:cNvPr id="6" name="Picture 5">
            <a:extLst>
              <a:ext uri="{FF2B5EF4-FFF2-40B4-BE49-F238E27FC236}">
                <a16:creationId xmlns:a16="http://schemas.microsoft.com/office/drawing/2014/main" id="{B37610EA-FECE-F654-5DB6-171E2182628F}"/>
              </a:ext>
            </a:extLst>
          </p:cNvPr>
          <p:cNvPicPr>
            <a:picLocks noChangeAspect="1"/>
          </p:cNvPicPr>
          <p:nvPr/>
        </p:nvPicPr>
        <p:blipFill>
          <a:blip r:embed="rId3"/>
          <a:stretch>
            <a:fillRect/>
          </a:stretch>
        </p:blipFill>
        <p:spPr>
          <a:xfrm>
            <a:off x="5175330" y="1724320"/>
            <a:ext cx="3131424" cy="2571452"/>
          </a:xfrm>
          <a:prstGeom prst="rect">
            <a:avLst/>
          </a:prstGeom>
        </p:spPr>
      </p:pic>
      <p:pic>
        <p:nvPicPr>
          <p:cNvPr id="7" name="Picture 6">
            <a:extLst>
              <a:ext uri="{FF2B5EF4-FFF2-40B4-BE49-F238E27FC236}">
                <a16:creationId xmlns:a16="http://schemas.microsoft.com/office/drawing/2014/main" id="{356BCCE9-7B80-DEB1-3FC2-97D603F7F895}"/>
              </a:ext>
            </a:extLst>
          </p:cNvPr>
          <p:cNvPicPr>
            <a:picLocks noChangeAspect="1"/>
          </p:cNvPicPr>
          <p:nvPr/>
        </p:nvPicPr>
        <p:blipFill>
          <a:blip r:embed="rId4"/>
          <a:stretch>
            <a:fillRect/>
          </a:stretch>
        </p:blipFill>
        <p:spPr>
          <a:xfrm>
            <a:off x="560195" y="1452709"/>
            <a:ext cx="2705100" cy="3114675"/>
          </a:xfrm>
          <a:prstGeom prst="rect">
            <a:avLst/>
          </a:prstGeom>
        </p:spPr>
      </p:pic>
      <p:sp>
        <p:nvSpPr>
          <p:cNvPr id="8" name="TextBox 7">
            <a:extLst>
              <a:ext uri="{FF2B5EF4-FFF2-40B4-BE49-F238E27FC236}">
                <a16:creationId xmlns:a16="http://schemas.microsoft.com/office/drawing/2014/main" id="{553EEB92-5107-18E3-A2E9-2ABDDCD19595}"/>
              </a:ext>
            </a:extLst>
          </p:cNvPr>
          <p:cNvSpPr txBox="1"/>
          <p:nvPr/>
        </p:nvSpPr>
        <p:spPr>
          <a:xfrm>
            <a:off x="2746250" y="30764"/>
            <a:ext cx="4044697" cy="646331"/>
          </a:xfrm>
          <a:prstGeom prst="rect">
            <a:avLst/>
          </a:prstGeom>
          <a:noFill/>
        </p:spPr>
        <p:txBody>
          <a:bodyPr wrap="none" rtlCol="0">
            <a:spAutoFit/>
          </a:bodyPr>
          <a:lstStyle/>
          <a:p>
            <a:r>
              <a:rPr lang="en-US" sz="3600" b="1" dirty="0">
                <a:solidFill>
                  <a:schemeClr val="accent2"/>
                </a:solidFill>
                <a:latin typeface="Times New Roman" panose="02020603050405020304" pitchFamily="18" charset="0"/>
                <a:cs typeface="Times New Roman" panose="02020603050405020304" pitchFamily="18" charset="0"/>
                <a:sym typeface="Fredoka One"/>
              </a:rPr>
              <a:t>Anticancer Activity</a:t>
            </a:r>
          </a:p>
        </p:txBody>
      </p:sp>
      <p:sp>
        <p:nvSpPr>
          <p:cNvPr id="9" name="TextBox 8">
            <a:extLst>
              <a:ext uri="{FF2B5EF4-FFF2-40B4-BE49-F238E27FC236}">
                <a16:creationId xmlns:a16="http://schemas.microsoft.com/office/drawing/2014/main" id="{49FCEDE6-87E2-AF83-4945-1440F2A0B0CE}"/>
              </a:ext>
            </a:extLst>
          </p:cNvPr>
          <p:cNvSpPr txBox="1"/>
          <p:nvPr/>
        </p:nvSpPr>
        <p:spPr>
          <a:xfrm>
            <a:off x="254831" y="969437"/>
            <a:ext cx="5681273" cy="369332"/>
          </a:xfrm>
          <a:prstGeom prst="rect">
            <a:avLst/>
          </a:prstGeom>
          <a:noFill/>
        </p:spPr>
        <p:txBody>
          <a:bodyPr wrap="square">
            <a:spAutoFit/>
          </a:bodyPr>
          <a:lstStyle/>
          <a:p>
            <a:pPr marL="285750" indent="-285750">
              <a:buFont typeface="Wingdings" panose="05000000000000000000" pitchFamily="2" charset="2"/>
              <a:buChar char="v"/>
            </a:pPr>
            <a:r>
              <a:rPr lang="en-US" sz="1800" b="1" dirty="0">
                <a:solidFill>
                  <a:schemeClr val="accent2"/>
                </a:solidFill>
                <a:latin typeface="Times New Roman" panose="02020603050405020304" pitchFamily="18" charset="0"/>
                <a:cs typeface="Times New Roman" panose="02020603050405020304" pitchFamily="18" charset="0"/>
              </a:rPr>
              <a:t>Capacity testing of 3D tumor spheroid formation</a:t>
            </a:r>
          </a:p>
        </p:txBody>
      </p:sp>
      <p:sp>
        <p:nvSpPr>
          <p:cNvPr id="2" name="TextBox 1">
            <a:extLst>
              <a:ext uri="{FF2B5EF4-FFF2-40B4-BE49-F238E27FC236}">
                <a16:creationId xmlns:a16="http://schemas.microsoft.com/office/drawing/2014/main" id="{AB115E76-2504-A3D4-88AB-8BB7C5081C7A}"/>
              </a:ext>
            </a:extLst>
          </p:cNvPr>
          <p:cNvSpPr txBox="1"/>
          <p:nvPr/>
        </p:nvSpPr>
        <p:spPr>
          <a:xfrm>
            <a:off x="8306754" y="4399613"/>
            <a:ext cx="284052" cy="307777"/>
          </a:xfrm>
          <a:prstGeom prst="rect">
            <a:avLst/>
          </a:prstGeom>
          <a:noFill/>
        </p:spPr>
        <p:txBody>
          <a:bodyPr wrap="none" rtlCol="0">
            <a:spAutoFit/>
          </a:bodyPr>
          <a:lstStyle/>
          <a:p>
            <a:r>
              <a:rPr lang="en-US" dirty="0">
                <a:solidFill>
                  <a:schemeClr val="bg1"/>
                </a:solidFill>
              </a:rPr>
              <a:t>7</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003"/>
        <p:cNvGrpSpPr/>
        <p:nvPr/>
      </p:nvGrpSpPr>
      <p:grpSpPr>
        <a:xfrm>
          <a:off x="0" y="0"/>
          <a:ext cx="0" cy="0"/>
          <a:chOff x="0" y="0"/>
          <a:chExt cx="0" cy="0"/>
        </a:xfrm>
      </p:grpSpPr>
      <p:pic>
        <p:nvPicPr>
          <p:cNvPr id="16" name="Picture 15">
            <a:extLst>
              <a:ext uri="{FF2B5EF4-FFF2-40B4-BE49-F238E27FC236}">
                <a16:creationId xmlns:a16="http://schemas.microsoft.com/office/drawing/2014/main" id="{236AE106-124C-D9DB-390E-A39A8134C669}"/>
              </a:ext>
            </a:extLst>
          </p:cNvPr>
          <p:cNvPicPr>
            <a:picLocks noChangeAspect="1"/>
          </p:cNvPicPr>
          <p:nvPr/>
        </p:nvPicPr>
        <p:blipFill>
          <a:blip r:embed="rId3"/>
          <a:stretch>
            <a:fillRect/>
          </a:stretch>
        </p:blipFill>
        <p:spPr>
          <a:xfrm>
            <a:off x="505615" y="1550430"/>
            <a:ext cx="8132769" cy="3127519"/>
          </a:xfrm>
          <a:prstGeom prst="rect">
            <a:avLst/>
          </a:prstGeom>
        </p:spPr>
      </p:pic>
      <p:sp>
        <p:nvSpPr>
          <p:cNvPr id="18" name="TextBox 17">
            <a:extLst>
              <a:ext uri="{FF2B5EF4-FFF2-40B4-BE49-F238E27FC236}">
                <a16:creationId xmlns:a16="http://schemas.microsoft.com/office/drawing/2014/main" id="{FB554CD8-1CD6-E108-72E2-6532C47202BD}"/>
              </a:ext>
            </a:extLst>
          </p:cNvPr>
          <p:cNvSpPr txBox="1"/>
          <p:nvPr/>
        </p:nvSpPr>
        <p:spPr>
          <a:xfrm>
            <a:off x="505615" y="1066602"/>
            <a:ext cx="8179230" cy="369332"/>
          </a:xfrm>
          <a:prstGeom prst="rect">
            <a:avLst/>
          </a:prstGeom>
          <a:noFill/>
        </p:spPr>
        <p:txBody>
          <a:bodyPr wrap="square">
            <a:spAutoFit/>
          </a:bodyPr>
          <a:lstStyle/>
          <a:p>
            <a:pPr marL="285750" indent="-285750">
              <a:buFont typeface="Wingdings" panose="05000000000000000000" pitchFamily="2" charset="2"/>
              <a:buChar char="v"/>
            </a:pPr>
            <a:r>
              <a:rPr lang="en-US" sz="1800" dirty="0"/>
              <a:t>Glutathione Deficiency Test </a:t>
            </a:r>
          </a:p>
        </p:txBody>
      </p:sp>
      <p:sp>
        <p:nvSpPr>
          <p:cNvPr id="19" name="TextBox 18">
            <a:extLst>
              <a:ext uri="{FF2B5EF4-FFF2-40B4-BE49-F238E27FC236}">
                <a16:creationId xmlns:a16="http://schemas.microsoft.com/office/drawing/2014/main" id="{31014BAA-EB97-A4D9-022D-6BB7162FA31B}"/>
              </a:ext>
            </a:extLst>
          </p:cNvPr>
          <p:cNvSpPr txBox="1"/>
          <p:nvPr/>
        </p:nvSpPr>
        <p:spPr>
          <a:xfrm>
            <a:off x="2731266" y="142385"/>
            <a:ext cx="4044697" cy="646331"/>
          </a:xfrm>
          <a:prstGeom prst="rect">
            <a:avLst/>
          </a:prstGeom>
          <a:noFill/>
        </p:spPr>
        <p:txBody>
          <a:bodyPr wrap="none" rtlCol="0">
            <a:spAutoFit/>
          </a:bodyPr>
          <a:lstStyle/>
          <a:p>
            <a:r>
              <a:rPr lang="en-US" sz="3600" b="1" dirty="0">
                <a:solidFill>
                  <a:schemeClr val="accent2"/>
                </a:solidFill>
                <a:latin typeface="Times New Roman" panose="02020603050405020304" pitchFamily="18" charset="0"/>
                <a:cs typeface="Times New Roman" panose="02020603050405020304" pitchFamily="18" charset="0"/>
                <a:sym typeface="Fredoka One"/>
              </a:rPr>
              <a:t>Anticancer Activity</a:t>
            </a:r>
          </a:p>
        </p:txBody>
      </p:sp>
      <p:sp>
        <p:nvSpPr>
          <p:cNvPr id="2" name="TextBox 1">
            <a:extLst>
              <a:ext uri="{FF2B5EF4-FFF2-40B4-BE49-F238E27FC236}">
                <a16:creationId xmlns:a16="http://schemas.microsoft.com/office/drawing/2014/main" id="{D2F64E5D-C002-1599-1E66-C7DFF49BA3DF}"/>
              </a:ext>
            </a:extLst>
          </p:cNvPr>
          <p:cNvSpPr txBox="1"/>
          <p:nvPr/>
        </p:nvSpPr>
        <p:spPr>
          <a:xfrm>
            <a:off x="8638384" y="4734732"/>
            <a:ext cx="284052" cy="307777"/>
          </a:xfrm>
          <a:prstGeom prst="rect">
            <a:avLst/>
          </a:prstGeom>
          <a:noFill/>
        </p:spPr>
        <p:txBody>
          <a:bodyPr wrap="none" rtlCol="0">
            <a:spAutoFit/>
          </a:bodyPr>
          <a:lstStyle/>
          <a:p>
            <a:r>
              <a:rPr lang="en-US" dirty="0"/>
              <a:t>8</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21"/>
        <p:cNvGrpSpPr/>
        <p:nvPr/>
      </p:nvGrpSpPr>
      <p:grpSpPr>
        <a:xfrm>
          <a:off x="0" y="0"/>
          <a:ext cx="0" cy="0"/>
          <a:chOff x="0" y="0"/>
          <a:chExt cx="0" cy="0"/>
        </a:xfrm>
      </p:grpSpPr>
      <p:sp>
        <p:nvSpPr>
          <p:cNvPr id="8" name="TextBox 7">
            <a:extLst>
              <a:ext uri="{FF2B5EF4-FFF2-40B4-BE49-F238E27FC236}">
                <a16:creationId xmlns:a16="http://schemas.microsoft.com/office/drawing/2014/main" id="{264316D3-706D-1DDD-AD66-7229B1013C1E}"/>
              </a:ext>
            </a:extLst>
          </p:cNvPr>
          <p:cNvSpPr txBox="1"/>
          <p:nvPr/>
        </p:nvSpPr>
        <p:spPr>
          <a:xfrm>
            <a:off x="2332494" y="2298776"/>
            <a:ext cx="4493538" cy="646331"/>
          </a:xfrm>
          <a:prstGeom prst="rect">
            <a:avLst/>
          </a:prstGeom>
          <a:noFill/>
        </p:spPr>
        <p:txBody>
          <a:bodyPr wrap="none" rtlCol="0">
            <a:spAutoFit/>
          </a:bodyPr>
          <a:lstStyle/>
          <a:p>
            <a:r>
              <a:rPr lang="en-US" sz="3600" b="1" dirty="0">
                <a:latin typeface="Times New Roman" panose="02020603050405020304" pitchFamily="18" charset="0"/>
                <a:cs typeface="Times New Roman" panose="02020603050405020304" pitchFamily="18" charset="0"/>
              </a:rPr>
              <a:t>Result and Discussion</a:t>
            </a:r>
          </a:p>
        </p:txBody>
      </p:sp>
      <p:grpSp>
        <p:nvGrpSpPr>
          <p:cNvPr id="50" name="Google Shape;1255;p45">
            <a:extLst>
              <a:ext uri="{FF2B5EF4-FFF2-40B4-BE49-F238E27FC236}">
                <a16:creationId xmlns:a16="http://schemas.microsoft.com/office/drawing/2014/main" id="{8EB1DE6A-F847-4CCE-D475-E96DC401432B}"/>
              </a:ext>
            </a:extLst>
          </p:cNvPr>
          <p:cNvGrpSpPr/>
          <p:nvPr/>
        </p:nvGrpSpPr>
        <p:grpSpPr>
          <a:xfrm>
            <a:off x="1390532" y="3225833"/>
            <a:ext cx="1518109" cy="1346784"/>
            <a:chOff x="963900" y="238125"/>
            <a:chExt cx="5475125" cy="5046000"/>
          </a:xfrm>
        </p:grpSpPr>
        <p:sp>
          <p:nvSpPr>
            <p:cNvPr id="51" name="Google Shape;1256;p45">
              <a:extLst>
                <a:ext uri="{FF2B5EF4-FFF2-40B4-BE49-F238E27FC236}">
                  <a16:creationId xmlns:a16="http://schemas.microsoft.com/office/drawing/2014/main" id="{05D7B118-4F13-227A-4CA3-B6B1F287F63B}"/>
                </a:ext>
              </a:extLst>
            </p:cNvPr>
            <p:cNvSpPr/>
            <p:nvPr/>
          </p:nvSpPr>
          <p:spPr>
            <a:xfrm>
              <a:off x="963900" y="238125"/>
              <a:ext cx="5475125" cy="5046000"/>
            </a:xfrm>
            <a:custGeom>
              <a:avLst/>
              <a:gdLst/>
              <a:ahLst/>
              <a:cxnLst/>
              <a:rect l="l" t="t" r="r" b="b"/>
              <a:pathLst>
                <a:path w="219005" h="201840" extrusionOk="0">
                  <a:moveTo>
                    <a:pt x="100234" y="66572"/>
                  </a:moveTo>
                  <a:cubicBezTo>
                    <a:pt x="101559" y="66572"/>
                    <a:pt x="103843" y="67958"/>
                    <a:pt x="104003" y="69078"/>
                  </a:cubicBezTo>
                  <a:cubicBezTo>
                    <a:pt x="104003" y="69271"/>
                    <a:pt x="103810" y="69657"/>
                    <a:pt x="103810" y="70043"/>
                  </a:cubicBezTo>
                  <a:cubicBezTo>
                    <a:pt x="103038" y="71008"/>
                    <a:pt x="102266" y="71780"/>
                    <a:pt x="101108" y="72165"/>
                  </a:cubicBezTo>
                  <a:cubicBezTo>
                    <a:pt x="100929" y="72217"/>
                    <a:pt x="100750" y="72241"/>
                    <a:pt x="100574" y="72241"/>
                  </a:cubicBezTo>
                  <a:cubicBezTo>
                    <a:pt x="99426" y="72241"/>
                    <a:pt x="98433" y="71214"/>
                    <a:pt x="98600" y="70043"/>
                  </a:cubicBezTo>
                  <a:cubicBezTo>
                    <a:pt x="98793" y="69271"/>
                    <a:pt x="98986" y="68306"/>
                    <a:pt x="99179" y="67535"/>
                  </a:cubicBezTo>
                  <a:cubicBezTo>
                    <a:pt x="99179" y="67342"/>
                    <a:pt x="99372" y="67149"/>
                    <a:pt x="99565" y="66763"/>
                  </a:cubicBezTo>
                  <a:cubicBezTo>
                    <a:pt x="99729" y="66631"/>
                    <a:pt x="99962" y="66572"/>
                    <a:pt x="100234" y="66572"/>
                  </a:cubicBezTo>
                  <a:close/>
                  <a:moveTo>
                    <a:pt x="147897" y="113897"/>
                  </a:moveTo>
                  <a:cubicBezTo>
                    <a:pt x="148652" y="113897"/>
                    <a:pt x="149411" y="114069"/>
                    <a:pt x="150119" y="114423"/>
                  </a:cubicBezTo>
                  <a:cubicBezTo>
                    <a:pt x="150505" y="114616"/>
                    <a:pt x="150505" y="115002"/>
                    <a:pt x="150505" y="115388"/>
                  </a:cubicBezTo>
                  <a:cubicBezTo>
                    <a:pt x="149782" y="117194"/>
                    <a:pt x="148045" y="118493"/>
                    <a:pt x="145926" y="118493"/>
                  </a:cubicBezTo>
                  <a:cubicBezTo>
                    <a:pt x="145782" y="118493"/>
                    <a:pt x="145636" y="118487"/>
                    <a:pt x="145488" y="118475"/>
                  </a:cubicBezTo>
                  <a:cubicBezTo>
                    <a:pt x="144330" y="118089"/>
                    <a:pt x="143752" y="116545"/>
                    <a:pt x="144330" y="115388"/>
                  </a:cubicBezTo>
                  <a:cubicBezTo>
                    <a:pt x="145308" y="114410"/>
                    <a:pt x="146595" y="113897"/>
                    <a:pt x="147897" y="113897"/>
                  </a:cubicBezTo>
                  <a:close/>
                  <a:moveTo>
                    <a:pt x="49646" y="125404"/>
                  </a:moveTo>
                  <a:cubicBezTo>
                    <a:pt x="49891" y="125404"/>
                    <a:pt x="50140" y="125467"/>
                    <a:pt x="50361" y="125614"/>
                  </a:cubicBezTo>
                  <a:cubicBezTo>
                    <a:pt x="50747" y="125807"/>
                    <a:pt x="50940" y="126386"/>
                    <a:pt x="50940" y="126579"/>
                  </a:cubicBezTo>
                  <a:lnTo>
                    <a:pt x="51133" y="126579"/>
                  </a:lnTo>
                  <a:cubicBezTo>
                    <a:pt x="51133" y="127930"/>
                    <a:pt x="50361" y="129087"/>
                    <a:pt x="49397" y="129666"/>
                  </a:cubicBezTo>
                  <a:cubicBezTo>
                    <a:pt x="49171" y="129802"/>
                    <a:pt x="48935" y="129863"/>
                    <a:pt x="48708" y="129863"/>
                  </a:cubicBezTo>
                  <a:cubicBezTo>
                    <a:pt x="47964" y="129863"/>
                    <a:pt x="47319" y="129203"/>
                    <a:pt x="47467" y="128316"/>
                  </a:cubicBezTo>
                  <a:cubicBezTo>
                    <a:pt x="47274" y="127351"/>
                    <a:pt x="47853" y="126386"/>
                    <a:pt x="48625" y="125807"/>
                  </a:cubicBezTo>
                  <a:cubicBezTo>
                    <a:pt x="48863" y="125569"/>
                    <a:pt x="49249" y="125404"/>
                    <a:pt x="49646" y="125404"/>
                  </a:cubicBezTo>
                  <a:close/>
                  <a:moveTo>
                    <a:pt x="5403" y="0"/>
                  </a:moveTo>
                  <a:cubicBezTo>
                    <a:pt x="4438" y="0"/>
                    <a:pt x="3666" y="579"/>
                    <a:pt x="3473" y="1544"/>
                  </a:cubicBezTo>
                  <a:cubicBezTo>
                    <a:pt x="2701" y="6175"/>
                    <a:pt x="1930" y="10806"/>
                    <a:pt x="1158" y="15436"/>
                  </a:cubicBezTo>
                  <a:cubicBezTo>
                    <a:pt x="965" y="16015"/>
                    <a:pt x="1351" y="16980"/>
                    <a:pt x="2123" y="16980"/>
                  </a:cubicBezTo>
                  <a:cubicBezTo>
                    <a:pt x="4438" y="16980"/>
                    <a:pt x="4631" y="18331"/>
                    <a:pt x="4631" y="20067"/>
                  </a:cubicBezTo>
                  <a:cubicBezTo>
                    <a:pt x="4631" y="23541"/>
                    <a:pt x="4824" y="26821"/>
                    <a:pt x="4824" y="30101"/>
                  </a:cubicBezTo>
                  <a:cubicBezTo>
                    <a:pt x="4824" y="32802"/>
                    <a:pt x="4824" y="32802"/>
                    <a:pt x="2315" y="33188"/>
                  </a:cubicBezTo>
                  <a:lnTo>
                    <a:pt x="1737" y="33188"/>
                  </a:lnTo>
                  <a:cubicBezTo>
                    <a:pt x="772" y="33188"/>
                    <a:pt x="0" y="33574"/>
                    <a:pt x="0" y="34539"/>
                  </a:cubicBezTo>
                  <a:cubicBezTo>
                    <a:pt x="0" y="35311"/>
                    <a:pt x="579" y="35890"/>
                    <a:pt x="1351" y="35890"/>
                  </a:cubicBezTo>
                  <a:cubicBezTo>
                    <a:pt x="1544" y="36083"/>
                    <a:pt x="1930" y="36083"/>
                    <a:pt x="2315" y="36276"/>
                  </a:cubicBezTo>
                  <a:cubicBezTo>
                    <a:pt x="2414" y="36265"/>
                    <a:pt x="2512" y="36259"/>
                    <a:pt x="2608" y="36259"/>
                  </a:cubicBezTo>
                  <a:cubicBezTo>
                    <a:pt x="4201" y="36259"/>
                    <a:pt x="5392" y="37725"/>
                    <a:pt x="5210" y="39363"/>
                  </a:cubicBezTo>
                  <a:cubicBezTo>
                    <a:pt x="5596" y="49590"/>
                    <a:pt x="5982" y="59623"/>
                    <a:pt x="6368" y="69657"/>
                  </a:cubicBezTo>
                  <a:cubicBezTo>
                    <a:pt x="6368" y="72358"/>
                    <a:pt x="5789" y="72744"/>
                    <a:pt x="3473" y="73709"/>
                  </a:cubicBezTo>
                  <a:cubicBezTo>
                    <a:pt x="2701" y="73902"/>
                    <a:pt x="1737" y="73902"/>
                    <a:pt x="965" y="74288"/>
                  </a:cubicBezTo>
                  <a:cubicBezTo>
                    <a:pt x="386" y="74481"/>
                    <a:pt x="0" y="75253"/>
                    <a:pt x="193" y="76025"/>
                  </a:cubicBezTo>
                  <a:cubicBezTo>
                    <a:pt x="193" y="76603"/>
                    <a:pt x="965" y="77182"/>
                    <a:pt x="1544" y="77182"/>
                  </a:cubicBezTo>
                  <a:cubicBezTo>
                    <a:pt x="2701" y="76989"/>
                    <a:pt x="3666" y="76796"/>
                    <a:pt x="4631" y="76603"/>
                  </a:cubicBezTo>
                  <a:cubicBezTo>
                    <a:pt x="4959" y="76510"/>
                    <a:pt x="5241" y="76462"/>
                    <a:pt x="5483" y="76462"/>
                  </a:cubicBezTo>
                  <a:cubicBezTo>
                    <a:pt x="6240" y="76462"/>
                    <a:pt x="6607" y="76931"/>
                    <a:pt x="6753" y="77954"/>
                  </a:cubicBezTo>
                  <a:lnTo>
                    <a:pt x="6753" y="79305"/>
                  </a:lnTo>
                  <a:cubicBezTo>
                    <a:pt x="7139" y="91075"/>
                    <a:pt x="7525" y="102845"/>
                    <a:pt x="7911" y="114616"/>
                  </a:cubicBezTo>
                  <a:cubicBezTo>
                    <a:pt x="8104" y="117317"/>
                    <a:pt x="7525" y="118861"/>
                    <a:pt x="4631" y="119054"/>
                  </a:cubicBezTo>
                  <a:cubicBezTo>
                    <a:pt x="4245" y="119247"/>
                    <a:pt x="4052" y="119247"/>
                    <a:pt x="3859" y="119633"/>
                  </a:cubicBezTo>
                  <a:cubicBezTo>
                    <a:pt x="3473" y="119826"/>
                    <a:pt x="3280" y="120404"/>
                    <a:pt x="3087" y="120790"/>
                  </a:cubicBezTo>
                  <a:cubicBezTo>
                    <a:pt x="3280" y="121562"/>
                    <a:pt x="3859" y="121948"/>
                    <a:pt x="4438" y="121948"/>
                  </a:cubicBezTo>
                  <a:cubicBezTo>
                    <a:pt x="4577" y="121971"/>
                    <a:pt x="4722" y="121981"/>
                    <a:pt x="4870" y="121981"/>
                  </a:cubicBezTo>
                  <a:cubicBezTo>
                    <a:pt x="5455" y="121981"/>
                    <a:pt x="6095" y="121837"/>
                    <a:pt x="6667" y="121837"/>
                  </a:cubicBezTo>
                  <a:cubicBezTo>
                    <a:pt x="7157" y="121837"/>
                    <a:pt x="7598" y="121942"/>
                    <a:pt x="7911" y="122334"/>
                  </a:cubicBezTo>
                  <a:cubicBezTo>
                    <a:pt x="8490" y="123492"/>
                    <a:pt x="8104" y="124456"/>
                    <a:pt x="8297" y="125807"/>
                  </a:cubicBezTo>
                  <a:cubicBezTo>
                    <a:pt x="8490" y="127158"/>
                    <a:pt x="8490" y="128509"/>
                    <a:pt x="8490" y="129859"/>
                  </a:cubicBezTo>
                  <a:cubicBezTo>
                    <a:pt x="8876" y="136999"/>
                    <a:pt x="9069" y="144331"/>
                    <a:pt x="9262" y="151470"/>
                  </a:cubicBezTo>
                  <a:cubicBezTo>
                    <a:pt x="9455" y="152821"/>
                    <a:pt x="8683" y="154172"/>
                    <a:pt x="7332" y="154558"/>
                  </a:cubicBezTo>
                  <a:cubicBezTo>
                    <a:pt x="6560" y="154751"/>
                    <a:pt x="5789" y="154944"/>
                    <a:pt x="5403" y="155522"/>
                  </a:cubicBezTo>
                  <a:cubicBezTo>
                    <a:pt x="5017" y="155908"/>
                    <a:pt x="4824" y="156294"/>
                    <a:pt x="4824" y="156873"/>
                  </a:cubicBezTo>
                  <a:cubicBezTo>
                    <a:pt x="5017" y="157066"/>
                    <a:pt x="5789" y="157838"/>
                    <a:pt x="5982" y="157838"/>
                  </a:cubicBezTo>
                  <a:lnTo>
                    <a:pt x="6946" y="157838"/>
                  </a:lnTo>
                  <a:cubicBezTo>
                    <a:pt x="9648" y="158031"/>
                    <a:pt x="9648" y="158031"/>
                    <a:pt x="9648" y="160153"/>
                  </a:cubicBezTo>
                  <a:cubicBezTo>
                    <a:pt x="9841" y="170187"/>
                    <a:pt x="10227" y="180028"/>
                    <a:pt x="10420" y="190061"/>
                  </a:cubicBezTo>
                  <a:cubicBezTo>
                    <a:pt x="10420" y="191219"/>
                    <a:pt x="10613" y="191991"/>
                    <a:pt x="11963" y="191991"/>
                  </a:cubicBezTo>
                  <a:lnTo>
                    <a:pt x="40714" y="191991"/>
                  </a:lnTo>
                  <a:cubicBezTo>
                    <a:pt x="42643" y="191991"/>
                    <a:pt x="43029" y="192570"/>
                    <a:pt x="43222" y="194499"/>
                  </a:cubicBezTo>
                  <a:cubicBezTo>
                    <a:pt x="43222" y="196429"/>
                    <a:pt x="43608" y="198552"/>
                    <a:pt x="44380" y="200288"/>
                  </a:cubicBezTo>
                  <a:cubicBezTo>
                    <a:pt x="44681" y="200891"/>
                    <a:pt x="45335" y="201376"/>
                    <a:pt x="45975" y="201376"/>
                  </a:cubicBezTo>
                  <a:cubicBezTo>
                    <a:pt x="46155" y="201376"/>
                    <a:pt x="46333" y="201338"/>
                    <a:pt x="46502" y="201253"/>
                  </a:cubicBezTo>
                  <a:cubicBezTo>
                    <a:pt x="47274" y="201060"/>
                    <a:pt x="47467" y="200288"/>
                    <a:pt x="47274" y="199709"/>
                  </a:cubicBezTo>
                  <a:cubicBezTo>
                    <a:pt x="46502" y="197780"/>
                    <a:pt x="46309" y="195657"/>
                    <a:pt x="46502" y="193728"/>
                  </a:cubicBezTo>
                  <a:cubicBezTo>
                    <a:pt x="46502" y="192956"/>
                    <a:pt x="47081" y="192377"/>
                    <a:pt x="47853" y="192377"/>
                  </a:cubicBezTo>
                  <a:cubicBezTo>
                    <a:pt x="48818" y="192184"/>
                    <a:pt x="49782" y="192184"/>
                    <a:pt x="50747" y="192184"/>
                  </a:cubicBezTo>
                  <a:lnTo>
                    <a:pt x="78533" y="192184"/>
                  </a:lnTo>
                  <a:cubicBezTo>
                    <a:pt x="81234" y="192184"/>
                    <a:pt x="81427" y="192377"/>
                    <a:pt x="82006" y="194692"/>
                  </a:cubicBezTo>
                  <a:cubicBezTo>
                    <a:pt x="82199" y="195657"/>
                    <a:pt x="82392" y="196622"/>
                    <a:pt x="82585" y="197394"/>
                  </a:cubicBezTo>
                  <a:cubicBezTo>
                    <a:pt x="82971" y="198166"/>
                    <a:pt x="83357" y="198552"/>
                    <a:pt x="83935" y="198937"/>
                  </a:cubicBezTo>
                  <a:cubicBezTo>
                    <a:pt x="84128" y="199034"/>
                    <a:pt x="84321" y="199082"/>
                    <a:pt x="84538" y="199082"/>
                  </a:cubicBezTo>
                  <a:cubicBezTo>
                    <a:pt x="84756" y="199082"/>
                    <a:pt x="84997" y="199034"/>
                    <a:pt x="85286" y="198937"/>
                  </a:cubicBezTo>
                  <a:cubicBezTo>
                    <a:pt x="85672" y="198937"/>
                    <a:pt x="86058" y="198359"/>
                    <a:pt x="85865" y="197780"/>
                  </a:cubicBezTo>
                  <a:cubicBezTo>
                    <a:pt x="85286" y="196429"/>
                    <a:pt x="85093" y="194885"/>
                    <a:pt x="84900" y="193342"/>
                  </a:cubicBezTo>
                  <a:cubicBezTo>
                    <a:pt x="84900" y="192763"/>
                    <a:pt x="85479" y="192184"/>
                    <a:pt x="86058" y="191991"/>
                  </a:cubicBezTo>
                  <a:cubicBezTo>
                    <a:pt x="86830" y="191798"/>
                    <a:pt x="87409" y="191798"/>
                    <a:pt x="88180" y="191798"/>
                  </a:cubicBezTo>
                  <a:lnTo>
                    <a:pt x="117896" y="191798"/>
                  </a:lnTo>
                  <a:cubicBezTo>
                    <a:pt x="118860" y="191798"/>
                    <a:pt x="119825" y="192570"/>
                    <a:pt x="119825" y="193535"/>
                  </a:cubicBezTo>
                  <a:cubicBezTo>
                    <a:pt x="120018" y="194692"/>
                    <a:pt x="120404" y="195850"/>
                    <a:pt x="120790" y="197008"/>
                  </a:cubicBezTo>
                  <a:cubicBezTo>
                    <a:pt x="120949" y="197484"/>
                    <a:pt x="121499" y="197830"/>
                    <a:pt x="122120" y="197830"/>
                  </a:cubicBezTo>
                  <a:cubicBezTo>
                    <a:pt x="122253" y="197830"/>
                    <a:pt x="122390" y="197814"/>
                    <a:pt x="122526" y="197780"/>
                  </a:cubicBezTo>
                  <a:cubicBezTo>
                    <a:pt x="122912" y="197587"/>
                    <a:pt x="123298" y="197201"/>
                    <a:pt x="123298" y="196622"/>
                  </a:cubicBezTo>
                  <a:cubicBezTo>
                    <a:pt x="123298" y="195850"/>
                    <a:pt x="123105" y="195078"/>
                    <a:pt x="123105" y="194306"/>
                  </a:cubicBezTo>
                  <a:cubicBezTo>
                    <a:pt x="123105" y="192377"/>
                    <a:pt x="123491" y="191798"/>
                    <a:pt x="125614" y="191798"/>
                  </a:cubicBezTo>
                  <a:lnTo>
                    <a:pt x="168450" y="191798"/>
                  </a:lnTo>
                  <a:cubicBezTo>
                    <a:pt x="169608" y="191798"/>
                    <a:pt x="171151" y="191798"/>
                    <a:pt x="171730" y="192377"/>
                  </a:cubicBezTo>
                  <a:cubicBezTo>
                    <a:pt x="172309" y="193149"/>
                    <a:pt x="172116" y="194306"/>
                    <a:pt x="172309" y="195271"/>
                  </a:cubicBezTo>
                  <a:cubicBezTo>
                    <a:pt x="172309" y="195850"/>
                    <a:pt x="172502" y="196236"/>
                    <a:pt x="172695" y="196815"/>
                  </a:cubicBezTo>
                  <a:cubicBezTo>
                    <a:pt x="172852" y="197130"/>
                    <a:pt x="173267" y="197445"/>
                    <a:pt x="173729" y="197445"/>
                  </a:cubicBezTo>
                  <a:cubicBezTo>
                    <a:pt x="173833" y="197445"/>
                    <a:pt x="173939" y="197429"/>
                    <a:pt x="174045" y="197394"/>
                  </a:cubicBezTo>
                  <a:cubicBezTo>
                    <a:pt x="174624" y="197394"/>
                    <a:pt x="175010" y="197008"/>
                    <a:pt x="175010" y="196622"/>
                  </a:cubicBezTo>
                  <a:cubicBezTo>
                    <a:pt x="175203" y="195464"/>
                    <a:pt x="175396" y="194499"/>
                    <a:pt x="175396" y="193535"/>
                  </a:cubicBezTo>
                  <a:cubicBezTo>
                    <a:pt x="175396" y="192763"/>
                    <a:pt x="175975" y="191991"/>
                    <a:pt x="176940" y="191991"/>
                  </a:cubicBezTo>
                  <a:lnTo>
                    <a:pt x="211479" y="191991"/>
                  </a:lnTo>
                  <a:cubicBezTo>
                    <a:pt x="211672" y="191991"/>
                    <a:pt x="211889" y="191979"/>
                    <a:pt x="212109" y="191979"/>
                  </a:cubicBezTo>
                  <a:cubicBezTo>
                    <a:pt x="212769" y="191979"/>
                    <a:pt x="213457" y="192088"/>
                    <a:pt x="213601" y="192956"/>
                  </a:cubicBezTo>
                  <a:cubicBezTo>
                    <a:pt x="213601" y="193728"/>
                    <a:pt x="212829" y="193921"/>
                    <a:pt x="212251" y="194306"/>
                  </a:cubicBezTo>
                  <a:cubicBezTo>
                    <a:pt x="210514" y="195271"/>
                    <a:pt x="208777" y="196236"/>
                    <a:pt x="207041" y="197394"/>
                  </a:cubicBezTo>
                  <a:cubicBezTo>
                    <a:pt x="206076" y="197973"/>
                    <a:pt x="205111" y="198744"/>
                    <a:pt x="204339" y="199323"/>
                  </a:cubicBezTo>
                  <a:cubicBezTo>
                    <a:pt x="203761" y="199902"/>
                    <a:pt x="203568" y="200674"/>
                    <a:pt x="203954" y="201253"/>
                  </a:cubicBezTo>
                  <a:cubicBezTo>
                    <a:pt x="204203" y="201627"/>
                    <a:pt x="204693" y="201840"/>
                    <a:pt x="205165" y="201840"/>
                  </a:cubicBezTo>
                  <a:cubicBezTo>
                    <a:pt x="205425" y="201840"/>
                    <a:pt x="205678" y="201776"/>
                    <a:pt x="205883" y="201639"/>
                  </a:cubicBezTo>
                  <a:cubicBezTo>
                    <a:pt x="208006" y="200288"/>
                    <a:pt x="210128" y="199130"/>
                    <a:pt x="212251" y="197780"/>
                  </a:cubicBezTo>
                  <a:cubicBezTo>
                    <a:pt x="212829" y="197346"/>
                    <a:pt x="213517" y="197128"/>
                    <a:pt x="214150" y="197128"/>
                  </a:cubicBezTo>
                  <a:cubicBezTo>
                    <a:pt x="214361" y="197128"/>
                    <a:pt x="214566" y="197153"/>
                    <a:pt x="214759" y="197201"/>
                  </a:cubicBezTo>
                  <a:cubicBezTo>
                    <a:pt x="215360" y="197501"/>
                    <a:pt x="215727" y="198153"/>
                    <a:pt x="216407" y="198153"/>
                  </a:cubicBezTo>
                  <a:cubicBezTo>
                    <a:pt x="216600" y="198153"/>
                    <a:pt x="216818" y="198101"/>
                    <a:pt x="217074" y="197973"/>
                  </a:cubicBezTo>
                  <a:cubicBezTo>
                    <a:pt x="218425" y="197394"/>
                    <a:pt x="217846" y="196236"/>
                    <a:pt x="218039" y="195464"/>
                  </a:cubicBezTo>
                  <a:cubicBezTo>
                    <a:pt x="218039" y="194885"/>
                    <a:pt x="218425" y="194499"/>
                    <a:pt x="218425" y="193921"/>
                  </a:cubicBezTo>
                  <a:cubicBezTo>
                    <a:pt x="219004" y="191991"/>
                    <a:pt x="219004" y="191412"/>
                    <a:pt x="217460" y="190640"/>
                  </a:cubicBezTo>
                  <a:cubicBezTo>
                    <a:pt x="213601" y="188711"/>
                    <a:pt x="209549" y="186974"/>
                    <a:pt x="205690" y="185238"/>
                  </a:cubicBezTo>
                  <a:cubicBezTo>
                    <a:pt x="205563" y="185212"/>
                    <a:pt x="205440" y="185200"/>
                    <a:pt x="205321" y="185200"/>
                  </a:cubicBezTo>
                  <a:cubicBezTo>
                    <a:pt x="204536" y="185200"/>
                    <a:pt x="203954" y="185725"/>
                    <a:pt x="203954" y="186395"/>
                  </a:cubicBezTo>
                  <a:cubicBezTo>
                    <a:pt x="203954" y="187167"/>
                    <a:pt x="204146" y="187939"/>
                    <a:pt x="203954" y="188325"/>
                  </a:cubicBezTo>
                  <a:cubicBezTo>
                    <a:pt x="203632" y="188861"/>
                    <a:pt x="203251" y="188980"/>
                    <a:pt x="202810" y="188980"/>
                  </a:cubicBezTo>
                  <a:cubicBezTo>
                    <a:pt x="202458" y="188980"/>
                    <a:pt x="202067" y="188904"/>
                    <a:pt x="201638" y="188904"/>
                  </a:cubicBezTo>
                  <a:lnTo>
                    <a:pt x="198551" y="188904"/>
                  </a:lnTo>
                  <a:cubicBezTo>
                    <a:pt x="187938" y="188904"/>
                    <a:pt x="177133" y="188711"/>
                    <a:pt x="166327" y="188711"/>
                  </a:cubicBezTo>
                  <a:lnTo>
                    <a:pt x="16401" y="188711"/>
                  </a:lnTo>
                  <a:cubicBezTo>
                    <a:pt x="14086" y="188711"/>
                    <a:pt x="13507" y="188325"/>
                    <a:pt x="13507" y="186009"/>
                  </a:cubicBezTo>
                  <a:cubicBezTo>
                    <a:pt x="13121" y="177326"/>
                    <a:pt x="12928" y="168450"/>
                    <a:pt x="12542" y="159574"/>
                  </a:cubicBezTo>
                  <a:cubicBezTo>
                    <a:pt x="12542" y="158803"/>
                    <a:pt x="12735" y="158224"/>
                    <a:pt x="12928" y="157645"/>
                  </a:cubicBezTo>
                  <a:cubicBezTo>
                    <a:pt x="13069" y="157080"/>
                    <a:pt x="13521" y="156722"/>
                    <a:pt x="13980" y="156722"/>
                  </a:cubicBezTo>
                  <a:cubicBezTo>
                    <a:pt x="14148" y="156722"/>
                    <a:pt x="14317" y="156770"/>
                    <a:pt x="14472" y="156873"/>
                  </a:cubicBezTo>
                  <a:cubicBezTo>
                    <a:pt x="14858" y="157066"/>
                    <a:pt x="15243" y="157259"/>
                    <a:pt x="15629" y="157645"/>
                  </a:cubicBezTo>
                  <a:cubicBezTo>
                    <a:pt x="16050" y="157898"/>
                    <a:pt x="16508" y="158040"/>
                    <a:pt x="16939" y="158040"/>
                  </a:cubicBezTo>
                  <a:cubicBezTo>
                    <a:pt x="17495" y="158040"/>
                    <a:pt x="18005" y="157803"/>
                    <a:pt x="18331" y="157259"/>
                  </a:cubicBezTo>
                  <a:cubicBezTo>
                    <a:pt x="18910" y="156487"/>
                    <a:pt x="18138" y="155908"/>
                    <a:pt x="17559" y="155329"/>
                  </a:cubicBezTo>
                  <a:cubicBezTo>
                    <a:pt x="17173" y="154944"/>
                    <a:pt x="16980" y="154751"/>
                    <a:pt x="16980" y="154365"/>
                  </a:cubicBezTo>
                  <a:cubicBezTo>
                    <a:pt x="20839" y="150698"/>
                    <a:pt x="25277" y="147225"/>
                    <a:pt x="29715" y="144138"/>
                  </a:cubicBezTo>
                  <a:cubicBezTo>
                    <a:pt x="34539" y="141051"/>
                    <a:pt x="39170" y="137770"/>
                    <a:pt x="43994" y="134683"/>
                  </a:cubicBezTo>
                  <a:cubicBezTo>
                    <a:pt x="45151" y="133718"/>
                    <a:pt x="46502" y="133332"/>
                    <a:pt x="48046" y="133140"/>
                  </a:cubicBezTo>
                  <a:cubicBezTo>
                    <a:pt x="52098" y="132947"/>
                    <a:pt x="54992" y="129280"/>
                    <a:pt x="53834" y="125421"/>
                  </a:cubicBezTo>
                  <a:cubicBezTo>
                    <a:pt x="53642" y="123878"/>
                    <a:pt x="54220" y="122141"/>
                    <a:pt x="55378" y="121176"/>
                  </a:cubicBezTo>
                  <a:cubicBezTo>
                    <a:pt x="61553" y="114616"/>
                    <a:pt x="67341" y="107669"/>
                    <a:pt x="73902" y="101302"/>
                  </a:cubicBezTo>
                  <a:cubicBezTo>
                    <a:pt x="80269" y="95513"/>
                    <a:pt x="85865" y="88953"/>
                    <a:pt x="90882" y="82006"/>
                  </a:cubicBezTo>
                  <a:cubicBezTo>
                    <a:pt x="91847" y="80463"/>
                    <a:pt x="93197" y="79112"/>
                    <a:pt x="94355" y="77761"/>
                  </a:cubicBezTo>
                  <a:cubicBezTo>
                    <a:pt x="95443" y="76052"/>
                    <a:pt x="96905" y="74593"/>
                    <a:pt x="98945" y="74593"/>
                  </a:cubicBezTo>
                  <a:cubicBezTo>
                    <a:pt x="99438" y="74593"/>
                    <a:pt x="99966" y="74679"/>
                    <a:pt x="100530" y="74867"/>
                  </a:cubicBezTo>
                  <a:cubicBezTo>
                    <a:pt x="100699" y="74923"/>
                    <a:pt x="100869" y="74947"/>
                    <a:pt x="101033" y="74947"/>
                  </a:cubicBezTo>
                  <a:cubicBezTo>
                    <a:pt x="101431" y="74947"/>
                    <a:pt x="101800" y="74810"/>
                    <a:pt x="102073" y="74674"/>
                  </a:cubicBezTo>
                  <a:cubicBezTo>
                    <a:pt x="102671" y="74402"/>
                    <a:pt x="103208" y="74283"/>
                    <a:pt x="103701" y="74283"/>
                  </a:cubicBezTo>
                  <a:cubicBezTo>
                    <a:pt x="104957" y="74283"/>
                    <a:pt x="105927" y="75054"/>
                    <a:pt x="106897" y="76025"/>
                  </a:cubicBezTo>
                  <a:cubicBezTo>
                    <a:pt x="109791" y="79112"/>
                    <a:pt x="112879" y="82006"/>
                    <a:pt x="115966" y="84708"/>
                  </a:cubicBezTo>
                  <a:cubicBezTo>
                    <a:pt x="119053" y="87602"/>
                    <a:pt x="122334" y="90303"/>
                    <a:pt x="125421" y="93198"/>
                  </a:cubicBezTo>
                  <a:cubicBezTo>
                    <a:pt x="131209" y="98407"/>
                    <a:pt x="136998" y="103810"/>
                    <a:pt x="142787" y="109213"/>
                  </a:cubicBezTo>
                  <a:cubicBezTo>
                    <a:pt x="143173" y="109599"/>
                    <a:pt x="143559" y="110178"/>
                    <a:pt x="144330" y="110950"/>
                  </a:cubicBezTo>
                  <a:cubicBezTo>
                    <a:pt x="143173" y="111914"/>
                    <a:pt x="142208" y="113265"/>
                    <a:pt x="141822" y="114616"/>
                  </a:cubicBezTo>
                  <a:cubicBezTo>
                    <a:pt x="140857" y="116352"/>
                    <a:pt x="141243" y="118475"/>
                    <a:pt x="142594" y="119633"/>
                  </a:cubicBezTo>
                  <a:cubicBezTo>
                    <a:pt x="143438" y="120839"/>
                    <a:pt x="144734" y="121442"/>
                    <a:pt x="146106" y="121442"/>
                  </a:cubicBezTo>
                  <a:cubicBezTo>
                    <a:pt x="146929" y="121442"/>
                    <a:pt x="147779" y="121224"/>
                    <a:pt x="148575" y="120790"/>
                  </a:cubicBezTo>
                  <a:cubicBezTo>
                    <a:pt x="149158" y="120426"/>
                    <a:pt x="149823" y="120254"/>
                    <a:pt x="150488" y="120254"/>
                  </a:cubicBezTo>
                  <a:cubicBezTo>
                    <a:pt x="151584" y="120254"/>
                    <a:pt x="152679" y="120721"/>
                    <a:pt x="153399" y="121562"/>
                  </a:cubicBezTo>
                  <a:cubicBezTo>
                    <a:pt x="155522" y="123492"/>
                    <a:pt x="157837" y="125228"/>
                    <a:pt x="160153" y="126965"/>
                  </a:cubicBezTo>
                  <a:cubicBezTo>
                    <a:pt x="173853" y="137963"/>
                    <a:pt x="188324" y="147997"/>
                    <a:pt x="201831" y="159381"/>
                  </a:cubicBezTo>
                  <a:cubicBezTo>
                    <a:pt x="202024" y="159671"/>
                    <a:pt x="202362" y="159816"/>
                    <a:pt x="202699" y="159816"/>
                  </a:cubicBezTo>
                  <a:cubicBezTo>
                    <a:pt x="203037" y="159816"/>
                    <a:pt x="203375" y="159671"/>
                    <a:pt x="203568" y="159381"/>
                  </a:cubicBezTo>
                  <a:cubicBezTo>
                    <a:pt x="204146" y="158803"/>
                    <a:pt x="204146" y="158031"/>
                    <a:pt x="203761" y="157645"/>
                  </a:cubicBezTo>
                  <a:cubicBezTo>
                    <a:pt x="203568" y="157066"/>
                    <a:pt x="203182" y="156680"/>
                    <a:pt x="202796" y="156294"/>
                  </a:cubicBezTo>
                  <a:cubicBezTo>
                    <a:pt x="201638" y="155136"/>
                    <a:pt x="200094" y="153786"/>
                    <a:pt x="198744" y="152628"/>
                  </a:cubicBezTo>
                  <a:cubicBezTo>
                    <a:pt x="186588" y="143559"/>
                    <a:pt x="174624" y="134490"/>
                    <a:pt x="162468" y="125228"/>
                  </a:cubicBezTo>
                  <a:cubicBezTo>
                    <a:pt x="159960" y="123299"/>
                    <a:pt x="157258" y="121176"/>
                    <a:pt x="154750" y="119054"/>
                  </a:cubicBezTo>
                  <a:cubicBezTo>
                    <a:pt x="153785" y="118475"/>
                    <a:pt x="153399" y="117510"/>
                    <a:pt x="153592" y="116352"/>
                  </a:cubicBezTo>
                  <a:cubicBezTo>
                    <a:pt x="154171" y="114037"/>
                    <a:pt x="152820" y="111528"/>
                    <a:pt x="150312" y="110950"/>
                  </a:cubicBezTo>
                  <a:cubicBezTo>
                    <a:pt x="148768" y="110371"/>
                    <a:pt x="147225" y="109406"/>
                    <a:pt x="146067" y="108441"/>
                  </a:cubicBezTo>
                  <a:cubicBezTo>
                    <a:pt x="142401" y="105161"/>
                    <a:pt x="138928" y="101881"/>
                    <a:pt x="135262" y="98600"/>
                  </a:cubicBezTo>
                  <a:cubicBezTo>
                    <a:pt x="129473" y="93391"/>
                    <a:pt x="124070" y="87795"/>
                    <a:pt x="118281" y="82971"/>
                  </a:cubicBezTo>
                  <a:cubicBezTo>
                    <a:pt x="115001" y="80270"/>
                    <a:pt x="112107" y="77182"/>
                    <a:pt x="109020" y="74481"/>
                  </a:cubicBezTo>
                  <a:cubicBezTo>
                    <a:pt x="107476" y="73516"/>
                    <a:pt x="106704" y="71587"/>
                    <a:pt x="107090" y="69657"/>
                  </a:cubicBezTo>
                  <a:cubicBezTo>
                    <a:pt x="107283" y="68499"/>
                    <a:pt x="106897" y="67149"/>
                    <a:pt x="105932" y="66377"/>
                  </a:cubicBezTo>
                  <a:cubicBezTo>
                    <a:pt x="104196" y="64640"/>
                    <a:pt x="102073" y="63675"/>
                    <a:pt x="99565" y="63675"/>
                  </a:cubicBezTo>
                  <a:cubicBezTo>
                    <a:pt x="96863" y="63675"/>
                    <a:pt x="94741" y="66184"/>
                    <a:pt x="95513" y="68692"/>
                  </a:cubicBezTo>
                  <a:cubicBezTo>
                    <a:pt x="95899" y="70429"/>
                    <a:pt x="95320" y="72358"/>
                    <a:pt x="93969" y="73516"/>
                  </a:cubicBezTo>
                  <a:cubicBezTo>
                    <a:pt x="92040" y="75832"/>
                    <a:pt x="89917" y="78147"/>
                    <a:pt x="88180" y="80463"/>
                  </a:cubicBezTo>
                  <a:cubicBezTo>
                    <a:pt x="84321" y="86058"/>
                    <a:pt x="79690" y="91268"/>
                    <a:pt x="74867" y="96092"/>
                  </a:cubicBezTo>
                  <a:cubicBezTo>
                    <a:pt x="67534" y="103231"/>
                    <a:pt x="60588" y="110564"/>
                    <a:pt x="54027" y="118282"/>
                  </a:cubicBezTo>
                  <a:cubicBezTo>
                    <a:pt x="52484" y="120211"/>
                    <a:pt x="50554" y="121755"/>
                    <a:pt x="48239" y="122720"/>
                  </a:cubicBezTo>
                  <a:cubicBezTo>
                    <a:pt x="45537" y="123492"/>
                    <a:pt x="43801" y="126000"/>
                    <a:pt x="43994" y="128894"/>
                  </a:cubicBezTo>
                  <a:cubicBezTo>
                    <a:pt x="44187" y="130245"/>
                    <a:pt x="43415" y="131596"/>
                    <a:pt x="42064" y="132175"/>
                  </a:cubicBezTo>
                  <a:cubicBezTo>
                    <a:pt x="41099" y="132754"/>
                    <a:pt x="40135" y="133525"/>
                    <a:pt x="39170" y="134104"/>
                  </a:cubicBezTo>
                  <a:cubicBezTo>
                    <a:pt x="31259" y="138928"/>
                    <a:pt x="23926" y="144331"/>
                    <a:pt x="16980" y="150506"/>
                  </a:cubicBezTo>
                  <a:cubicBezTo>
                    <a:pt x="16208" y="150891"/>
                    <a:pt x="15629" y="151470"/>
                    <a:pt x="14858" y="152049"/>
                  </a:cubicBezTo>
                  <a:cubicBezTo>
                    <a:pt x="14484" y="152423"/>
                    <a:pt x="13949" y="152636"/>
                    <a:pt x="13357" y="152636"/>
                  </a:cubicBezTo>
                  <a:cubicBezTo>
                    <a:pt x="13033" y="152636"/>
                    <a:pt x="12691" y="152572"/>
                    <a:pt x="12349" y="152435"/>
                  </a:cubicBezTo>
                  <a:cubicBezTo>
                    <a:pt x="12349" y="150891"/>
                    <a:pt x="12156" y="148962"/>
                    <a:pt x="12156" y="147225"/>
                  </a:cubicBezTo>
                  <a:cubicBezTo>
                    <a:pt x="11770" y="139893"/>
                    <a:pt x="11577" y="132561"/>
                    <a:pt x="11384" y="125421"/>
                  </a:cubicBezTo>
                  <a:cubicBezTo>
                    <a:pt x="11191" y="123299"/>
                    <a:pt x="11770" y="120983"/>
                    <a:pt x="11770" y="119054"/>
                  </a:cubicBezTo>
                  <a:cubicBezTo>
                    <a:pt x="11770" y="116931"/>
                    <a:pt x="10805" y="114809"/>
                    <a:pt x="10805" y="112686"/>
                  </a:cubicBezTo>
                  <a:cubicBezTo>
                    <a:pt x="10420" y="102074"/>
                    <a:pt x="10034" y="91461"/>
                    <a:pt x="9648" y="81041"/>
                  </a:cubicBezTo>
                  <a:cubicBezTo>
                    <a:pt x="9069" y="63097"/>
                    <a:pt x="8297" y="45152"/>
                    <a:pt x="7718" y="27207"/>
                  </a:cubicBezTo>
                  <a:cubicBezTo>
                    <a:pt x="7525" y="23348"/>
                    <a:pt x="7525" y="19489"/>
                    <a:pt x="7525" y="15629"/>
                  </a:cubicBezTo>
                  <a:cubicBezTo>
                    <a:pt x="7525" y="15244"/>
                    <a:pt x="7718" y="15051"/>
                    <a:pt x="7911" y="14858"/>
                  </a:cubicBezTo>
                  <a:cubicBezTo>
                    <a:pt x="9262" y="15436"/>
                    <a:pt x="9069" y="16787"/>
                    <a:pt x="9648" y="17752"/>
                  </a:cubicBezTo>
                  <a:cubicBezTo>
                    <a:pt x="9841" y="18331"/>
                    <a:pt x="10227" y="18717"/>
                    <a:pt x="10613" y="19296"/>
                  </a:cubicBezTo>
                  <a:cubicBezTo>
                    <a:pt x="10895" y="19578"/>
                    <a:pt x="11281" y="19757"/>
                    <a:pt x="11695" y="19757"/>
                  </a:cubicBezTo>
                  <a:cubicBezTo>
                    <a:pt x="11846" y="19757"/>
                    <a:pt x="12001" y="19733"/>
                    <a:pt x="12156" y="19681"/>
                  </a:cubicBezTo>
                  <a:cubicBezTo>
                    <a:pt x="12542" y="19681"/>
                    <a:pt x="12928" y="19103"/>
                    <a:pt x="12928" y="18717"/>
                  </a:cubicBezTo>
                  <a:cubicBezTo>
                    <a:pt x="12928" y="17945"/>
                    <a:pt x="12735" y="17366"/>
                    <a:pt x="12542" y="16787"/>
                  </a:cubicBezTo>
                  <a:cubicBezTo>
                    <a:pt x="10805" y="12156"/>
                    <a:pt x="9262" y="7525"/>
                    <a:pt x="7718" y="2894"/>
                  </a:cubicBezTo>
                  <a:cubicBezTo>
                    <a:pt x="7525" y="2315"/>
                    <a:pt x="7139" y="1737"/>
                    <a:pt x="6946" y="1158"/>
                  </a:cubicBezTo>
                  <a:cubicBezTo>
                    <a:pt x="6560" y="386"/>
                    <a:pt x="5982" y="0"/>
                    <a:pt x="54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257;p45">
              <a:extLst>
                <a:ext uri="{FF2B5EF4-FFF2-40B4-BE49-F238E27FC236}">
                  <a16:creationId xmlns:a16="http://schemas.microsoft.com/office/drawing/2014/main" id="{99538993-5AE8-576E-37D6-3171EAB23311}"/>
                </a:ext>
              </a:extLst>
            </p:cNvPr>
            <p:cNvSpPr/>
            <p:nvPr/>
          </p:nvSpPr>
          <p:spPr>
            <a:xfrm>
              <a:off x="1914200" y="2231175"/>
              <a:ext cx="308750" cy="1004475"/>
            </a:xfrm>
            <a:custGeom>
              <a:avLst/>
              <a:gdLst/>
              <a:ahLst/>
              <a:cxnLst/>
              <a:rect l="l" t="t" r="r" b="b"/>
              <a:pathLst>
                <a:path w="12350" h="40179" extrusionOk="0">
                  <a:moveTo>
                    <a:pt x="4103" y="1"/>
                  </a:moveTo>
                  <a:cubicBezTo>
                    <a:pt x="3382" y="1"/>
                    <a:pt x="2669" y="420"/>
                    <a:pt x="2316" y="1126"/>
                  </a:cubicBezTo>
                  <a:cubicBezTo>
                    <a:pt x="1351" y="2863"/>
                    <a:pt x="579" y="4793"/>
                    <a:pt x="193" y="6722"/>
                  </a:cubicBezTo>
                  <a:cubicBezTo>
                    <a:pt x="0" y="7687"/>
                    <a:pt x="772" y="8459"/>
                    <a:pt x="2123" y="8459"/>
                  </a:cubicBezTo>
                  <a:lnTo>
                    <a:pt x="3666" y="8459"/>
                  </a:lnTo>
                  <a:cubicBezTo>
                    <a:pt x="3859" y="10195"/>
                    <a:pt x="3859" y="11932"/>
                    <a:pt x="4052" y="13669"/>
                  </a:cubicBezTo>
                  <a:cubicBezTo>
                    <a:pt x="4438" y="20422"/>
                    <a:pt x="4824" y="26983"/>
                    <a:pt x="5210" y="33736"/>
                  </a:cubicBezTo>
                  <a:cubicBezTo>
                    <a:pt x="5210" y="35087"/>
                    <a:pt x="5403" y="36437"/>
                    <a:pt x="5596" y="37788"/>
                  </a:cubicBezTo>
                  <a:cubicBezTo>
                    <a:pt x="5931" y="39129"/>
                    <a:pt x="6557" y="40178"/>
                    <a:pt x="7222" y="40178"/>
                  </a:cubicBezTo>
                  <a:cubicBezTo>
                    <a:pt x="7322" y="40178"/>
                    <a:pt x="7424" y="40154"/>
                    <a:pt x="7525" y="40104"/>
                  </a:cubicBezTo>
                  <a:cubicBezTo>
                    <a:pt x="9069" y="39525"/>
                    <a:pt x="8683" y="38367"/>
                    <a:pt x="8683" y="37209"/>
                  </a:cubicBezTo>
                  <a:cubicBezTo>
                    <a:pt x="8490" y="35859"/>
                    <a:pt x="8297" y="34508"/>
                    <a:pt x="8297" y="33157"/>
                  </a:cubicBezTo>
                  <a:cubicBezTo>
                    <a:pt x="7718" y="25246"/>
                    <a:pt x="7332" y="17335"/>
                    <a:pt x="6754" y="9617"/>
                  </a:cubicBezTo>
                  <a:cubicBezTo>
                    <a:pt x="6754" y="8845"/>
                    <a:pt x="6368" y="7880"/>
                    <a:pt x="7718" y="7494"/>
                  </a:cubicBezTo>
                  <a:cubicBezTo>
                    <a:pt x="8490" y="8266"/>
                    <a:pt x="9262" y="9038"/>
                    <a:pt x="10034" y="9809"/>
                  </a:cubicBezTo>
                  <a:cubicBezTo>
                    <a:pt x="10260" y="10036"/>
                    <a:pt x="10552" y="10129"/>
                    <a:pt x="10833" y="10129"/>
                  </a:cubicBezTo>
                  <a:cubicBezTo>
                    <a:pt x="11032" y="10129"/>
                    <a:pt x="11225" y="10082"/>
                    <a:pt x="11385" y="10002"/>
                  </a:cubicBezTo>
                  <a:cubicBezTo>
                    <a:pt x="12156" y="9809"/>
                    <a:pt x="12349" y="9038"/>
                    <a:pt x="12156" y="8459"/>
                  </a:cubicBezTo>
                  <a:cubicBezTo>
                    <a:pt x="10613" y="5179"/>
                    <a:pt x="8297" y="2477"/>
                    <a:pt x="5403" y="548"/>
                  </a:cubicBezTo>
                  <a:cubicBezTo>
                    <a:pt x="5027" y="172"/>
                    <a:pt x="4563" y="1"/>
                    <a:pt x="410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258;p45">
              <a:extLst>
                <a:ext uri="{FF2B5EF4-FFF2-40B4-BE49-F238E27FC236}">
                  <a16:creationId xmlns:a16="http://schemas.microsoft.com/office/drawing/2014/main" id="{64074842-1071-509F-9674-E2702EB7D5D8}"/>
                </a:ext>
              </a:extLst>
            </p:cNvPr>
            <p:cNvSpPr/>
            <p:nvPr/>
          </p:nvSpPr>
          <p:spPr>
            <a:xfrm>
              <a:off x="3520550" y="2403500"/>
              <a:ext cx="308750" cy="916000"/>
            </a:xfrm>
            <a:custGeom>
              <a:avLst/>
              <a:gdLst/>
              <a:ahLst/>
              <a:cxnLst/>
              <a:rect l="l" t="t" r="r" b="b"/>
              <a:pathLst>
                <a:path w="12350" h="36640" extrusionOk="0">
                  <a:moveTo>
                    <a:pt x="5767" y="1"/>
                  </a:moveTo>
                  <a:cubicBezTo>
                    <a:pt x="5710" y="1"/>
                    <a:pt x="5653" y="8"/>
                    <a:pt x="5596" y="22"/>
                  </a:cubicBezTo>
                  <a:cubicBezTo>
                    <a:pt x="4438" y="408"/>
                    <a:pt x="4438" y="1373"/>
                    <a:pt x="4438" y="2338"/>
                  </a:cubicBezTo>
                  <a:lnTo>
                    <a:pt x="4438" y="6969"/>
                  </a:lnTo>
                  <a:cubicBezTo>
                    <a:pt x="4631" y="13529"/>
                    <a:pt x="5017" y="19897"/>
                    <a:pt x="5210" y="26457"/>
                  </a:cubicBezTo>
                  <a:cubicBezTo>
                    <a:pt x="5596" y="27615"/>
                    <a:pt x="5403" y="28773"/>
                    <a:pt x="4631" y="29930"/>
                  </a:cubicBezTo>
                  <a:cubicBezTo>
                    <a:pt x="3087" y="28966"/>
                    <a:pt x="3280" y="26843"/>
                    <a:pt x="2123" y="25878"/>
                  </a:cubicBezTo>
                  <a:cubicBezTo>
                    <a:pt x="1840" y="25596"/>
                    <a:pt x="1454" y="25417"/>
                    <a:pt x="1116" y="25417"/>
                  </a:cubicBezTo>
                  <a:cubicBezTo>
                    <a:pt x="993" y="25417"/>
                    <a:pt x="875" y="25441"/>
                    <a:pt x="772" y="25492"/>
                  </a:cubicBezTo>
                  <a:cubicBezTo>
                    <a:pt x="386" y="25685"/>
                    <a:pt x="193" y="26071"/>
                    <a:pt x="193" y="26264"/>
                  </a:cubicBezTo>
                  <a:cubicBezTo>
                    <a:pt x="0" y="26843"/>
                    <a:pt x="0" y="27615"/>
                    <a:pt x="193" y="28194"/>
                  </a:cubicBezTo>
                  <a:cubicBezTo>
                    <a:pt x="965" y="30509"/>
                    <a:pt x="2123" y="33211"/>
                    <a:pt x="3087" y="35140"/>
                  </a:cubicBezTo>
                  <a:cubicBezTo>
                    <a:pt x="3597" y="36159"/>
                    <a:pt x="4267" y="36640"/>
                    <a:pt x="5014" y="36640"/>
                  </a:cubicBezTo>
                  <a:cubicBezTo>
                    <a:pt x="5682" y="36640"/>
                    <a:pt x="6411" y="36255"/>
                    <a:pt x="7140" y="35526"/>
                  </a:cubicBezTo>
                  <a:cubicBezTo>
                    <a:pt x="9455" y="33018"/>
                    <a:pt x="10420" y="29544"/>
                    <a:pt x="12156" y="26457"/>
                  </a:cubicBezTo>
                  <a:cubicBezTo>
                    <a:pt x="12349" y="26071"/>
                    <a:pt x="11963" y="25492"/>
                    <a:pt x="11770" y="25106"/>
                  </a:cubicBezTo>
                  <a:cubicBezTo>
                    <a:pt x="11532" y="24868"/>
                    <a:pt x="11220" y="24703"/>
                    <a:pt x="10925" y="24703"/>
                  </a:cubicBezTo>
                  <a:cubicBezTo>
                    <a:pt x="10743" y="24703"/>
                    <a:pt x="10567" y="24766"/>
                    <a:pt x="10420" y="24913"/>
                  </a:cubicBezTo>
                  <a:cubicBezTo>
                    <a:pt x="9994" y="25055"/>
                    <a:pt x="9672" y="25511"/>
                    <a:pt x="9071" y="25511"/>
                  </a:cubicBezTo>
                  <a:cubicBezTo>
                    <a:pt x="8855" y="25511"/>
                    <a:pt x="8603" y="25452"/>
                    <a:pt x="8297" y="25299"/>
                  </a:cubicBezTo>
                  <a:cubicBezTo>
                    <a:pt x="8104" y="23949"/>
                    <a:pt x="8104" y="22598"/>
                    <a:pt x="8104" y="21247"/>
                  </a:cubicBezTo>
                  <a:cubicBezTo>
                    <a:pt x="7718" y="15266"/>
                    <a:pt x="7525" y="9477"/>
                    <a:pt x="7140" y="3688"/>
                  </a:cubicBezTo>
                  <a:lnTo>
                    <a:pt x="7140" y="2145"/>
                  </a:lnTo>
                  <a:cubicBezTo>
                    <a:pt x="7140" y="1073"/>
                    <a:pt x="6478" y="1"/>
                    <a:pt x="576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259;p45">
              <a:extLst>
                <a:ext uri="{FF2B5EF4-FFF2-40B4-BE49-F238E27FC236}">
                  <a16:creationId xmlns:a16="http://schemas.microsoft.com/office/drawing/2014/main" id="{622FBA61-8AD9-B1A2-F776-4E72A1317A06}"/>
                </a:ext>
              </a:extLst>
            </p:cNvPr>
            <p:cNvSpPr/>
            <p:nvPr/>
          </p:nvSpPr>
          <p:spPr>
            <a:xfrm>
              <a:off x="2960975" y="1178625"/>
              <a:ext cx="240125" cy="815400"/>
            </a:xfrm>
            <a:custGeom>
              <a:avLst/>
              <a:gdLst/>
              <a:ahLst/>
              <a:cxnLst/>
              <a:rect l="l" t="t" r="r" b="b"/>
              <a:pathLst>
                <a:path w="9605" h="32616" extrusionOk="0">
                  <a:moveTo>
                    <a:pt x="3949" y="0"/>
                  </a:moveTo>
                  <a:cubicBezTo>
                    <a:pt x="3241" y="0"/>
                    <a:pt x="2541" y="344"/>
                    <a:pt x="2123" y="971"/>
                  </a:cubicBezTo>
                  <a:cubicBezTo>
                    <a:pt x="1737" y="1550"/>
                    <a:pt x="1351" y="2129"/>
                    <a:pt x="1158" y="2708"/>
                  </a:cubicBezTo>
                  <a:cubicBezTo>
                    <a:pt x="386" y="4444"/>
                    <a:pt x="0" y="5988"/>
                    <a:pt x="1930" y="7339"/>
                  </a:cubicBezTo>
                  <a:cubicBezTo>
                    <a:pt x="2895" y="7918"/>
                    <a:pt x="2895" y="9268"/>
                    <a:pt x="2895" y="10426"/>
                  </a:cubicBezTo>
                  <a:lnTo>
                    <a:pt x="2895" y="20074"/>
                  </a:lnTo>
                  <a:lnTo>
                    <a:pt x="2895" y="28950"/>
                  </a:lnTo>
                  <a:cubicBezTo>
                    <a:pt x="3088" y="30107"/>
                    <a:pt x="3088" y="31072"/>
                    <a:pt x="3474" y="32037"/>
                  </a:cubicBezTo>
                  <a:cubicBezTo>
                    <a:pt x="3667" y="32423"/>
                    <a:pt x="4245" y="32616"/>
                    <a:pt x="4631" y="32616"/>
                  </a:cubicBezTo>
                  <a:cubicBezTo>
                    <a:pt x="5210" y="32423"/>
                    <a:pt x="5596" y="32230"/>
                    <a:pt x="5789" y="31844"/>
                  </a:cubicBezTo>
                  <a:cubicBezTo>
                    <a:pt x="6175" y="30686"/>
                    <a:pt x="6175" y="29529"/>
                    <a:pt x="5982" y="28371"/>
                  </a:cubicBezTo>
                  <a:lnTo>
                    <a:pt x="5982" y="10812"/>
                  </a:lnTo>
                  <a:cubicBezTo>
                    <a:pt x="5982" y="9268"/>
                    <a:pt x="6561" y="8496"/>
                    <a:pt x="8105" y="8496"/>
                  </a:cubicBezTo>
                  <a:cubicBezTo>
                    <a:pt x="8177" y="8511"/>
                    <a:pt x="8247" y="8518"/>
                    <a:pt x="8315" y="8518"/>
                  </a:cubicBezTo>
                  <a:cubicBezTo>
                    <a:pt x="9150" y="8518"/>
                    <a:pt x="9605" y="7474"/>
                    <a:pt x="9069" y="6760"/>
                  </a:cubicBezTo>
                  <a:cubicBezTo>
                    <a:pt x="8105" y="4637"/>
                    <a:pt x="6947" y="2515"/>
                    <a:pt x="5596" y="778"/>
                  </a:cubicBezTo>
                  <a:cubicBezTo>
                    <a:pt x="5154" y="247"/>
                    <a:pt x="4549" y="0"/>
                    <a:pt x="39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260;p45">
              <a:extLst>
                <a:ext uri="{FF2B5EF4-FFF2-40B4-BE49-F238E27FC236}">
                  <a16:creationId xmlns:a16="http://schemas.microsoft.com/office/drawing/2014/main" id="{15A5A90E-3209-64EA-CA4A-DB9F15E64BC4}"/>
                </a:ext>
              </a:extLst>
            </p:cNvPr>
            <p:cNvSpPr/>
            <p:nvPr/>
          </p:nvSpPr>
          <p:spPr>
            <a:xfrm>
              <a:off x="4702400" y="3453750"/>
              <a:ext cx="255075" cy="778575"/>
            </a:xfrm>
            <a:custGeom>
              <a:avLst/>
              <a:gdLst/>
              <a:ahLst/>
              <a:cxnLst/>
              <a:rect l="l" t="t" r="r" b="b"/>
              <a:pathLst>
                <a:path w="10203" h="31143" extrusionOk="0">
                  <a:moveTo>
                    <a:pt x="1423" y="1"/>
                  </a:moveTo>
                  <a:cubicBezTo>
                    <a:pt x="1275" y="1"/>
                    <a:pt x="1120" y="25"/>
                    <a:pt x="965" y="77"/>
                  </a:cubicBezTo>
                  <a:cubicBezTo>
                    <a:pt x="579" y="77"/>
                    <a:pt x="193" y="462"/>
                    <a:pt x="193" y="1041"/>
                  </a:cubicBezTo>
                  <a:cubicBezTo>
                    <a:pt x="0" y="2006"/>
                    <a:pt x="193" y="2971"/>
                    <a:pt x="386" y="3936"/>
                  </a:cubicBezTo>
                  <a:cubicBezTo>
                    <a:pt x="1544" y="8567"/>
                    <a:pt x="2123" y="13390"/>
                    <a:pt x="2702" y="18214"/>
                  </a:cubicBezTo>
                  <a:cubicBezTo>
                    <a:pt x="2895" y="19951"/>
                    <a:pt x="3473" y="21495"/>
                    <a:pt x="1544" y="22652"/>
                  </a:cubicBezTo>
                  <a:cubicBezTo>
                    <a:pt x="772" y="23231"/>
                    <a:pt x="965" y="24196"/>
                    <a:pt x="1158" y="25161"/>
                  </a:cubicBezTo>
                  <a:cubicBezTo>
                    <a:pt x="1930" y="26704"/>
                    <a:pt x="2702" y="28441"/>
                    <a:pt x="3666" y="29985"/>
                  </a:cubicBezTo>
                  <a:cubicBezTo>
                    <a:pt x="3956" y="30756"/>
                    <a:pt x="4583" y="31142"/>
                    <a:pt x="5210" y="31142"/>
                  </a:cubicBezTo>
                  <a:cubicBezTo>
                    <a:pt x="5837" y="31142"/>
                    <a:pt x="6464" y="30756"/>
                    <a:pt x="6754" y="29985"/>
                  </a:cubicBezTo>
                  <a:cubicBezTo>
                    <a:pt x="8104" y="26897"/>
                    <a:pt x="9262" y="23424"/>
                    <a:pt x="10034" y="20144"/>
                  </a:cubicBezTo>
                  <a:cubicBezTo>
                    <a:pt x="10202" y="19133"/>
                    <a:pt x="9488" y="18564"/>
                    <a:pt x="8534" y="18564"/>
                  </a:cubicBezTo>
                  <a:cubicBezTo>
                    <a:pt x="8395" y="18564"/>
                    <a:pt x="8251" y="18576"/>
                    <a:pt x="8104" y="18600"/>
                  </a:cubicBezTo>
                  <a:cubicBezTo>
                    <a:pt x="7332" y="18793"/>
                    <a:pt x="6754" y="19179"/>
                    <a:pt x="6175" y="19565"/>
                  </a:cubicBezTo>
                  <a:cubicBezTo>
                    <a:pt x="5789" y="17057"/>
                    <a:pt x="5403" y="15127"/>
                    <a:pt x="5017" y="13198"/>
                  </a:cubicBezTo>
                  <a:cubicBezTo>
                    <a:pt x="4438" y="9531"/>
                    <a:pt x="3666" y="5865"/>
                    <a:pt x="3087" y="2392"/>
                  </a:cubicBezTo>
                  <a:cubicBezTo>
                    <a:pt x="2895" y="1620"/>
                    <a:pt x="2702" y="1041"/>
                    <a:pt x="2316" y="462"/>
                  </a:cubicBezTo>
                  <a:cubicBezTo>
                    <a:pt x="2174" y="180"/>
                    <a:pt x="1826" y="1"/>
                    <a:pt x="142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6" name="Picture 55">
            <a:extLst>
              <a:ext uri="{FF2B5EF4-FFF2-40B4-BE49-F238E27FC236}">
                <a16:creationId xmlns:a16="http://schemas.microsoft.com/office/drawing/2014/main" id="{96A09DCA-5F6D-2E3A-52C2-0C861D48760F}"/>
              </a:ext>
            </a:extLst>
          </p:cNvPr>
          <p:cNvPicPr>
            <a:picLocks noChangeAspect="1"/>
          </p:cNvPicPr>
          <p:nvPr/>
        </p:nvPicPr>
        <p:blipFill>
          <a:blip r:embed="rId3"/>
          <a:stretch>
            <a:fillRect/>
          </a:stretch>
        </p:blipFill>
        <p:spPr>
          <a:xfrm>
            <a:off x="5754750" y="197228"/>
            <a:ext cx="2578832" cy="3145809"/>
          </a:xfrm>
          <a:prstGeom prst="rect">
            <a:avLst/>
          </a:prstGeom>
        </p:spPr>
      </p:pic>
      <p:sp>
        <p:nvSpPr>
          <p:cNvPr id="57" name="TextBox 56">
            <a:extLst>
              <a:ext uri="{FF2B5EF4-FFF2-40B4-BE49-F238E27FC236}">
                <a16:creationId xmlns:a16="http://schemas.microsoft.com/office/drawing/2014/main" id="{ABFB1848-BA10-35E1-5B6F-EA8B1E14B89D}"/>
              </a:ext>
            </a:extLst>
          </p:cNvPr>
          <p:cNvSpPr txBox="1"/>
          <p:nvPr/>
        </p:nvSpPr>
        <p:spPr>
          <a:xfrm rot="20652017">
            <a:off x="1375345" y="770679"/>
            <a:ext cx="6827847" cy="461665"/>
          </a:xfrm>
          <a:prstGeom prst="rect">
            <a:avLst/>
          </a:prstGeom>
          <a:noFill/>
        </p:spPr>
        <p:txBody>
          <a:bodyPr wrap="square" rtlCol="0">
            <a:spAutoFit/>
          </a:bodyPr>
          <a:lstStyle/>
          <a:p>
            <a:r>
              <a:rPr lang="en-US" sz="2400" b="1" dirty="0">
                <a:solidFill>
                  <a:schemeClr val="accent2"/>
                </a:solidFill>
                <a:latin typeface="Times New Roman" panose="02020603050405020304" pitchFamily="18" charset="0"/>
                <a:cs typeface="Times New Roman" panose="02020603050405020304" pitchFamily="18" charset="0"/>
              </a:rPr>
              <a:t>AFM</a:t>
            </a:r>
            <a:endParaRPr lang="en-US" sz="1800" b="1" dirty="0">
              <a:solidFill>
                <a:schemeClr val="accent2"/>
              </a:solidFill>
              <a:latin typeface="Times New Roman" panose="02020603050405020304" pitchFamily="18" charset="0"/>
              <a:cs typeface="Times New Roman" panose="02020603050405020304" pitchFamily="18" charset="0"/>
              <a:sym typeface="Fredoka One"/>
            </a:endParaRPr>
          </a:p>
        </p:txBody>
      </p:sp>
      <p:sp>
        <p:nvSpPr>
          <p:cNvPr id="58" name="TextBox 57">
            <a:extLst>
              <a:ext uri="{FF2B5EF4-FFF2-40B4-BE49-F238E27FC236}">
                <a16:creationId xmlns:a16="http://schemas.microsoft.com/office/drawing/2014/main" id="{B21EF58F-1974-6AF1-D9ED-682817A304C5}"/>
              </a:ext>
            </a:extLst>
          </p:cNvPr>
          <p:cNvSpPr txBox="1"/>
          <p:nvPr/>
        </p:nvSpPr>
        <p:spPr>
          <a:xfrm rot="379519">
            <a:off x="5471175" y="3229302"/>
            <a:ext cx="1114491" cy="461665"/>
          </a:xfrm>
          <a:prstGeom prst="rect">
            <a:avLst/>
          </a:prstGeom>
          <a:noFill/>
        </p:spPr>
        <p:txBody>
          <a:bodyPr wrap="square" rtlCol="0">
            <a:spAutoFit/>
          </a:bodyPr>
          <a:lstStyle/>
          <a:p>
            <a:r>
              <a:rPr lang="en-US" sz="2400" b="1" dirty="0">
                <a:solidFill>
                  <a:schemeClr val="accent2"/>
                </a:solidFill>
                <a:latin typeface="Times New Roman" panose="02020603050405020304" pitchFamily="18" charset="0"/>
                <a:cs typeface="Times New Roman" panose="02020603050405020304" pitchFamily="18" charset="0"/>
              </a:rPr>
              <a:t>FTIR</a:t>
            </a:r>
            <a:r>
              <a:rPr lang="en-US" sz="1800" b="1" dirty="0">
                <a:solidFill>
                  <a:schemeClr val="accent2"/>
                </a:solidFill>
                <a:latin typeface="Times New Roman" panose="02020603050405020304" pitchFamily="18" charset="0"/>
                <a:cs typeface="Times New Roman" panose="02020603050405020304" pitchFamily="18" charset="0"/>
              </a:rPr>
              <a:t> </a:t>
            </a:r>
          </a:p>
        </p:txBody>
      </p:sp>
      <p:sp>
        <p:nvSpPr>
          <p:cNvPr id="59" name="TextBox 58">
            <a:extLst>
              <a:ext uri="{FF2B5EF4-FFF2-40B4-BE49-F238E27FC236}">
                <a16:creationId xmlns:a16="http://schemas.microsoft.com/office/drawing/2014/main" id="{ACAD2868-3C1C-B8BC-9FD7-FD42A195FA2D}"/>
              </a:ext>
            </a:extLst>
          </p:cNvPr>
          <p:cNvSpPr txBox="1"/>
          <p:nvPr/>
        </p:nvSpPr>
        <p:spPr>
          <a:xfrm>
            <a:off x="366662" y="2775410"/>
            <a:ext cx="1069524" cy="400110"/>
          </a:xfrm>
          <a:prstGeom prst="rect">
            <a:avLst/>
          </a:prstGeom>
          <a:noFill/>
        </p:spPr>
        <p:txBody>
          <a:bodyPr wrap="none" rtlCol="0">
            <a:spAutoFit/>
          </a:bodyPr>
          <a:lstStyle/>
          <a:p>
            <a:r>
              <a:rPr lang="en-US" sz="2000" b="1" dirty="0">
                <a:latin typeface="Times New Roman" panose="02020603050405020304" pitchFamily="18" charset="0"/>
                <a:cs typeface="Times New Roman" panose="02020603050405020304" pitchFamily="18" charset="0"/>
              </a:rPr>
              <a:t>UV-VIS</a:t>
            </a:r>
            <a:endParaRPr lang="en-US" b="1" dirty="0">
              <a:latin typeface="Times New Roman" panose="02020603050405020304" pitchFamily="18" charset="0"/>
              <a:cs typeface="Times New Roman" panose="02020603050405020304" pitchFamily="18" charset="0"/>
            </a:endParaRPr>
          </a:p>
        </p:txBody>
      </p:sp>
      <p:sp>
        <p:nvSpPr>
          <p:cNvPr id="60" name="TextBox 59">
            <a:extLst>
              <a:ext uri="{FF2B5EF4-FFF2-40B4-BE49-F238E27FC236}">
                <a16:creationId xmlns:a16="http://schemas.microsoft.com/office/drawing/2014/main" id="{8F6D2EF7-5007-9150-999A-6E5B1162AFF6}"/>
              </a:ext>
            </a:extLst>
          </p:cNvPr>
          <p:cNvSpPr txBox="1"/>
          <p:nvPr/>
        </p:nvSpPr>
        <p:spPr>
          <a:xfrm rot="480794">
            <a:off x="3464182" y="665533"/>
            <a:ext cx="1303562" cy="400110"/>
          </a:xfrm>
          <a:prstGeom prst="rect">
            <a:avLst/>
          </a:prstGeom>
          <a:noFill/>
        </p:spPr>
        <p:txBody>
          <a:bodyPr wrap="none" rtlCol="0">
            <a:spAutoFit/>
          </a:bodyPr>
          <a:lstStyle/>
          <a:p>
            <a:r>
              <a:rPr lang="en-US" sz="2000" b="1" dirty="0">
                <a:latin typeface="Times New Roman" panose="02020603050405020304" pitchFamily="18" charset="0"/>
                <a:cs typeface="Times New Roman" panose="02020603050405020304" pitchFamily="18" charset="0"/>
              </a:rPr>
              <a:t>Band Gab</a:t>
            </a:r>
          </a:p>
        </p:txBody>
      </p:sp>
      <p:sp>
        <p:nvSpPr>
          <p:cNvPr id="61" name="TextBox 60">
            <a:extLst>
              <a:ext uri="{FF2B5EF4-FFF2-40B4-BE49-F238E27FC236}">
                <a16:creationId xmlns:a16="http://schemas.microsoft.com/office/drawing/2014/main" id="{B8F7A4D7-98AD-5543-C86B-F101B647742E}"/>
              </a:ext>
            </a:extLst>
          </p:cNvPr>
          <p:cNvSpPr txBox="1"/>
          <p:nvPr/>
        </p:nvSpPr>
        <p:spPr>
          <a:xfrm rot="20614367">
            <a:off x="3358882" y="4252125"/>
            <a:ext cx="1657826" cy="400110"/>
          </a:xfrm>
          <a:prstGeom prst="rect">
            <a:avLst/>
          </a:prstGeom>
          <a:noFill/>
        </p:spPr>
        <p:txBody>
          <a:bodyPr wrap="none" rtlCol="0">
            <a:spAutoFit/>
          </a:bodyPr>
          <a:lstStyle/>
          <a:p>
            <a:r>
              <a:rPr lang="en-US" sz="2000" b="1" dirty="0">
                <a:latin typeface="Times New Roman" panose="02020603050405020304" pitchFamily="18" charset="0"/>
                <a:cs typeface="Times New Roman" panose="02020603050405020304" pitchFamily="18" charset="0"/>
              </a:rPr>
              <a:t>Fluorescence</a:t>
            </a:r>
            <a:r>
              <a:rPr lang="en-US" dirty="0"/>
              <a:t> </a:t>
            </a:r>
          </a:p>
        </p:txBody>
      </p:sp>
      <p:sp>
        <p:nvSpPr>
          <p:cNvPr id="62" name="TextBox 61">
            <a:extLst>
              <a:ext uri="{FF2B5EF4-FFF2-40B4-BE49-F238E27FC236}">
                <a16:creationId xmlns:a16="http://schemas.microsoft.com/office/drawing/2014/main" id="{52CD245F-88F1-0B57-F04E-7198A8605165}"/>
              </a:ext>
            </a:extLst>
          </p:cNvPr>
          <p:cNvSpPr txBox="1"/>
          <p:nvPr/>
        </p:nvSpPr>
        <p:spPr>
          <a:xfrm rot="1299329">
            <a:off x="6964270" y="1324633"/>
            <a:ext cx="1827744" cy="400110"/>
          </a:xfrm>
          <a:prstGeom prst="rect">
            <a:avLst/>
          </a:prstGeom>
          <a:noFill/>
        </p:spPr>
        <p:txBody>
          <a:bodyPr wrap="none" rtlCol="0">
            <a:spAutoFit/>
          </a:bodyPr>
          <a:lstStyle/>
          <a:p>
            <a:r>
              <a:rPr lang="en-US" sz="2000" b="1" dirty="0">
                <a:latin typeface="Times New Roman" panose="02020603050405020304" pitchFamily="18" charset="0"/>
                <a:cs typeface="Times New Roman" panose="02020603050405020304" pitchFamily="18" charset="0"/>
              </a:rPr>
              <a:t>Quantum yield</a:t>
            </a:r>
          </a:p>
        </p:txBody>
      </p:sp>
      <p:sp>
        <p:nvSpPr>
          <p:cNvPr id="2" name="TextBox 1">
            <a:extLst>
              <a:ext uri="{FF2B5EF4-FFF2-40B4-BE49-F238E27FC236}">
                <a16:creationId xmlns:a16="http://schemas.microsoft.com/office/drawing/2014/main" id="{115D1AB3-F28B-F725-9809-27C637A217AD}"/>
              </a:ext>
            </a:extLst>
          </p:cNvPr>
          <p:cNvSpPr txBox="1"/>
          <p:nvPr/>
        </p:nvSpPr>
        <p:spPr>
          <a:xfrm>
            <a:off x="8517286" y="4572617"/>
            <a:ext cx="284052" cy="307777"/>
          </a:xfrm>
          <a:prstGeom prst="rect">
            <a:avLst/>
          </a:prstGeom>
          <a:noFill/>
        </p:spPr>
        <p:txBody>
          <a:bodyPr wrap="none" rtlCol="0">
            <a:spAutoFit/>
          </a:bodyPr>
          <a:lstStyle/>
          <a:p>
            <a:r>
              <a:rPr lang="en-US" dirty="0"/>
              <a:t>9</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31"/>
        <p:cNvGrpSpPr/>
        <p:nvPr/>
      </p:nvGrpSpPr>
      <p:grpSpPr>
        <a:xfrm>
          <a:off x="0" y="0"/>
          <a:ext cx="0" cy="0"/>
          <a:chOff x="0" y="0"/>
          <a:chExt cx="0" cy="0"/>
        </a:xfrm>
      </p:grpSpPr>
      <p:sp>
        <p:nvSpPr>
          <p:cNvPr id="4" name="TextBox 3">
            <a:extLst>
              <a:ext uri="{FF2B5EF4-FFF2-40B4-BE49-F238E27FC236}">
                <a16:creationId xmlns:a16="http://schemas.microsoft.com/office/drawing/2014/main" id="{78214F0C-A682-9CF2-3C61-82953DDC1803}"/>
              </a:ext>
            </a:extLst>
          </p:cNvPr>
          <p:cNvSpPr txBox="1"/>
          <p:nvPr/>
        </p:nvSpPr>
        <p:spPr>
          <a:xfrm>
            <a:off x="1516892" y="227722"/>
            <a:ext cx="6827847" cy="646331"/>
          </a:xfrm>
          <a:prstGeom prst="rect">
            <a:avLst/>
          </a:prstGeom>
          <a:noFill/>
        </p:spPr>
        <p:txBody>
          <a:bodyPr wrap="square" rtlCol="0">
            <a:spAutoFit/>
          </a:bodyPr>
          <a:lstStyle/>
          <a:p>
            <a:r>
              <a:rPr lang="en-US" sz="3600" b="1" dirty="0">
                <a:solidFill>
                  <a:schemeClr val="accent2"/>
                </a:solidFill>
                <a:latin typeface="Times New Roman" panose="02020603050405020304" pitchFamily="18" charset="0"/>
                <a:cs typeface="Times New Roman" panose="02020603050405020304" pitchFamily="18" charset="0"/>
              </a:rPr>
              <a:t>Size and surface chemical groups</a:t>
            </a:r>
            <a:endParaRPr lang="en-US" sz="3600" b="1" dirty="0">
              <a:solidFill>
                <a:schemeClr val="accent2"/>
              </a:solidFill>
              <a:latin typeface="Times New Roman" panose="02020603050405020304" pitchFamily="18" charset="0"/>
              <a:cs typeface="Times New Roman" panose="02020603050405020304" pitchFamily="18" charset="0"/>
              <a:sym typeface="Fredoka One"/>
            </a:endParaRPr>
          </a:p>
        </p:txBody>
      </p:sp>
      <p:pic>
        <p:nvPicPr>
          <p:cNvPr id="5" name="Picture 4">
            <a:extLst>
              <a:ext uri="{FF2B5EF4-FFF2-40B4-BE49-F238E27FC236}">
                <a16:creationId xmlns:a16="http://schemas.microsoft.com/office/drawing/2014/main" id="{741677DA-46DF-58D6-EDFC-7CF463EF596E}"/>
              </a:ext>
            </a:extLst>
          </p:cNvPr>
          <p:cNvPicPr>
            <a:picLocks noChangeAspect="1"/>
          </p:cNvPicPr>
          <p:nvPr/>
        </p:nvPicPr>
        <p:blipFill>
          <a:blip r:embed="rId3"/>
          <a:stretch>
            <a:fillRect/>
          </a:stretch>
        </p:blipFill>
        <p:spPr>
          <a:xfrm>
            <a:off x="191123" y="1114707"/>
            <a:ext cx="8678273" cy="2443397"/>
          </a:xfrm>
          <a:prstGeom prst="rect">
            <a:avLst/>
          </a:prstGeom>
        </p:spPr>
      </p:pic>
      <p:sp>
        <p:nvSpPr>
          <p:cNvPr id="6" name="TextBox 5">
            <a:extLst>
              <a:ext uri="{FF2B5EF4-FFF2-40B4-BE49-F238E27FC236}">
                <a16:creationId xmlns:a16="http://schemas.microsoft.com/office/drawing/2014/main" id="{FCEE9E45-4842-319D-67E1-36D9666F709E}"/>
              </a:ext>
            </a:extLst>
          </p:cNvPr>
          <p:cNvSpPr txBox="1"/>
          <p:nvPr/>
        </p:nvSpPr>
        <p:spPr>
          <a:xfrm>
            <a:off x="562303" y="3849788"/>
            <a:ext cx="8307093" cy="707886"/>
          </a:xfrm>
          <a:prstGeom prst="rect">
            <a:avLst/>
          </a:prstGeom>
          <a:noFill/>
        </p:spPr>
        <p:txBody>
          <a:bodyPr wrap="square">
            <a:spAutoFit/>
          </a:bodyPr>
          <a:lstStyle/>
          <a:p>
            <a:pPr algn="ctr"/>
            <a:r>
              <a:rPr lang="en-US" sz="2000" b="1" dirty="0">
                <a:solidFill>
                  <a:schemeClr val="accent2"/>
                </a:solidFill>
                <a:latin typeface="Times New Roman" panose="02020603050405020304" pitchFamily="18" charset="0"/>
                <a:cs typeface="Times New Roman" panose="02020603050405020304" pitchFamily="18" charset="0"/>
              </a:rPr>
              <a:t>(a)AFM image,(b) height profile, and(c)size distribution histogram </a:t>
            </a:r>
          </a:p>
          <a:p>
            <a:pPr algn="ctr"/>
            <a:r>
              <a:rPr lang="en-US" sz="2000" b="1" dirty="0">
                <a:solidFill>
                  <a:schemeClr val="accent2"/>
                </a:solidFill>
                <a:latin typeface="Times New Roman" panose="02020603050405020304" pitchFamily="18" charset="0"/>
                <a:cs typeface="Times New Roman" panose="02020603050405020304" pitchFamily="18" charset="0"/>
              </a:rPr>
              <a:t>of the prepared CNDs sample. </a:t>
            </a:r>
          </a:p>
        </p:txBody>
      </p:sp>
      <p:sp>
        <p:nvSpPr>
          <p:cNvPr id="2" name="TextBox 1">
            <a:extLst>
              <a:ext uri="{FF2B5EF4-FFF2-40B4-BE49-F238E27FC236}">
                <a16:creationId xmlns:a16="http://schemas.microsoft.com/office/drawing/2014/main" id="{63BD9275-F1B4-841F-FFBC-EC7A65B605F5}"/>
              </a:ext>
            </a:extLst>
          </p:cNvPr>
          <p:cNvSpPr txBox="1"/>
          <p:nvPr/>
        </p:nvSpPr>
        <p:spPr>
          <a:xfrm>
            <a:off x="8677677" y="4695469"/>
            <a:ext cx="383438" cy="307777"/>
          </a:xfrm>
          <a:prstGeom prst="rect">
            <a:avLst/>
          </a:prstGeom>
          <a:noFill/>
        </p:spPr>
        <p:txBody>
          <a:bodyPr wrap="none" rtlCol="0">
            <a:spAutoFit/>
          </a:bodyPr>
          <a:lstStyle/>
          <a:p>
            <a:r>
              <a:rPr lang="en-US" dirty="0"/>
              <a:t>10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86"/>
        <p:cNvGrpSpPr/>
        <p:nvPr/>
      </p:nvGrpSpPr>
      <p:grpSpPr>
        <a:xfrm>
          <a:off x="0" y="0"/>
          <a:ext cx="0" cy="0"/>
          <a:chOff x="0" y="0"/>
          <a:chExt cx="0" cy="0"/>
        </a:xfrm>
      </p:grpSpPr>
      <p:pic>
        <p:nvPicPr>
          <p:cNvPr id="4" name="Picture 3">
            <a:extLst>
              <a:ext uri="{FF2B5EF4-FFF2-40B4-BE49-F238E27FC236}">
                <a16:creationId xmlns:a16="http://schemas.microsoft.com/office/drawing/2014/main" id="{3243CFCF-374F-96AE-5DBE-456FE3302D5C}"/>
              </a:ext>
            </a:extLst>
          </p:cNvPr>
          <p:cNvPicPr>
            <a:picLocks noChangeAspect="1"/>
          </p:cNvPicPr>
          <p:nvPr/>
        </p:nvPicPr>
        <p:blipFill>
          <a:blip r:embed="rId3"/>
          <a:stretch>
            <a:fillRect/>
          </a:stretch>
        </p:blipFill>
        <p:spPr>
          <a:xfrm>
            <a:off x="310527" y="1114383"/>
            <a:ext cx="4261473" cy="3798137"/>
          </a:xfrm>
          <a:prstGeom prst="rect">
            <a:avLst/>
          </a:prstGeom>
        </p:spPr>
      </p:pic>
      <p:sp>
        <p:nvSpPr>
          <p:cNvPr id="5" name="TextBox 4">
            <a:extLst>
              <a:ext uri="{FF2B5EF4-FFF2-40B4-BE49-F238E27FC236}">
                <a16:creationId xmlns:a16="http://schemas.microsoft.com/office/drawing/2014/main" id="{D18AB0FD-3103-F4B4-B045-3F2010D5CA2A}"/>
              </a:ext>
            </a:extLst>
          </p:cNvPr>
          <p:cNvSpPr txBox="1"/>
          <p:nvPr/>
        </p:nvSpPr>
        <p:spPr>
          <a:xfrm>
            <a:off x="1455788" y="230980"/>
            <a:ext cx="6487856" cy="523220"/>
          </a:xfrm>
          <a:prstGeom prst="rect">
            <a:avLst/>
          </a:prstGeom>
          <a:noFill/>
        </p:spPr>
        <p:txBody>
          <a:bodyPr wrap="square" rtlCol="0">
            <a:spAutoFit/>
          </a:bodyPr>
          <a:lstStyle/>
          <a:p>
            <a:r>
              <a:rPr lang="en-US" sz="2800" b="1" dirty="0">
                <a:solidFill>
                  <a:schemeClr val="accent2"/>
                </a:solidFill>
                <a:latin typeface="Times New Roman" panose="02020603050405020304" pitchFamily="18" charset="0"/>
                <a:cs typeface="Times New Roman" panose="02020603050405020304" pitchFamily="18" charset="0"/>
              </a:rPr>
              <a:t>FTIR spectra of the synthesized CNDs</a:t>
            </a:r>
          </a:p>
        </p:txBody>
      </p:sp>
      <p:pic>
        <p:nvPicPr>
          <p:cNvPr id="7" name="Picture 6">
            <a:extLst>
              <a:ext uri="{FF2B5EF4-FFF2-40B4-BE49-F238E27FC236}">
                <a16:creationId xmlns:a16="http://schemas.microsoft.com/office/drawing/2014/main" id="{A5157755-40AC-2156-5333-8A30AD7A714F}"/>
              </a:ext>
            </a:extLst>
          </p:cNvPr>
          <p:cNvPicPr>
            <a:picLocks noChangeAspect="1"/>
          </p:cNvPicPr>
          <p:nvPr/>
        </p:nvPicPr>
        <p:blipFill>
          <a:blip r:embed="rId4"/>
          <a:stretch>
            <a:fillRect/>
          </a:stretch>
        </p:blipFill>
        <p:spPr>
          <a:xfrm>
            <a:off x="4699716" y="4161778"/>
            <a:ext cx="3358992" cy="680151"/>
          </a:xfrm>
          <a:prstGeom prst="rect">
            <a:avLst/>
          </a:prstGeom>
        </p:spPr>
      </p:pic>
      <p:pic>
        <p:nvPicPr>
          <p:cNvPr id="8" name="Picture 7">
            <a:extLst>
              <a:ext uri="{FF2B5EF4-FFF2-40B4-BE49-F238E27FC236}">
                <a16:creationId xmlns:a16="http://schemas.microsoft.com/office/drawing/2014/main" id="{82641A95-0D3E-F99C-30F9-3CEFD37A64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88600" y="1246334"/>
            <a:ext cx="2526846" cy="252684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0C6F254-4C1E-BBFD-AB05-7B12875EBAD1}"/>
              </a:ext>
            </a:extLst>
          </p:cNvPr>
          <p:cNvSpPr txBox="1"/>
          <p:nvPr/>
        </p:nvSpPr>
        <p:spPr>
          <a:xfrm>
            <a:off x="8641754" y="4501853"/>
            <a:ext cx="383438" cy="307777"/>
          </a:xfrm>
          <a:prstGeom prst="rect">
            <a:avLst/>
          </a:prstGeom>
          <a:noFill/>
        </p:spPr>
        <p:txBody>
          <a:bodyPr wrap="none" rtlCol="0">
            <a:spAutoFit/>
          </a:bodyPr>
          <a:lstStyle/>
          <a:p>
            <a:r>
              <a:rPr lang="en-US" dirty="0">
                <a:solidFill>
                  <a:schemeClr val="bg1"/>
                </a:solidFill>
              </a:rPr>
              <a:t>11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879AB77-550B-99D6-4302-6806A50C7F94}"/>
              </a:ext>
            </a:extLst>
          </p:cNvPr>
          <p:cNvPicPr>
            <a:picLocks noChangeAspect="1"/>
          </p:cNvPicPr>
          <p:nvPr/>
        </p:nvPicPr>
        <p:blipFill>
          <a:blip r:embed="rId2"/>
          <a:stretch>
            <a:fillRect/>
          </a:stretch>
        </p:blipFill>
        <p:spPr>
          <a:xfrm>
            <a:off x="0" y="0"/>
            <a:ext cx="3826764" cy="5143500"/>
          </a:xfrm>
          <a:prstGeom prst="rect">
            <a:avLst/>
          </a:prstGeom>
        </p:spPr>
      </p:pic>
      <p:sp>
        <p:nvSpPr>
          <p:cNvPr id="9" name="TextBox 8">
            <a:extLst>
              <a:ext uri="{FF2B5EF4-FFF2-40B4-BE49-F238E27FC236}">
                <a16:creationId xmlns:a16="http://schemas.microsoft.com/office/drawing/2014/main" id="{A15832F7-7453-02B1-6EAE-2C8ED9464C9C}"/>
              </a:ext>
            </a:extLst>
          </p:cNvPr>
          <p:cNvSpPr txBox="1"/>
          <p:nvPr/>
        </p:nvSpPr>
        <p:spPr>
          <a:xfrm>
            <a:off x="4459574" y="2248584"/>
            <a:ext cx="4365298" cy="646331"/>
          </a:xfrm>
          <a:prstGeom prst="rect">
            <a:avLst/>
          </a:prstGeom>
          <a:noFill/>
        </p:spPr>
        <p:txBody>
          <a:bodyPr wrap="none" rtlCol="0">
            <a:spAutoFit/>
          </a:bodyPr>
          <a:lstStyle/>
          <a:p>
            <a:r>
              <a:rPr lang="en-US" sz="3600" dirty="0">
                <a:latin typeface="Times New Roman" panose="02020603050405020304" pitchFamily="18" charset="0"/>
                <a:cs typeface="Times New Roman" panose="02020603050405020304" pitchFamily="18" charset="0"/>
              </a:rPr>
              <a:t>CNDs under UV light </a:t>
            </a:r>
          </a:p>
        </p:txBody>
      </p:sp>
      <p:sp>
        <p:nvSpPr>
          <p:cNvPr id="10" name="TextBox 9">
            <a:extLst>
              <a:ext uri="{FF2B5EF4-FFF2-40B4-BE49-F238E27FC236}">
                <a16:creationId xmlns:a16="http://schemas.microsoft.com/office/drawing/2014/main" id="{4E75F077-23FE-DA37-A83B-1EC24145B90E}"/>
              </a:ext>
            </a:extLst>
          </p:cNvPr>
          <p:cNvSpPr txBox="1"/>
          <p:nvPr/>
        </p:nvSpPr>
        <p:spPr>
          <a:xfrm>
            <a:off x="8633153" y="4586990"/>
            <a:ext cx="383438" cy="307777"/>
          </a:xfrm>
          <a:prstGeom prst="rect">
            <a:avLst/>
          </a:prstGeom>
          <a:noFill/>
        </p:spPr>
        <p:txBody>
          <a:bodyPr wrap="none" rtlCol="0">
            <a:spAutoFit/>
          </a:bodyPr>
          <a:lstStyle/>
          <a:p>
            <a:r>
              <a:rPr lang="en-US" dirty="0"/>
              <a:t>12</a:t>
            </a:r>
          </a:p>
        </p:txBody>
      </p:sp>
    </p:spTree>
    <p:extLst>
      <p:ext uri="{BB962C8B-B14F-4D97-AF65-F5344CB8AC3E}">
        <p14:creationId xmlns:p14="http://schemas.microsoft.com/office/powerpoint/2010/main" val="36566793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60"/>
        <p:cNvGrpSpPr/>
        <p:nvPr/>
      </p:nvGrpSpPr>
      <p:grpSpPr>
        <a:xfrm>
          <a:off x="0" y="0"/>
          <a:ext cx="0" cy="0"/>
          <a:chOff x="0" y="0"/>
          <a:chExt cx="0" cy="0"/>
        </a:xfrm>
      </p:grpSpPr>
      <p:sp>
        <p:nvSpPr>
          <p:cNvPr id="4" name="TextBox 3">
            <a:extLst>
              <a:ext uri="{FF2B5EF4-FFF2-40B4-BE49-F238E27FC236}">
                <a16:creationId xmlns:a16="http://schemas.microsoft.com/office/drawing/2014/main" id="{6AA8D517-4E10-902B-AA67-E035A13C8789}"/>
              </a:ext>
            </a:extLst>
          </p:cNvPr>
          <p:cNvSpPr txBox="1"/>
          <p:nvPr/>
        </p:nvSpPr>
        <p:spPr>
          <a:xfrm>
            <a:off x="-311478" y="4135416"/>
            <a:ext cx="9766955" cy="707886"/>
          </a:xfrm>
          <a:prstGeom prst="rect">
            <a:avLst/>
          </a:prstGeom>
          <a:noFill/>
        </p:spPr>
        <p:txBody>
          <a:bodyPr wrap="square">
            <a:spAutoFit/>
          </a:bodyPr>
          <a:lstStyle/>
          <a:p>
            <a:pPr algn="ctr"/>
            <a:r>
              <a:rPr lang="en-US" sz="2000" b="1" dirty="0">
                <a:solidFill>
                  <a:schemeClr val="accent2"/>
                </a:solidFill>
                <a:latin typeface="Times New Roman" panose="02020603050405020304" pitchFamily="18" charset="0"/>
                <a:cs typeface="Times New Roman" panose="02020603050405020304" pitchFamily="18" charset="0"/>
              </a:rPr>
              <a:t>(a) The absorption spectra of the prepared CNDs, and (b) </a:t>
            </a:r>
            <a:r>
              <a:rPr lang="en-US" sz="2000" b="1" dirty="0" err="1">
                <a:solidFill>
                  <a:schemeClr val="accent2"/>
                </a:solidFill>
                <a:latin typeface="Times New Roman" panose="02020603050405020304" pitchFamily="18" charset="0"/>
                <a:cs typeface="Times New Roman" panose="02020603050405020304" pitchFamily="18" charset="0"/>
              </a:rPr>
              <a:t>Tauc</a:t>
            </a:r>
            <a:r>
              <a:rPr lang="en-US" sz="2000" b="1" dirty="0">
                <a:solidFill>
                  <a:schemeClr val="accent2"/>
                </a:solidFill>
                <a:latin typeface="Times New Roman" panose="02020603050405020304" pitchFamily="18" charset="0"/>
                <a:cs typeface="Times New Roman" panose="02020603050405020304" pitchFamily="18" charset="0"/>
              </a:rPr>
              <a:t> plot of the prepared CNDs sample.</a:t>
            </a:r>
          </a:p>
        </p:txBody>
      </p:sp>
      <p:pic>
        <p:nvPicPr>
          <p:cNvPr id="5" name="Picture 2">
            <a:extLst>
              <a:ext uri="{FF2B5EF4-FFF2-40B4-BE49-F238E27FC236}">
                <a16:creationId xmlns:a16="http://schemas.microsoft.com/office/drawing/2014/main" id="{7AA0F2E9-DE55-B3EB-7BD0-E9D71ABF9B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020" y="1052064"/>
            <a:ext cx="8043830" cy="305487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F28C853-B80C-9F7C-EC83-4AD5D5D3A7CA}"/>
              </a:ext>
            </a:extLst>
          </p:cNvPr>
          <p:cNvSpPr txBox="1"/>
          <p:nvPr/>
        </p:nvSpPr>
        <p:spPr>
          <a:xfrm>
            <a:off x="3128335" y="262328"/>
            <a:ext cx="2767104" cy="523220"/>
          </a:xfrm>
          <a:prstGeom prst="rect">
            <a:avLst/>
          </a:prstGeom>
          <a:noFill/>
        </p:spPr>
        <p:txBody>
          <a:bodyPr wrap="none" rtlCol="0">
            <a:spAutoFit/>
          </a:bodyPr>
          <a:lstStyle/>
          <a:p>
            <a:r>
              <a:rPr lang="en-US" sz="2800" b="1" dirty="0">
                <a:solidFill>
                  <a:schemeClr val="accent2"/>
                </a:solidFill>
                <a:latin typeface="Times New Roman" panose="02020603050405020304" pitchFamily="18" charset="0"/>
                <a:cs typeface="Times New Roman" panose="02020603050405020304" pitchFamily="18" charset="0"/>
              </a:rPr>
              <a:t>Optical property</a:t>
            </a:r>
            <a:endParaRPr lang="en-US" sz="2800" b="1" dirty="0">
              <a:solidFill>
                <a:schemeClr val="accent2"/>
              </a:solidFill>
              <a:latin typeface="Times New Roman" panose="02020603050405020304" pitchFamily="18" charset="0"/>
              <a:cs typeface="Times New Roman" panose="02020603050405020304" pitchFamily="18" charset="0"/>
              <a:sym typeface="Fredoka One"/>
            </a:endParaRPr>
          </a:p>
        </p:txBody>
      </p:sp>
      <p:sp>
        <p:nvSpPr>
          <p:cNvPr id="7" name="TextBox 6">
            <a:extLst>
              <a:ext uri="{FF2B5EF4-FFF2-40B4-BE49-F238E27FC236}">
                <a16:creationId xmlns:a16="http://schemas.microsoft.com/office/drawing/2014/main" id="{4DB6D650-5168-3A5E-2B3A-1B5A6897FD1C}"/>
              </a:ext>
            </a:extLst>
          </p:cNvPr>
          <p:cNvSpPr txBox="1"/>
          <p:nvPr/>
        </p:nvSpPr>
        <p:spPr>
          <a:xfrm>
            <a:off x="1325106" y="1222177"/>
            <a:ext cx="284052" cy="307777"/>
          </a:xfrm>
          <a:prstGeom prst="rect">
            <a:avLst/>
          </a:prstGeom>
          <a:noFill/>
        </p:spPr>
        <p:txBody>
          <a:bodyPr wrap="none" rtlCol="0">
            <a:spAutoFit/>
          </a:bodyPr>
          <a:lstStyle/>
          <a:p>
            <a:r>
              <a:rPr lang="en-US" dirty="0"/>
              <a:t>a</a:t>
            </a:r>
          </a:p>
        </p:txBody>
      </p:sp>
      <p:sp>
        <p:nvSpPr>
          <p:cNvPr id="9" name="TextBox 8">
            <a:extLst>
              <a:ext uri="{FF2B5EF4-FFF2-40B4-BE49-F238E27FC236}">
                <a16:creationId xmlns:a16="http://schemas.microsoft.com/office/drawing/2014/main" id="{98CFDCFD-7BA2-D03C-5919-62CF54296DED}"/>
              </a:ext>
            </a:extLst>
          </p:cNvPr>
          <p:cNvSpPr txBox="1"/>
          <p:nvPr/>
        </p:nvSpPr>
        <p:spPr>
          <a:xfrm>
            <a:off x="5478650" y="1222178"/>
            <a:ext cx="284052" cy="307777"/>
          </a:xfrm>
          <a:prstGeom prst="rect">
            <a:avLst/>
          </a:prstGeom>
          <a:noFill/>
        </p:spPr>
        <p:txBody>
          <a:bodyPr wrap="none" rtlCol="0">
            <a:spAutoFit/>
          </a:bodyPr>
          <a:lstStyle/>
          <a:p>
            <a:r>
              <a:rPr lang="en-US" dirty="0"/>
              <a:t>b</a:t>
            </a:r>
          </a:p>
        </p:txBody>
      </p:sp>
      <p:sp>
        <p:nvSpPr>
          <p:cNvPr id="2" name="TextBox 1">
            <a:extLst>
              <a:ext uri="{FF2B5EF4-FFF2-40B4-BE49-F238E27FC236}">
                <a16:creationId xmlns:a16="http://schemas.microsoft.com/office/drawing/2014/main" id="{37AD3191-88A1-3A50-4D36-4C57735A88BD}"/>
              </a:ext>
            </a:extLst>
          </p:cNvPr>
          <p:cNvSpPr txBox="1"/>
          <p:nvPr/>
        </p:nvSpPr>
        <p:spPr>
          <a:xfrm>
            <a:off x="8560131" y="4725644"/>
            <a:ext cx="383438" cy="307777"/>
          </a:xfrm>
          <a:prstGeom prst="rect">
            <a:avLst/>
          </a:prstGeom>
          <a:noFill/>
        </p:spPr>
        <p:txBody>
          <a:bodyPr wrap="none" rtlCol="0">
            <a:spAutoFit/>
          </a:bodyPr>
          <a:lstStyle/>
          <a:p>
            <a:r>
              <a:rPr lang="en-US" dirty="0"/>
              <a:t>13</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917"/>
        <p:cNvGrpSpPr/>
        <p:nvPr/>
      </p:nvGrpSpPr>
      <p:grpSpPr>
        <a:xfrm>
          <a:off x="0" y="0"/>
          <a:ext cx="0" cy="0"/>
          <a:chOff x="0" y="0"/>
          <a:chExt cx="0" cy="0"/>
        </a:xfrm>
      </p:grpSpPr>
      <p:sp>
        <p:nvSpPr>
          <p:cNvPr id="8" name="TextBox 7">
            <a:extLst>
              <a:ext uri="{FF2B5EF4-FFF2-40B4-BE49-F238E27FC236}">
                <a16:creationId xmlns:a16="http://schemas.microsoft.com/office/drawing/2014/main" id="{6C5BE787-8545-2E28-B54D-036674A00EA6}"/>
              </a:ext>
            </a:extLst>
          </p:cNvPr>
          <p:cNvSpPr txBox="1"/>
          <p:nvPr/>
        </p:nvSpPr>
        <p:spPr>
          <a:xfrm>
            <a:off x="332319" y="217357"/>
            <a:ext cx="8714245" cy="954107"/>
          </a:xfrm>
          <a:prstGeom prst="rect">
            <a:avLst/>
          </a:prstGeom>
          <a:noFill/>
        </p:spPr>
        <p:txBody>
          <a:bodyPr wrap="none" rtlCol="0">
            <a:spAutoFit/>
          </a:bodyPr>
          <a:lstStyle/>
          <a:p>
            <a:r>
              <a:rPr lang="en-US" sz="2800" b="1" dirty="0">
                <a:solidFill>
                  <a:schemeClr val="accent2"/>
                </a:solidFill>
                <a:latin typeface="Times New Roman" panose="02020603050405020304" pitchFamily="18" charset="0"/>
                <a:cs typeface="Times New Roman" panose="02020603050405020304" pitchFamily="18" charset="0"/>
              </a:rPr>
              <a:t>Photoluminescence (PL) intensity at different excitation</a:t>
            </a:r>
          </a:p>
          <a:p>
            <a:r>
              <a:rPr lang="en-US" sz="2800" b="1" dirty="0">
                <a:solidFill>
                  <a:schemeClr val="accent2"/>
                </a:solidFill>
                <a:latin typeface="Times New Roman" panose="02020603050405020304" pitchFamily="18" charset="0"/>
                <a:cs typeface="Times New Roman" panose="02020603050405020304" pitchFamily="18" charset="0"/>
              </a:rPr>
              <a:t> wavelengths for prepared CNDs sample.</a:t>
            </a:r>
            <a:endParaRPr lang="en-US" sz="2800" b="1" dirty="0">
              <a:solidFill>
                <a:schemeClr val="accent2"/>
              </a:solidFill>
              <a:latin typeface="Times New Roman" panose="02020603050405020304" pitchFamily="18" charset="0"/>
              <a:cs typeface="Times New Roman" panose="02020603050405020304" pitchFamily="18" charset="0"/>
              <a:sym typeface="Fredoka One"/>
            </a:endParaRPr>
          </a:p>
        </p:txBody>
      </p:sp>
      <p:pic>
        <p:nvPicPr>
          <p:cNvPr id="9" name="Picture 8">
            <a:extLst>
              <a:ext uri="{FF2B5EF4-FFF2-40B4-BE49-F238E27FC236}">
                <a16:creationId xmlns:a16="http://schemas.microsoft.com/office/drawing/2014/main" id="{5935AAC2-E819-90FB-3B43-6BF3794F3353}"/>
              </a:ext>
            </a:extLst>
          </p:cNvPr>
          <p:cNvPicPr>
            <a:picLocks noChangeAspect="1"/>
          </p:cNvPicPr>
          <p:nvPr/>
        </p:nvPicPr>
        <p:blipFill>
          <a:blip r:embed="rId3"/>
          <a:stretch>
            <a:fillRect/>
          </a:stretch>
        </p:blipFill>
        <p:spPr>
          <a:xfrm>
            <a:off x="1681631" y="1278282"/>
            <a:ext cx="4366901" cy="3488980"/>
          </a:xfrm>
          <a:prstGeom prst="rect">
            <a:avLst/>
          </a:prstGeom>
        </p:spPr>
      </p:pic>
      <p:pic>
        <p:nvPicPr>
          <p:cNvPr id="10" name="Picture 9">
            <a:extLst>
              <a:ext uri="{FF2B5EF4-FFF2-40B4-BE49-F238E27FC236}">
                <a16:creationId xmlns:a16="http://schemas.microsoft.com/office/drawing/2014/main" id="{1FE13EB7-E656-F77D-E3A1-8CBD7D2E15D2}"/>
              </a:ext>
            </a:extLst>
          </p:cNvPr>
          <p:cNvPicPr>
            <a:picLocks noChangeAspect="1"/>
          </p:cNvPicPr>
          <p:nvPr/>
        </p:nvPicPr>
        <p:blipFill>
          <a:blip r:embed="rId4"/>
          <a:stretch>
            <a:fillRect/>
          </a:stretch>
        </p:blipFill>
        <p:spPr>
          <a:xfrm>
            <a:off x="6842034" y="2227296"/>
            <a:ext cx="1755800" cy="688908"/>
          </a:xfrm>
          <a:prstGeom prst="rect">
            <a:avLst/>
          </a:prstGeom>
        </p:spPr>
      </p:pic>
      <p:sp>
        <p:nvSpPr>
          <p:cNvPr id="2" name="TextBox 1">
            <a:extLst>
              <a:ext uri="{FF2B5EF4-FFF2-40B4-BE49-F238E27FC236}">
                <a16:creationId xmlns:a16="http://schemas.microsoft.com/office/drawing/2014/main" id="{BCF8397F-B98F-48C3-EE54-F55302F122B6}"/>
              </a:ext>
            </a:extLst>
          </p:cNvPr>
          <p:cNvSpPr txBox="1"/>
          <p:nvPr/>
        </p:nvSpPr>
        <p:spPr>
          <a:xfrm>
            <a:off x="8291593" y="4502258"/>
            <a:ext cx="383438" cy="307777"/>
          </a:xfrm>
          <a:prstGeom prst="rect">
            <a:avLst/>
          </a:prstGeom>
          <a:noFill/>
        </p:spPr>
        <p:txBody>
          <a:bodyPr wrap="none" rtlCol="0">
            <a:spAutoFit/>
          </a:bodyPr>
          <a:lstStyle/>
          <a:p>
            <a:r>
              <a:rPr lang="en-US" dirty="0">
                <a:solidFill>
                  <a:schemeClr val="bg1"/>
                </a:solidFill>
              </a:rPr>
              <a:t>14</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sp>
        <p:nvSpPr>
          <p:cNvPr id="20" name="TextBox 19">
            <a:extLst>
              <a:ext uri="{FF2B5EF4-FFF2-40B4-BE49-F238E27FC236}">
                <a16:creationId xmlns:a16="http://schemas.microsoft.com/office/drawing/2014/main" id="{D8F03014-1CAB-6465-543B-3B7532F617FE}"/>
              </a:ext>
            </a:extLst>
          </p:cNvPr>
          <p:cNvSpPr txBox="1"/>
          <p:nvPr/>
        </p:nvSpPr>
        <p:spPr>
          <a:xfrm>
            <a:off x="467581" y="2143594"/>
            <a:ext cx="3185487" cy="523220"/>
          </a:xfrm>
          <a:prstGeom prst="rect">
            <a:avLst/>
          </a:prstGeom>
          <a:noFill/>
        </p:spPr>
        <p:txBody>
          <a:bodyPr wrap="none" rtlCol="0">
            <a:spAutoFit/>
          </a:bodyPr>
          <a:lstStyle/>
          <a:p>
            <a:r>
              <a:rPr lang="en-US" sz="2800" b="1" dirty="0">
                <a:solidFill>
                  <a:schemeClr val="accent2"/>
                </a:solidFill>
                <a:latin typeface="Times New Roman" panose="02020603050405020304" pitchFamily="18" charset="0"/>
                <a:cs typeface="Times New Roman" panose="02020603050405020304" pitchFamily="18" charset="0"/>
                <a:sym typeface="Fredoka One"/>
              </a:rPr>
              <a:t>Anticancer Activity</a:t>
            </a:r>
          </a:p>
        </p:txBody>
      </p:sp>
      <p:sp>
        <p:nvSpPr>
          <p:cNvPr id="22" name="TextBox 21">
            <a:extLst>
              <a:ext uri="{FF2B5EF4-FFF2-40B4-BE49-F238E27FC236}">
                <a16:creationId xmlns:a16="http://schemas.microsoft.com/office/drawing/2014/main" id="{ABC7D3D4-A65B-E0C7-ADEB-5D6C5DDA0098}"/>
              </a:ext>
            </a:extLst>
          </p:cNvPr>
          <p:cNvSpPr txBox="1"/>
          <p:nvPr/>
        </p:nvSpPr>
        <p:spPr>
          <a:xfrm>
            <a:off x="3870180" y="4404217"/>
            <a:ext cx="5128260" cy="584775"/>
          </a:xfrm>
          <a:prstGeom prst="rect">
            <a:avLst/>
          </a:prstGeom>
          <a:noFill/>
        </p:spPr>
        <p:txBody>
          <a:bodyPr wrap="square">
            <a:spAutoFit/>
          </a:bodyPr>
          <a:lstStyle/>
          <a:p>
            <a:r>
              <a:rPr lang="en-US" sz="1600" b="1" dirty="0">
                <a:solidFill>
                  <a:schemeClr val="accent2"/>
                </a:solidFill>
                <a:latin typeface="Times New Roman" panose="02020603050405020304" pitchFamily="18" charset="0"/>
                <a:cs typeface="Times New Roman" panose="02020603050405020304" pitchFamily="18" charset="0"/>
              </a:rPr>
              <a:t>Viability of Hep3B and LX2 cells after incubation with different concentrations of CNDs.</a:t>
            </a:r>
          </a:p>
        </p:txBody>
      </p:sp>
      <p:pic>
        <p:nvPicPr>
          <p:cNvPr id="23" name="Picture 22">
            <a:extLst>
              <a:ext uri="{FF2B5EF4-FFF2-40B4-BE49-F238E27FC236}">
                <a16:creationId xmlns:a16="http://schemas.microsoft.com/office/drawing/2014/main" id="{064C2A41-7C87-2BA7-149E-B3C4144560F2}"/>
              </a:ext>
            </a:extLst>
          </p:cNvPr>
          <p:cNvPicPr>
            <a:picLocks noChangeAspect="1"/>
          </p:cNvPicPr>
          <p:nvPr/>
        </p:nvPicPr>
        <p:blipFill>
          <a:blip r:embed="rId3"/>
          <a:stretch>
            <a:fillRect/>
          </a:stretch>
        </p:blipFill>
        <p:spPr>
          <a:xfrm>
            <a:off x="4286129" y="656758"/>
            <a:ext cx="5053273" cy="3915242"/>
          </a:xfrm>
          <a:prstGeom prst="rect">
            <a:avLst/>
          </a:prstGeom>
        </p:spPr>
      </p:pic>
      <p:cxnSp>
        <p:nvCxnSpPr>
          <p:cNvPr id="24" name="Straight Connector 23">
            <a:extLst>
              <a:ext uri="{FF2B5EF4-FFF2-40B4-BE49-F238E27FC236}">
                <a16:creationId xmlns:a16="http://schemas.microsoft.com/office/drawing/2014/main" id="{3F11CED5-95EA-5D93-22E1-1E5009780CAD}"/>
              </a:ext>
            </a:extLst>
          </p:cNvPr>
          <p:cNvCxnSpPr>
            <a:cxnSpLocks/>
          </p:cNvCxnSpPr>
          <p:nvPr/>
        </p:nvCxnSpPr>
        <p:spPr>
          <a:xfrm>
            <a:off x="5998378" y="976797"/>
            <a:ext cx="1463040" cy="0"/>
          </a:xfrm>
          <a:prstGeom prst="line">
            <a:avLst/>
          </a:prstGeom>
          <a:ln>
            <a:solidFill>
              <a:schemeClr val="tx2">
                <a:lumMod val="10000"/>
              </a:schemeClr>
            </a:solidFill>
          </a:ln>
        </p:spPr>
        <p:style>
          <a:lnRef idx="2">
            <a:schemeClr val="dk1"/>
          </a:lnRef>
          <a:fillRef idx="0">
            <a:schemeClr val="dk1"/>
          </a:fillRef>
          <a:effectRef idx="1">
            <a:schemeClr val="dk1"/>
          </a:effectRef>
          <a:fontRef idx="minor">
            <a:schemeClr val="tx1"/>
          </a:fontRef>
        </p:style>
      </p:cxnSp>
      <p:sp>
        <p:nvSpPr>
          <p:cNvPr id="2" name="TextBox 1">
            <a:extLst>
              <a:ext uri="{FF2B5EF4-FFF2-40B4-BE49-F238E27FC236}">
                <a16:creationId xmlns:a16="http://schemas.microsoft.com/office/drawing/2014/main" id="{934903C9-D451-55AF-8743-8123C73BED80}"/>
              </a:ext>
            </a:extLst>
          </p:cNvPr>
          <p:cNvSpPr txBox="1"/>
          <p:nvPr/>
        </p:nvSpPr>
        <p:spPr>
          <a:xfrm>
            <a:off x="8593764" y="4696604"/>
            <a:ext cx="383438" cy="307777"/>
          </a:xfrm>
          <a:prstGeom prst="rect">
            <a:avLst/>
          </a:prstGeom>
          <a:noFill/>
        </p:spPr>
        <p:txBody>
          <a:bodyPr wrap="none" rtlCol="0">
            <a:spAutoFit/>
          </a:bodyPr>
          <a:lstStyle/>
          <a:p>
            <a:r>
              <a:rPr lang="en-US" dirty="0"/>
              <a:t>15</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pic>
        <p:nvPicPr>
          <p:cNvPr id="28" name="Picture 27">
            <a:extLst>
              <a:ext uri="{FF2B5EF4-FFF2-40B4-BE49-F238E27FC236}">
                <a16:creationId xmlns:a16="http://schemas.microsoft.com/office/drawing/2014/main" id="{00B8318F-7C26-A2D6-B35A-919B7DBB7498}"/>
              </a:ext>
            </a:extLst>
          </p:cNvPr>
          <p:cNvPicPr>
            <a:picLocks noChangeAspect="1"/>
          </p:cNvPicPr>
          <p:nvPr/>
        </p:nvPicPr>
        <p:blipFill>
          <a:blip r:embed="rId3"/>
          <a:stretch>
            <a:fillRect/>
          </a:stretch>
        </p:blipFill>
        <p:spPr>
          <a:xfrm>
            <a:off x="4572000" y="750918"/>
            <a:ext cx="4441174" cy="4188775"/>
          </a:xfrm>
          <a:prstGeom prst="rect">
            <a:avLst/>
          </a:prstGeom>
        </p:spPr>
      </p:pic>
      <p:sp>
        <p:nvSpPr>
          <p:cNvPr id="29" name="TextBox 28">
            <a:extLst>
              <a:ext uri="{FF2B5EF4-FFF2-40B4-BE49-F238E27FC236}">
                <a16:creationId xmlns:a16="http://schemas.microsoft.com/office/drawing/2014/main" id="{FD96A2B8-579B-897A-0A4A-C01A8E0F5860}"/>
              </a:ext>
            </a:extLst>
          </p:cNvPr>
          <p:cNvSpPr txBox="1"/>
          <p:nvPr/>
        </p:nvSpPr>
        <p:spPr>
          <a:xfrm>
            <a:off x="0" y="1891199"/>
            <a:ext cx="6907576" cy="954107"/>
          </a:xfrm>
          <a:prstGeom prst="rect">
            <a:avLst/>
          </a:prstGeom>
          <a:noFill/>
        </p:spPr>
        <p:txBody>
          <a:bodyPr wrap="square">
            <a:spAutoFit/>
          </a:bodyPr>
          <a:lstStyle/>
          <a:p>
            <a:r>
              <a:rPr lang="en-US" sz="2800" b="1" dirty="0">
                <a:solidFill>
                  <a:schemeClr val="bg1"/>
                </a:solidFill>
                <a:latin typeface="Times New Roman" panose="02020603050405020304" pitchFamily="18" charset="0"/>
                <a:cs typeface="Times New Roman" panose="02020603050405020304" pitchFamily="18" charset="0"/>
              </a:rPr>
              <a:t>CNDs blocked 3D MCTS</a:t>
            </a:r>
          </a:p>
          <a:p>
            <a:r>
              <a:rPr lang="en-US" sz="2800" b="1" dirty="0">
                <a:solidFill>
                  <a:schemeClr val="bg1"/>
                </a:solidFill>
                <a:latin typeface="Times New Roman" panose="02020603050405020304" pitchFamily="18" charset="0"/>
                <a:cs typeface="Times New Roman" panose="02020603050405020304" pitchFamily="18" charset="0"/>
              </a:rPr>
              <a:t> spheroids formation</a:t>
            </a:r>
          </a:p>
        </p:txBody>
      </p:sp>
      <p:sp>
        <p:nvSpPr>
          <p:cNvPr id="30" name="TextBox 29">
            <a:extLst>
              <a:ext uri="{FF2B5EF4-FFF2-40B4-BE49-F238E27FC236}">
                <a16:creationId xmlns:a16="http://schemas.microsoft.com/office/drawing/2014/main" id="{E3A43E95-0352-BB4C-4964-77F0FAA55B52}"/>
              </a:ext>
            </a:extLst>
          </p:cNvPr>
          <p:cNvSpPr txBox="1"/>
          <p:nvPr/>
        </p:nvSpPr>
        <p:spPr>
          <a:xfrm>
            <a:off x="5040404" y="112611"/>
            <a:ext cx="3185487" cy="523220"/>
          </a:xfrm>
          <a:prstGeom prst="rect">
            <a:avLst/>
          </a:prstGeom>
          <a:noFill/>
        </p:spPr>
        <p:txBody>
          <a:bodyPr wrap="none" rtlCol="0">
            <a:spAutoFit/>
          </a:bodyPr>
          <a:lstStyle/>
          <a:p>
            <a:r>
              <a:rPr lang="en-US" sz="2800" b="1" dirty="0">
                <a:solidFill>
                  <a:schemeClr val="accent2"/>
                </a:solidFill>
                <a:latin typeface="Times New Roman" panose="02020603050405020304" pitchFamily="18" charset="0"/>
                <a:cs typeface="Times New Roman" panose="02020603050405020304" pitchFamily="18" charset="0"/>
                <a:sym typeface="Fredoka One"/>
              </a:rPr>
              <a:t>Anticancer Activity</a:t>
            </a:r>
          </a:p>
        </p:txBody>
      </p:sp>
      <p:sp>
        <p:nvSpPr>
          <p:cNvPr id="2" name="TextBox 1">
            <a:extLst>
              <a:ext uri="{FF2B5EF4-FFF2-40B4-BE49-F238E27FC236}">
                <a16:creationId xmlns:a16="http://schemas.microsoft.com/office/drawing/2014/main" id="{600D5D3E-170D-D316-62ED-E001F02C640A}"/>
              </a:ext>
            </a:extLst>
          </p:cNvPr>
          <p:cNvSpPr txBox="1"/>
          <p:nvPr/>
        </p:nvSpPr>
        <p:spPr>
          <a:xfrm>
            <a:off x="8712182" y="4785804"/>
            <a:ext cx="383438" cy="307777"/>
          </a:xfrm>
          <a:prstGeom prst="rect">
            <a:avLst/>
          </a:prstGeom>
          <a:noFill/>
        </p:spPr>
        <p:txBody>
          <a:bodyPr wrap="none" rtlCol="0">
            <a:spAutoFit/>
          </a:bodyPr>
          <a:lstStyle/>
          <a:p>
            <a:r>
              <a:rPr lang="en-US" dirty="0"/>
              <a:t>16</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9"/>
        <p:cNvGrpSpPr/>
        <p:nvPr/>
      </p:nvGrpSpPr>
      <p:grpSpPr>
        <a:xfrm>
          <a:off x="0" y="0"/>
          <a:ext cx="0" cy="0"/>
          <a:chOff x="0" y="0"/>
          <a:chExt cx="0" cy="0"/>
        </a:xfrm>
      </p:grpSpPr>
      <p:sp>
        <p:nvSpPr>
          <p:cNvPr id="4" name="Google Shape;2316;p72">
            <a:extLst>
              <a:ext uri="{FF2B5EF4-FFF2-40B4-BE49-F238E27FC236}">
                <a16:creationId xmlns:a16="http://schemas.microsoft.com/office/drawing/2014/main" id="{ACB613E2-10E6-00FE-C01A-B79C6C7A949A}"/>
              </a:ext>
            </a:extLst>
          </p:cNvPr>
          <p:cNvSpPr txBox="1">
            <a:spLocks/>
          </p:cNvSpPr>
          <p:nvPr/>
        </p:nvSpPr>
        <p:spPr>
          <a:xfrm>
            <a:off x="713250" y="51804"/>
            <a:ext cx="77175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1800"/>
              <a:buFont typeface="Julius Sans One"/>
              <a:buNone/>
              <a:defRPr sz="1800" b="1" i="0" u="none" strike="noStrike" cap="none">
                <a:solidFill>
                  <a:schemeClr val="dk1"/>
                </a:solidFill>
                <a:latin typeface="Julius Sans One"/>
                <a:ea typeface="Julius Sans One"/>
                <a:cs typeface="Julius Sans One"/>
                <a:sym typeface="Julius Sans One"/>
              </a:defRPr>
            </a:lvl1pPr>
            <a:lvl2pPr marR="0" lvl="1"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2pPr>
            <a:lvl3pPr marR="0" lvl="2"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3pPr>
            <a:lvl4pPr marR="0" lvl="3"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4pPr>
            <a:lvl5pPr marR="0" lvl="4"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5pPr>
            <a:lvl6pPr marR="0" lvl="5"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6pPr>
            <a:lvl7pPr marR="0" lvl="6"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7pPr>
            <a:lvl8pPr marR="0" lvl="7"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8pPr>
            <a:lvl9pPr marR="0" lvl="8"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9pPr>
          </a:lstStyle>
          <a:p>
            <a:pPr algn="ctr"/>
            <a:r>
              <a:rPr lang="en-US" sz="3600" dirty="0">
                <a:latin typeface="Times New Roman" panose="02020603050405020304" pitchFamily="18" charset="0"/>
                <a:cs typeface="Times New Roman" panose="02020603050405020304" pitchFamily="18" charset="0"/>
              </a:rPr>
              <a:t>Our Team</a:t>
            </a:r>
          </a:p>
        </p:txBody>
      </p:sp>
      <p:pic>
        <p:nvPicPr>
          <p:cNvPr id="32" name="Picture 31">
            <a:extLst>
              <a:ext uri="{FF2B5EF4-FFF2-40B4-BE49-F238E27FC236}">
                <a16:creationId xmlns:a16="http://schemas.microsoft.com/office/drawing/2014/main" id="{D3E6560B-261A-2B1B-25C6-64B1F5B9BAFD}"/>
              </a:ext>
            </a:extLst>
          </p:cNvPr>
          <p:cNvPicPr>
            <a:picLocks noChangeAspect="1"/>
          </p:cNvPicPr>
          <p:nvPr/>
        </p:nvPicPr>
        <p:blipFill>
          <a:blip r:embed="rId3"/>
          <a:stretch>
            <a:fillRect/>
          </a:stretch>
        </p:blipFill>
        <p:spPr>
          <a:xfrm>
            <a:off x="5972030" y="910854"/>
            <a:ext cx="2105906" cy="2439907"/>
          </a:xfrm>
          <a:prstGeom prst="rect">
            <a:avLst/>
          </a:prstGeom>
        </p:spPr>
      </p:pic>
      <p:pic>
        <p:nvPicPr>
          <p:cNvPr id="33" name="Picture 32">
            <a:extLst>
              <a:ext uri="{FF2B5EF4-FFF2-40B4-BE49-F238E27FC236}">
                <a16:creationId xmlns:a16="http://schemas.microsoft.com/office/drawing/2014/main" id="{9CB577C0-4F8C-B666-687A-31B32C7B27B1}"/>
              </a:ext>
            </a:extLst>
          </p:cNvPr>
          <p:cNvPicPr>
            <a:picLocks noChangeAspect="1"/>
          </p:cNvPicPr>
          <p:nvPr/>
        </p:nvPicPr>
        <p:blipFill>
          <a:blip r:embed="rId4"/>
          <a:stretch>
            <a:fillRect/>
          </a:stretch>
        </p:blipFill>
        <p:spPr>
          <a:xfrm>
            <a:off x="1066064" y="915443"/>
            <a:ext cx="4458339" cy="2435319"/>
          </a:xfrm>
          <a:prstGeom prst="rect">
            <a:avLst/>
          </a:prstGeom>
        </p:spPr>
      </p:pic>
      <p:pic>
        <p:nvPicPr>
          <p:cNvPr id="41" name="Picture 40">
            <a:extLst>
              <a:ext uri="{FF2B5EF4-FFF2-40B4-BE49-F238E27FC236}">
                <a16:creationId xmlns:a16="http://schemas.microsoft.com/office/drawing/2014/main" id="{7D3545FA-7D7E-7456-4B20-C993ED63F283}"/>
              </a:ext>
            </a:extLst>
          </p:cNvPr>
          <p:cNvPicPr>
            <a:picLocks noChangeAspect="1"/>
          </p:cNvPicPr>
          <p:nvPr/>
        </p:nvPicPr>
        <p:blipFill>
          <a:blip r:embed="rId5"/>
          <a:stretch>
            <a:fillRect/>
          </a:stretch>
        </p:blipFill>
        <p:spPr>
          <a:xfrm>
            <a:off x="2359783" y="3350762"/>
            <a:ext cx="5054022" cy="160948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866"/>
        <p:cNvGrpSpPr/>
        <p:nvPr/>
      </p:nvGrpSpPr>
      <p:grpSpPr>
        <a:xfrm>
          <a:off x="0" y="0"/>
          <a:ext cx="0" cy="0"/>
          <a:chOff x="0" y="0"/>
          <a:chExt cx="0" cy="0"/>
        </a:xfrm>
      </p:grpSpPr>
      <p:sp>
        <p:nvSpPr>
          <p:cNvPr id="5" name="TextBox 4">
            <a:extLst>
              <a:ext uri="{FF2B5EF4-FFF2-40B4-BE49-F238E27FC236}">
                <a16:creationId xmlns:a16="http://schemas.microsoft.com/office/drawing/2014/main" id="{8FCA54CF-2D25-6C80-82E2-A18887E4F629}"/>
              </a:ext>
            </a:extLst>
          </p:cNvPr>
          <p:cNvSpPr txBox="1"/>
          <p:nvPr/>
        </p:nvSpPr>
        <p:spPr>
          <a:xfrm>
            <a:off x="1857213" y="4423628"/>
            <a:ext cx="9342120" cy="584775"/>
          </a:xfrm>
          <a:prstGeom prst="rect">
            <a:avLst/>
          </a:prstGeom>
          <a:noFill/>
        </p:spPr>
        <p:txBody>
          <a:bodyPr wrap="square">
            <a:spAutoFit/>
          </a:bodyPr>
          <a:lstStyle/>
          <a:p>
            <a:r>
              <a:rPr lang="en-US" sz="1600" b="1" dirty="0">
                <a:solidFill>
                  <a:schemeClr val="accent2"/>
                </a:solidFill>
                <a:latin typeface="Times New Roman" panose="02020603050405020304" pitchFamily="18" charset="0"/>
                <a:cs typeface="Times New Roman" panose="02020603050405020304" pitchFamily="18" charset="0"/>
              </a:rPr>
              <a:t>Percentage of glutathione oxidation mediated by prepared CNDs.</a:t>
            </a:r>
          </a:p>
          <a:p>
            <a:r>
              <a:rPr lang="en-US" sz="1600" b="1" dirty="0">
                <a:solidFill>
                  <a:schemeClr val="accent2"/>
                </a:solidFill>
                <a:latin typeface="Times New Roman" panose="02020603050405020304" pitchFamily="18" charset="0"/>
                <a:cs typeface="Times New Roman" panose="02020603050405020304" pitchFamily="18" charset="0"/>
              </a:rPr>
              <a:t> H2O2 was used as a positive control.</a:t>
            </a:r>
          </a:p>
        </p:txBody>
      </p:sp>
      <p:pic>
        <p:nvPicPr>
          <p:cNvPr id="7" name="Picture 6">
            <a:extLst>
              <a:ext uri="{FF2B5EF4-FFF2-40B4-BE49-F238E27FC236}">
                <a16:creationId xmlns:a16="http://schemas.microsoft.com/office/drawing/2014/main" id="{0CC14F67-D9A8-7291-3B9A-1699F88D81DD}"/>
              </a:ext>
            </a:extLst>
          </p:cNvPr>
          <p:cNvPicPr>
            <a:picLocks noChangeAspect="1"/>
          </p:cNvPicPr>
          <p:nvPr/>
        </p:nvPicPr>
        <p:blipFill>
          <a:blip r:embed="rId3"/>
          <a:stretch>
            <a:fillRect/>
          </a:stretch>
        </p:blipFill>
        <p:spPr>
          <a:xfrm>
            <a:off x="2021172" y="934866"/>
            <a:ext cx="4627628" cy="3688259"/>
          </a:xfrm>
          <a:prstGeom prst="rect">
            <a:avLst/>
          </a:prstGeom>
        </p:spPr>
      </p:pic>
      <p:sp>
        <p:nvSpPr>
          <p:cNvPr id="8" name="TextBox 7">
            <a:extLst>
              <a:ext uri="{FF2B5EF4-FFF2-40B4-BE49-F238E27FC236}">
                <a16:creationId xmlns:a16="http://schemas.microsoft.com/office/drawing/2014/main" id="{392EC87F-5DE5-4B25-301C-5E852C8C2C86}"/>
              </a:ext>
            </a:extLst>
          </p:cNvPr>
          <p:cNvSpPr txBox="1"/>
          <p:nvPr/>
        </p:nvSpPr>
        <p:spPr>
          <a:xfrm>
            <a:off x="336700" y="650775"/>
            <a:ext cx="5955611" cy="369332"/>
          </a:xfrm>
          <a:prstGeom prst="rect">
            <a:avLst/>
          </a:prstGeom>
          <a:noFill/>
        </p:spPr>
        <p:txBody>
          <a:bodyPr wrap="square">
            <a:spAutoFit/>
          </a:bodyPr>
          <a:lstStyle/>
          <a:p>
            <a:pPr marL="285750" indent="-285750">
              <a:buFont typeface="Wingdings" panose="05000000000000000000" pitchFamily="2" charset="2"/>
              <a:buChar char="v"/>
            </a:pPr>
            <a:r>
              <a:rPr lang="en-US" sz="1800" b="1" dirty="0">
                <a:solidFill>
                  <a:schemeClr val="accent2"/>
                </a:solidFill>
                <a:latin typeface="Times New Roman" panose="02020603050405020304" pitchFamily="18" charset="0"/>
                <a:cs typeface="Times New Roman" panose="02020603050405020304" pitchFamily="18" charset="0"/>
              </a:rPr>
              <a:t>The Possible Mechanism of CNDs Anticancer Activity </a:t>
            </a:r>
          </a:p>
        </p:txBody>
      </p:sp>
      <p:sp>
        <p:nvSpPr>
          <p:cNvPr id="9" name="TextBox 8">
            <a:extLst>
              <a:ext uri="{FF2B5EF4-FFF2-40B4-BE49-F238E27FC236}">
                <a16:creationId xmlns:a16="http://schemas.microsoft.com/office/drawing/2014/main" id="{E1A40517-B5AD-4EE5-EF2A-CA1D7CF3C062}"/>
              </a:ext>
            </a:extLst>
          </p:cNvPr>
          <p:cNvSpPr txBox="1"/>
          <p:nvPr/>
        </p:nvSpPr>
        <p:spPr>
          <a:xfrm>
            <a:off x="2979256" y="135097"/>
            <a:ext cx="3185487" cy="523220"/>
          </a:xfrm>
          <a:prstGeom prst="rect">
            <a:avLst/>
          </a:prstGeom>
          <a:noFill/>
        </p:spPr>
        <p:txBody>
          <a:bodyPr wrap="none" rtlCol="0">
            <a:spAutoFit/>
          </a:bodyPr>
          <a:lstStyle/>
          <a:p>
            <a:r>
              <a:rPr lang="en-US" sz="2800" b="1" dirty="0">
                <a:solidFill>
                  <a:schemeClr val="accent2"/>
                </a:solidFill>
                <a:latin typeface="Times New Roman" panose="02020603050405020304" pitchFamily="18" charset="0"/>
                <a:cs typeface="Times New Roman" panose="02020603050405020304" pitchFamily="18" charset="0"/>
                <a:sym typeface="Fredoka One"/>
              </a:rPr>
              <a:t>Anticancer Activity</a:t>
            </a:r>
          </a:p>
        </p:txBody>
      </p:sp>
      <p:sp>
        <p:nvSpPr>
          <p:cNvPr id="2" name="TextBox 1">
            <a:extLst>
              <a:ext uri="{FF2B5EF4-FFF2-40B4-BE49-F238E27FC236}">
                <a16:creationId xmlns:a16="http://schemas.microsoft.com/office/drawing/2014/main" id="{A7BE48B0-73E6-0A16-5438-0B001D287F46}"/>
              </a:ext>
            </a:extLst>
          </p:cNvPr>
          <p:cNvSpPr txBox="1"/>
          <p:nvPr/>
        </p:nvSpPr>
        <p:spPr>
          <a:xfrm>
            <a:off x="8609308" y="4750231"/>
            <a:ext cx="383438" cy="307777"/>
          </a:xfrm>
          <a:prstGeom prst="rect">
            <a:avLst/>
          </a:prstGeom>
          <a:noFill/>
        </p:spPr>
        <p:txBody>
          <a:bodyPr wrap="none" rtlCol="0">
            <a:spAutoFit/>
          </a:bodyPr>
          <a:lstStyle/>
          <a:p>
            <a:r>
              <a:rPr lang="en-US" dirty="0"/>
              <a:t>17</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Shape 618"/>
        <p:cNvGrpSpPr/>
        <p:nvPr/>
      </p:nvGrpSpPr>
      <p:grpSpPr>
        <a:xfrm>
          <a:off x="0" y="0"/>
          <a:ext cx="0" cy="0"/>
          <a:chOff x="0" y="0"/>
          <a:chExt cx="0" cy="0"/>
        </a:xfrm>
      </p:grpSpPr>
      <p:pic>
        <p:nvPicPr>
          <p:cNvPr id="14" name="Picture 13">
            <a:extLst>
              <a:ext uri="{FF2B5EF4-FFF2-40B4-BE49-F238E27FC236}">
                <a16:creationId xmlns:a16="http://schemas.microsoft.com/office/drawing/2014/main" id="{E1E895D3-DB51-9109-7B81-5E87C21EB44A}"/>
              </a:ext>
            </a:extLst>
          </p:cNvPr>
          <p:cNvPicPr>
            <a:picLocks noChangeAspect="1"/>
          </p:cNvPicPr>
          <p:nvPr/>
        </p:nvPicPr>
        <p:blipFill>
          <a:blip r:embed="rId3"/>
          <a:stretch>
            <a:fillRect/>
          </a:stretch>
        </p:blipFill>
        <p:spPr>
          <a:xfrm>
            <a:off x="383289" y="1730029"/>
            <a:ext cx="8760711" cy="2822693"/>
          </a:xfrm>
          <a:prstGeom prst="rect">
            <a:avLst/>
          </a:prstGeom>
        </p:spPr>
      </p:pic>
      <p:sp>
        <p:nvSpPr>
          <p:cNvPr id="15" name="TextBox 14">
            <a:extLst>
              <a:ext uri="{FF2B5EF4-FFF2-40B4-BE49-F238E27FC236}">
                <a16:creationId xmlns:a16="http://schemas.microsoft.com/office/drawing/2014/main" id="{9FABD247-B90B-0CFE-EA49-C863C6B9DCF1}"/>
              </a:ext>
            </a:extLst>
          </p:cNvPr>
          <p:cNvSpPr txBox="1"/>
          <p:nvPr/>
        </p:nvSpPr>
        <p:spPr>
          <a:xfrm>
            <a:off x="3428097" y="869429"/>
            <a:ext cx="2287806" cy="646331"/>
          </a:xfrm>
          <a:prstGeom prst="rect">
            <a:avLst/>
          </a:prstGeom>
          <a:noFill/>
        </p:spPr>
        <p:txBody>
          <a:bodyPr wrap="none" rtlCol="0">
            <a:spAutoFit/>
          </a:bodyPr>
          <a:lstStyle/>
          <a:p>
            <a:r>
              <a:rPr lang="en-US" sz="3600" dirty="0">
                <a:latin typeface="Times New Roman" panose="02020603050405020304" pitchFamily="18" charset="0"/>
                <a:cs typeface="Times New Roman" panose="02020603050405020304" pitchFamily="18" charset="0"/>
              </a:rPr>
              <a:t>Conclusion</a:t>
            </a:r>
          </a:p>
        </p:txBody>
      </p:sp>
      <p:sp>
        <p:nvSpPr>
          <p:cNvPr id="2" name="TextBox 1">
            <a:extLst>
              <a:ext uri="{FF2B5EF4-FFF2-40B4-BE49-F238E27FC236}">
                <a16:creationId xmlns:a16="http://schemas.microsoft.com/office/drawing/2014/main" id="{2135B099-BA1B-9585-FCA5-C0BD26359785}"/>
              </a:ext>
            </a:extLst>
          </p:cNvPr>
          <p:cNvSpPr txBox="1"/>
          <p:nvPr/>
        </p:nvSpPr>
        <p:spPr>
          <a:xfrm>
            <a:off x="8559384" y="4766991"/>
            <a:ext cx="383438" cy="307777"/>
          </a:xfrm>
          <a:prstGeom prst="rect">
            <a:avLst/>
          </a:prstGeom>
          <a:noFill/>
        </p:spPr>
        <p:txBody>
          <a:bodyPr wrap="none" rtlCol="0">
            <a:spAutoFit/>
          </a:bodyPr>
          <a:lstStyle/>
          <a:p>
            <a:r>
              <a:rPr lang="en-US" dirty="0"/>
              <a:t>18</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775"/>
        <p:cNvGrpSpPr/>
        <p:nvPr/>
      </p:nvGrpSpPr>
      <p:grpSpPr>
        <a:xfrm>
          <a:off x="0" y="0"/>
          <a:ext cx="0" cy="0"/>
          <a:chOff x="0" y="0"/>
          <a:chExt cx="0" cy="0"/>
        </a:xfrm>
      </p:grpSpPr>
      <p:pic>
        <p:nvPicPr>
          <p:cNvPr id="20" name="Picture 19">
            <a:extLst>
              <a:ext uri="{FF2B5EF4-FFF2-40B4-BE49-F238E27FC236}">
                <a16:creationId xmlns:a16="http://schemas.microsoft.com/office/drawing/2014/main" id="{193BF007-EE6B-876B-B143-33ADFD5711FF}"/>
              </a:ext>
            </a:extLst>
          </p:cNvPr>
          <p:cNvPicPr>
            <a:picLocks noChangeAspect="1"/>
          </p:cNvPicPr>
          <p:nvPr/>
        </p:nvPicPr>
        <p:blipFill>
          <a:blip r:embed="rId3"/>
          <a:stretch>
            <a:fillRect/>
          </a:stretch>
        </p:blipFill>
        <p:spPr>
          <a:xfrm>
            <a:off x="453428" y="1952125"/>
            <a:ext cx="1731414" cy="1883827"/>
          </a:xfrm>
          <a:prstGeom prst="rect">
            <a:avLst/>
          </a:prstGeom>
        </p:spPr>
      </p:pic>
      <p:pic>
        <p:nvPicPr>
          <p:cNvPr id="19" name="Picture 18">
            <a:extLst>
              <a:ext uri="{FF2B5EF4-FFF2-40B4-BE49-F238E27FC236}">
                <a16:creationId xmlns:a16="http://schemas.microsoft.com/office/drawing/2014/main" id="{151F7994-EA2E-C7EC-8DA4-0FA17B1785AB}"/>
              </a:ext>
            </a:extLst>
          </p:cNvPr>
          <p:cNvPicPr>
            <a:picLocks noChangeAspect="1"/>
          </p:cNvPicPr>
          <p:nvPr/>
        </p:nvPicPr>
        <p:blipFill>
          <a:blip r:embed="rId4"/>
          <a:stretch>
            <a:fillRect/>
          </a:stretch>
        </p:blipFill>
        <p:spPr>
          <a:xfrm>
            <a:off x="947981" y="1092337"/>
            <a:ext cx="7742591" cy="3078747"/>
          </a:xfrm>
          <a:prstGeom prst="rect">
            <a:avLst/>
          </a:prstGeom>
        </p:spPr>
      </p:pic>
      <p:sp>
        <p:nvSpPr>
          <p:cNvPr id="22" name="TextBox 21">
            <a:extLst>
              <a:ext uri="{FF2B5EF4-FFF2-40B4-BE49-F238E27FC236}">
                <a16:creationId xmlns:a16="http://schemas.microsoft.com/office/drawing/2014/main" id="{2AC28312-4F04-2F72-3631-3D251ACDCE92}"/>
              </a:ext>
            </a:extLst>
          </p:cNvPr>
          <p:cNvSpPr txBox="1"/>
          <p:nvPr/>
        </p:nvSpPr>
        <p:spPr>
          <a:xfrm>
            <a:off x="453428" y="789959"/>
            <a:ext cx="5715000" cy="400110"/>
          </a:xfrm>
          <a:prstGeom prst="rect">
            <a:avLst/>
          </a:prstGeom>
          <a:noFill/>
        </p:spPr>
        <p:txBody>
          <a:bodyPr wrap="square">
            <a:spAutoFit/>
          </a:bodyPr>
          <a:lstStyle/>
          <a:p>
            <a:pPr marL="342900" indent="-342900">
              <a:buFont typeface="Wingdings" panose="05000000000000000000" pitchFamily="2" charset="2"/>
              <a:buChar char="v"/>
            </a:pPr>
            <a:r>
              <a:rPr lang="en-US" sz="2000" b="1" dirty="0">
                <a:solidFill>
                  <a:schemeClr val="accent2"/>
                </a:solidFill>
                <a:latin typeface="Times New Roman" panose="02020603050405020304" pitchFamily="18" charset="0"/>
                <a:cs typeface="Times New Roman" panose="02020603050405020304" pitchFamily="18" charset="0"/>
                <a:sym typeface="Fredoka One"/>
              </a:rPr>
              <a:t>CNDs as </a:t>
            </a:r>
            <a:r>
              <a:rPr lang="en-US" sz="2000" b="1" dirty="0" err="1">
                <a:solidFill>
                  <a:schemeClr val="accent2"/>
                </a:solidFill>
                <a:latin typeface="Times New Roman" panose="02020603050405020304" pitchFamily="18" charset="0"/>
                <a:cs typeface="Times New Roman" panose="02020603050405020304" pitchFamily="18" charset="0"/>
                <a:sym typeface="Fredoka One"/>
              </a:rPr>
              <a:t>photofertilizer</a:t>
            </a:r>
            <a:endParaRPr lang="en-US" sz="2000" b="1" dirty="0">
              <a:solidFill>
                <a:schemeClr val="accent2"/>
              </a:solidFill>
              <a:latin typeface="Times New Roman" panose="02020603050405020304" pitchFamily="18" charset="0"/>
              <a:cs typeface="Times New Roman" panose="02020603050405020304" pitchFamily="18" charset="0"/>
              <a:sym typeface="Fredoka One"/>
            </a:endParaRPr>
          </a:p>
        </p:txBody>
      </p:sp>
      <p:sp>
        <p:nvSpPr>
          <p:cNvPr id="24" name="TextBox 23">
            <a:extLst>
              <a:ext uri="{FF2B5EF4-FFF2-40B4-BE49-F238E27FC236}">
                <a16:creationId xmlns:a16="http://schemas.microsoft.com/office/drawing/2014/main" id="{334400E3-E167-3CA5-C536-689AFE96EFAA}"/>
              </a:ext>
            </a:extLst>
          </p:cNvPr>
          <p:cNvSpPr txBox="1"/>
          <p:nvPr/>
        </p:nvSpPr>
        <p:spPr>
          <a:xfrm>
            <a:off x="3052371" y="130924"/>
            <a:ext cx="3258487" cy="646331"/>
          </a:xfrm>
          <a:prstGeom prst="rect">
            <a:avLst/>
          </a:prstGeom>
          <a:noFill/>
        </p:spPr>
        <p:txBody>
          <a:bodyPr wrap="square">
            <a:spAutoFit/>
          </a:bodyPr>
          <a:lstStyle/>
          <a:p>
            <a:r>
              <a:rPr lang="en-US" sz="3600" b="1" dirty="0">
                <a:solidFill>
                  <a:schemeClr val="accent2"/>
                </a:solidFill>
                <a:latin typeface="Times New Roman" panose="02020603050405020304" pitchFamily="18" charset="0"/>
                <a:cs typeface="Times New Roman" panose="02020603050405020304" pitchFamily="18" charset="0"/>
              </a:rPr>
              <a:t>Other work</a:t>
            </a:r>
            <a:endParaRPr lang="en-US" sz="3600" dirty="0"/>
          </a:p>
        </p:txBody>
      </p:sp>
      <p:sp>
        <p:nvSpPr>
          <p:cNvPr id="2" name="TextBox 1">
            <a:extLst>
              <a:ext uri="{FF2B5EF4-FFF2-40B4-BE49-F238E27FC236}">
                <a16:creationId xmlns:a16="http://schemas.microsoft.com/office/drawing/2014/main" id="{F1AAB669-5272-BFEF-D0AE-AC32DAFE7353}"/>
              </a:ext>
            </a:extLst>
          </p:cNvPr>
          <p:cNvSpPr txBox="1"/>
          <p:nvPr/>
        </p:nvSpPr>
        <p:spPr>
          <a:xfrm>
            <a:off x="8578146" y="4669436"/>
            <a:ext cx="383438" cy="307777"/>
          </a:xfrm>
          <a:prstGeom prst="rect">
            <a:avLst/>
          </a:prstGeom>
          <a:noFill/>
        </p:spPr>
        <p:txBody>
          <a:bodyPr wrap="none" rtlCol="0">
            <a:spAutoFit/>
          </a:bodyPr>
          <a:lstStyle/>
          <a:p>
            <a:r>
              <a:rPr lang="en-US" dirty="0"/>
              <a:t>19</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332"/>
        <p:cNvGrpSpPr/>
        <p:nvPr/>
      </p:nvGrpSpPr>
      <p:grpSpPr>
        <a:xfrm>
          <a:off x="0" y="0"/>
          <a:ext cx="0" cy="0"/>
          <a:chOff x="0" y="0"/>
          <a:chExt cx="0" cy="0"/>
        </a:xfrm>
      </p:grpSpPr>
      <p:pic>
        <p:nvPicPr>
          <p:cNvPr id="21" name="Picture 20">
            <a:extLst>
              <a:ext uri="{FF2B5EF4-FFF2-40B4-BE49-F238E27FC236}">
                <a16:creationId xmlns:a16="http://schemas.microsoft.com/office/drawing/2014/main" id="{A18FEE4C-B7BF-4D67-69A0-DC185F464418}"/>
              </a:ext>
            </a:extLst>
          </p:cNvPr>
          <p:cNvPicPr>
            <a:picLocks noChangeAspect="1"/>
          </p:cNvPicPr>
          <p:nvPr/>
        </p:nvPicPr>
        <p:blipFill>
          <a:blip r:embed="rId3"/>
          <a:stretch>
            <a:fillRect/>
          </a:stretch>
        </p:blipFill>
        <p:spPr>
          <a:xfrm>
            <a:off x="360291" y="1026497"/>
            <a:ext cx="8175445" cy="4035902"/>
          </a:xfrm>
          <a:prstGeom prst="rect">
            <a:avLst/>
          </a:prstGeom>
        </p:spPr>
      </p:pic>
      <p:sp>
        <p:nvSpPr>
          <p:cNvPr id="23" name="TextBox 22">
            <a:extLst>
              <a:ext uri="{FF2B5EF4-FFF2-40B4-BE49-F238E27FC236}">
                <a16:creationId xmlns:a16="http://schemas.microsoft.com/office/drawing/2014/main" id="{E9491A59-AB94-AAF7-D87C-18931EBE408E}"/>
              </a:ext>
            </a:extLst>
          </p:cNvPr>
          <p:cNvSpPr txBox="1"/>
          <p:nvPr/>
        </p:nvSpPr>
        <p:spPr>
          <a:xfrm>
            <a:off x="668364" y="1026497"/>
            <a:ext cx="6110206" cy="400110"/>
          </a:xfrm>
          <a:prstGeom prst="rect">
            <a:avLst/>
          </a:prstGeom>
          <a:noFill/>
        </p:spPr>
        <p:txBody>
          <a:bodyPr wrap="square">
            <a:spAutoFit/>
          </a:bodyPr>
          <a:lstStyle/>
          <a:p>
            <a:pPr marL="342900" indent="-342900">
              <a:buFont typeface="Wingdings" panose="05000000000000000000" pitchFamily="2" charset="2"/>
              <a:buChar char="v"/>
            </a:pPr>
            <a:r>
              <a:rPr lang="en-US" sz="2000" b="1" dirty="0">
                <a:solidFill>
                  <a:schemeClr val="accent2"/>
                </a:solidFill>
                <a:latin typeface="Times New Roman" panose="02020603050405020304" pitchFamily="18" charset="0"/>
                <a:cs typeface="Times New Roman" panose="02020603050405020304" pitchFamily="18" charset="0"/>
                <a:sym typeface="Fredoka One"/>
              </a:rPr>
              <a:t>CNDs from olive leaves</a:t>
            </a:r>
          </a:p>
        </p:txBody>
      </p:sp>
      <p:sp>
        <p:nvSpPr>
          <p:cNvPr id="24" name="TextBox 23">
            <a:extLst>
              <a:ext uri="{FF2B5EF4-FFF2-40B4-BE49-F238E27FC236}">
                <a16:creationId xmlns:a16="http://schemas.microsoft.com/office/drawing/2014/main" id="{97C422E6-01A8-3F70-2E06-F29381E5AC5E}"/>
              </a:ext>
            </a:extLst>
          </p:cNvPr>
          <p:cNvSpPr txBox="1"/>
          <p:nvPr/>
        </p:nvSpPr>
        <p:spPr>
          <a:xfrm>
            <a:off x="3199604" y="161921"/>
            <a:ext cx="3258487" cy="646331"/>
          </a:xfrm>
          <a:prstGeom prst="rect">
            <a:avLst/>
          </a:prstGeom>
          <a:noFill/>
        </p:spPr>
        <p:txBody>
          <a:bodyPr wrap="square">
            <a:spAutoFit/>
          </a:bodyPr>
          <a:lstStyle/>
          <a:p>
            <a:r>
              <a:rPr lang="en-US" sz="3600" b="1" dirty="0">
                <a:solidFill>
                  <a:schemeClr val="accent2"/>
                </a:solidFill>
                <a:latin typeface="Times New Roman" panose="02020603050405020304" pitchFamily="18" charset="0"/>
                <a:cs typeface="Times New Roman" panose="02020603050405020304" pitchFamily="18" charset="0"/>
              </a:rPr>
              <a:t>Other work</a:t>
            </a:r>
            <a:endParaRPr lang="en-US" sz="3600" dirty="0"/>
          </a:p>
        </p:txBody>
      </p:sp>
      <p:sp>
        <p:nvSpPr>
          <p:cNvPr id="2" name="TextBox 1">
            <a:extLst>
              <a:ext uri="{FF2B5EF4-FFF2-40B4-BE49-F238E27FC236}">
                <a16:creationId xmlns:a16="http://schemas.microsoft.com/office/drawing/2014/main" id="{A17E8B54-28D4-FB58-991A-48034BD88F77}"/>
              </a:ext>
            </a:extLst>
          </p:cNvPr>
          <p:cNvSpPr txBox="1"/>
          <p:nvPr/>
        </p:nvSpPr>
        <p:spPr>
          <a:xfrm>
            <a:off x="8591990" y="4595248"/>
            <a:ext cx="383438" cy="307777"/>
          </a:xfrm>
          <a:prstGeom prst="rect">
            <a:avLst/>
          </a:prstGeom>
          <a:noFill/>
        </p:spPr>
        <p:txBody>
          <a:bodyPr wrap="none" rtlCol="0">
            <a:spAutoFit/>
          </a:bodyPr>
          <a:lstStyle/>
          <a:p>
            <a:r>
              <a:rPr lang="en-US" dirty="0"/>
              <a:t>20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90C4C64-B714-8211-7F54-530655DA290E}"/>
              </a:ext>
            </a:extLst>
          </p:cNvPr>
          <p:cNvPicPr>
            <a:picLocks noChangeAspect="1"/>
          </p:cNvPicPr>
          <p:nvPr/>
        </p:nvPicPr>
        <p:blipFill>
          <a:blip r:embed="rId2"/>
          <a:stretch>
            <a:fillRect/>
          </a:stretch>
        </p:blipFill>
        <p:spPr>
          <a:xfrm>
            <a:off x="4572000" y="-240643"/>
            <a:ext cx="4572000" cy="5384143"/>
          </a:xfrm>
          <a:prstGeom prst="rect">
            <a:avLst/>
          </a:prstGeom>
        </p:spPr>
      </p:pic>
      <p:sp>
        <p:nvSpPr>
          <p:cNvPr id="3" name="TextBox 2">
            <a:extLst>
              <a:ext uri="{FF2B5EF4-FFF2-40B4-BE49-F238E27FC236}">
                <a16:creationId xmlns:a16="http://schemas.microsoft.com/office/drawing/2014/main" id="{28C91A61-F368-D09E-FCCE-98A6151C4C9E}"/>
              </a:ext>
            </a:extLst>
          </p:cNvPr>
          <p:cNvSpPr txBox="1"/>
          <p:nvPr/>
        </p:nvSpPr>
        <p:spPr>
          <a:xfrm>
            <a:off x="464695" y="1728153"/>
            <a:ext cx="3800006" cy="1446550"/>
          </a:xfrm>
          <a:prstGeom prst="rect">
            <a:avLst/>
          </a:prstGeom>
          <a:noFill/>
        </p:spPr>
        <p:txBody>
          <a:bodyPr wrap="square" rtlCol="0">
            <a:spAutoFit/>
          </a:bodyPr>
          <a:lstStyle/>
          <a:p>
            <a:r>
              <a:rPr lang="en-US" sz="8800" dirty="0">
                <a:latin typeface="Amatic SC" panose="00000500000000000000" pitchFamily="2" charset="-79"/>
                <a:cs typeface="Amatic SC" panose="00000500000000000000" pitchFamily="2" charset="-79"/>
              </a:rPr>
              <a:t>Thank you</a:t>
            </a:r>
          </a:p>
        </p:txBody>
      </p:sp>
    </p:spTree>
    <p:extLst>
      <p:ext uri="{BB962C8B-B14F-4D97-AF65-F5344CB8AC3E}">
        <p14:creationId xmlns:p14="http://schemas.microsoft.com/office/powerpoint/2010/main" val="4957957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69"/>
        <p:cNvGrpSpPr/>
        <p:nvPr/>
      </p:nvGrpSpPr>
      <p:grpSpPr>
        <a:xfrm>
          <a:off x="0" y="0"/>
          <a:ext cx="0" cy="0"/>
          <a:chOff x="0" y="0"/>
          <a:chExt cx="0" cy="0"/>
        </a:xfrm>
      </p:grpSpPr>
      <p:sp>
        <p:nvSpPr>
          <p:cNvPr id="4" name="TextBox 3">
            <a:extLst>
              <a:ext uri="{FF2B5EF4-FFF2-40B4-BE49-F238E27FC236}">
                <a16:creationId xmlns:a16="http://schemas.microsoft.com/office/drawing/2014/main" id="{F13CFCC7-AE54-DB86-23C7-3FACAB279F9B}"/>
              </a:ext>
            </a:extLst>
          </p:cNvPr>
          <p:cNvSpPr txBox="1"/>
          <p:nvPr/>
        </p:nvSpPr>
        <p:spPr>
          <a:xfrm>
            <a:off x="2709952" y="254833"/>
            <a:ext cx="3634328" cy="646331"/>
          </a:xfrm>
          <a:prstGeom prst="rect">
            <a:avLst/>
          </a:prstGeom>
          <a:noFill/>
        </p:spPr>
        <p:txBody>
          <a:bodyPr wrap="none" rtlCol="0">
            <a:spAutoFit/>
          </a:bodyPr>
          <a:lstStyle/>
          <a:p>
            <a:r>
              <a:rPr lang="en-US" sz="3600" b="1" dirty="0">
                <a:latin typeface="Times New Roman" panose="02020603050405020304" pitchFamily="18" charset="0"/>
                <a:cs typeface="Times New Roman" panose="02020603050405020304" pitchFamily="18" charset="0"/>
              </a:rPr>
              <a:t>Table of Content </a:t>
            </a:r>
          </a:p>
        </p:txBody>
      </p:sp>
      <p:pic>
        <p:nvPicPr>
          <p:cNvPr id="20" name="Picture 19">
            <a:extLst>
              <a:ext uri="{FF2B5EF4-FFF2-40B4-BE49-F238E27FC236}">
                <a16:creationId xmlns:a16="http://schemas.microsoft.com/office/drawing/2014/main" id="{91DA3EE2-B7F2-9E67-1456-21D0DD6F643C}"/>
              </a:ext>
            </a:extLst>
          </p:cNvPr>
          <p:cNvPicPr>
            <a:picLocks noChangeAspect="1"/>
          </p:cNvPicPr>
          <p:nvPr/>
        </p:nvPicPr>
        <p:blipFill>
          <a:blip r:embed="rId3"/>
          <a:stretch>
            <a:fillRect/>
          </a:stretch>
        </p:blipFill>
        <p:spPr>
          <a:xfrm>
            <a:off x="967661" y="1366213"/>
            <a:ext cx="6998815" cy="295072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2" name="TextBox 1">
            <a:extLst>
              <a:ext uri="{FF2B5EF4-FFF2-40B4-BE49-F238E27FC236}">
                <a16:creationId xmlns:a16="http://schemas.microsoft.com/office/drawing/2014/main" id="{BDB6D004-197C-AB05-2D53-A4CA5602A4D1}"/>
              </a:ext>
            </a:extLst>
          </p:cNvPr>
          <p:cNvSpPr txBox="1"/>
          <p:nvPr/>
        </p:nvSpPr>
        <p:spPr>
          <a:xfrm>
            <a:off x="2754836" y="708338"/>
            <a:ext cx="3634328" cy="646331"/>
          </a:xfrm>
          <a:prstGeom prst="rect">
            <a:avLst/>
          </a:prstGeom>
          <a:noFill/>
        </p:spPr>
        <p:txBody>
          <a:bodyPr wrap="none" rtlCol="0">
            <a:spAutoFit/>
          </a:bodyPr>
          <a:lstStyle/>
          <a:p>
            <a:r>
              <a:rPr lang="en-US" sz="3600" b="1" dirty="0">
                <a:solidFill>
                  <a:schemeClr val="bg1"/>
                </a:solidFill>
                <a:latin typeface="Times New Roman" panose="02020603050405020304" pitchFamily="18" charset="0"/>
                <a:cs typeface="Times New Roman" panose="02020603050405020304" pitchFamily="18" charset="0"/>
                <a:sym typeface="Fredoka One"/>
              </a:rPr>
              <a:t>Project Objective</a:t>
            </a:r>
          </a:p>
        </p:txBody>
      </p:sp>
      <p:sp>
        <p:nvSpPr>
          <p:cNvPr id="29" name="TextBox 28">
            <a:extLst>
              <a:ext uri="{FF2B5EF4-FFF2-40B4-BE49-F238E27FC236}">
                <a16:creationId xmlns:a16="http://schemas.microsoft.com/office/drawing/2014/main" id="{E053760F-415A-2F99-8F74-D04D2BB1E4B9}"/>
              </a:ext>
            </a:extLst>
          </p:cNvPr>
          <p:cNvSpPr txBox="1"/>
          <p:nvPr/>
        </p:nvSpPr>
        <p:spPr>
          <a:xfrm>
            <a:off x="880754" y="2788557"/>
            <a:ext cx="8427134" cy="1323439"/>
          </a:xfrm>
          <a:prstGeom prst="rect">
            <a:avLst/>
          </a:prstGeom>
          <a:noFill/>
        </p:spPr>
        <p:txBody>
          <a:bodyPr wrap="square">
            <a:spAutoFit/>
          </a:bodyPr>
          <a:lstStyle/>
          <a:p>
            <a:pPr marL="0" indent="0">
              <a:buNone/>
            </a:pPr>
            <a:r>
              <a:rPr lang="en-US" sz="2000" b="1" dirty="0">
                <a:solidFill>
                  <a:schemeClr val="accent2"/>
                </a:solidFill>
                <a:latin typeface="Times New Roman" panose="02020603050405020304" pitchFamily="18" charset="0"/>
                <a:cs typeface="Times New Roman" panose="02020603050405020304" pitchFamily="18" charset="0"/>
              </a:rPr>
              <a:t>To synthesize CNDs from fresh sage using a green hydrothermal method, test its cytotoxicity on normal liver cells, and apply it as an anticancer agent for liver cancer cells. Additionally, we can see them in 2D (Hep3B) and 3D (spheroids) states.</a:t>
            </a:r>
          </a:p>
        </p:txBody>
      </p:sp>
      <p:sp>
        <p:nvSpPr>
          <p:cNvPr id="3" name="TextBox 2">
            <a:extLst>
              <a:ext uri="{FF2B5EF4-FFF2-40B4-BE49-F238E27FC236}">
                <a16:creationId xmlns:a16="http://schemas.microsoft.com/office/drawing/2014/main" id="{0BEDF783-34B2-6852-3842-27E9680C937F}"/>
              </a:ext>
            </a:extLst>
          </p:cNvPr>
          <p:cNvSpPr txBox="1"/>
          <p:nvPr/>
        </p:nvSpPr>
        <p:spPr>
          <a:xfrm>
            <a:off x="8570562" y="4564252"/>
            <a:ext cx="284052" cy="307777"/>
          </a:xfrm>
          <a:prstGeom prst="rect">
            <a:avLst/>
          </a:prstGeom>
          <a:noFill/>
        </p:spPr>
        <p:txBody>
          <a:bodyPr wrap="none" rtlCol="0">
            <a:spAutoFit/>
          </a:bodyPr>
          <a:lstStyle/>
          <a:p>
            <a:r>
              <a:rPr lang="en-US" dirty="0"/>
              <a:t>1</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 name="TextBox 4">
            <a:extLst>
              <a:ext uri="{FF2B5EF4-FFF2-40B4-BE49-F238E27FC236}">
                <a16:creationId xmlns:a16="http://schemas.microsoft.com/office/drawing/2014/main" id="{7DC2CDE8-F618-2559-19DD-F1738AD636F6}"/>
              </a:ext>
            </a:extLst>
          </p:cNvPr>
          <p:cNvSpPr txBox="1"/>
          <p:nvPr/>
        </p:nvSpPr>
        <p:spPr>
          <a:xfrm>
            <a:off x="3105850" y="202368"/>
            <a:ext cx="2698175" cy="646331"/>
          </a:xfrm>
          <a:prstGeom prst="rect">
            <a:avLst/>
          </a:prstGeom>
          <a:noFill/>
        </p:spPr>
        <p:txBody>
          <a:bodyPr wrap="none" rtlCol="0">
            <a:spAutoFit/>
          </a:bodyPr>
          <a:lstStyle/>
          <a:p>
            <a:r>
              <a:rPr lang="en-US" sz="3600" b="1" dirty="0">
                <a:solidFill>
                  <a:schemeClr val="accent2"/>
                </a:solidFill>
                <a:latin typeface="Times New Roman" panose="02020603050405020304" pitchFamily="18" charset="0"/>
                <a:cs typeface="Times New Roman" panose="02020603050405020304" pitchFamily="18" charset="0"/>
                <a:sym typeface="Fredoka One"/>
              </a:rPr>
              <a:t>Introduction</a:t>
            </a:r>
          </a:p>
        </p:txBody>
      </p:sp>
      <p:pic>
        <p:nvPicPr>
          <p:cNvPr id="35" name="Picture 34">
            <a:extLst>
              <a:ext uri="{FF2B5EF4-FFF2-40B4-BE49-F238E27FC236}">
                <a16:creationId xmlns:a16="http://schemas.microsoft.com/office/drawing/2014/main" id="{803ECDCB-43F1-EC27-C770-81DFCCCC951A}"/>
              </a:ext>
            </a:extLst>
          </p:cNvPr>
          <p:cNvPicPr>
            <a:picLocks noChangeAspect="1"/>
          </p:cNvPicPr>
          <p:nvPr/>
        </p:nvPicPr>
        <p:blipFill>
          <a:blip r:embed="rId3"/>
          <a:stretch>
            <a:fillRect/>
          </a:stretch>
        </p:blipFill>
        <p:spPr>
          <a:xfrm>
            <a:off x="938025" y="783300"/>
            <a:ext cx="7949873" cy="4157832"/>
          </a:xfrm>
          <a:prstGeom prst="rect">
            <a:avLst/>
          </a:prstGeom>
        </p:spPr>
      </p:pic>
      <p:sp>
        <p:nvSpPr>
          <p:cNvPr id="2" name="TextBox 1">
            <a:extLst>
              <a:ext uri="{FF2B5EF4-FFF2-40B4-BE49-F238E27FC236}">
                <a16:creationId xmlns:a16="http://schemas.microsoft.com/office/drawing/2014/main" id="{57961536-4B5E-4A50-31DB-21A6E5A7D123}"/>
              </a:ext>
            </a:extLst>
          </p:cNvPr>
          <p:cNvSpPr txBox="1"/>
          <p:nvPr/>
        </p:nvSpPr>
        <p:spPr>
          <a:xfrm>
            <a:off x="8603846" y="4633355"/>
            <a:ext cx="284052" cy="307777"/>
          </a:xfrm>
          <a:prstGeom prst="rect">
            <a:avLst/>
          </a:prstGeom>
          <a:noFill/>
        </p:spPr>
        <p:txBody>
          <a:bodyPr wrap="none" rtlCol="0">
            <a:spAutoFit/>
          </a:bodyPr>
          <a:lstStyle/>
          <a:p>
            <a:r>
              <a:rPr lang="en-US" dirty="0"/>
              <a:t>2</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79"/>
        <p:cNvGrpSpPr/>
        <p:nvPr/>
      </p:nvGrpSpPr>
      <p:grpSpPr>
        <a:xfrm>
          <a:off x="0" y="0"/>
          <a:ext cx="0" cy="0"/>
          <a:chOff x="0" y="0"/>
          <a:chExt cx="0" cy="0"/>
        </a:xfrm>
      </p:grpSpPr>
      <p:pic>
        <p:nvPicPr>
          <p:cNvPr id="20" name="Picture 19">
            <a:extLst>
              <a:ext uri="{FF2B5EF4-FFF2-40B4-BE49-F238E27FC236}">
                <a16:creationId xmlns:a16="http://schemas.microsoft.com/office/drawing/2014/main" id="{5484856C-5473-9EB1-6A7E-AABEDD396B8E}"/>
              </a:ext>
            </a:extLst>
          </p:cNvPr>
          <p:cNvPicPr>
            <a:picLocks noChangeAspect="1"/>
          </p:cNvPicPr>
          <p:nvPr/>
        </p:nvPicPr>
        <p:blipFill>
          <a:blip r:embed="rId3"/>
          <a:stretch>
            <a:fillRect/>
          </a:stretch>
        </p:blipFill>
        <p:spPr>
          <a:xfrm>
            <a:off x="1782305" y="1442532"/>
            <a:ext cx="5812616" cy="2834466"/>
          </a:xfrm>
          <a:prstGeom prst="rect">
            <a:avLst/>
          </a:prstGeom>
        </p:spPr>
      </p:pic>
      <p:sp>
        <p:nvSpPr>
          <p:cNvPr id="21" name="TextBox 20">
            <a:extLst>
              <a:ext uri="{FF2B5EF4-FFF2-40B4-BE49-F238E27FC236}">
                <a16:creationId xmlns:a16="http://schemas.microsoft.com/office/drawing/2014/main" id="{0DC248FF-3554-E855-23E8-9C3024486CFA}"/>
              </a:ext>
            </a:extLst>
          </p:cNvPr>
          <p:cNvSpPr txBox="1"/>
          <p:nvPr/>
        </p:nvSpPr>
        <p:spPr>
          <a:xfrm>
            <a:off x="3120700" y="126216"/>
            <a:ext cx="2775119" cy="646331"/>
          </a:xfrm>
          <a:prstGeom prst="rect">
            <a:avLst/>
          </a:prstGeom>
          <a:noFill/>
        </p:spPr>
        <p:txBody>
          <a:bodyPr wrap="none" rtlCol="0">
            <a:spAutoFit/>
          </a:bodyPr>
          <a:lstStyle/>
          <a:p>
            <a:r>
              <a:rPr lang="en-US" sz="3600" b="1" dirty="0">
                <a:latin typeface="Times New Roman" panose="02020603050405020304" pitchFamily="18" charset="0"/>
                <a:cs typeface="Times New Roman" panose="02020603050405020304" pitchFamily="18" charset="0"/>
              </a:rPr>
              <a:t>Methodology</a:t>
            </a:r>
          </a:p>
        </p:txBody>
      </p:sp>
      <p:sp>
        <p:nvSpPr>
          <p:cNvPr id="2" name="TextBox 1">
            <a:extLst>
              <a:ext uri="{FF2B5EF4-FFF2-40B4-BE49-F238E27FC236}">
                <a16:creationId xmlns:a16="http://schemas.microsoft.com/office/drawing/2014/main" id="{1F7D87ED-162B-DD5F-FBFD-A3C04FFD92EF}"/>
              </a:ext>
            </a:extLst>
          </p:cNvPr>
          <p:cNvSpPr txBox="1"/>
          <p:nvPr/>
        </p:nvSpPr>
        <p:spPr>
          <a:xfrm>
            <a:off x="8624807" y="4680488"/>
            <a:ext cx="284052" cy="307777"/>
          </a:xfrm>
          <a:prstGeom prst="rect">
            <a:avLst/>
          </a:prstGeom>
          <a:noFill/>
        </p:spPr>
        <p:txBody>
          <a:bodyPr wrap="none" rtlCol="0">
            <a:spAutoFit/>
          </a:bodyPr>
          <a:lstStyle/>
          <a:p>
            <a:r>
              <a:rPr lang="en-US" dirty="0">
                <a:solidFill>
                  <a:schemeClr val="bg1"/>
                </a:solidFill>
              </a:rPr>
              <a:t>3</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pic>
        <p:nvPicPr>
          <p:cNvPr id="2" name="Picture 1">
            <a:extLst>
              <a:ext uri="{FF2B5EF4-FFF2-40B4-BE49-F238E27FC236}">
                <a16:creationId xmlns:a16="http://schemas.microsoft.com/office/drawing/2014/main" id="{D425B791-B10E-EE3A-D9EA-9454B5418D8B}"/>
              </a:ext>
            </a:extLst>
          </p:cNvPr>
          <p:cNvPicPr>
            <a:picLocks noChangeAspect="1"/>
          </p:cNvPicPr>
          <p:nvPr/>
        </p:nvPicPr>
        <p:blipFill rotWithShape="1">
          <a:blip r:embed="rId3"/>
          <a:srcRect b="32367"/>
          <a:stretch/>
        </p:blipFill>
        <p:spPr>
          <a:xfrm>
            <a:off x="0" y="-172419"/>
            <a:ext cx="4572000" cy="5315919"/>
          </a:xfrm>
          <a:prstGeom prst="rect">
            <a:avLst/>
          </a:prstGeom>
          <a:ln>
            <a:noFill/>
          </a:ln>
          <a:effectLst>
            <a:outerShdw blurRad="292100" dist="139700" dir="2700000" algn="tl" rotWithShape="0">
              <a:srgbClr val="333333">
                <a:alpha val="65000"/>
              </a:srgbClr>
            </a:outerShdw>
          </a:effectLst>
        </p:spPr>
      </p:pic>
      <p:sp>
        <p:nvSpPr>
          <p:cNvPr id="521" name="Google Shape;521;p72"/>
          <p:cNvSpPr/>
          <p:nvPr/>
        </p:nvSpPr>
        <p:spPr>
          <a:xfrm>
            <a:off x="-1508475" y="-3002385"/>
            <a:ext cx="4572000" cy="8241447"/>
          </a:xfrm>
          <a:prstGeom prst="triangle">
            <a:avLst>
              <a:gd name="adj" fmla="val 51148"/>
            </a:avLst>
          </a:prstGeom>
          <a:solidFill>
            <a:schemeClr val="lt1">
              <a:alpha val="32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 name="TextBox 4">
            <a:extLst>
              <a:ext uri="{FF2B5EF4-FFF2-40B4-BE49-F238E27FC236}">
                <a16:creationId xmlns:a16="http://schemas.microsoft.com/office/drawing/2014/main" id="{A0ADBBDA-7E6A-B9B4-768A-BAD3DE066091}"/>
              </a:ext>
            </a:extLst>
          </p:cNvPr>
          <p:cNvSpPr txBox="1"/>
          <p:nvPr/>
        </p:nvSpPr>
        <p:spPr>
          <a:xfrm>
            <a:off x="6213424" y="183819"/>
            <a:ext cx="2377276" cy="646331"/>
          </a:xfrm>
          <a:prstGeom prst="rect">
            <a:avLst/>
          </a:prstGeom>
          <a:noFill/>
        </p:spPr>
        <p:txBody>
          <a:bodyPr wrap="square" rtlCol="0">
            <a:spAutoFit/>
          </a:bodyPr>
          <a:lstStyle/>
          <a:p>
            <a:r>
              <a:rPr lang="en-US" sz="3600" b="1" dirty="0">
                <a:latin typeface="Times New Roman" panose="02020603050405020304" pitchFamily="18" charset="0"/>
                <a:cs typeface="Times New Roman" panose="02020603050405020304" pitchFamily="18" charset="0"/>
              </a:rPr>
              <a:t>Material</a:t>
            </a:r>
          </a:p>
        </p:txBody>
      </p:sp>
      <p:pic>
        <p:nvPicPr>
          <p:cNvPr id="10" name="Picture 9">
            <a:extLst>
              <a:ext uri="{FF2B5EF4-FFF2-40B4-BE49-F238E27FC236}">
                <a16:creationId xmlns:a16="http://schemas.microsoft.com/office/drawing/2014/main" id="{BE0028A2-422C-F636-3CC3-948EFEF8341C}"/>
              </a:ext>
            </a:extLst>
          </p:cNvPr>
          <p:cNvPicPr>
            <a:picLocks noChangeAspect="1"/>
          </p:cNvPicPr>
          <p:nvPr/>
        </p:nvPicPr>
        <p:blipFill>
          <a:blip r:embed="rId4"/>
          <a:stretch>
            <a:fillRect/>
          </a:stretch>
        </p:blipFill>
        <p:spPr>
          <a:xfrm>
            <a:off x="4769421" y="1118338"/>
            <a:ext cx="4500782" cy="3599015"/>
          </a:xfrm>
          <a:prstGeom prst="rect">
            <a:avLst/>
          </a:prstGeom>
        </p:spPr>
      </p:pic>
      <p:pic>
        <p:nvPicPr>
          <p:cNvPr id="11" name="Picture 10">
            <a:extLst>
              <a:ext uri="{FF2B5EF4-FFF2-40B4-BE49-F238E27FC236}">
                <a16:creationId xmlns:a16="http://schemas.microsoft.com/office/drawing/2014/main" id="{B04B7B51-D197-5D4E-AD75-8F1E55624F71}"/>
              </a:ext>
            </a:extLst>
          </p:cNvPr>
          <p:cNvPicPr>
            <a:picLocks noChangeAspect="1"/>
          </p:cNvPicPr>
          <p:nvPr/>
        </p:nvPicPr>
        <p:blipFill>
          <a:blip r:embed="rId5"/>
          <a:stretch>
            <a:fillRect/>
          </a:stretch>
        </p:blipFill>
        <p:spPr>
          <a:xfrm>
            <a:off x="4769421" y="1694713"/>
            <a:ext cx="1988695" cy="1988695"/>
          </a:xfrm>
          <a:prstGeom prst="rect">
            <a:avLst/>
          </a:prstGeom>
        </p:spPr>
      </p:pic>
      <p:sp>
        <p:nvSpPr>
          <p:cNvPr id="12" name="TextBox 11">
            <a:extLst>
              <a:ext uri="{FF2B5EF4-FFF2-40B4-BE49-F238E27FC236}">
                <a16:creationId xmlns:a16="http://schemas.microsoft.com/office/drawing/2014/main" id="{AA311ACF-F7E4-C778-E6CB-50FB8C3F70DE}"/>
              </a:ext>
            </a:extLst>
          </p:cNvPr>
          <p:cNvSpPr txBox="1"/>
          <p:nvPr/>
        </p:nvSpPr>
        <p:spPr>
          <a:xfrm>
            <a:off x="6428935" y="2563903"/>
            <a:ext cx="2236510" cy="707886"/>
          </a:xfrm>
          <a:prstGeom prst="rect">
            <a:avLst/>
          </a:prstGeom>
          <a:noFill/>
        </p:spPr>
        <p:txBody>
          <a:bodyPr wrap="none" rtlCol="0">
            <a:spAutoFit/>
          </a:bodyPr>
          <a:lstStyle/>
          <a:p>
            <a:r>
              <a:rPr lang="en-US" sz="4000" dirty="0">
                <a:latin typeface="Times New Roman" panose="02020603050405020304" pitchFamily="18" charset="0"/>
                <a:cs typeface="Times New Roman" panose="02020603050405020304" pitchFamily="18" charset="0"/>
              </a:rPr>
              <a:t>chemicals</a:t>
            </a:r>
          </a:p>
        </p:txBody>
      </p:sp>
      <p:sp>
        <p:nvSpPr>
          <p:cNvPr id="3" name="TextBox 2">
            <a:extLst>
              <a:ext uri="{FF2B5EF4-FFF2-40B4-BE49-F238E27FC236}">
                <a16:creationId xmlns:a16="http://schemas.microsoft.com/office/drawing/2014/main" id="{5F96FCDE-16E1-9B9F-6EA7-A91351B0EE1E}"/>
              </a:ext>
            </a:extLst>
          </p:cNvPr>
          <p:cNvSpPr txBox="1"/>
          <p:nvPr/>
        </p:nvSpPr>
        <p:spPr>
          <a:xfrm>
            <a:off x="8549939" y="4697764"/>
            <a:ext cx="231011" cy="307777"/>
          </a:xfrm>
          <a:prstGeom prst="rect">
            <a:avLst/>
          </a:prstGeom>
          <a:noFill/>
        </p:spPr>
        <p:txBody>
          <a:bodyPr wrap="square" rtlCol="0">
            <a:spAutoFit/>
          </a:bodyPr>
          <a:lstStyle/>
          <a:p>
            <a:r>
              <a:rPr lang="en-US" dirty="0">
                <a:solidFill>
                  <a:schemeClr val="bg1"/>
                </a:solidFill>
              </a:rPr>
              <a:t>4</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pic>
        <p:nvPicPr>
          <p:cNvPr id="54" name="Picture 53">
            <a:extLst>
              <a:ext uri="{FF2B5EF4-FFF2-40B4-BE49-F238E27FC236}">
                <a16:creationId xmlns:a16="http://schemas.microsoft.com/office/drawing/2014/main" id="{DCB432FA-CE75-0DAD-6CFE-37531E6CF6C0}"/>
              </a:ext>
            </a:extLst>
          </p:cNvPr>
          <p:cNvPicPr>
            <a:picLocks noChangeAspect="1"/>
          </p:cNvPicPr>
          <p:nvPr/>
        </p:nvPicPr>
        <p:blipFill>
          <a:blip r:embed="rId3"/>
          <a:stretch>
            <a:fillRect/>
          </a:stretch>
        </p:blipFill>
        <p:spPr>
          <a:xfrm>
            <a:off x="1020843" y="1559686"/>
            <a:ext cx="7846232" cy="2938527"/>
          </a:xfrm>
          <a:prstGeom prst="rect">
            <a:avLst/>
          </a:prstGeom>
        </p:spPr>
      </p:pic>
      <p:sp>
        <p:nvSpPr>
          <p:cNvPr id="55" name="TextBox 54">
            <a:extLst>
              <a:ext uri="{FF2B5EF4-FFF2-40B4-BE49-F238E27FC236}">
                <a16:creationId xmlns:a16="http://schemas.microsoft.com/office/drawing/2014/main" id="{77E842B5-DFDB-805A-728E-72B992F0B156}"/>
              </a:ext>
            </a:extLst>
          </p:cNvPr>
          <p:cNvSpPr txBox="1"/>
          <p:nvPr/>
        </p:nvSpPr>
        <p:spPr>
          <a:xfrm>
            <a:off x="3696346" y="154983"/>
            <a:ext cx="2031325" cy="646331"/>
          </a:xfrm>
          <a:prstGeom prst="rect">
            <a:avLst/>
          </a:prstGeom>
          <a:noFill/>
        </p:spPr>
        <p:txBody>
          <a:bodyPr wrap="none" rtlCol="0">
            <a:spAutoFit/>
          </a:bodyPr>
          <a:lstStyle/>
          <a:p>
            <a:r>
              <a:rPr lang="en-US" sz="3600" b="1" dirty="0">
                <a:latin typeface="Times New Roman" panose="02020603050405020304" pitchFamily="18" charset="0"/>
                <a:cs typeface="Times New Roman" panose="02020603050405020304" pitchFamily="18" charset="0"/>
              </a:rPr>
              <a:t>Synthesis</a:t>
            </a:r>
          </a:p>
        </p:txBody>
      </p:sp>
      <p:sp>
        <p:nvSpPr>
          <p:cNvPr id="2" name="TextBox 1">
            <a:extLst>
              <a:ext uri="{FF2B5EF4-FFF2-40B4-BE49-F238E27FC236}">
                <a16:creationId xmlns:a16="http://schemas.microsoft.com/office/drawing/2014/main" id="{BF4809F3-98E1-7851-9C43-CD28490BD5C8}"/>
              </a:ext>
            </a:extLst>
          </p:cNvPr>
          <p:cNvSpPr txBox="1"/>
          <p:nvPr/>
        </p:nvSpPr>
        <p:spPr>
          <a:xfrm>
            <a:off x="8655804" y="4556502"/>
            <a:ext cx="284052" cy="307777"/>
          </a:xfrm>
          <a:prstGeom prst="rect">
            <a:avLst/>
          </a:prstGeom>
          <a:noFill/>
        </p:spPr>
        <p:txBody>
          <a:bodyPr wrap="none" rtlCol="0">
            <a:spAutoFit/>
          </a:bodyPr>
          <a:lstStyle/>
          <a:p>
            <a:r>
              <a:rPr lang="en-US" dirty="0"/>
              <a:t>5</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28"/>
        <p:cNvGrpSpPr/>
        <p:nvPr/>
      </p:nvGrpSpPr>
      <p:grpSpPr>
        <a:xfrm>
          <a:off x="0" y="0"/>
          <a:ext cx="0" cy="0"/>
          <a:chOff x="0" y="0"/>
          <a:chExt cx="0" cy="0"/>
        </a:xfrm>
      </p:grpSpPr>
      <p:pic>
        <p:nvPicPr>
          <p:cNvPr id="14" name="Picture 13">
            <a:extLst>
              <a:ext uri="{FF2B5EF4-FFF2-40B4-BE49-F238E27FC236}">
                <a16:creationId xmlns:a16="http://schemas.microsoft.com/office/drawing/2014/main" id="{E863DAFF-D6A7-5D14-A6A3-446A2AFA4BE9}"/>
              </a:ext>
            </a:extLst>
          </p:cNvPr>
          <p:cNvPicPr>
            <a:picLocks noChangeAspect="1"/>
          </p:cNvPicPr>
          <p:nvPr/>
        </p:nvPicPr>
        <p:blipFill>
          <a:blip r:embed="rId3"/>
          <a:stretch>
            <a:fillRect/>
          </a:stretch>
        </p:blipFill>
        <p:spPr>
          <a:xfrm>
            <a:off x="277759" y="1029669"/>
            <a:ext cx="1849821" cy="1542081"/>
          </a:xfrm>
          <a:prstGeom prst="rect">
            <a:avLst/>
          </a:prstGeom>
        </p:spPr>
      </p:pic>
      <p:pic>
        <p:nvPicPr>
          <p:cNvPr id="15" name="Picture 14">
            <a:extLst>
              <a:ext uri="{FF2B5EF4-FFF2-40B4-BE49-F238E27FC236}">
                <a16:creationId xmlns:a16="http://schemas.microsoft.com/office/drawing/2014/main" id="{12A76EF0-072C-9C79-F30A-8A9345FC1548}"/>
              </a:ext>
            </a:extLst>
          </p:cNvPr>
          <p:cNvPicPr>
            <a:picLocks noChangeAspect="1"/>
          </p:cNvPicPr>
          <p:nvPr/>
        </p:nvPicPr>
        <p:blipFill rotWithShape="1">
          <a:blip r:embed="rId4"/>
          <a:srcRect l="28625" t="31870" r="29454" b="32617"/>
          <a:stretch/>
        </p:blipFill>
        <p:spPr>
          <a:xfrm>
            <a:off x="2665709" y="733262"/>
            <a:ext cx="1960536" cy="1718377"/>
          </a:xfrm>
          <a:prstGeom prst="rect">
            <a:avLst/>
          </a:prstGeom>
        </p:spPr>
      </p:pic>
      <p:cxnSp>
        <p:nvCxnSpPr>
          <p:cNvPr id="17" name="Connector: Curved 16">
            <a:extLst>
              <a:ext uri="{FF2B5EF4-FFF2-40B4-BE49-F238E27FC236}">
                <a16:creationId xmlns:a16="http://schemas.microsoft.com/office/drawing/2014/main" id="{C5153CC6-50BE-1BFC-7299-16849CAD48EC}"/>
              </a:ext>
            </a:extLst>
          </p:cNvPr>
          <p:cNvCxnSpPr/>
          <p:nvPr/>
        </p:nvCxnSpPr>
        <p:spPr>
          <a:xfrm rot="10800000">
            <a:off x="2008583" y="1743559"/>
            <a:ext cx="1154623" cy="441702"/>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634CAAD-0AD2-EAEC-7AD1-8D2CBAF1429D}"/>
              </a:ext>
            </a:extLst>
          </p:cNvPr>
          <p:cNvSpPr txBox="1"/>
          <p:nvPr/>
        </p:nvSpPr>
        <p:spPr>
          <a:xfrm>
            <a:off x="867810" y="2171640"/>
            <a:ext cx="790601" cy="400110"/>
          </a:xfrm>
          <a:prstGeom prst="rect">
            <a:avLst/>
          </a:prstGeom>
          <a:noFill/>
        </p:spPr>
        <p:txBody>
          <a:bodyPr wrap="none" rtlCol="0">
            <a:spAutoFit/>
          </a:bodyPr>
          <a:lstStyle/>
          <a:p>
            <a:r>
              <a:rPr lang="en-US" sz="2000" dirty="0"/>
              <a:t>Liver</a:t>
            </a:r>
            <a:r>
              <a:rPr lang="en-US" dirty="0"/>
              <a:t> </a:t>
            </a:r>
          </a:p>
        </p:txBody>
      </p:sp>
      <p:sp>
        <p:nvSpPr>
          <p:cNvPr id="19" name="TextBox 18">
            <a:extLst>
              <a:ext uri="{FF2B5EF4-FFF2-40B4-BE49-F238E27FC236}">
                <a16:creationId xmlns:a16="http://schemas.microsoft.com/office/drawing/2014/main" id="{7EE50710-2303-4716-3CEA-859E37B66466}"/>
              </a:ext>
            </a:extLst>
          </p:cNvPr>
          <p:cNvSpPr txBox="1"/>
          <p:nvPr/>
        </p:nvSpPr>
        <p:spPr>
          <a:xfrm>
            <a:off x="2343827" y="-179446"/>
            <a:ext cx="4044697" cy="646331"/>
          </a:xfrm>
          <a:prstGeom prst="rect">
            <a:avLst/>
          </a:prstGeom>
          <a:noFill/>
        </p:spPr>
        <p:txBody>
          <a:bodyPr wrap="none" rtlCol="0">
            <a:spAutoFit/>
          </a:bodyPr>
          <a:lstStyle/>
          <a:p>
            <a:r>
              <a:rPr lang="en-US" sz="3600" b="1" dirty="0">
                <a:solidFill>
                  <a:schemeClr val="accent2"/>
                </a:solidFill>
                <a:latin typeface="Times New Roman" panose="02020603050405020304" pitchFamily="18" charset="0"/>
                <a:cs typeface="Times New Roman" panose="02020603050405020304" pitchFamily="18" charset="0"/>
                <a:sym typeface="Fredoka One"/>
              </a:rPr>
              <a:t>Anticancer Activity</a:t>
            </a:r>
          </a:p>
        </p:txBody>
      </p:sp>
      <p:pic>
        <p:nvPicPr>
          <p:cNvPr id="1026" name="Picture 2">
            <a:extLst>
              <a:ext uri="{FF2B5EF4-FFF2-40B4-BE49-F238E27FC236}">
                <a16:creationId xmlns:a16="http://schemas.microsoft.com/office/drawing/2014/main" id="{749AC89C-F86D-1420-1F54-5E3BC88BFA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49871" y="2185262"/>
            <a:ext cx="2416306" cy="2014325"/>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2DAD512F-9A16-86BC-D86E-D75451881C4A}"/>
              </a:ext>
            </a:extLst>
          </p:cNvPr>
          <p:cNvSpPr txBox="1"/>
          <p:nvPr/>
        </p:nvSpPr>
        <p:spPr>
          <a:xfrm>
            <a:off x="4269415" y="4410238"/>
            <a:ext cx="1949573" cy="338554"/>
          </a:xfrm>
          <a:prstGeom prst="rect">
            <a:avLst/>
          </a:prstGeom>
          <a:noFill/>
        </p:spPr>
        <p:txBody>
          <a:bodyPr wrap="none" rtlCol="0">
            <a:spAutoFit/>
          </a:bodyPr>
          <a:lstStyle/>
          <a:p>
            <a:r>
              <a:rPr lang="en-US" sz="1600" dirty="0"/>
              <a:t>Hep3B cancer cells</a:t>
            </a:r>
          </a:p>
        </p:txBody>
      </p:sp>
      <p:pic>
        <p:nvPicPr>
          <p:cNvPr id="21" name="Picture 20">
            <a:extLst>
              <a:ext uri="{FF2B5EF4-FFF2-40B4-BE49-F238E27FC236}">
                <a16:creationId xmlns:a16="http://schemas.microsoft.com/office/drawing/2014/main" id="{2FD31BDF-4732-CCB0-31A6-AE34671C2DCA}"/>
              </a:ext>
            </a:extLst>
          </p:cNvPr>
          <p:cNvPicPr>
            <a:picLocks noChangeAspect="1"/>
          </p:cNvPicPr>
          <p:nvPr/>
        </p:nvPicPr>
        <p:blipFill>
          <a:blip r:embed="rId6"/>
          <a:stretch>
            <a:fillRect/>
          </a:stretch>
        </p:blipFill>
        <p:spPr>
          <a:xfrm>
            <a:off x="6307849" y="3263118"/>
            <a:ext cx="313826" cy="301492"/>
          </a:xfrm>
          <a:prstGeom prst="rect">
            <a:avLst/>
          </a:prstGeom>
        </p:spPr>
      </p:pic>
      <p:pic>
        <p:nvPicPr>
          <p:cNvPr id="22" name="Picture 21">
            <a:extLst>
              <a:ext uri="{FF2B5EF4-FFF2-40B4-BE49-F238E27FC236}">
                <a16:creationId xmlns:a16="http://schemas.microsoft.com/office/drawing/2014/main" id="{2AF444C8-0FC0-D6D8-5958-E5FC2F953D1E}"/>
              </a:ext>
            </a:extLst>
          </p:cNvPr>
          <p:cNvPicPr>
            <a:picLocks noChangeAspect="1"/>
          </p:cNvPicPr>
          <p:nvPr/>
        </p:nvPicPr>
        <p:blipFill>
          <a:blip r:embed="rId6"/>
          <a:stretch>
            <a:fillRect/>
          </a:stretch>
        </p:blipFill>
        <p:spPr>
          <a:xfrm>
            <a:off x="4753579" y="3938898"/>
            <a:ext cx="490622" cy="471340"/>
          </a:xfrm>
          <a:prstGeom prst="rect">
            <a:avLst/>
          </a:prstGeom>
        </p:spPr>
      </p:pic>
      <p:cxnSp>
        <p:nvCxnSpPr>
          <p:cNvPr id="24" name="Connector: Curved 23">
            <a:extLst>
              <a:ext uri="{FF2B5EF4-FFF2-40B4-BE49-F238E27FC236}">
                <a16:creationId xmlns:a16="http://schemas.microsoft.com/office/drawing/2014/main" id="{D7F3D343-BF99-21D5-3969-E0D219848BF0}"/>
              </a:ext>
            </a:extLst>
          </p:cNvPr>
          <p:cNvCxnSpPr/>
          <p:nvPr/>
        </p:nvCxnSpPr>
        <p:spPr>
          <a:xfrm flipV="1">
            <a:off x="5339166" y="3564610"/>
            <a:ext cx="821410" cy="565688"/>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0FB7F85-EA52-7770-BD92-F9764E75C145}"/>
              </a:ext>
            </a:extLst>
          </p:cNvPr>
          <p:cNvSpPr txBox="1"/>
          <p:nvPr/>
        </p:nvSpPr>
        <p:spPr>
          <a:xfrm>
            <a:off x="1548099" y="2178451"/>
            <a:ext cx="641522" cy="400110"/>
          </a:xfrm>
          <a:prstGeom prst="rect">
            <a:avLst/>
          </a:prstGeom>
          <a:noFill/>
        </p:spPr>
        <p:txBody>
          <a:bodyPr wrap="none" rtlCol="0">
            <a:spAutoFit/>
          </a:bodyPr>
          <a:lstStyle/>
          <a:p>
            <a:r>
              <a:rPr lang="en-US" sz="2000" dirty="0"/>
              <a:t>LX2</a:t>
            </a:r>
          </a:p>
        </p:txBody>
      </p:sp>
      <p:sp>
        <p:nvSpPr>
          <p:cNvPr id="2" name="TextBox 1">
            <a:extLst>
              <a:ext uri="{FF2B5EF4-FFF2-40B4-BE49-F238E27FC236}">
                <a16:creationId xmlns:a16="http://schemas.microsoft.com/office/drawing/2014/main" id="{F17B71C6-0973-225A-3108-99F1267787A2}"/>
              </a:ext>
            </a:extLst>
          </p:cNvPr>
          <p:cNvSpPr txBox="1"/>
          <p:nvPr/>
        </p:nvSpPr>
        <p:spPr>
          <a:xfrm>
            <a:off x="8465973" y="4472282"/>
            <a:ext cx="284052" cy="307777"/>
          </a:xfrm>
          <a:prstGeom prst="rect">
            <a:avLst/>
          </a:prstGeom>
          <a:noFill/>
        </p:spPr>
        <p:txBody>
          <a:bodyPr wrap="none" rtlCol="0">
            <a:spAutoFit/>
          </a:bodyPr>
          <a:lstStyle/>
          <a:p>
            <a:r>
              <a:rPr lang="en-US" dirty="0"/>
              <a:t>6</a:t>
            </a:r>
          </a:p>
        </p:txBody>
      </p:sp>
    </p:spTree>
  </p:cSld>
  <p:clrMapOvr>
    <a:masterClrMapping/>
  </p:clrMapOvr>
</p:sld>
</file>

<file path=ppt/theme/theme1.xml><?xml version="1.0" encoding="utf-8"?>
<a:theme xmlns:a="http://schemas.openxmlformats.org/drawingml/2006/main" name="Minimalist Grayscale Pitch Deck XL by Slidesgo">
  <a:themeElements>
    <a:clrScheme name="Simple Light">
      <a:dk1>
        <a:srgbClr val="383838"/>
      </a:dk1>
      <a:lt1>
        <a:srgbClr val="EEEEEE"/>
      </a:lt1>
      <a:dk2>
        <a:srgbClr val="DBDBDB"/>
      </a:dk2>
      <a:lt2>
        <a:srgbClr val="929292"/>
      </a:lt2>
      <a:accent1>
        <a:srgbClr val="383838"/>
      </a:accent1>
      <a:accent2>
        <a:srgbClr val="383838"/>
      </a:accent2>
      <a:accent3>
        <a:srgbClr val="383838"/>
      </a:accent3>
      <a:accent4>
        <a:srgbClr val="383838"/>
      </a:accent4>
      <a:accent5>
        <a:srgbClr val="FFFFFF"/>
      </a:accent5>
      <a:accent6>
        <a:srgbClr val="FFFFFF"/>
      </a:accent6>
      <a:hlink>
        <a:srgbClr val="3838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TotalTime>
  <Words>286</Words>
  <Application>Microsoft Office PowerPoint</Application>
  <PresentationFormat>On-screen Show (16:9)</PresentationFormat>
  <Paragraphs>75</Paragraphs>
  <Slides>24</Slides>
  <Notes>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Arial</vt:lpstr>
      <vt:lpstr>Julius Sans One</vt:lpstr>
      <vt:lpstr>Montserrat</vt:lpstr>
      <vt:lpstr>Wingdings</vt:lpstr>
      <vt:lpstr>Times New Roman</vt:lpstr>
      <vt:lpstr>Questrial</vt:lpstr>
      <vt:lpstr>Amatic SC</vt:lpstr>
      <vt:lpstr>Didact Gothic</vt:lpstr>
      <vt:lpstr>Minimalist Grayscale Pitch Deck XL by Slidesgo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9</cp:revision>
  <dcterms:modified xsi:type="dcterms:W3CDTF">2023-06-07T23:03:36Z</dcterms:modified>
</cp:coreProperties>
</file>