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34" r:id="rId1"/>
  </p:sldMasterIdLst>
  <p:notesMasterIdLst>
    <p:notesMasterId r:id="rId32"/>
  </p:notesMasterIdLst>
  <p:sldIdLst>
    <p:sldId id="256" r:id="rId2"/>
    <p:sldId id="257" r:id="rId3"/>
    <p:sldId id="258" r:id="rId4"/>
    <p:sldId id="308" r:id="rId5"/>
    <p:sldId id="260" r:id="rId6"/>
    <p:sldId id="261" r:id="rId7"/>
    <p:sldId id="262" r:id="rId8"/>
    <p:sldId id="263" r:id="rId9"/>
    <p:sldId id="264" r:id="rId10"/>
    <p:sldId id="265" r:id="rId11"/>
    <p:sldId id="266" r:id="rId12"/>
    <p:sldId id="268" r:id="rId13"/>
    <p:sldId id="269" r:id="rId14"/>
    <p:sldId id="270" r:id="rId15"/>
    <p:sldId id="271" r:id="rId16"/>
    <p:sldId id="272" r:id="rId17"/>
    <p:sldId id="307" r:id="rId18"/>
    <p:sldId id="273" r:id="rId19"/>
    <p:sldId id="274" r:id="rId20"/>
    <p:sldId id="275" r:id="rId21"/>
    <p:sldId id="276" r:id="rId22"/>
    <p:sldId id="277" r:id="rId23"/>
    <p:sldId id="309" r:id="rId24"/>
    <p:sldId id="278" r:id="rId25"/>
    <p:sldId id="279" r:id="rId26"/>
    <p:sldId id="280" r:id="rId27"/>
    <p:sldId id="281" r:id="rId28"/>
    <p:sldId id="283" r:id="rId29"/>
    <p:sldId id="284"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85" autoAdjust="0"/>
    <p:restoredTop sz="94660"/>
  </p:normalViewPr>
  <p:slideViewPr>
    <p:cSldViewPr snapToGrid="0">
      <p:cViewPr varScale="1">
        <p:scale>
          <a:sx n="87" d="100"/>
          <a:sy n="87" d="100"/>
        </p:scale>
        <p:origin x="930" y="6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A648CE-B79B-439A-B154-10B1ACD5E233}" type="datetimeFigureOut">
              <a:rPr lang="en-US" smtClean="0"/>
              <a:t>12/23/2014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1372DD-B91B-4FB7-8CEE-F9977339E300}" type="slidenum">
              <a:rPr lang="en-US" smtClean="0"/>
              <a:t>‹#›</a:t>
            </a:fld>
            <a:endParaRPr lang="en-US" dirty="0"/>
          </a:p>
        </p:txBody>
      </p:sp>
    </p:spTree>
    <p:extLst>
      <p:ext uri="{BB962C8B-B14F-4D97-AF65-F5344CB8AC3E}">
        <p14:creationId xmlns:p14="http://schemas.microsoft.com/office/powerpoint/2010/main" val="2967583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4</a:t>
            </a:fld>
            <a:endParaRPr lang="en-US" dirty="0"/>
          </a:p>
        </p:txBody>
      </p:sp>
    </p:spTree>
    <p:extLst>
      <p:ext uri="{BB962C8B-B14F-4D97-AF65-F5344CB8AC3E}">
        <p14:creationId xmlns:p14="http://schemas.microsoft.com/office/powerpoint/2010/main" val="2504109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13</a:t>
            </a:fld>
            <a:endParaRPr lang="en-US" dirty="0"/>
          </a:p>
        </p:txBody>
      </p:sp>
    </p:spTree>
    <p:extLst>
      <p:ext uri="{BB962C8B-B14F-4D97-AF65-F5344CB8AC3E}">
        <p14:creationId xmlns:p14="http://schemas.microsoft.com/office/powerpoint/2010/main" val="38318235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14</a:t>
            </a:fld>
            <a:endParaRPr lang="en-US" dirty="0"/>
          </a:p>
        </p:txBody>
      </p:sp>
    </p:spTree>
    <p:extLst>
      <p:ext uri="{BB962C8B-B14F-4D97-AF65-F5344CB8AC3E}">
        <p14:creationId xmlns:p14="http://schemas.microsoft.com/office/powerpoint/2010/main" val="31788587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15</a:t>
            </a:fld>
            <a:endParaRPr lang="en-US" dirty="0"/>
          </a:p>
        </p:txBody>
      </p:sp>
    </p:spTree>
    <p:extLst>
      <p:ext uri="{BB962C8B-B14F-4D97-AF65-F5344CB8AC3E}">
        <p14:creationId xmlns:p14="http://schemas.microsoft.com/office/powerpoint/2010/main" val="19576558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16</a:t>
            </a:fld>
            <a:endParaRPr lang="en-US" dirty="0"/>
          </a:p>
        </p:txBody>
      </p:sp>
    </p:spTree>
    <p:extLst>
      <p:ext uri="{BB962C8B-B14F-4D97-AF65-F5344CB8AC3E}">
        <p14:creationId xmlns:p14="http://schemas.microsoft.com/office/powerpoint/2010/main" val="4454544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17</a:t>
            </a:fld>
            <a:endParaRPr lang="en-US" dirty="0"/>
          </a:p>
        </p:txBody>
      </p:sp>
    </p:spTree>
    <p:extLst>
      <p:ext uri="{BB962C8B-B14F-4D97-AF65-F5344CB8AC3E}">
        <p14:creationId xmlns:p14="http://schemas.microsoft.com/office/powerpoint/2010/main" val="37338087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18</a:t>
            </a:fld>
            <a:endParaRPr lang="en-US" dirty="0"/>
          </a:p>
        </p:txBody>
      </p:sp>
    </p:spTree>
    <p:extLst>
      <p:ext uri="{BB962C8B-B14F-4D97-AF65-F5344CB8AC3E}">
        <p14:creationId xmlns:p14="http://schemas.microsoft.com/office/powerpoint/2010/main" val="13822891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19</a:t>
            </a:fld>
            <a:endParaRPr lang="en-US" dirty="0"/>
          </a:p>
        </p:txBody>
      </p:sp>
    </p:spTree>
    <p:extLst>
      <p:ext uri="{BB962C8B-B14F-4D97-AF65-F5344CB8AC3E}">
        <p14:creationId xmlns:p14="http://schemas.microsoft.com/office/powerpoint/2010/main" val="2451585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20</a:t>
            </a:fld>
            <a:endParaRPr lang="en-US" dirty="0"/>
          </a:p>
        </p:txBody>
      </p:sp>
    </p:spTree>
    <p:extLst>
      <p:ext uri="{BB962C8B-B14F-4D97-AF65-F5344CB8AC3E}">
        <p14:creationId xmlns:p14="http://schemas.microsoft.com/office/powerpoint/2010/main" val="42486507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21</a:t>
            </a:fld>
            <a:endParaRPr lang="en-US" dirty="0"/>
          </a:p>
        </p:txBody>
      </p:sp>
    </p:spTree>
    <p:extLst>
      <p:ext uri="{BB962C8B-B14F-4D97-AF65-F5344CB8AC3E}">
        <p14:creationId xmlns:p14="http://schemas.microsoft.com/office/powerpoint/2010/main" val="6366158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22</a:t>
            </a:fld>
            <a:endParaRPr lang="en-US" dirty="0"/>
          </a:p>
        </p:txBody>
      </p:sp>
    </p:spTree>
    <p:extLst>
      <p:ext uri="{BB962C8B-B14F-4D97-AF65-F5344CB8AC3E}">
        <p14:creationId xmlns:p14="http://schemas.microsoft.com/office/powerpoint/2010/main" val="1420091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5</a:t>
            </a:fld>
            <a:endParaRPr lang="en-US" dirty="0"/>
          </a:p>
        </p:txBody>
      </p:sp>
    </p:spTree>
    <p:extLst>
      <p:ext uri="{BB962C8B-B14F-4D97-AF65-F5344CB8AC3E}">
        <p14:creationId xmlns:p14="http://schemas.microsoft.com/office/powerpoint/2010/main" val="5229404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23</a:t>
            </a:fld>
            <a:endParaRPr lang="en-US" dirty="0"/>
          </a:p>
        </p:txBody>
      </p:sp>
    </p:spTree>
    <p:extLst>
      <p:ext uri="{BB962C8B-B14F-4D97-AF65-F5344CB8AC3E}">
        <p14:creationId xmlns:p14="http://schemas.microsoft.com/office/powerpoint/2010/main" val="37107491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24</a:t>
            </a:fld>
            <a:endParaRPr lang="en-US" dirty="0"/>
          </a:p>
        </p:txBody>
      </p:sp>
    </p:spTree>
    <p:extLst>
      <p:ext uri="{BB962C8B-B14F-4D97-AF65-F5344CB8AC3E}">
        <p14:creationId xmlns:p14="http://schemas.microsoft.com/office/powerpoint/2010/main" val="4308955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25</a:t>
            </a:fld>
            <a:endParaRPr lang="en-US" dirty="0"/>
          </a:p>
        </p:txBody>
      </p:sp>
    </p:spTree>
    <p:extLst>
      <p:ext uri="{BB962C8B-B14F-4D97-AF65-F5344CB8AC3E}">
        <p14:creationId xmlns:p14="http://schemas.microsoft.com/office/powerpoint/2010/main" val="16242838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26</a:t>
            </a:fld>
            <a:endParaRPr lang="en-US" dirty="0"/>
          </a:p>
        </p:txBody>
      </p:sp>
    </p:spTree>
    <p:extLst>
      <p:ext uri="{BB962C8B-B14F-4D97-AF65-F5344CB8AC3E}">
        <p14:creationId xmlns:p14="http://schemas.microsoft.com/office/powerpoint/2010/main" val="16039295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27</a:t>
            </a:fld>
            <a:endParaRPr lang="en-US" dirty="0"/>
          </a:p>
        </p:txBody>
      </p:sp>
    </p:spTree>
    <p:extLst>
      <p:ext uri="{BB962C8B-B14F-4D97-AF65-F5344CB8AC3E}">
        <p14:creationId xmlns:p14="http://schemas.microsoft.com/office/powerpoint/2010/main" val="23130365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28</a:t>
            </a:fld>
            <a:endParaRPr lang="en-US" dirty="0"/>
          </a:p>
        </p:txBody>
      </p:sp>
    </p:spTree>
    <p:extLst>
      <p:ext uri="{BB962C8B-B14F-4D97-AF65-F5344CB8AC3E}">
        <p14:creationId xmlns:p14="http://schemas.microsoft.com/office/powerpoint/2010/main" val="19060215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29</a:t>
            </a:fld>
            <a:endParaRPr lang="en-US" dirty="0"/>
          </a:p>
        </p:txBody>
      </p:sp>
    </p:spTree>
    <p:extLst>
      <p:ext uri="{BB962C8B-B14F-4D97-AF65-F5344CB8AC3E}">
        <p14:creationId xmlns:p14="http://schemas.microsoft.com/office/powerpoint/2010/main" val="5993146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30</a:t>
            </a:fld>
            <a:endParaRPr lang="en-US" dirty="0"/>
          </a:p>
        </p:txBody>
      </p:sp>
    </p:spTree>
    <p:extLst>
      <p:ext uri="{BB962C8B-B14F-4D97-AF65-F5344CB8AC3E}">
        <p14:creationId xmlns:p14="http://schemas.microsoft.com/office/powerpoint/2010/main" val="2557402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6</a:t>
            </a:fld>
            <a:endParaRPr lang="en-US" dirty="0"/>
          </a:p>
        </p:txBody>
      </p:sp>
    </p:spTree>
    <p:extLst>
      <p:ext uri="{BB962C8B-B14F-4D97-AF65-F5344CB8AC3E}">
        <p14:creationId xmlns:p14="http://schemas.microsoft.com/office/powerpoint/2010/main" val="2572763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7</a:t>
            </a:fld>
            <a:endParaRPr lang="en-US" dirty="0"/>
          </a:p>
        </p:txBody>
      </p:sp>
    </p:spTree>
    <p:extLst>
      <p:ext uri="{BB962C8B-B14F-4D97-AF65-F5344CB8AC3E}">
        <p14:creationId xmlns:p14="http://schemas.microsoft.com/office/powerpoint/2010/main" val="41657956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8</a:t>
            </a:fld>
            <a:endParaRPr lang="en-US" dirty="0"/>
          </a:p>
        </p:txBody>
      </p:sp>
    </p:spTree>
    <p:extLst>
      <p:ext uri="{BB962C8B-B14F-4D97-AF65-F5344CB8AC3E}">
        <p14:creationId xmlns:p14="http://schemas.microsoft.com/office/powerpoint/2010/main" val="3179514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9</a:t>
            </a:fld>
            <a:endParaRPr lang="en-US" dirty="0"/>
          </a:p>
        </p:txBody>
      </p:sp>
    </p:spTree>
    <p:extLst>
      <p:ext uri="{BB962C8B-B14F-4D97-AF65-F5344CB8AC3E}">
        <p14:creationId xmlns:p14="http://schemas.microsoft.com/office/powerpoint/2010/main" val="23264149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10</a:t>
            </a:fld>
            <a:endParaRPr lang="en-US" dirty="0"/>
          </a:p>
        </p:txBody>
      </p:sp>
    </p:spTree>
    <p:extLst>
      <p:ext uri="{BB962C8B-B14F-4D97-AF65-F5344CB8AC3E}">
        <p14:creationId xmlns:p14="http://schemas.microsoft.com/office/powerpoint/2010/main" val="2462090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11</a:t>
            </a:fld>
            <a:endParaRPr lang="en-US" dirty="0"/>
          </a:p>
        </p:txBody>
      </p:sp>
    </p:spTree>
    <p:extLst>
      <p:ext uri="{BB962C8B-B14F-4D97-AF65-F5344CB8AC3E}">
        <p14:creationId xmlns:p14="http://schemas.microsoft.com/office/powerpoint/2010/main" val="4053220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372DD-B91B-4FB7-8CEE-F9977339E300}" type="slidenum">
              <a:rPr lang="en-US" smtClean="0"/>
              <a:t>12</a:t>
            </a:fld>
            <a:endParaRPr lang="en-US" dirty="0"/>
          </a:p>
        </p:txBody>
      </p:sp>
    </p:spTree>
    <p:extLst>
      <p:ext uri="{BB962C8B-B14F-4D97-AF65-F5344CB8AC3E}">
        <p14:creationId xmlns:p14="http://schemas.microsoft.com/office/powerpoint/2010/main" val="29588008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3F34177-60D7-49CE-BD11-E3B40CA63B18}" type="datetimeFigureOut">
              <a:rPr lang="en-US" smtClean="0"/>
              <a:t>12/23/2014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B3BE262-D4DE-4D9D-AA06-443E896DCF0B}" type="slidenum">
              <a:rPr lang="en-US" smtClean="0"/>
              <a:t>‹#›</a:t>
            </a:fld>
            <a:endParaRPr lang="en-US" dirty="0"/>
          </a:p>
        </p:txBody>
      </p:sp>
    </p:spTree>
    <p:extLst>
      <p:ext uri="{BB962C8B-B14F-4D97-AF65-F5344CB8AC3E}">
        <p14:creationId xmlns:p14="http://schemas.microsoft.com/office/powerpoint/2010/main" val="3739889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F34177-60D7-49CE-BD11-E3B40CA63B18}" type="datetimeFigureOut">
              <a:rPr lang="en-US" smtClean="0"/>
              <a:t>12/23/2014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B3BE262-D4DE-4D9D-AA06-443E896DCF0B}" type="slidenum">
              <a:rPr lang="en-US" smtClean="0"/>
              <a:t>‹#›</a:t>
            </a:fld>
            <a:endParaRPr lang="en-US" dirty="0"/>
          </a:p>
        </p:txBody>
      </p:sp>
    </p:spTree>
    <p:extLst>
      <p:ext uri="{BB962C8B-B14F-4D97-AF65-F5344CB8AC3E}">
        <p14:creationId xmlns:p14="http://schemas.microsoft.com/office/powerpoint/2010/main" val="2478326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F34177-60D7-49CE-BD11-E3B40CA63B18}" type="datetimeFigureOut">
              <a:rPr lang="en-US" smtClean="0"/>
              <a:t>12/23/2014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B3BE262-D4DE-4D9D-AA06-443E896DCF0B}" type="slidenum">
              <a:rPr lang="en-US" smtClean="0"/>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073801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33F34177-60D7-49CE-BD11-E3B40CA63B18}" type="datetimeFigureOut">
              <a:rPr lang="en-US" smtClean="0"/>
              <a:t>12/23/2014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B3BE262-D4DE-4D9D-AA06-443E896DCF0B}" type="slidenum">
              <a:rPr lang="en-US" smtClean="0"/>
              <a:t>‹#›</a:t>
            </a:fld>
            <a:endParaRPr lang="en-US" dirty="0"/>
          </a:p>
        </p:txBody>
      </p:sp>
    </p:spTree>
    <p:extLst>
      <p:ext uri="{BB962C8B-B14F-4D97-AF65-F5344CB8AC3E}">
        <p14:creationId xmlns:p14="http://schemas.microsoft.com/office/powerpoint/2010/main" val="3624787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33F34177-60D7-49CE-BD11-E3B40CA63B18}" type="datetimeFigureOut">
              <a:rPr lang="en-US" smtClean="0"/>
              <a:t>12/23/2014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B3BE262-D4DE-4D9D-AA06-443E896DCF0B}" type="slidenum">
              <a:rPr lang="en-US" smtClean="0"/>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73887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33F34177-60D7-49CE-BD11-E3B40CA63B18}" type="datetimeFigureOut">
              <a:rPr lang="en-US" smtClean="0"/>
              <a:t>12/23/2014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B3BE262-D4DE-4D9D-AA06-443E896DCF0B}" type="slidenum">
              <a:rPr lang="en-US" smtClean="0"/>
              <a:t>‹#›</a:t>
            </a:fld>
            <a:endParaRPr lang="en-US" dirty="0"/>
          </a:p>
        </p:txBody>
      </p:sp>
    </p:spTree>
    <p:extLst>
      <p:ext uri="{BB962C8B-B14F-4D97-AF65-F5344CB8AC3E}">
        <p14:creationId xmlns:p14="http://schemas.microsoft.com/office/powerpoint/2010/main" val="6225761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3F34177-60D7-49CE-BD11-E3B40CA63B18}" type="datetimeFigureOut">
              <a:rPr lang="en-US" smtClean="0"/>
              <a:t>12/23/2014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B3BE262-D4DE-4D9D-AA06-443E896DCF0B}" type="slidenum">
              <a:rPr lang="en-US" smtClean="0"/>
              <a:t>‹#›</a:t>
            </a:fld>
            <a:endParaRPr lang="en-US" dirty="0"/>
          </a:p>
        </p:txBody>
      </p:sp>
    </p:spTree>
    <p:extLst>
      <p:ext uri="{BB962C8B-B14F-4D97-AF65-F5344CB8AC3E}">
        <p14:creationId xmlns:p14="http://schemas.microsoft.com/office/powerpoint/2010/main" val="31308008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3F34177-60D7-49CE-BD11-E3B40CA63B18}" type="datetimeFigureOut">
              <a:rPr lang="en-US" smtClean="0"/>
              <a:t>12/23/2014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B3BE262-D4DE-4D9D-AA06-443E896DCF0B}" type="slidenum">
              <a:rPr lang="en-US" smtClean="0"/>
              <a:t>‹#›</a:t>
            </a:fld>
            <a:endParaRPr lang="en-US" dirty="0"/>
          </a:p>
        </p:txBody>
      </p:sp>
    </p:spTree>
    <p:extLst>
      <p:ext uri="{BB962C8B-B14F-4D97-AF65-F5344CB8AC3E}">
        <p14:creationId xmlns:p14="http://schemas.microsoft.com/office/powerpoint/2010/main" val="3157539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3F34177-60D7-49CE-BD11-E3B40CA63B18}" type="datetimeFigureOut">
              <a:rPr lang="en-US" smtClean="0"/>
              <a:t>12/23/2014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B3BE262-D4DE-4D9D-AA06-443E896DCF0B}" type="slidenum">
              <a:rPr lang="en-US" smtClean="0"/>
              <a:t>‹#›</a:t>
            </a:fld>
            <a:endParaRPr lang="en-US" dirty="0"/>
          </a:p>
        </p:txBody>
      </p:sp>
    </p:spTree>
    <p:extLst>
      <p:ext uri="{BB962C8B-B14F-4D97-AF65-F5344CB8AC3E}">
        <p14:creationId xmlns:p14="http://schemas.microsoft.com/office/powerpoint/2010/main" val="2845011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F34177-60D7-49CE-BD11-E3B40CA63B18}" type="datetimeFigureOut">
              <a:rPr lang="en-US" smtClean="0"/>
              <a:t>12/23/2014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B3BE262-D4DE-4D9D-AA06-443E896DCF0B}" type="slidenum">
              <a:rPr lang="en-US" smtClean="0"/>
              <a:t>‹#›</a:t>
            </a:fld>
            <a:endParaRPr lang="en-US" dirty="0"/>
          </a:p>
        </p:txBody>
      </p:sp>
    </p:spTree>
    <p:extLst>
      <p:ext uri="{BB962C8B-B14F-4D97-AF65-F5344CB8AC3E}">
        <p14:creationId xmlns:p14="http://schemas.microsoft.com/office/powerpoint/2010/main" val="2510530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3F34177-60D7-49CE-BD11-E3B40CA63B18}" type="datetimeFigureOut">
              <a:rPr lang="en-US" smtClean="0"/>
              <a:t>12/23/2014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B3BE262-D4DE-4D9D-AA06-443E896DCF0B}" type="slidenum">
              <a:rPr lang="en-US" smtClean="0"/>
              <a:t>‹#›</a:t>
            </a:fld>
            <a:endParaRPr lang="en-US" dirty="0"/>
          </a:p>
        </p:txBody>
      </p:sp>
    </p:spTree>
    <p:extLst>
      <p:ext uri="{BB962C8B-B14F-4D97-AF65-F5344CB8AC3E}">
        <p14:creationId xmlns:p14="http://schemas.microsoft.com/office/powerpoint/2010/main" val="3624068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3F34177-60D7-49CE-BD11-E3B40CA63B18}" type="datetimeFigureOut">
              <a:rPr lang="en-US" smtClean="0"/>
              <a:t>12/23/2014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B3BE262-D4DE-4D9D-AA06-443E896DCF0B}" type="slidenum">
              <a:rPr lang="en-US" smtClean="0"/>
              <a:t>‹#›</a:t>
            </a:fld>
            <a:endParaRPr lang="en-US" dirty="0"/>
          </a:p>
        </p:txBody>
      </p:sp>
    </p:spTree>
    <p:extLst>
      <p:ext uri="{BB962C8B-B14F-4D97-AF65-F5344CB8AC3E}">
        <p14:creationId xmlns:p14="http://schemas.microsoft.com/office/powerpoint/2010/main" val="1706531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3F34177-60D7-49CE-BD11-E3B40CA63B18}" type="datetimeFigureOut">
              <a:rPr lang="en-US" smtClean="0"/>
              <a:t>12/23/2014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B3BE262-D4DE-4D9D-AA06-443E896DCF0B}" type="slidenum">
              <a:rPr lang="en-US" smtClean="0"/>
              <a:t>‹#›</a:t>
            </a:fld>
            <a:endParaRPr lang="en-US" dirty="0"/>
          </a:p>
        </p:txBody>
      </p:sp>
    </p:spTree>
    <p:extLst>
      <p:ext uri="{BB962C8B-B14F-4D97-AF65-F5344CB8AC3E}">
        <p14:creationId xmlns:p14="http://schemas.microsoft.com/office/powerpoint/2010/main" val="2063070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F34177-60D7-49CE-BD11-E3B40CA63B18}" type="datetimeFigureOut">
              <a:rPr lang="en-US" smtClean="0"/>
              <a:t>12/23/2014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B3BE262-D4DE-4D9D-AA06-443E896DCF0B}" type="slidenum">
              <a:rPr lang="en-US" smtClean="0"/>
              <a:t>‹#›</a:t>
            </a:fld>
            <a:endParaRPr lang="en-US" dirty="0"/>
          </a:p>
        </p:txBody>
      </p:sp>
    </p:spTree>
    <p:extLst>
      <p:ext uri="{BB962C8B-B14F-4D97-AF65-F5344CB8AC3E}">
        <p14:creationId xmlns:p14="http://schemas.microsoft.com/office/powerpoint/2010/main" val="49129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F34177-60D7-49CE-BD11-E3B40CA63B18}" type="datetimeFigureOut">
              <a:rPr lang="en-US" smtClean="0"/>
              <a:t>12/23/2014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B3BE262-D4DE-4D9D-AA06-443E896DCF0B}" type="slidenum">
              <a:rPr lang="en-US" smtClean="0"/>
              <a:t>‹#›</a:t>
            </a:fld>
            <a:endParaRPr lang="en-US" dirty="0"/>
          </a:p>
        </p:txBody>
      </p:sp>
    </p:spTree>
    <p:extLst>
      <p:ext uri="{BB962C8B-B14F-4D97-AF65-F5344CB8AC3E}">
        <p14:creationId xmlns:p14="http://schemas.microsoft.com/office/powerpoint/2010/main" val="42788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F34177-60D7-49CE-BD11-E3B40CA63B18}" type="datetimeFigureOut">
              <a:rPr lang="en-US" smtClean="0"/>
              <a:t>12/23/2014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B3BE262-D4DE-4D9D-AA06-443E896DCF0B}" type="slidenum">
              <a:rPr lang="en-US" smtClean="0"/>
              <a:t>‹#›</a:t>
            </a:fld>
            <a:endParaRPr lang="en-US" dirty="0"/>
          </a:p>
        </p:txBody>
      </p:sp>
    </p:spTree>
    <p:extLst>
      <p:ext uri="{BB962C8B-B14F-4D97-AF65-F5344CB8AC3E}">
        <p14:creationId xmlns:p14="http://schemas.microsoft.com/office/powerpoint/2010/main" val="3088096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3F34177-60D7-49CE-BD11-E3B40CA63B18}" type="datetimeFigureOut">
              <a:rPr lang="en-US" smtClean="0"/>
              <a:t>12/23/2014</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B3BE262-D4DE-4D9D-AA06-443E896DCF0B}" type="slidenum">
              <a:rPr lang="en-US" smtClean="0"/>
              <a:t>‹#›</a:t>
            </a:fld>
            <a:endParaRPr lang="en-US" dirty="0"/>
          </a:p>
        </p:txBody>
      </p:sp>
    </p:spTree>
    <p:extLst>
      <p:ext uri="{BB962C8B-B14F-4D97-AF65-F5344CB8AC3E}">
        <p14:creationId xmlns:p14="http://schemas.microsoft.com/office/powerpoint/2010/main" val="3766145791"/>
      </p:ext>
    </p:extLst>
  </p:cSld>
  <p:clrMap bg1="lt1" tx1="dk1" bg2="lt2" tx2="dk2" accent1="accent1" accent2="accent2" accent3="accent3" accent4="accent4" accent5="accent5" accent6="accent6" hlink="hlink" folHlink="folHlink"/>
  <p:sldLayoutIdLst>
    <p:sldLayoutId id="2147484335" r:id="rId1"/>
    <p:sldLayoutId id="2147484336" r:id="rId2"/>
    <p:sldLayoutId id="2147484337" r:id="rId3"/>
    <p:sldLayoutId id="2147484338" r:id="rId4"/>
    <p:sldLayoutId id="2147484339" r:id="rId5"/>
    <p:sldLayoutId id="2147484340" r:id="rId6"/>
    <p:sldLayoutId id="2147484341" r:id="rId7"/>
    <p:sldLayoutId id="2147484342" r:id="rId8"/>
    <p:sldLayoutId id="2147484343" r:id="rId9"/>
    <p:sldLayoutId id="2147484344" r:id="rId10"/>
    <p:sldLayoutId id="2147484345" r:id="rId11"/>
    <p:sldLayoutId id="2147484346" r:id="rId12"/>
    <p:sldLayoutId id="2147484347" r:id="rId13"/>
    <p:sldLayoutId id="2147484348" r:id="rId14"/>
    <p:sldLayoutId id="2147484349" r:id="rId15"/>
    <p:sldLayoutId id="214748435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image" Target="../media/image15.jpg"/><Relationship Id="rId5" Type="http://schemas.openxmlformats.org/officeDocument/2006/relationships/image" Target="../media/image14.png"/><Relationship Id="rId4"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9.jpg"/><Relationship Id="rId4" Type="http://schemas.openxmlformats.org/officeDocument/2006/relationships/image" Target="../media/image28.jpg"/></Relationships>
</file>

<file path=ppt/slides/_rels/slide2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1.jp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t>
            </a:r>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1512"/>
            <a:ext cx="12192000" cy="7147932"/>
          </a:xfrm>
          <a:prstGeom prst="rect">
            <a:avLst/>
          </a:prstGeom>
        </p:spPr>
      </p:pic>
      <p:sp>
        <p:nvSpPr>
          <p:cNvPr id="5" name="Rectangle 4"/>
          <p:cNvSpPr/>
          <p:nvPr/>
        </p:nvSpPr>
        <p:spPr>
          <a:xfrm>
            <a:off x="1222917" y="1947162"/>
            <a:ext cx="5791200" cy="646331"/>
          </a:xfrm>
          <a:prstGeom prst="rect">
            <a:avLst/>
          </a:prstGeom>
        </p:spPr>
        <p:txBody>
          <a:bodyPr wrap="square">
            <a:spAutoFit/>
          </a:bodyPr>
          <a:lstStyle/>
          <a:p>
            <a:pPr algn="ctr"/>
            <a:r>
              <a:rPr lang="en-US" sz="3600"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A Multiplayer </a:t>
            </a:r>
            <a:r>
              <a:rPr lang="en-US" sz="36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FPS Game</a:t>
            </a:r>
            <a:endParaRPr lang="en-US" sz="3600"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6" name="Subtitle 2"/>
          <p:cNvSpPr txBox="1">
            <a:spLocks/>
          </p:cNvSpPr>
          <p:nvPr/>
        </p:nvSpPr>
        <p:spPr>
          <a:xfrm>
            <a:off x="2632617" y="2782453"/>
            <a:ext cx="4191000" cy="1295400"/>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smtClean="0">
                <a:solidFill>
                  <a:srgbClr val="002060"/>
                </a:solidFill>
              </a:rPr>
              <a:t>Prepared by:</a:t>
            </a:r>
          </a:p>
          <a:p>
            <a:r>
              <a:rPr lang="en-US" dirty="0" smtClean="0">
                <a:solidFill>
                  <a:srgbClr val="002060"/>
                </a:solidFill>
              </a:rPr>
              <a:t>Amer Iskander</a:t>
            </a:r>
          </a:p>
          <a:p>
            <a:r>
              <a:rPr lang="en-US" dirty="0" smtClean="0">
                <a:solidFill>
                  <a:srgbClr val="002060"/>
                </a:solidFill>
              </a:rPr>
              <a:t>    Hamza Abuzahra</a:t>
            </a:r>
            <a:endParaRPr lang="en-US" dirty="0">
              <a:solidFill>
                <a:srgbClr val="002060"/>
              </a:solidFill>
            </a:endParaRPr>
          </a:p>
        </p:txBody>
      </p:sp>
      <p:sp>
        <p:nvSpPr>
          <p:cNvPr id="7" name="Subtitle 2"/>
          <p:cNvSpPr txBox="1">
            <a:spLocks/>
          </p:cNvSpPr>
          <p:nvPr/>
        </p:nvSpPr>
        <p:spPr>
          <a:xfrm>
            <a:off x="2632617" y="4054475"/>
            <a:ext cx="4191000" cy="129540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ln>
                  <a:solidFill>
                    <a:schemeClr val="bg2">
                      <a:lumMod val="50000"/>
                    </a:schemeClr>
                  </a:solidFill>
                </a:ln>
                <a:solidFill>
                  <a:schemeClr val="bg2">
                    <a:lumMod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rPr>
              <a:t>Submitted to:</a:t>
            </a:r>
          </a:p>
          <a:p>
            <a:r>
              <a:rPr lang="en-US" sz="2400" dirty="0" smtClean="0">
                <a:solidFill>
                  <a:schemeClr val="tx1"/>
                </a:solidFill>
              </a:rPr>
              <a:t>Dr. Raed Al-Qadi</a:t>
            </a:r>
          </a:p>
          <a:p>
            <a:r>
              <a:rPr lang="en-US" sz="2400" dirty="0" smtClean="0">
                <a:solidFill>
                  <a:schemeClr val="tx1"/>
                </a:solidFill>
              </a:rPr>
              <a:t>    Dr. Samer Al-Arandi</a:t>
            </a:r>
          </a:p>
          <a:p>
            <a:r>
              <a:rPr lang="en-US" sz="2400" dirty="0" smtClean="0">
                <a:solidFill>
                  <a:schemeClr val="tx1"/>
                </a:solidFill>
              </a:rPr>
              <a:t>    Dr. Aladdin Al-Masri</a:t>
            </a:r>
          </a:p>
        </p:txBody>
      </p:sp>
    </p:spTree>
    <p:extLst>
      <p:ext uri="{BB962C8B-B14F-4D97-AF65-F5344CB8AC3E}">
        <p14:creationId xmlns:p14="http://schemas.microsoft.com/office/powerpoint/2010/main" val="178072640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Soldier texturing</a:t>
            </a:r>
            <a:endParaRPr lang="en-US" dirty="0"/>
          </a:p>
        </p:txBody>
      </p:sp>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025080" y="1774486"/>
            <a:ext cx="4702753" cy="4094162"/>
          </a:xfr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5752" y="1319668"/>
            <a:ext cx="3610799" cy="5298847"/>
          </a:xfrm>
          <a:prstGeom prst="rect">
            <a:avLst/>
          </a:prstGeom>
        </p:spPr>
      </p:pic>
      <p:sp>
        <p:nvSpPr>
          <p:cNvPr id="5" name="Right Arrow 4"/>
          <p:cNvSpPr/>
          <p:nvPr/>
        </p:nvSpPr>
        <p:spPr>
          <a:xfrm>
            <a:off x="5193815" y="3103110"/>
            <a:ext cx="1524000" cy="7184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9768241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Soldier animation </a:t>
            </a:r>
            <a:endParaRPr lang="en-US" dirty="0"/>
          </a:p>
        </p:txBody>
      </p:sp>
      <p:pic>
        <p:nvPicPr>
          <p:cNvPr id="5" name="animation">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1851292" y="1948316"/>
            <a:ext cx="4331794" cy="4436175"/>
          </a:xfr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74616" y="1948316"/>
            <a:ext cx="5822134" cy="4409621"/>
          </a:xfrm>
          <a:prstGeom prst="rect">
            <a:avLst/>
          </a:prstGeom>
        </p:spPr>
      </p:pic>
      <p:sp>
        <p:nvSpPr>
          <p:cNvPr id="7" name="Content Placeholder 8"/>
          <p:cNvSpPr txBox="1">
            <a:spLocks/>
          </p:cNvSpPr>
          <p:nvPr/>
        </p:nvSpPr>
        <p:spPr>
          <a:xfrm>
            <a:off x="1936069" y="1177243"/>
            <a:ext cx="8915400" cy="409353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We customized character animations</a:t>
            </a:r>
          </a:p>
        </p:txBody>
      </p:sp>
    </p:spTree>
    <p:extLst>
      <p:ext uri="{BB962C8B-B14F-4D97-AF65-F5344CB8AC3E}">
        <p14:creationId xmlns:p14="http://schemas.microsoft.com/office/powerpoint/2010/main" val="48096245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293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Shooting</a:t>
            </a:r>
            <a:endParaRPr lang="en-US" dirty="0"/>
          </a:p>
        </p:txBody>
      </p:sp>
      <p:sp>
        <p:nvSpPr>
          <p:cNvPr id="9" name="Content Placeholder 8"/>
          <p:cNvSpPr>
            <a:spLocks noGrp="1"/>
          </p:cNvSpPr>
          <p:nvPr>
            <p:ph idx="1"/>
          </p:nvPr>
        </p:nvSpPr>
        <p:spPr>
          <a:xfrm>
            <a:off x="2044926" y="1491117"/>
            <a:ext cx="8915400" cy="4093534"/>
          </a:xfrm>
        </p:spPr>
        <p:txBody>
          <a:bodyPr>
            <a:normAutofit/>
          </a:bodyPr>
          <a:lstStyle/>
          <a:p>
            <a:r>
              <a:rPr lang="en-US" dirty="0" smtClean="0"/>
              <a:t>We implement the bullet as an infinite line then we brought the objects which the line go through it.</a:t>
            </a:r>
          </a:p>
          <a:p>
            <a:endParaRPr lang="en-US" dirty="0"/>
          </a:p>
          <a:p>
            <a:r>
              <a:rPr lang="en-US" dirty="0" smtClean="0"/>
              <a:t>Then we store these objects in an array. After that, we find the closest object of these.</a:t>
            </a:r>
          </a:p>
          <a:p>
            <a:endParaRPr lang="en-US" dirty="0"/>
          </a:p>
          <a:p>
            <a:r>
              <a:rPr lang="en-US" dirty="0" smtClean="0"/>
              <a:t>Then we give the bullet a yellow line to implement the bullet way and we instantiated it from the end of the weapon.</a:t>
            </a:r>
          </a:p>
        </p:txBody>
      </p:sp>
    </p:spTree>
    <p:extLst>
      <p:ext uri="{BB962C8B-B14F-4D97-AF65-F5344CB8AC3E}">
        <p14:creationId xmlns:p14="http://schemas.microsoft.com/office/powerpoint/2010/main" val="262483414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Shooting</a:t>
            </a:r>
            <a:endParaRPr lang="en-US" dirty="0"/>
          </a:p>
        </p:txBody>
      </p:sp>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60281" y="2155145"/>
            <a:ext cx="9038412" cy="4354512"/>
          </a:xfrm>
        </p:spPr>
      </p:pic>
    </p:spTree>
    <p:extLst>
      <p:ext uri="{BB962C8B-B14F-4D97-AF65-F5344CB8AC3E}">
        <p14:creationId xmlns:p14="http://schemas.microsoft.com/office/powerpoint/2010/main" val="404329718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Mini Map</a:t>
            </a:r>
            <a:endParaRPr lang="en-US"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36515" y="1817688"/>
            <a:ext cx="8750495" cy="4245429"/>
          </a:xfrm>
        </p:spPr>
      </p:pic>
    </p:spTree>
    <p:extLst>
      <p:ext uri="{BB962C8B-B14F-4D97-AF65-F5344CB8AC3E}">
        <p14:creationId xmlns:p14="http://schemas.microsoft.com/office/powerpoint/2010/main" val="314647972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The Start State Of The Game Controller</a:t>
            </a:r>
            <a:endParaRPr lang="en-US" dirty="0"/>
          </a:p>
        </p:txBody>
      </p:sp>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268686" y="1311355"/>
            <a:ext cx="6204857" cy="5546645"/>
          </a:xfr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02577" y="4289651"/>
            <a:ext cx="1293223" cy="1414463"/>
          </a:xfrm>
          <a:prstGeom prst="rect">
            <a:avLst/>
          </a:prstGeom>
        </p:spPr>
      </p:pic>
      <p:sp>
        <p:nvSpPr>
          <p:cNvPr id="5" name="Right Arrow 4"/>
          <p:cNvSpPr/>
          <p:nvPr/>
        </p:nvSpPr>
        <p:spPr>
          <a:xfrm>
            <a:off x="4604657" y="4615543"/>
            <a:ext cx="849086" cy="2830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922387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Single player mode</a:t>
            </a:r>
            <a:endParaRPr lang="en-US" dirty="0"/>
          </a:p>
        </p:txBody>
      </p:sp>
      <p:sp>
        <p:nvSpPr>
          <p:cNvPr id="9" name="Content Placeholder 8"/>
          <p:cNvSpPr>
            <a:spLocks noGrp="1"/>
          </p:cNvSpPr>
          <p:nvPr>
            <p:ph idx="1"/>
          </p:nvPr>
        </p:nvSpPr>
        <p:spPr>
          <a:xfrm>
            <a:off x="2404155" y="2089830"/>
            <a:ext cx="8915400" cy="4093534"/>
          </a:xfrm>
        </p:spPr>
        <p:txBody>
          <a:bodyPr>
            <a:normAutofit/>
          </a:bodyPr>
          <a:lstStyle/>
          <a:p>
            <a:r>
              <a:rPr lang="en-US" dirty="0" smtClean="0"/>
              <a:t>We put many </a:t>
            </a:r>
            <a:r>
              <a:rPr lang="en-US" dirty="0"/>
              <a:t>interactive obstacles </a:t>
            </a:r>
            <a:r>
              <a:rPr lang="en-US" dirty="0" smtClean="0"/>
              <a:t>in this mode such as zombies and beasts.</a:t>
            </a:r>
          </a:p>
          <a:p>
            <a:endParaRPr lang="en-US" dirty="0" smtClean="0"/>
          </a:p>
          <a:p>
            <a:r>
              <a:rPr lang="en-US" dirty="0" smtClean="0"/>
              <a:t>We instantiate the zombies and beasts when the player go to the enemy area. </a:t>
            </a:r>
          </a:p>
          <a:p>
            <a:endParaRPr lang="en-US" dirty="0"/>
          </a:p>
          <a:p>
            <a:r>
              <a:rPr lang="en-US" dirty="0" smtClean="0"/>
              <a:t>We make the game end by killing all the enemies. </a:t>
            </a:r>
          </a:p>
          <a:p>
            <a:endParaRPr lang="en-US" dirty="0"/>
          </a:p>
          <a:p>
            <a:endParaRPr lang="en-US" dirty="0" smtClean="0"/>
          </a:p>
        </p:txBody>
      </p:sp>
    </p:spTree>
    <p:extLst>
      <p:ext uri="{BB962C8B-B14F-4D97-AF65-F5344CB8AC3E}">
        <p14:creationId xmlns:p14="http://schemas.microsoft.com/office/powerpoint/2010/main" val="255194912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Enemy Area</a:t>
            </a:r>
            <a:endParaRPr lang="en-US" dirty="0"/>
          </a:p>
        </p:txBody>
      </p:sp>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529942" y="1263551"/>
            <a:ext cx="6662058" cy="4941534"/>
          </a:xfrm>
        </p:spPr>
      </p:pic>
      <p:sp>
        <p:nvSpPr>
          <p:cNvPr id="5" name="Rounded Rectangle 4"/>
          <p:cNvSpPr/>
          <p:nvPr/>
        </p:nvSpPr>
        <p:spPr>
          <a:xfrm>
            <a:off x="1132113" y="1420730"/>
            <a:ext cx="3614057" cy="9035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Player collides with the enemy area</a:t>
            </a:r>
            <a:endParaRPr lang="en-US" dirty="0"/>
          </a:p>
        </p:txBody>
      </p:sp>
      <p:sp>
        <p:nvSpPr>
          <p:cNvPr id="7" name="Rounded Rectangle 6"/>
          <p:cNvSpPr/>
          <p:nvPr/>
        </p:nvSpPr>
        <p:spPr>
          <a:xfrm>
            <a:off x="1132114" y="2830803"/>
            <a:ext cx="3614057" cy="9035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Instantiate Enemies</a:t>
            </a:r>
            <a:endParaRPr lang="en-US" dirty="0"/>
          </a:p>
        </p:txBody>
      </p:sp>
      <p:sp>
        <p:nvSpPr>
          <p:cNvPr id="8" name="Rounded Rectangle 7"/>
          <p:cNvSpPr/>
          <p:nvPr/>
        </p:nvSpPr>
        <p:spPr>
          <a:xfrm>
            <a:off x="1132113" y="4196701"/>
            <a:ext cx="3614057" cy="9035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Find the player position</a:t>
            </a:r>
            <a:endParaRPr lang="en-US" dirty="0"/>
          </a:p>
        </p:txBody>
      </p:sp>
      <p:sp>
        <p:nvSpPr>
          <p:cNvPr id="10" name="Rounded Rectangle 9"/>
          <p:cNvSpPr/>
          <p:nvPr/>
        </p:nvSpPr>
        <p:spPr>
          <a:xfrm>
            <a:off x="1132113" y="5562599"/>
            <a:ext cx="3614057" cy="9035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When collides with the player the health will be decreased</a:t>
            </a:r>
            <a:endParaRPr lang="en-US" dirty="0"/>
          </a:p>
        </p:txBody>
      </p:sp>
      <p:sp>
        <p:nvSpPr>
          <p:cNvPr id="6" name="Down Arrow 5"/>
          <p:cNvSpPr/>
          <p:nvPr/>
        </p:nvSpPr>
        <p:spPr>
          <a:xfrm>
            <a:off x="2623457" y="2324245"/>
            <a:ext cx="544286" cy="5065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2623457" y="3734317"/>
            <a:ext cx="544286" cy="5065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2623457" y="5100216"/>
            <a:ext cx="544286" cy="5065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00382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Enemies</a:t>
            </a:r>
            <a:endParaRPr lang="en-US" dirty="0"/>
          </a:p>
        </p:txBody>
      </p:sp>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224040" y="1817688"/>
            <a:ext cx="3240485" cy="4094162"/>
          </a:xfr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13067" y="1817688"/>
            <a:ext cx="5391167" cy="4094162"/>
          </a:xfrm>
          <a:prstGeom prst="rect">
            <a:avLst/>
          </a:prstGeom>
        </p:spPr>
      </p:pic>
    </p:spTree>
    <p:extLst>
      <p:ext uri="{BB962C8B-B14F-4D97-AF65-F5344CB8AC3E}">
        <p14:creationId xmlns:p14="http://schemas.microsoft.com/office/powerpoint/2010/main" val="84782596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Multiplayer </a:t>
            </a:r>
            <a:r>
              <a:rPr lang="en-US" dirty="0"/>
              <a:t>mode</a:t>
            </a:r>
            <a:br>
              <a:rPr lang="en-US" dirty="0"/>
            </a:br>
            <a:endParaRPr lang="en-US" dirty="0"/>
          </a:p>
        </p:txBody>
      </p:sp>
      <p:sp>
        <p:nvSpPr>
          <p:cNvPr id="9" name="Content Placeholder 8"/>
          <p:cNvSpPr>
            <a:spLocks noGrp="1"/>
          </p:cNvSpPr>
          <p:nvPr>
            <p:ph idx="1"/>
          </p:nvPr>
        </p:nvSpPr>
        <p:spPr>
          <a:xfrm>
            <a:off x="2338841" y="1491114"/>
            <a:ext cx="8915400" cy="5236257"/>
          </a:xfrm>
        </p:spPr>
        <p:txBody>
          <a:bodyPr>
            <a:normAutofit/>
          </a:bodyPr>
          <a:lstStyle/>
          <a:p>
            <a:r>
              <a:rPr lang="en-US" dirty="0" smtClean="0"/>
              <a:t>The network is an important part of our game.</a:t>
            </a:r>
          </a:p>
          <a:p>
            <a:endParaRPr lang="en-US" dirty="0"/>
          </a:p>
          <a:p>
            <a:r>
              <a:rPr lang="en-US" dirty="0" smtClean="0"/>
              <a:t>We used in our game Photon Unity Networking it is a free library and cloud.</a:t>
            </a:r>
          </a:p>
          <a:p>
            <a:endParaRPr lang="en-US" dirty="0"/>
          </a:p>
          <a:p>
            <a:r>
              <a:rPr lang="en-US" dirty="0" smtClean="0"/>
              <a:t>Public cloud</a:t>
            </a:r>
          </a:p>
          <a:p>
            <a:endParaRPr lang="en-US" dirty="0"/>
          </a:p>
          <a:p>
            <a:r>
              <a:rPr lang="en-US" dirty="0" smtClean="0"/>
              <a:t>Local cloud</a:t>
            </a:r>
          </a:p>
          <a:p>
            <a:endParaRPr lang="en-US" dirty="0" smtClean="0"/>
          </a:p>
          <a:p>
            <a:r>
              <a:rPr lang="en-US" dirty="0" smtClean="0"/>
              <a:t>The difficult part in the network is that we tried to transfer the minimum amount of needed data every motion not all the time.</a:t>
            </a:r>
          </a:p>
          <a:p>
            <a:pPr marL="0" indent="0">
              <a:buNone/>
            </a:pPr>
            <a:r>
              <a:rPr lang="en-US" dirty="0" smtClean="0"/>
              <a:t> </a:t>
            </a:r>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407298814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7638" y="654955"/>
            <a:ext cx="8911687" cy="1280890"/>
          </a:xfrm>
        </p:spPr>
        <p:txBody>
          <a:bodyPr/>
          <a:lstStyle/>
          <a:p>
            <a:r>
              <a:rPr lang="en-US" dirty="0" smtClean="0"/>
              <a:t>Outline </a:t>
            </a:r>
            <a:endParaRPr lang="en-US" dirty="0"/>
          </a:p>
        </p:txBody>
      </p:sp>
      <p:sp>
        <p:nvSpPr>
          <p:cNvPr id="9" name="Content Placeholder 8"/>
          <p:cNvSpPr>
            <a:spLocks noGrp="1"/>
          </p:cNvSpPr>
          <p:nvPr>
            <p:ph sz="half" idx="1"/>
          </p:nvPr>
        </p:nvSpPr>
        <p:spPr>
          <a:xfrm>
            <a:off x="2315804" y="1672710"/>
            <a:ext cx="4313864" cy="4615822"/>
          </a:xfrm>
        </p:spPr>
        <p:txBody>
          <a:bodyPr>
            <a:normAutofit/>
          </a:bodyPr>
          <a:lstStyle/>
          <a:p>
            <a:r>
              <a:rPr lang="en-US" dirty="0" smtClean="0"/>
              <a:t>Introduction </a:t>
            </a:r>
          </a:p>
          <a:p>
            <a:r>
              <a:rPr lang="en-US" dirty="0"/>
              <a:t>Technologies</a:t>
            </a:r>
            <a:endParaRPr lang="en-US" dirty="0" smtClean="0"/>
          </a:p>
          <a:p>
            <a:r>
              <a:rPr lang="en-US" dirty="0" smtClean="0"/>
              <a:t>Our Start With Two Cubes</a:t>
            </a:r>
          </a:p>
          <a:p>
            <a:r>
              <a:rPr lang="en-US" dirty="0" smtClean="0"/>
              <a:t>Map</a:t>
            </a:r>
          </a:p>
          <a:p>
            <a:r>
              <a:rPr lang="en-US" dirty="0" smtClean="0"/>
              <a:t>Character</a:t>
            </a:r>
          </a:p>
          <a:p>
            <a:r>
              <a:rPr lang="en-US" dirty="0" smtClean="0"/>
              <a:t>Shooting</a:t>
            </a:r>
            <a:endParaRPr lang="en-US" dirty="0"/>
          </a:p>
          <a:p>
            <a:r>
              <a:rPr lang="en-US" dirty="0" smtClean="0"/>
              <a:t>Mini map</a:t>
            </a:r>
          </a:p>
          <a:p>
            <a:r>
              <a:rPr lang="en-US" dirty="0"/>
              <a:t>Game </a:t>
            </a:r>
            <a:r>
              <a:rPr lang="en-US" dirty="0" smtClean="0"/>
              <a:t>controller</a:t>
            </a:r>
          </a:p>
          <a:p>
            <a:r>
              <a:rPr lang="en-US" dirty="0" smtClean="0"/>
              <a:t>Single player mode</a:t>
            </a:r>
          </a:p>
          <a:p>
            <a:r>
              <a:rPr lang="en-US" dirty="0" smtClean="0"/>
              <a:t>Multiplayer mode</a:t>
            </a:r>
          </a:p>
          <a:p>
            <a:pPr marL="0" indent="0">
              <a:buNone/>
            </a:pPr>
            <a:endParaRPr lang="en-US" dirty="0" smtClean="0"/>
          </a:p>
        </p:txBody>
      </p:sp>
      <p:sp>
        <p:nvSpPr>
          <p:cNvPr id="3" name="Content Placeholder 2"/>
          <p:cNvSpPr>
            <a:spLocks noGrp="1"/>
          </p:cNvSpPr>
          <p:nvPr>
            <p:ph sz="half" idx="2"/>
          </p:nvPr>
        </p:nvSpPr>
        <p:spPr>
          <a:xfrm>
            <a:off x="7277834" y="1672710"/>
            <a:ext cx="4313864" cy="3777622"/>
          </a:xfrm>
        </p:spPr>
        <p:txBody>
          <a:bodyPr>
            <a:normAutofit/>
          </a:bodyPr>
          <a:lstStyle/>
          <a:p>
            <a:r>
              <a:rPr lang="en-US" dirty="0"/>
              <a:t>HUD</a:t>
            </a:r>
          </a:p>
          <a:p>
            <a:r>
              <a:rPr lang="en-US" dirty="0"/>
              <a:t>Power Ups</a:t>
            </a:r>
          </a:p>
          <a:p>
            <a:r>
              <a:rPr lang="en-US" dirty="0"/>
              <a:t>Buy Menu</a:t>
            </a:r>
          </a:p>
          <a:p>
            <a:r>
              <a:rPr lang="en-US" dirty="0"/>
              <a:t>Garage and elevator</a:t>
            </a:r>
          </a:p>
          <a:p>
            <a:endParaRPr lang="en-US" dirty="0"/>
          </a:p>
        </p:txBody>
      </p:sp>
    </p:spTree>
    <p:extLst>
      <p:ext uri="{BB962C8B-B14F-4D97-AF65-F5344CB8AC3E}">
        <p14:creationId xmlns:p14="http://schemas.microsoft.com/office/powerpoint/2010/main" val="21881170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Multiplayer </a:t>
            </a:r>
            <a:r>
              <a:rPr lang="en-US" dirty="0"/>
              <a:t>mode</a:t>
            </a:r>
            <a:br>
              <a:rPr lang="en-US" dirty="0"/>
            </a:br>
            <a:endParaRPr lang="en-US" dirty="0"/>
          </a:p>
        </p:txBody>
      </p:sp>
      <p:sp>
        <p:nvSpPr>
          <p:cNvPr id="9" name="Content Placeholder 8"/>
          <p:cNvSpPr>
            <a:spLocks noGrp="1"/>
          </p:cNvSpPr>
          <p:nvPr>
            <p:ph idx="1"/>
          </p:nvPr>
        </p:nvSpPr>
        <p:spPr>
          <a:xfrm>
            <a:off x="2404155" y="2089830"/>
            <a:ext cx="8915400" cy="4093534"/>
          </a:xfrm>
        </p:spPr>
        <p:txBody>
          <a:bodyPr>
            <a:normAutofit/>
          </a:bodyPr>
          <a:lstStyle/>
          <a:p>
            <a:r>
              <a:rPr lang="en-US" dirty="0" smtClean="0"/>
              <a:t>At our first try with two cubes we transfer the whole cube over the network but this makes congestion on the network.</a:t>
            </a:r>
          </a:p>
          <a:p>
            <a:endParaRPr lang="en-US" dirty="0"/>
          </a:p>
          <a:p>
            <a:r>
              <a:rPr lang="en-US" dirty="0" smtClean="0"/>
              <a:t>Then we try just to send the position, rotation, weapon flag, and animation of the player and broadcast it over the network. After that, other players draw the player on there own machines.</a:t>
            </a:r>
          </a:p>
          <a:p>
            <a:endParaRPr lang="en-US" dirty="0"/>
          </a:p>
          <a:p>
            <a:endParaRPr lang="en-US" dirty="0" smtClean="0"/>
          </a:p>
          <a:p>
            <a:endParaRPr lang="en-US" dirty="0"/>
          </a:p>
          <a:p>
            <a:endParaRPr lang="en-US" dirty="0" smtClean="0"/>
          </a:p>
        </p:txBody>
      </p:sp>
      <p:sp>
        <p:nvSpPr>
          <p:cNvPr id="3" name="Rectangle 2"/>
          <p:cNvSpPr/>
          <p:nvPr/>
        </p:nvSpPr>
        <p:spPr>
          <a:xfrm>
            <a:off x="3636565" y="4397828"/>
            <a:ext cx="6450579" cy="5551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   3D	 Rotation  Weapon  Animation   Flash</a:t>
            </a:r>
            <a:r>
              <a:rPr lang="en-US" b="1" dirty="0"/>
              <a:t> </a:t>
            </a:r>
            <a:r>
              <a:rPr lang="en-US" b="1" dirty="0" smtClean="0"/>
              <a:t>     Team</a:t>
            </a:r>
            <a:br>
              <a:rPr lang="en-US" b="1" dirty="0" smtClean="0"/>
            </a:br>
            <a:r>
              <a:rPr lang="en-US" b="1" dirty="0" smtClean="0"/>
              <a:t>position		       Flag	 	             Light    Member</a:t>
            </a:r>
          </a:p>
        </p:txBody>
      </p:sp>
      <p:cxnSp>
        <p:nvCxnSpPr>
          <p:cNvPr id="5" name="Straight Connector 4"/>
          <p:cNvCxnSpPr/>
          <p:nvPr/>
        </p:nvCxnSpPr>
        <p:spPr>
          <a:xfrm>
            <a:off x="4659086" y="4397828"/>
            <a:ext cx="0" cy="5551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5681608" y="4397828"/>
            <a:ext cx="11622" cy="5551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716486" y="4397828"/>
            <a:ext cx="0" cy="5551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055429" y="4414156"/>
            <a:ext cx="0" cy="5551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8871857" y="4414156"/>
            <a:ext cx="0" cy="5551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2913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Re spawning </a:t>
            </a:r>
            <a:endParaRPr lang="en-US" dirty="0"/>
          </a:p>
        </p:txBody>
      </p:sp>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775857" y="1155954"/>
            <a:ext cx="8926286" cy="5733533"/>
          </a:xfrm>
        </p:spPr>
      </p:pic>
    </p:spTree>
    <p:extLst>
      <p:ext uri="{BB962C8B-B14F-4D97-AF65-F5344CB8AC3E}">
        <p14:creationId xmlns:p14="http://schemas.microsoft.com/office/powerpoint/2010/main" val="18308687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Server time</a:t>
            </a:r>
            <a:endParaRPr lang="en-US" dirty="0"/>
          </a:p>
        </p:txBody>
      </p:sp>
      <p:sp>
        <p:nvSpPr>
          <p:cNvPr id="9" name="Content Placeholder 8"/>
          <p:cNvSpPr>
            <a:spLocks noGrp="1"/>
          </p:cNvSpPr>
          <p:nvPr>
            <p:ph idx="1"/>
          </p:nvPr>
        </p:nvSpPr>
        <p:spPr>
          <a:xfrm>
            <a:off x="2404155" y="2089830"/>
            <a:ext cx="8915400" cy="4093534"/>
          </a:xfrm>
        </p:spPr>
        <p:txBody>
          <a:bodyPr>
            <a:normAutofit/>
          </a:bodyPr>
          <a:lstStyle/>
          <a:p>
            <a:r>
              <a:rPr lang="en-US" dirty="0" smtClean="0"/>
              <a:t>The multi player mode ends when the server time reach 0</a:t>
            </a:r>
          </a:p>
          <a:p>
            <a:endParaRPr lang="en-US" dirty="0"/>
          </a:p>
          <a:p>
            <a:r>
              <a:rPr lang="en-US" dirty="0" smtClean="0"/>
              <a:t>It is a counter counts for 5 minute  </a:t>
            </a:r>
          </a:p>
          <a:p>
            <a:endParaRPr lang="en-US" dirty="0"/>
          </a:p>
          <a:p>
            <a:r>
              <a:rPr lang="en-US" dirty="0" smtClean="0"/>
              <a:t>When it reach 0 we destroy all the objects in the network and run the stand by camera to tell the player the server time is finished.</a:t>
            </a:r>
          </a:p>
        </p:txBody>
      </p:sp>
    </p:spTree>
    <p:extLst>
      <p:ext uri="{BB962C8B-B14F-4D97-AF65-F5344CB8AC3E}">
        <p14:creationId xmlns:p14="http://schemas.microsoft.com/office/powerpoint/2010/main" val="35023116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77967" y="1545772"/>
            <a:ext cx="10714033" cy="5148943"/>
          </a:xfrm>
        </p:spPr>
      </p:pic>
    </p:spTree>
    <p:extLst>
      <p:ext uri="{BB962C8B-B14F-4D97-AF65-F5344CB8AC3E}">
        <p14:creationId xmlns:p14="http://schemas.microsoft.com/office/powerpoint/2010/main" val="22982292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Heads-Up Display (HUD)</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89213" y="2465294"/>
            <a:ext cx="8915400" cy="3114862"/>
          </a:xfrm>
        </p:spPr>
      </p:pic>
    </p:spTree>
    <p:extLst>
      <p:ext uri="{BB962C8B-B14F-4D97-AF65-F5344CB8AC3E}">
        <p14:creationId xmlns:p14="http://schemas.microsoft.com/office/powerpoint/2010/main" val="190867987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Power ups</a:t>
            </a:r>
            <a:endParaRPr lang="en-US" dirty="0"/>
          </a:p>
        </p:txBody>
      </p:sp>
      <p:sp>
        <p:nvSpPr>
          <p:cNvPr id="9" name="Content Placeholder 8"/>
          <p:cNvSpPr>
            <a:spLocks noGrp="1"/>
          </p:cNvSpPr>
          <p:nvPr>
            <p:ph idx="1"/>
          </p:nvPr>
        </p:nvSpPr>
        <p:spPr>
          <a:xfrm>
            <a:off x="2404155" y="2089830"/>
            <a:ext cx="8915400" cy="4093534"/>
          </a:xfrm>
        </p:spPr>
        <p:txBody>
          <a:bodyPr>
            <a:normAutofit/>
          </a:bodyPr>
          <a:lstStyle/>
          <a:p>
            <a:r>
              <a:rPr lang="en-US" dirty="0" smtClean="0"/>
              <a:t>Game controller instantiates the power ups at a random positions in random time.</a:t>
            </a:r>
          </a:p>
          <a:p>
            <a:endParaRPr lang="en-US" dirty="0"/>
          </a:p>
          <a:p>
            <a:r>
              <a:rPr lang="en-US" dirty="0" smtClean="0"/>
              <a:t>When the player takes the power up his health will increase by 50 points.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9705" y="3737202"/>
            <a:ext cx="6086475" cy="2867025"/>
          </a:xfrm>
          <a:prstGeom prst="rect">
            <a:avLst/>
          </a:prstGeom>
        </p:spPr>
      </p:pic>
    </p:spTree>
    <p:extLst>
      <p:ext uri="{BB962C8B-B14F-4D97-AF65-F5344CB8AC3E}">
        <p14:creationId xmlns:p14="http://schemas.microsoft.com/office/powerpoint/2010/main" val="366583542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Buy menu</a:t>
            </a:r>
            <a:endParaRPr lang="en-US" dirty="0"/>
          </a:p>
        </p:txBody>
      </p:sp>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42751" y="2179854"/>
            <a:ext cx="2679372" cy="2029827"/>
          </a:xfr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68907" y="97972"/>
            <a:ext cx="5182778" cy="322742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68907" y="3461658"/>
            <a:ext cx="5182778" cy="3232379"/>
          </a:xfrm>
          <a:prstGeom prst="rect">
            <a:avLst/>
          </a:prstGeom>
        </p:spPr>
      </p:pic>
      <p:cxnSp>
        <p:nvCxnSpPr>
          <p:cNvPr id="8" name="Elbow Connector 7"/>
          <p:cNvCxnSpPr/>
          <p:nvPr/>
        </p:nvCxnSpPr>
        <p:spPr>
          <a:xfrm flipV="1">
            <a:off x="3233057" y="1556629"/>
            <a:ext cx="2656114" cy="1393400"/>
          </a:xfrm>
          <a:prstGeom prst="bentConnector3">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1" name="Elbow Connector 10"/>
          <p:cNvCxnSpPr/>
          <p:nvPr/>
        </p:nvCxnSpPr>
        <p:spPr>
          <a:xfrm>
            <a:off x="3233057" y="3325396"/>
            <a:ext cx="2656114" cy="1867090"/>
          </a:xfrm>
          <a:prstGeom prst="bentConnector3">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7002210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Garage And Elevator</a:t>
            </a:r>
            <a:endParaRPr lang="en-US" dirty="0"/>
          </a:p>
        </p:txBody>
      </p:sp>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260772" y="1603439"/>
            <a:ext cx="4813624" cy="4895559"/>
          </a:xfrm>
        </p:spPr>
      </p:pic>
      <p:pic>
        <p:nvPicPr>
          <p:cNvPr id="4" name="Content Placeholder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229" y="1603439"/>
            <a:ext cx="6591753" cy="4895559"/>
          </a:xfrm>
          <a:prstGeom prst="rect">
            <a:avLst/>
          </a:prstGeom>
        </p:spPr>
      </p:pic>
    </p:spTree>
    <p:extLst>
      <p:ext uri="{BB962C8B-B14F-4D97-AF65-F5344CB8AC3E}">
        <p14:creationId xmlns:p14="http://schemas.microsoft.com/office/powerpoint/2010/main" val="131687498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Testing</a:t>
            </a:r>
            <a:endParaRPr lang="en-US" dirty="0"/>
          </a:p>
        </p:txBody>
      </p:sp>
      <p:sp>
        <p:nvSpPr>
          <p:cNvPr id="9" name="Content Placeholder 8"/>
          <p:cNvSpPr>
            <a:spLocks noGrp="1"/>
          </p:cNvSpPr>
          <p:nvPr>
            <p:ph idx="1"/>
          </p:nvPr>
        </p:nvSpPr>
        <p:spPr>
          <a:xfrm>
            <a:off x="2404155" y="2089830"/>
            <a:ext cx="8915400" cy="4093534"/>
          </a:xfrm>
        </p:spPr>
        <p:txBody>
          <a:bodyPr>
            <a:normAutofit/>
          </a:bodyPr>
          <a:lstStyle/>
          <a:p>
            <a:r>
              <a:rPr lang="en-US" dirty="0" smtClean="0"/>
              <a:t>We test the game in many computers with different specifications and on different windows platform. We found that the game speed and graphics is acceptable on a core I3 architecture with a 2 GB ram.</a:t>
            </a:r>
          </a:p>
          <a:p>
            <a:endParaRPr lang="en-US" dirty="0"/>
          </a:p>
          <a:p>
            <a:r>
              <a:rPr lang="en-US" dirty="0" smtClean="0"/>
              <a:t>We test the game over internet on many internet speeds and we found that the game will be acceptable on a 1 mega byte ADSL connection. </a:t>
            </a:r>
          </a:p>
        </p:txBody>
      </p:sp>
    </p:spTree>
    <p:extLst>
      <p:ext uri="{BB962C8B-B14F-4D97-AF65-F5344CB8AC3E}">
        <p14:creationId xmlns:p14="http://schemas.microsoft.com/office/powerpoint/2010/main" val="349231746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Results</a:t>
            </a:r>
            <a:endParaRPr lang="en-US" dirty="0"/>
          </a:p>
        </p:txBody>
      </p:sp>
      <p:sp>
        <p:nvSpPr>
          <p:cNvPr id="9" name="Content Placeholder 8"/>
          <p:cNvSpPr>
            <a:spLocks noGrp="1"/>
          </p:cNvSpPr>
          <p:nvPr>
            <p:ph idx="1"/>
          </p:nvPr>
        </p:nvSpPr>
        <p:spPr>
          <a:xfrm>
            <a:off x="2404155" y="2089830"/>
            <a:ext cx="8915400" cy="4093534"/>
          </a:xfrm>
        </p:spPr>
        <p:txBody>
          <a:bodyPr>
            <a:normAutofit/>
          </a:bodyPr>
          <a:lstStyle/>
          <a:p>
            <a:r>
              <a:rPr lang="en-US" b="1" dirty="0" smtClean="0"/>
              <a:t>Game Networking</a:t>
            </a:r>
          </a:p>
          <a:p>
            <a:pPr lvl="1"/>
            <a:r>
              <a:rPr lang="en-US" dirty="0" smtClean="0"/>
              <a:t>12 </a:t>
            </a:r>
            <a:r>
              <a:rPr lang="en-US" dirty="0"/>
              <a:t>to </a:t>
            </a:r>
            <a:r>
              <a:rPr lang="en-US" dirty="0" smtClean="0"/>
              <a:t>15 </a:t>
            </a:r>
            <a:r>
              <a:rPr lang="en-US" dirty="0"/>
              <a:t>players play the same game over a good wireless LAN (802.11g  54Mb/s</a:t>
            </a:r>
            <a:r>
              <a:rPr lang="en-US" dirty="0" smtClean="0"/>
              <a:t>).</a:t>
            </a:r>
          </a:p>
          <a:p>
            <a:pPr lvl="1"/>
            <a:r>
              <a:rPr lang="en-US" dirty="0" smtClean="0"/>
              <a:t>3 to 5 </a:t>
            </a:r>
            <a:r>
              <a:rPr lang="en-US" dirty="0"/>
              <a:t>players play the same game over a good </a:t>
            </a:r>
            <a:r>
              <a:rPr lang="en-US" dirty="0" smtClean="0"/>
              <a:t>internet connection ( 1 MB ) </a:t>
            </a:r>
            <a:r>
              <a:rPr lang="en-US" dirty="0"/>
              <a:t>.</a:t>
            </a:r>
          </a:p>
          <a:p>
            <a:pPr marL="457200" lvl="1" indent="0">
              <a:buNone/>
            </a:pPr>
            <a:endParaRPr lang="en-US" dirty="0"/>
          </a:p>
          <a:p>
            <a:r>
              <a:rPr lang="en-US" b="1" dirty="0"/>
              <a:t>The Game Size</a:t>
            </a:r>
          </a:p>
          <a:p>
            <a:pPr lvl="1"/>
            <a:r>
              <a:rPr lang="en-US" dirty="0"/>
              <a:t>The game </a:t>
            </a:r>
            <a:r>
              <a:rPr lang="en-US" dirty="0" smtClean="0"/>
              <a:t>size </a:t>
            </a:r>
            <a:r>
              <a:rPr lang="en-US" dirty="0"/>
              <a:t>is </a:t>
            </a:r>
            <a:r>
              <a:rPr lang="en-US" dirty="0" smtClean="0"/>
              <a:t>101 MB</a:t>
            </a:r>
            <a:r>
              <a:rPr lang="en-US" dirty="0"/>
              <a:t>. </a:t>
            </a:r>
          </a:p>
          <a:p>
            <a:pPr lvl="1"/>
            <a:r>
              <a:rPr lang="en-US" dirty="0" smtClean="0"/>
              <a:t>The </a:t>
            </a:r>
            <a:r>
              <a:rPr lang="en-US" dirty="0"/>
              <a:t>needed run time memory (RAM) is approximately </a:t>
            </a:r>
            <a:r>
              <a:rPr lang="en-US" dirty="0" smtClean="0"/>
              <a:t>174 </a:t>
            </a:r>
            <a:r>
              <a:rPr lang="en-US" dirty="0"/>
              <a:t>MB</a:t>
            </a:r>
          </a:p>
          <a:p>
            <a:pPr lvl="1"/>
            <a:r>
              <a:rPr lang="en-US" dirty="0" smtClean="0"/>
              <a:t>10% </a:t>
            </a:r>
            <a:r>
              <a:rPr lang="en-US" dirty="0"/>
              <a:t>of CPU time.</a:t>
            </a:r>
          </a:p>
          <a:p>
            <a:pPr marL="457200" lvl="1" indent="0">
              <a:buNone/>
            </a:pPr>
            <a:endParaRPr lang="en-US" dirty="0"/>
          </a:p>
        </p:txBody>
      </p:sp>
    </p:spTree>
    <p:extLst>
      <p:ext uri="{BB962C8B-B14F-4D97-AF65-F5344CB8AC3E}">
        <p14:creationId xmlns:p14="http://schemas.microsoft.com/office/powerpoint/2010/main" val="387903096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Introduction</a:t>
            </a:r>
            <a:endParaRPr lang="en-US" dirty="0"/>
          </a:p>
        </p:txBody>
      </p:sp>
      <p:sp>
        <p:nvSpPr>
          <p:cNvPr id="9" name="Content Placeholder 8"/>
          <p:cNvSpPr>
            <a:spLocks noGrp="1"/>
          </p:cNvSpPr>
          <p:nvPr>
            <p:ph idx="1"/>
          </p:nvPr>
        </p:nvSpPr>
        <p:spPr>
          <a:xfrm>
            <a:off x="2654526" y="1817688"/>
            <a:ext cx="8915400" cy="5225141"/>
          </a:xfrm>
        </p:spPr>
        <p:txBody>
          <a:bodyPr>
            <a:normAutofit/>
          </a:bodyPr>
          <a:lstStyle/>
          <a:p>
            <a:r>
              <a:rPr lang="en-US" dirty="0" smtClean="0"/>
              <a:t>Our game is a desktop multi player 3D first person shooter game.</a:t>
            </a:r>
          </a:p>
          <a:p>
            <a:endParaRPr lang="en-US" dirty="0" smtClean="0"/>
          </a:p>
          <a:p>
            <a:r>
              <a:rPr lang="en-US" dirty="0" smtClean="0"/>
              <a:t>Single mode.</a:t>
            </a:r>
          </a:p>
          <a:p>
            <a:endParaRPr lang="en-US" dirty="0"/>
          </a:p>
          <a:p>
            <a:r>
              <a:rPr lang="en-US" dirty="0" smtClean="0"/>
              <a:t>Multiplayer mode.</a:t>
            </a:r>
          </a:p>
          <a:p>
            <a:pPr marL="0" indent="0">
              <a:buNone/>
            </a:pPr>
            <a:endParaRPr lang="en-US" dirty="0" smtClean="0"/>
          </a:p>
          <a:p>
            <a:r>
              <a:rPr lang="en-US" dirty="0" smtClean="0"/>
              <a:t>The multiplayer mode is implemented over a local and public networks.`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0340" y="5234489"/>
            <a:ext cx="4591691" cy="1286054"/>
          </a:xfrm>
          <a:prstGeom prst="rect">
            <a:avLst/>
          </a:prstGeom>
        </p:spPr>
      </p:pic>
    </p:spTree>
    <p:extLst>
      <p:ext uri="{BB962C8B-B14F-4D97-AF65-F5344CB8AC3E}">
        <p14:creationId xmlns:p14="http://schemas.microsoft.com/office/powerpoint/2010/main" val="251669284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endParaRPr lang="en-US" dirty="0"/>
          </a:p>
        </p:txBody>
      </p:sp>
      <p:sp>
        <p:nvSpPr>
          <p:cNvPr id="9" name="Content Placeholder 8"/>
          <p:cNvSpPr>
            <a:spLocks noGrp="1"/>
          </p:cNvSpPr>
          <p:nvPr>
            <p:ph idx="1"/>
          </p:nvPr>
        </p:nvSpPr>
        <p:spPr>
          <a:xfrm>
            <a:off x="2404155" y="2089830"/>
            <a:ext cx="8915400" cy="4093534"/>
          </a:xfrm>
        </p:spPr>
        <p:txBody>
          <a:bodyPr>
            <a:normAutofit/>
          </a:bodyPr>
          <a:lstStyle/>
          <a:p>
            <a:endParaRPr lang="en-US" dirty="0" smtClean="0"/>
          </a:p>
          <a:p>
            <a:endParaRPr lang="en-US" dirty="0"/>
          </a:p>
          <a:p>
            <a:endParaRPr lang="en-US" dirty="0" smtClean="0"/>
          </a:p>
        </p:txBody>
      </p:sp>
      <p:sp>
        <p:nvSpPr>
          <p:cNvPr id="3" name="Rectangle 2"/>
          <p:cNvSpPr/>
          <p:nvPr/>
        </p:nvSpPr>
        <p:spPr>
          <a:xfrm rot="1107053">
            <a:off x="3730277" y="1892265"/>
            <a:ext cx="7829928" cy="1754326"/>
          </a:xfrm>
          <a:prstGeom prst="rect">
            <a:avLst/>
          </a:prstGeom>
          <a:noFill/>
        </p:spPr>
        <p:txBody>
          <a:bodyPr wrap="squar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Enough Talking !!</a:t>
            </a:r>
          </a:p>
          <a:p>
            <a:pPr algn="ctr"/>
            <a:r>
              <a:rPr lang="en-US" sz="5400" b="0" cap="none" spc="0" dirty="0" smtClean="0">
                <a:ln w="0"/>
                <a:solidFill>
                  <a:schemeClr val="accent1"/>
                </a:solidFill>
                <a:effectLst>
                  <a:outerShdw blurRad="38100" dist="25400" dir="5400000" algn="ctr" rotWithShape="0">
                    <a:srgbClr val="6E747A">
                      <a:alpha val="43000"/>
                    </a:srgbClr>
                  </a:outerShdw>
                </a:effectLst>
              </a:rPr>
              <a:t>Lets Play</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0896588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Technologies</a:t>
            </a:r>
            <a:endParaRPr lang="en-US" dirty="0"/>
          </a:p>
        </p:txBody>
      </p:sp>
      <p:sp>
        <p:nvSpPr>
          <p:cNvPr id="9" name="Content Placeholder 8"/>
          <p:cNvSpPr>
            <a:spLocks noGrp="1"/>
          </p:cNvSpPr>
          <p:nvPr>
            <p:ph idx="1"/>
          </p:nvPr>
        </p:nvSpPr>
        <p:spPr>
          <a:xfrm>
            <a:off x="2404155" y="2089830"/>
            <a:ext cx="8915400" cy="4093534"/>
          </a:xfrm>
        </p:spPr>
        <p:txBody>
          <a:bodyPr>
            <a:normAutofit/>
          </a:bodyPr>
          <a:lstStyle/>
          <a:p>
            <a:r>
              <a:rPr lang="en-US" dirty="0" smtClean="0"/>
              <a:t>Unity 3D ( 3D Graphic design, texturing )</a:t>
            </a:r>
          </a:p>
          <a:p>
            <a:endParaRPr lang="en-US" dirty="0" smtClean="0"/>
          </a:p>
          <a:p>
            <a:r>
              <a:rPr lang="en-US" dirty="0" smtClean="0"/>
              <a:t>C# ( Game logic, physics, network )</a:t>
            </a:r>
          </a:p>
          <a:p>
            <a:endParaRPr lang="en-US" dirty="0" smtClean="0"/>
          </a:p>
          <a:p>
            <a:r>
              <a:rPr lang="en-US" dirty="0" smtClean="0"/>
              <a:t>Blender ( Map Design, Character design ) </a:t>
            </a:r>
          </a:p>
          <a:p>
            <a:endParaRPr lang="en-US" dirty="0"/>
          </a:p>
          <a:p>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5267" y="4855029"/>
            <a:ext cx="4381500" cy="12192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1813" y="4607379"/>
            <a:ext cx="3114675" cy="171450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53957" y="4882955"/>
            <a:ext cx="1300409" cy="1300409"/>
          </a:xfrm>
          <a:prstGeom prst="rect">
            <a:avLst/>
          </a:prstGeom>
        </p:spPr>
      </p:pic>
    </p:spTree>
    <p:extLst>
      <p:ext uri="{BB962C8B-B14F-4D97-AF65-F5344CB8AC3E}">
        <p14:creationId xmlns:p14="http://schemas.microsoft.com/office/powerpoint/2010/main" val="243552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Our Start With Two Cubes</a:t>
            </a:r>
            <a:endParaRPr lang="en-US" dirty="0"/>
          </a:p>
        </p:txBody>
      </p:sp>
      <p:sp>
        <p:nvSpPr>
          <p:cNvPr id="9" name="Content Placeholder 8"/>
          <p:cNvSpPr>
            <a:spLocks noGrp="1"/>
          </p:cNvSpPr>
          <p:nvPr>
            <p:ph idx="1"/>
          </p:nvPr>
        </p:nvSpPr>
        <p:spPr>
          <a:xfrm>
            <a:off x="2545669" y="1360488"/>
            <a:ext cx="8915400" cy="4093534"/>
          </a:xfrm>
        </p:spPr>
        <p:txBody>
          <a:bodyPr>
            <a:normAutofit/>
          </a:bodyPr>
          <a:lstStyle/>
          <a:p>
            <a:r>
              <a:rPr lang="en-US" dirty="0" smtClean="0"/>
              <a:t>When it is moved the challenge was to make it move over the network.</a:t>
            </a:r>
          </a:p>
          <a:p>
            <a:endParaRPr lang="en-US" dirty="0" smtClean="0"/>
          </a:p>
          <a:p>
            <a:r>
              <a:rPr lang="en-US" dirty="0" smtClean="0"/>
              <a:t>Our aim was those two cube to move over </a:t>
            </a:r>
            <a:r>
              <a:rPr lang="en-US" smtClean="0"/>
              <a:t>the network.</a:t>
            </a:r>
            <a:endParaRPr lang="en-US" dirty="0" smtClean="0"/>
          </a:p>
          <a:p>
            <a:pPr marL="0" indent="0">
              <a:buNone/>
            </a:pPr>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2002" y="2747741"/>
            <a:ext cx="5370739" cy="4110259"/>
          </a:xfrm>
          <a:prstGeom prst="rect">
            <a:avLst/>
          </a:prstGeom>
        </p:spPr>
      </p:pic>
    </p:spTree>
    <p:extLst>
      <p:ext uri="{BB962C8B-B14F-4D97-AF65-F5344CB8AC3E}">
        <p14:creationId xmlns:p14="http://schemas.microsoft.com/office/powerpoint/2010/main" val="198500538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a:t>Map</a:t>
            </a:r>
          </a:p>
        </p:txBody>
      </p:sp>
      <p:sp>
        <p:nvSpPr>
          <p:cNvPr id="9" name="Content Placeholder 8"/>
          <p:cNvSpPr>
            <a:spLocks noGrp="1"/>
          </p:cNvSpPr>
          <p:nvPr>
            <p:ph idx="1"/>
          </p:nvPr>
        </p:nvSpPr>
        <p:spPr>
          <a:xfrm>
            <a:off x="2164669" y="1177243"/>
            <a:ext cx="8915400" cy="4093534"/>
          </a:xfrm>
        </p:spPr>
        <p:txBody>
          <a:bodyPr>
            <a:normAutofit/>
          </a:bodyPr>
          <a:lstStyle/>
          <a:p>
            <a:r>
              <a:rPr lang="en-US" dirty="0" smtClean="0"/>
              <a:t>We designed our own map using blender</a:t>
            </a:r>
          </a:p>
          <a:p>
            <a:r>
              <a:rPr lang="en-US" dirty="0" smtClean="0"/>
              <a:t>The map is the environment where the players will stand over it.</a:t>
            </a:r>
          </a:p>
          <a:p>
            <a:endParaRPr lang="en-US"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0428" y="2222804"/>
            <a:ext cx="7812128" cy="4635196"/>
          </a:xfrm>
          <a:prstGeom prst="rect">
            <a:avLst/>
          </a:prstGeom>
        </p:spPr>
      </p:pic>
    </p:spTree>
    <p:extLst>
      <p:ext uri="{BB962C8B-B14F-4D97-AF65-F5344CB8AC3E}">
        <p14:creationId xmlns:p14="http://schemas.microsoft.com/office/powerpoint/2010/main" val="225926526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The Same Map </a:t>
            </a:r>
            <a:r>
              <a:rPr lang="en-US" dirty="0"/>
              <a:t>A</a:t>
            </a:r>
            <a:r>
              <a:rPr lang="en-US" dirty="0" smtClean="0"/>
              <a:t>fter </a:t>
            </a:r>
            <a:r>
              <a:rPr lang="en-US" dirty="0"/>
              <a:t>T</a:t>
            </a:r>
            <a:r>
              <a:rPr lang="en-US" dirty="0" smtClean="0"/>
              <a:t>exturing</a:t>
            </a:r>
            <a:endParaRPr lang="en-US" dirty="0"/>
          </a:p>
        </p:txBody>
      </p:sp>
      <p:sp>
        <p:nvSpPr>
          <p:cNvPr id="9" name="Content Placeholder 8"/>
          <p:cNvSpPr>
            <a:spLocks noGrp="1"/>
          </p:cNvSpPr>
          <p:nvPr>
            <p:ph idx="1"/>
          </p:nvPr>
        </p:nvSpPr>
        <p:spPr>
          <a:xfrm>
            <a:off x="2589212" y="1817688"/>
            <a:ext cx="8915400" cy="4093534"/>
          </a:xfrm>
        </p:spPr>
        <p:txBody>
          <a:bodyPr>
            <a:normAutofit/>
          </a:bodyPr>
          <a:lstStyle/>
          <a:p>
            <a:pPr marL="0" indent="0">
              <a:buNone/>
            </a:pPr>
            <a:r>
              <a:rPr lang="en-US" dirty="0" smtClean="0"/>
              <a:t> </a:t>
            </a:r>
          </a:p>
          <a:p>
            <a:pPr marL="0" indent="0">
              <a:buNone/>
            </a:pPr>
            <a:endParaRPr lang="en-US"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3086" y="1188046"/>
            <a:ext cx="7761514" cy="5681428"/>
          </a:xfrm>
          <a:prstGeom prst="rect">
            <a:avLst/>
          </a:prstGeom>
        </p:spPr>
      </p:pic>
    </p:spTree>
    <p:extLst>
      <p:ext uri="{BB962C8B-B14F-4D97-AF65-F5344CB8AC3E}">
        <p14:creationId xmlns:p14="http://schemas.microsoft.com/office/powerpoint/2010/main" val="17863668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smtClean="0"/>
              <a:t>First Person </a:t>
            </a:r>
            <a:r>
              <a:rPr lang="en-US" dirty="0"/>
              <a:t>S</a:t>
            </a:r>
            <a:r>
              <a:rPr lang="en-US" dirty="0" smtClean="0"/>
              <a:t>hooter (FPS) Character	</a:t>
            </a:r>
            <a:endParaRPr lang="en-US" dirty="0"/>
          </a:p>
        </p:txBody>
      </p:sp>
      <p:sp>
        <p:nvSpPr>
          <p:cNvPr id="9" name="Content Placeholder 8"/>
          <p:cNvSpPr>
            <a:spLocks noGrp="1"/>
          </p:cNvSpPr>
          <p:nvPr>
            <p:ph idx="1"/>
          </p:nvPr>
        </p:nvSpPr>
        <p:spPr>
          <a:xfrm>
            <a:off x="2240869" y="1382259"/>
            <a:ext cx="8915400" cy="4093534"/>
          </a:xfrm>
        </p:spPr>
        <p:txBody>
          <a:bodyPr>
            <a:normAutofit/>
          </a:bodyPr>
          <a:lstStyle/>
          <a:p>
            <a:r>
              <a:rPr lang="en-US" dirty="0" smtClean="0"/>
              <a:t>This is the basic first person shooter character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1431" y="1911804"/>
            <a:ext cx="5534025" cy="5229225"/>
          </a:xfrm>
          <a:prstGeom prst="rect">
            <a:avLst/>
          </a:prstGeom>
        </p:spPr>
      </p:pic>
    </p:spTree>
    <p:extLst>
      <p:ext uri="{BB962C8B-B14F-4D97-AF65-F5344CB8AC3E}">
        <p14:creationId xmlns:p14="http://schemas.microsoft.com/office/powerpoint/2010/main" val="17411185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981" y="536798"/>
            <a:ext cx="8911687" cy="1280890"/>
          </a:xfrm>
        </p:spPr>
        <p:txBody>
          <a:bodyPr/>
          <a:lstStyle/>
          <a:p>
            <a:r>
              <a:rPr lang="en-US" dirty="0"/>
              <a:t>First person shooter </a:t>
            </a:r>
            <a:r>
              <a:rPr lang="en-US" dirty="0" smtClean="0"/>
              <a:t>bones</a:t>
            </a:r>
            <a:endParaRPr lang="en-US" dirty="0"/>
          </a:p>
        </p:txBody>
      </p:sp>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90824" y="1599972"/>
            <a:ext cx="4076908" cy="5050175"/>
          </a:xfr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0429" y="1599971"/>
            <a:ext cx="3124199" cy="5050176"/>
          </a:xfrm>
          <a:prstGeom prst="rect">
            <a:avLst/>
          </a:prstGeom>
        </p:spPr>
      </p:pic>
      <p:sp>
        <p:nvSpPr>
          <p:cNvPr id="5" name="Content Placeholder 8"/>
          <p:cNvSpPr txBox="1">
            <a:spLocks/>
          </p:cNvSpPr>
          <p:nvPr/>
        </p:nvSpPr>
        <p:spPr>
          <a:xfrm>
            <a:off x="1968726" y="1177243"/>
            <a:ext cx="8915400" cy="409353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We designed our own character using Blender.</a:t>
            </a:r>
          </a:p>
        </p:txBody>
      </p:sp>
    </p:spTree>
    <p:extLst>
      <p:ext uri="{BB962C8B-B14F-4D97-AF65-F5344CB8AC3E}">
        <p14:creationId xmlns:p14="http://schemas.microsoft.com/office/powerpoint/2010/main" val="19005730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848</TotalTime>
  <Words>734</Words>
  <Application>Microsoft Office PowerPoint</Application>
  <PresentationFormat>Widescreen</PresentationFormat>
  <Paragraphs>152</Paragraphs>
  <Slides>30</Slides>
  <Notes>27</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Century Gothic</vt:lpstr>
      <vt:lpstr>Wingdings 3</vt:lpstr>
      <vt:lpstr>Wisp</vt:lpstr>
      <vt:lpstr>`</vt:lpstr>
      <vt:lpstr>Outline </vt:lpstr>
      <vt:lpstr>Introduction</vt:lpstr>
      <vt:lpstr>Technologies</vt:lpstr>
      <vt:lpstr>Our Start With Two Cubes</vt:lpstr>
      <vt:lpstr>Map</vt:lpstr>
      <vt:lpstr>The Same Map After Texturing</vt:lpstr>
      <vt:lpstr>First Person Shooter (FPS) Character </vt:lpstr>
      <vt:lpstr>First person shooter bones</vt:lpstr>
      <vt:lpstr>Soldier texturing</vt:lpstr>
      <vt:lpstr>Soldier animation </vt:lpstr>
      <vt:lpstr>Shooting</vt:lpstr>
      <vt:lpstr>Shooting</vt:lpstr>
      <vt:lpstr>Mini Map</vt:lpstr>
      <vt:lpstr>The Start State Of The Game Controller</vt:lpstr>
      <vt:lpstr>Single player mode</vt:lpstr>
      <vt:lpstr>Enemy Area</vt:lpstr>
      <vt:lpstr>Enemies</vt:lpstr>
      <vt:lpstr>Multiplayer mode </vt:lpstr>
      <vt:lpstr>Multiplayer mode </vt:lpstr>
      <vt:lpstr>Re spawning </vt:lpstr>
      <vt:lpstr>Server time</vt:lpstr>
      <vt:lpstr>PowerPoint Presentation</vt:lpstr>
      <vt:lpstr>Heads-Up Display (HUD)</vt:lpstr>
      <vt:lpstr>Power ups</vt:lpstr>
      <vt:lpstr>Buy menu</vt:lpstr>
      <vt:lpstr>Garage And Elevator</vt:lpstr>
      <vt:lpstr>Testing</vt:lpstr>
      <vt:lpstr>Results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Hamza</dc:creator>
  <cp:lastModifiedBy>Hamza</cp:lastModifiedBy>
  <cp:revision>93</cp:revision>
  <dcterms:created xsi:type="dcterms:W3CDTF">2014-12-16T21:17:52Z</dcterms:created>
  <dcterms:modified xsi:type="dcterms:W3CDTF">2014-12-23T09:56:05Z</dcterms:modified>
</cp:coreProperties>
</file>